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2633ED-DD2E-4CB2-9EF6-97DDDF1D8157}" type="doc">
      <dgm:prSet loTypeId="urn:microsoft.com/office/officeart/2005/8/layout/orgChart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0E480C-7435-4C82-9C41-8447E04042DB}">
      <dgm:prSet phldrT="[Text]" custT="1"/>
      <dgm:spPr/>
      <dgm:t>
        <a:bodyPr/>
        <a:lstStyle/>
        <a:p>
          <a:r>
            <a:rPr lang="fa-IR" sz="2400" b="1" dirty="0" smtClean="0">
              <a:cs typeface="B Lotus" panose="00000400000000000000" pitchFamily="2" charset="-78"/>
            </a:rPr>
            <a:t>محور های تعلیم مرحله اول</a:t>
          </a:r>
          <a:endParaRPr lang="en-US" sz="2400" b="1" dirty="0">
            <a:cs typeface="B Lotus" panose="00000400000000000000" pitchFamily="2" charset="-78"/>
          </a:endParaRPr>
        </a:p>
      </dgm:t>
    </dgm:pt>
    <dgm:pt modelId="{DDD8D970-143B-42CC-93A5-D205665054FF}" type="parTrans" cxnId="{A8503F8A-308E-4719-B8DC-B9C6FAF60F9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FE21131-3952-4F7E-B7B9-06B1731274D7}" type="sibTrans" cxnId="{A8503F8A-308E-4719-B8DC-B9C6FAF60F9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EA6B360-729F-410E-9283-8FD1FD782474}">
      <dgm:prSet phldrT="[Text]" custT="1"/>
      <dgm:spPr/>
      <dgm:t>
        <a:bodyPr/>
        <a:lstStyle/>
        <a:p>
          <a:r>
            <a:rPr lang="fa-IR" sz="1800" b="1" smtClean="0">
              <a:cs typeface="B Lotus" panose="00000400000000000000" pitchFamily="2" charset="-78"/>
            </a:rPr>
            <a:t>به دست آوردن مدل برای در ظرفیت سازی هدایتی نطفه</a:t>
          </a:r>
          <a:endParaRPr lang="en-US" sz="1800" b="1" dirty="0">
            <a:cs typeface="B Lotus" panose="00000400000000000000" pitchFamily="2" charset="-78"/>
          </a:endParaRPr>
        </a:p>
      </dgm:t>
    </dgm:pt>
    <dgm:pt modelId="{D76A77E3-2B9A-4977-AA63-247C8403E9D5}" type="parTrans" cxnId="{CBAE9F2A-68FD-4B8A-8387-745D455396C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1CB94AB-20E4-4CFA-9C0A-3E6EE36BD34B}" type="sibTrans" cxnId="{CBAE9F2A-68FD-4B8A-8387-745D455396C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74E73A6-AFA1-41C8-B3E0-5F5D2829CD15}">
      <dgm:prSet phldrT="[Text]"/>
      <dgm:spPr/>
      <dgm:t>
        <a:bodyPr/>
        <a:lstStyle/>
        <a:p>
          <a:r>
            <a:rPr lang="fa-IR" b="1" smtClean="0">
              <a:cs typeface="B Lotus" panose="00000400000000000000" pitchFamily="2" charset="-78"/>
            </a:rPr>
            <a:t>آداب ظرفیت سازی نطفه شامل آداب عمومی و اختصاصی برای فرزندآوری</a:t>
          </a:r>
          <a:endParaRPr lang="en-US" b="1" dirty="0">
            <a:cs typeface="B Lotus" panose="00000400000000000000" pitchFamily="2" charset="-78"/>
          </a:endParaRPr>
        </a:p>
      </dgm:t>
    </dgm:pt>
    <dgm:pt modelId="{CBCFE01A-E964-48AA-8113-6E025F2BB74B}" type="parTrans" cxnId="{F03459F6-3B6C-40D5-BEC0-EB1DB600586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5C23446-FBD1-4632-9AC8-92CD1D3FDBDF}" type="sibTrans" cxnId="{F03459F6-3B6C-40D5-BEC0-EB1DB600586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4EC69AB-1773-4894-8EFB-093D7473D92E}">
      <dgm:prSet phldrT="[Text]"/>
      <dgm:spPr/>
      <dgm:t>
        <a:bodyPr/>
        <a:lstStyle/>
        <a:p>
          <a:r>
            <a:rPr lang="fa-IR" b="1" smtClean="0">
              <a:cs typeface="B Lotus" panose="00000400000000000000" pitchFamily="2" charset="-78"/>
            </a:rPr>
            <a:t>آرزو برای فرزند صالح</a:t>
          </a:r>
          <a:endParaRPr lang="en-US" b="1" dirty="0">
            <a:cs typeface="B Lotus" panose="00000400000000000000" pitchFamily="2" charset="-78"/>
          </a:endParaRPr>
        </a:p>
      </dgm:t>
    </dgm:pt>
    <dgm:pt modelId="{E9D2C390-82AD-4B63-93D7-A3D16108A4BD}" type="parTrans" cxnId="{A11D46CF-F654-4CDF-B5EE-ED3C9974E2C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DC120FE-1E9F-40E3-9565-CFEA06BF499F}" type="sibTrans" cxnId="{A11D46CF-F654-4CDF-B5EE-ED3C9974E2C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28308DB-120B-4BDF-81E4-96C2C4DFE9A3}">
      <dgm:prSet/>
      <dgm:spPr/>
      <dgm:t>
        <a:bodyPr/>
        <a:lstStyle/>
        <a:p>
          <a:r>
            <a:rPr lang="fa-IR" b="1" smtClean="0">
              <a:cs typeface="B Lotus" panose="00000400000000000000" pitchFamily="2" charset="-78"/>
            </a:rPr>
            <a:t>الفت و مودت</a:t>
          </a:r>
          <a:endParaRPr lang="en-US" b="1" dirty="0">
            <a:cs typeface="B Lotus" panose="00000400000000000000" pitchFamily="2" charset="-78"/>
          </a:endParaRPr>
        </a:p>
      </dgm:t>
    </dgm:pt>
    <dgm:pt modelId="{53134F77-0BC4-4CFB-92D5-5641C826F5BF}" type="parTrans" cxnId="{34C7E203-6EF8-4A42-B302-3B5FF6F4908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C2F14A9-DD54-4505-B7AF-56393EE09F0E}" type="sibTrans" cxnId="{34C7E203-6EF8-4A42-B302-3B5FF6F4908F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B7E53B8-8893-462F-BF6A-62390B7E4DEE}" type="pres">
      <dgm:prSet presAssocID="{012633ED-DD2E-4CB2-9EF6-97DDDF1D815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2CB5AC7-8C16-409C-BB98-967F2EC7F869}" type="pres">
      <dgm:prSet presAssocID="{310E480C-7435-4C82-9C41-8447E04042DB}" presName="hierRoot1" presStyleCnt="0">
        <dgm:presLayoutVars>
          <dgm:hierBranch val="init"/>
        </dgm:presLayoutVars>
      </dgm:prSet>
      <dgm:spPr/>
    </dgm:pt>
    <dgm:pt modelId="{5B322855-4F48-4910-8D92-151E973EF1E0}" type="pres">
      <dgm:prSet presAssocID="{310E480C-7435-4C82-9C41-8447E04042DB}" presName="rootComposite1" presStyleCnt="0"/>
      <dgm:spPr/>
    </dgm:pt>
    <dgm:pt modelId="{C8FF12E1-D439-4F2B-9E83-B48E9558623E}" type="pres">
      <dgm:prSet presAssocID="{310E480C-7435-4C82-9C41-8447E04042D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EF7048-67EA-4967-B957-5D78A76448DA}" type="pres">
      <dgm:prSet presAssocID="{310E480C-7435-4C82-9C41-8447E04042D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78BB3C0-716E-4385-8F8D-6BC8FF2435A8}" type="pres">
      <dgm:prSet presAssocID="{310E480C-7435-4C82-9C41-8447E04042DB}" presName="hierChild2" presStyleCnt="0"/>
      <dgm:spPr/>
    </dgm:pt>
    <dgm:pt modelId="{28F46ACF-CA64-427E-B181-B69EBDF97DB5}" type="pres">
      <dgm:prSet presAssocID="{D76A77E3-2B9A-4977-AA63-247C8403E9D5}" presName="Name37" presStyleLbl="parChTrans1D2" presStyleIdx="0" presStyleCnt="4"/>
      <dgm:spPr/>
      <dgm:t>
        <a:bodyPr/>
        <a:lstStyle/>
        <a:p>
          <a:endParaRPr lang="en-US"/>
        </a:p>
      </dgm:t>
    </dgm:pt>
    <dgm:pt modelId="{9E5E5A4B-4DAA-4C12-B499-D07BD1F26A72}" type="pres">
      <dgm:prSet presAssocID="{BEA6B360-729F-410E-9283-8FD1FD782474}" presName="hierRoot2" presStyleCnt="0">
        <dgm:presLayoutVars>
          <dgm:hierBranch val="init"/>
        </dgm:presLayoutVars>
      </dgm:prSet>
      <dgm:spPr/>
    </dgm:pt>
    <dgm:pt modelId="{2BE4B5B2-2B76-4D28-81B0-A9898AC85704}" type="pres">
      <dgm:prSet presAssocID="{BEA6B360-729F-410E-9283-8FD1FD782474}" presName="rootComposite" presStyleCnt="0"/>
      <dgm:spPr/>
    </dgm:pt>
    <dgm:pt modelId="{69485A8C-F7B0-4D82-AEB2-FD4B0A4B14AF}" type="pres">
      <dgm:prSet presAssocID="{BEA6B360-729F-410E-9283-8FD1FD78247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84121B-0B2B-4E5F-B44B-6E000EC7E6BC}" type="pres">
      <dgm:prSet presAssocID="{BEA6B360-729F-410E-9283-8FD1FD782474}" presName="rootConnector" presStyleLbl="node2" presStyleIdx="0" presStyleCnt="4"/>
      <dgm:spPr/>
      <dgm:t>
        <a:bodyPr/>
        <a:lstStyle/>
        <a:p>
          <a:endParaRPr lang="en-US"/>
        </a:p>
      </dgm:t>
    </dgm:pt>
    <dgm:pt modelId="{3118EBFB-77C8-41A4-8323-58E147D49198}" type="pres">
      <dgm:prSet presAssocID="{BEA6B360-729F-410E-9283-8FD1FD782474}" presName="hierChild4" presStyleCnt="0"/>
      <dgm:spPr/>
    </dgm:pt>
    <dgm:pt modelId="{0AE50DF8-2CBA-4F37-8326-F6A90880D8B6}" type="pres">
      <dgm:prSet presAssocID="{BEA6B360-729F-410E-9283-8FD1FD782474}" presName="hierChild5" presStyleCnt="0"/>
      <dgm:spPr/>
    </dgm:pt>
    <dgm:pt modelId="{3FF17739-E31C-43D3-86CA-F790D22B8046}" type="pres">
      <dgm:prSet presAssocID="{CBCFE01A-E964-48AA-8113-6E025F2BB74B}" presName="Name37" presStyleLbl="parChTrans1D2" presStyleIdx="1" presStyleCnt="4"/>
      <dgm:spPr/>
      <dgm:t>
        <a:bodyPr/>
        <a:lstStyle/>
        <a:p>
          <a:endParaRPr lang="en-US"/>
        </a:p>
      </dgm:t>
    </dgm:pt>
    <dgm:pt modelId="{74DB66F2-74FD-4AC7-96A5-E025320966F8}" type="pres">
      <dgm:prSet presAssocID="{B74E73A6-AFA1-41C8-B3E0-5F5D2829CD15}" presName="hierRoot2" presStyleCnt="0">
        <dgm:presLayoutVars>
          <dgm:hierBranch val="init"/>
        </dgm:presLayoutVars>
      </dgm:prSet>
      <dgm:spPr/>
    </dgm:pt>
    <dgm:pt modelId="{9641E143-CB93-42A9-8FE4-0E4393D0C177}" type="pres">
      <dgm:prSet presAssocID="{B74E73A6-AFA1-41C8-B3E0-5F5D2829CD15}" presName="rootComposite" presStyleCnt="0"/>
      <dgm:spPr/>
    </dgm:pt>
    <dgm:pt modelId="{A3092162-4654-4213-B05E-B19C7516AFF1}" type="pres">
      <dgm:prSet presAssocID="{B74E73A6-AFA1-41C8-B3E0-5F5D2829CD15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F4877E-7216-49E3-9A4A-C46264A9EF8E}" type="pres">
      <dgm:prSet presAssocID="{B74E73A6-AFA1-41C8-B3E0-5F5D2829CD15}" presName="rootConnector" presStyleLbl="node2" presStyleIdx="1" presStyleCnt="4"/>
      <dgm:spPr/>
      <dgm:t>
        <a:bodyPr/>
        <a:lstStyle/>
        <a:p>
          <a:endParaRPr lang="en-US"/>
        </a:p>
      </dgm:t>
    </dgm:pt>
    <dgm:pt modelId="{8B414297-610D-4573-9AFB-45A3D7917DA1}" type="pres">
      <dgm:prSet presAssocID="{B74E73A6-AFA1-41C8-B3E0-5F5D2829CD15}" presName="hierChild4" presStyleCnt="0"/>
      <dgm:spPr/>
    </dgm:pt>
    <dgm:pt modelId="{82631D64-E115-4CCC-8C69-5E05EED9730B}" type="pres">
      <dgm:prSet presAssocID="{B74E73A6-AFA1-41C8-B3E0-5F5D2829CD15}" presName="hierChild5" presStyleCnt="0"/>
      <dgm:spPr/>
    </dgm:pt>
    <dgm:pt modelId="{1C71E077-9E39-4D95-B2FC-AB2D66C27D5A}" type="pres">
      <dgm:prSet presAssocID="{E9D2C390-82AD-4B63-93D7-A3D16108A4BD}" presName="Name37" presStyleLbl="parChTrans1D2" presStyleIdx="2" presStyleCnt="4"/>
      <dgm:spPr/>
      <dgm:t>
        <a:bodyPr/>
        <a:lstStyle/>
        <a:p>
          <a:endParaRPr lang="en-US"/>
        </a:p>
      </dgm:t>
    </dgm:pt>
    <dgm:pt modelId="{8D2964B5-D719-4F1E-B452-CC5B2B771745}" type="pres">
      <dgm:prSet presAssocID="{D4EC69AB-1773-4894-8EFB-093D7473D92E}" presName="hierRoot2" presStyleCnt="0">
        <dgm:presLayoutVars>
          <dgm:hierBranch val="init"/>
        </dgm:presLayoutVars>
      </dgm:prSet>
      <dgm:spPr/>
    </dgm:pt>
    <dgm:pt modelId="{B9DF31BB-67F1-47F8-A3FA-F84B8A106688}" type="pres">
      <dgm:prSet presAssocID="{D4EC69AB-1773-4894-8EFB-093D7473D92E}" presName="rootComposite" presStyleCnt="0"/>
      <dgm:spPr/>
    </dgm:pt>
    <dgm:pt modelId="{2D1B80B1-E4CF-472A-AC35-6A2390781A72}" type="pres">
      <dgm:prSet presAssocID="{D4EC69AB-1773-4894-8EFB-093D7473D92E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E8E1A4-7E0C-4E48-9E53-4215FB7B3EBD}" type="pres">
      <dgm:prSet presAssocID="{D4EC69AB-1773-4894-8EFB-093D7473D92E}" presName="rootConnector" presStyleLbl="node2" presStyleIdx="2" presStyleCnt="4"/>
      <dgm:spPr/>
      <dgm:t>
        <a:bodyPr/>
        <a:lstStyle/>
        <a:p>
          <a:endParaRPr lang="en-US"/>
        </a:p>
      </dgm:t>
    </dgm:pt>
    <dgm:pt modelId="{51370BE1-F9C3-4B0C-B016-592D737485F7}" type="pres">
      <dgm:prSet presAssocID="{D4EC69AB-1773-4894-8EFB-093D7473D92E}" presName="hierChild4" presStyleCnt="0"/>
      <dgm:spPr/>
    </dgm:pt>
    <dgm:pt modelId="{ADE2CD02-0251-4BE1-B429-6E6B2D5E5949}" type="pres">
      <dgm:prSet presAssocID="{D4EC69AB-1773-4894-8EFB-093D7473D92E}" presName="hierChild5" presStyleCnt="0"/>
      <dgm:spPr/>
    </dgm:pt>
    <dgm:pt modelId="{4065D42D-C7AD-453B-9D9B-3B9C79ED3EC3}" type="pres">
      <dgm:prSet presAssocID="{53134F77-0BC4-4CFB-92D5-5641C826F5BF}" presName="Name37" presStyleLbl="parChTrans1D2" presStyleIdx="3" presStyleCnt="4"/>
      <dgm:spPr/>
      <dgm:t>
        <a:bodyPr/>
        <a:lstStyle/>
        <a:p>
          <a:endParaRPr lang="en-US"/>
        </a:p>
      </dgm:t>
    </dgm:pt>
    <dgm:pt modelId="{E3C86F09-F697-46E6-A6C7-BF5617932C0A}" type="pres">
      <dgm:prSet presAssocID="{D28308DB-120B-4BDF-81E4-96C2C4DFE9A3}" presName="hierRoot2" presStyleCnt="0">
        <dgm:presLayoutVars>
          <dgm:hierBranch val="init"/>
        </dgm:presLayoutVars>
      </dgm:prSet>
      <dgm:spPr/>
    </dgm:pt>
    <dgm:pt modelId="{0EC36EDA-4F71-457F-B541-EF31143AE7DD}" type="pres">
      <dgm:prSet presAssocID="{D28308DB-120B-4BDF-81E4-96C2C4DFE9A3}" presName="rootComposite" presStyleCnt="0"/>
      <dgm:spPr/>
    </dgm:pt>
    <dgm:pt modelId="{6011CCAE-CBED-43A7-9995-9D2B31EC44C0}" type="pres">
      <dgm:prSet presAssocID="{D28308DB-120B-4BDF-81E4-96C2C4DFE9A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111A53-CDDC-4806-BF52-F0834C892644}" type="pres">
      <dgm:prSet presAssocID="{D28308DB-120B-4BDF-81E4-96C2C4DFE9A3}" presName="rootConnector" presStyleLbl="node2" presStyleIdx="3" presStyleCnt="4"/>
      <dgm:spPr/>
      <dgm:t>
        <a:bodyPr/>
        <a:lstStyle/>
        <a:p>
          <a:endParaRPr lang="en-US"/>
        </a:p>
      </dgm:t>
    </dgm:pt>
    <dgm:pt modelId="{E1547CE1-99E1-4D03-A3C8-25C99AB810A2}" type="pres">
      <dgm:prSet presAssocID="{D28308DB-120B-4BDF-81E4-96C2C4DFE9A3}" presName="hierChild4" presStyleCnt="0"/>
      <dgm:spPr/>
    </dgm:pt>
    <dgm:pt modelId="{8199003C-92CA-4C99-AAF4-1D30896B2B2E}" type="pres">
      <dgm:prSet presAssocID="{D28308DB-120B-4BDF-81E4-96C2C4DFE9A3}" presName="hierChild5" presStyleCnt="0"/>
      <dgm:spPr/>
    </dgm:pt>
    <dgm:pt modelId="{D1629657-508A-44FD-AC56-A5A5E6AE8890}" type="pres">
      <dgm:prSet presAssocID="{310E480C-7435-4C82-9C41-8447E04042DB}" presName="hierChild3" presStyleCnt="0"/>
      <dgm:spPr/>
    </dgm:pt>
  </dgm:ptLst>
  <dgm:cxnLst>
    <dgm:cxn modelId="{3BCFD1F9-BF5D-4D04-9FFC-E3090A49F0AD}" type="presOf" srcId="{D28308DB-120B-4BDF-81E4-96C2C4DFE9A3}" destId="{32111A53-CDDC-4806-BF52-F0834C892644}" srcOrd="1" destOrd="0" presId="urn:microsoft.com/office/officeart/2005/8/layout/orgChart1"/>
    <dgm:cxn modelId="{A11D46CF-F654-4CDF-B5EE-ED3C9974E2CC}" srcId="{310E480C-7435-4C82-9C41-8447E04042DB}" destId="{D4EC69AB-1773-4894-8EFB-093D7473D92E}" srcOrd="2" destOrd="0" parTransId="{E9D2C390-82AD-4B63-93D7-A3D16108A4BD}" sibTransId="{BDC120FE-1E9F-40E3-9565-CFEA06BF499F}"/>
    <dgm:cxn modelId="{CBAE9F2A-68FD-4B8A-8387-745D455396C7}" srcId="{310E480C-7435-4C82-9C41-8447E04042DB}" destId="{BEA6B360-729F-410E-9283-8FD1FD782474}" srcOrd="0" destOrd="0" parTransId="{D76A77E3-2B9A-4977-AA63-247C8403E9D5}" sibTransId="{41CB94AB-20E4-4CFA-9C0A-3E6EE36BD34B}"/>
    <dgm:cxn modelId="{69F4938F-1DB3-455A-BF40-6431751DC22B}" type="presOf" srcId="{B74E73A6-AFA1-41C8-B3E0-5F5D2829CD15}" destId="{0BF4877E-7216-49E3-9A4A-C46264A9EF8E}" srcOrd="1" destOrd="0" presId="urn:microsoft.com/office/officeart/2005/8/layout/orgChart1"/>
    <dgm:cxn modelId="{8BDB78CB-9B96-48E1-BF43-8D110FA9F2AD}" type="presOf" srcId="{D76A77E3-2B9A-4977-AA63-247C8403E9D5}" destId="{28F46ACF-CA64-427E-B181-B69EBDF97DB5}" srcOrd="0" destOrd="0" presId="urn:microsoft.com/office/officeart/2005/8/layout/orgChart1"/>
    <dgm:cxn modelId="{3C27F4D5-12C2-4A85-9F7D-F7DEE62EF024}" type="presOf" srcId="{D4EC69AB-1773-4894-8EFB-093D7473D92E}" destId="{2D1B80B1-E4CF-472A-AC35-6A2390781A72}" srcOrd="0" destOrd="0" presId="urn:microsoft.com/office/officeart/2005/8/layout/orgChart1"/>
    <dgm:cxn modelId="{007AFB1A-8C3C-4A50-B8FC-F217660055D9}" type="presOf" srcId="{310E480C-7435-4C82-9C41-8447E04042DB}" destId="{C8FF12E1-D439-4F2B-9E83-B48E9558623E}" srcOrd="0" destOrd="0" presId="urn:microsoft.com/office/officeart/2005/8/layout/orgChart1"/>
    <dgm:cxn modelId="{8D867E67-90D3-4196-A96E-A4D5E8E648B7}" type="presOf" srcId="{BEA6B360-729F-410E-9283-8FD1FD782474}" destId="{69485A8C-F7B0-4D82-AEB2-FD4B0A4B14AF}" srcOrd="0" destOrd="0" presId="urn:microsoft.com/office/officeart/2005/8/layout/orgChart1"/>
    <dgm:cxn modelId="{F03459F6-3B6C-40D5-BEC0-EB1DB600586E}" srcId="{310E480C-7435-4C82-9C41-8447E04042DB}" destId="{B74E73A6-AFA1-41C8-B3E0-5F5D2829CD15}" srcOrd="1" destOrd="0" parTransId="{CBCFE01A-E964-48AA-8113-6E025F2BB74B}" sibTransId="{B5C23446-FBD1-4632-9AC8-92CD1D3FDBDF}"/>
    <dgm:cxn modelId="{0211F730-31B6-4F4C-BE54-56505768EBAF}" type="presOf" srcId="{B74E73A6-AFA1-41C8-B3E0-5F5D2829CD15}" destId="{A3092162-4654-4213-B05E-B19C7516AFF1}" srcOrd="0" destOrd="0" presId="urn:microsoft.com/office/officeart/2005/8/layout/orgChart1"/>
    <dgm:cxn modelId="{A97828ED-6C05-4EFE-931A-4A8BC4521C57}" type="presOf" srcId="{E9D2C390-82AD-4B63-93D7-A3D16108A4BD}" destId="{1C71E077-9E39-4D95-B2FC-AB2D66C27D5A}" srcOrd="0" destOrd="0" presId="urn:microsoft.com/office/officeart/2005/8/layout/orgChart1"/>
    <dgm:cxn modelId="{9C603E2F-60A3-49FB-94DA-7F09D98DD272}" type="presOf" srcId="{CBCFE01A-E964-48AA-8113-6E025F2BB74B}" destId="{3FF17739-E31C-43D3-86CA-F790D22B8046}" srcOrd="0" destOrd="0" presId="urn:microsoft.com/office/officeart/2005/8/layout/orgChart1"/>
    <dgm:cxn modelId="{EDCC119B-E844-4C76-B977-F28B29727789}" type="presOf" srcId="{310E480C-7435-4C82-9C41-8447E04042DB}" destId="{D6EF7048-67EA-4967-B957-5D78A76448DA}" srcOrd="1" destOrd="0" presId="urn:microsoft.com/office/officeart/2005/8/layout/orgChart1"/>
    <dgm:cxn modelId="{A8503F8A-308E-4719-B8DC-B9C6FAF60F9D}" srcId="{012633ED-DD2E-4CB2-9EF6-97DDDF1D8157}" destId="{310E480C-7435-4C82-9C41-8447E04042DB}" srcOrd="0" destOrd="0" parTransId="{DDD8D970-143B-42CC-93A5-D205665054FF}" sibTransId="{EFE21131-3952-4F7E-B7B9-06B1731274D7}"/>
    <dgm:cxn modelId="{4C5A74B8-E5E3-40AA-8911-DCE9256428CC}" type="presOf" srcId="{53134F77-0BC4-4CFB-92D5-5641C826F5BF}" destId="{4065D42D-C7AD-453B-9D9B-3B9C79ED3EC3}" srcOrd="0" destOrd="0" presId="urn:microsoft.com/office/officeart/2005/8/layout/orgChart1"/>
    <dgm:cxn modelId="{43974B10-019D-4D69-821E-B1D2B39DFBB6}" type="presOf" srcId="{012633ED-DD2E-4CB2-9EF6-97DDDF1D8157}" destId="{9B7E53B8-8893-462F-BF6A-62390B7E4DEE}" srcOrd="0" destOrd="0" presId="urn:microsoft.com/office/officeart/2005/8/layout/orgChart1"/>
    <dgm:cxn modelId="{34C7E203-6EF8-4A42-B302-3B5FF6F4908F}" srcId="{310E480C-7435-4C82-9C41-8447E04042DB}" destId="{D28308DB-120B-4BDF-81E4-96C2C4DFE9A3}" srcOrd="3" destOrd="0" parTransId="{53134F77-0BC4-4CFB-92D5-5641C826F5BF}" sibTransId="{8C2F14A9-DD54-4505-B7AF-56393EE09F0E}"/>
    <dgm:cxn modelId="{1EB53383-9923-4F49-ABF7-B761540FD71C}" type="presOf" srcId="{D4EC69AB-1773-4894-8EFB-093D7473D92E}" destId="{73E8E1A4-7E0C-4E48-9E53-4215FB7B3EBD}" srcOrd="1" destOrd="0" presId="urn:microsoft.com/office/officeart/2005/8/layout/orgChart1"/>
    <dgm:cxn modelId="{A60CA15D-4857-44B2-86BA-16EEABC2F070}" type="presOf" srcId="{BEA6B360-729F-410E-9283-8FD1FD782474}" destId="{8A84121B-0B2B-4E5F-B44B-6E000EC7E6BC}" srcOrd="1" destOrd="0" presId="urn:microsoft.com/office/officeart/2005/8/layout/orgChart1"/>
    <dgm:cxn modelId="{769CE014-472C-4897-A83C-BDFFF4F3E6BD}" type="presOf" srcId="{D28308DB-120B-4BDF-81E4-96C2C4DFE9A3}" destId="{6011CCAE-CBED-43A7-9995-9D2B31EC44C0}" srcOrd="0" destOrd="0" presId="urn:microsoft.com/office/officeart/2005/8/layout/orgChart1"/>
    <dgm:cxn modelId="{F9333D3C-E6E8-4D43-B3DB-205255F4D7FE}" type="presParOf" srcId="{9B7E53B8-8893-462F-BF6A-62390B7E4DEE}" destId="{C2CB5AC7-8C16-409C-BB98-967F2EC7F869}" srcOrd="0" destOrd="0" presId="urn:microsoft.com/office/officeart/2005/8/layout/orgChart1"/>
    <dgm:cxn modelId="{D604BABF-D166-4151-B5EC-572FF4DF1632}" type="presParOf" srcId="{C2CB5AC7-8C16-409C-BB98-967F2EC7F869}" destId="{5B322855-4F48-4910-8D92-151E973EF1E0}" srcOrd="0" destOrd="0" presId="urn:microsoft.com/office/officeart/2005/8/layout/orgChart1"/>
    <dgm:cxn modelId="{0E032A32-3CA1-43CC-9103-1E607E34019E}" type="presParOf" srcId="{5B322855-4F48-4910-8D92-151E973EF1E0}" destId="{C8FF12E1-D439-4F2B-9E83-B48E9558623E}" srcOrd="0" destOrd="0" presId="urn:microsoft.com/office/officeart/2005/8/layout/orgChart1"/>
    <dgm:cxn modelId="{6270052A-20F0-4068-9D94-1898C1B57976}" type="presParOf" srcId="{5B322855-4F48-4910-8D92-151E973EF1E0}" destId="{D6EF7048-67EA-4967-B957-5D78A76448DA}" srcOrd="1" destOrd="0" presId="urn:microsoft.com/office/officeart/2005/8/layout/orgChart1"/>
    <dgm:cxn modelId="{314FCCC8-DF7E-4A66-B809-5A4864056841}" type="presParOf" srcId="{C2CB5AC7-8C16-409C-BB98-967F2EC7F869}" destId="{678BB3C0-716E-4385-8F8D-6BC8FF2435A8}" srcOrd="1" destOrd="0" presId="urn:microsoft.com/office/officeart/2005/8/layout/orgChart1"/>
    <dgm:cxn modelId="{1485269C-4606-4FE0-B310-50BBD8BA7F94}" type="presParOf" srcId="{678BB3C0-716E-4385-8F8D-6BC8FF2435A8}" destId="{28F46ACF-CA64-427E-B181-B69EBDF97DB5}" srcOrd="0" destOrd="0" presId="urn:microsoft.com/office/officeart/2005/8/layout/orgChart1"/>
    <dgm:cxn modelId="{2ECE1B4A-53A8-424A-8D2A-8C318D146A3F}" type="presParOf" srcId="{678BB3C0-716E-4385-8F8D-6BC8FF2435A8}" destId="{9E5E5A4B-4DAA-4C12-B499-D07BD1F26A72}" srcOrd="1" destOrd="0" presId="urn:microsoft.com/office/officeart/2005/8/layout/orgChart1"/>
    <dgm:cxn modelId="{193F0239-4793-49DF-9009-9F22C213AA2A}" type="presParOf" srcId="{9E5E5A4B-4DAA-4C12-B499-D07BD1F26A72}" destId="{2BE4B5B2-2B76-4D28-81B0-A9898AC85704}" srcOrd="0" destOrd="0" presId="urn:microsoft.com/office/officeart/2005/8/layout/orgChart1"/>
    <dgm:cxn modelId="{EF77A51A-AAAB-466E-BD27-DA3DC3D9760B}" type="presParOf" srcId="{2BE4B5B2-2B76-4D28-81B0-A9898AC85704}" destId="{69485A8C-F7B0-4D82-AEB2-FD4B0A4B14AF}" srcOrd="0" destOrd="0" presId="urn:microsoft.com/office/officeart/2005/8/layout/orgChart1"/>
    <dgm:cxn modelId="{923D68A9-2FB1-4652-B63C-5677029BC997}" type="presParOf" srcId="{2BE4B5B2-2B76-4D28-81B0-A9898AC85704}" destId="{8A84121B-0B2B-4E5F-B44B-6E000EC7E6BC}" srcOrd="1" destOrd="0" presId="urn:microsoft.com/office/officeart/2005/8/layout/orgChart1"/>
    <dgm:cxn modelId="{6704167F-F8C7-4E4A-9DDB-0E0DBD1D309D}" type="presParOf" srcId="{9E5E5A4B-4DAA-4C12-B499-D07BD1F26A72}" destId="{3118EBFB-77C8-41A4-8323-58E147D49198}" srcOrd="1" destOrd="0" presId="urn:microsoft.com/office/officeart/2005/8/layout/orgChart1"/>
    <dgm:cxn modelId="{B5E05223-4174-4164-A853-6FC3CCA99F48}" type="presParOf" srcId="{9E5E5A4B-4DAA-4C12-B499-D07BD1F26A72}" destId="{0AE50DF8-2CBA-4F37-8326-F6A90880D8B6}" srcOrd="2" destOrd="0" presId="urn:microsoft.com/office/officeart/2005/8/layout/orgChart1"/>
    <dgm:cxn modelId="{A648647A-B666-4B27-BB6F-5033EF056A62}" type="presParOf" srcId="{678BB3C0-716E-4385-8F8D-6BC8FF2435A8}" destId="{3FF17739-E31C-43D3-86CA-F790D22B8046}" srcOrd="2" destOrd="0" presId="urn:microsoft.com/office/officeart/2005/8/layout/orgChart1"/>
    <dgm:cxn modelId="{3A6D8AC6-2ED2-4BAC-8C59-06F452CF4EB2}" type="presParOf" srcId="{678BB3C0-716E-4385-8F8D-6BC8FF2435A8}" destId="{74DB66F2-74FD-4AC7-96A5-E025320966F8}" srcOrd="3" destOrd="0" presId="urn:microsoft.com/office/officeart/2005/8/layout/orgChart1"/>
    <dgm:cxn modelId="{7857464F-21EF-4CEE-91A9-790727A5E285}" type="presParOf" srcId="{74DB66F2-74FD-4AC7-96A5-E025320966F8}" destId="{9641E143-CB93-42A9-8FE4-0E4393D0C177}" srcOrd="0" destOrd="0" presId="urn:microsoft.com/office/officeart/2005/8/layout/orgChart1"/>
    <dgm:cxn modelId="{B8B96E14-6C65-455E-978A-D02C923AB2DE}" type="presParOf" srcId="{9641E143-CB93-42A9-8FE4-0E4393D0C177}" destId="{A3092162-4654-4213-B05E-B19C7516AFF1}" srcOrd="0" destOrd="0" presId="urn:microsoft.com/office/officeart/2005/8/layout/orgChart1"/>
    <dgm:cxn modelId="{1141B5C4-A0D6-4552-BC07-5520FEE9DBA2}" type="presParOf" srcId="{9641E143-CB93-42A9-8FE4-0E4393D0C177}" destId="{0BF4877E-7216-49E3-9A4A-C46264A9EF8E}" srcOrd="1" destOrd="0" presId="urn:microsoft.com/office/officeart/2005/8/layout/orgChart1"/>
    <dgm:cxn modelId="{99B0ADCB-D781-4BE7-87CF-AE9328DED2AC}" type="presParOf" srcId="{74DB66F2-74FD-4AC7-96A5-E025320966F8}" destId="{8B414297-610D-4573-9AFB-45A3D7917DA1}" srcOrd="1" destOrd="0" presId="urn:microsoft.com/office/officeart/2005/8/layout/orgChart1"/>
    <dgm:cxn modelId="{8387EDAD-BE1E-469C-8600-8B99AF1BE7BE}" type="presParOf" srcId="{74DB66F2-74FD-4AC7-96A5-E025320966F8}" destId="{82631D64-E115-4CCC-8C69-5E05EED9730B}" srcOrd="2" destOrd="0" presId="urn:microsoft.com/office/officeart/2005/8/layout/orgChart1"/>
    <dgm:cxn modelId="{3C33D27A-1E9B-481C-8B35-20E9EC11D24A}" type="presParOf" srcId="{678BB3C0-716E-4385-8F8D-6BC8FF2435A8}" destId="{1C71E077-9E39-4D95-B2FC-AB2D66C27D5A}" srcOrd="4" destOrd="0" presId="urn:microsoft.com/office/officeart/2005/8/layout/orgChart1"/>
    <dgm:cxn modelId="{CB86B7AE-C788-4AE6-BBC4-6EF240C7DCE4}" type="presParOf" srcId="{678BB3C0-716E-4385-8F8D-6BC8FF2435A8}" destId="{8D2964B5-D719-4F1E-B452-CC5B2B771745}" srcOrd="5" destOrd="0" presId="urn:microsoft.com/office/officeart/2005/8/layout/orgChart1"/>
    <dgm:cxn modelId="{82CFC35B-AA00-4C88-A253-0E681B68C53A}" type="presParOf" srcId="{8D2964B5-D719-4F1E-B452-CC5B2B771745}" destId="{B9DF31BB-67F1-47F8-A3FA-F84B8A106688}" srcOrd="0" destOrd="0" presId="urn:microsoft.com/office/officeart/2005/8/layout/orgChart1"/>
    <dgm:cxn modelId="{A93F4500-0F96-4453-A500-7756534392F4}" type="presParOf" srcId="{B9DF31BB-67F1-47F8-A3FA-F84B8A106688}" destId="{2D1B80B1-E4CF-472A-AC35-6A2390781A72}" srcOrd="0" destOrd="0" presId="urn:microsoft.com/office/officeart/2005/8/layout/orgChart1"/>
    <dgm:cxn modelId="{E0B3AA70-4972-4C22-925E-94CE4EC59605}" type="presParOf" srcId="{B9DF31BB-67F1-47F8-A3FA-F84B8A106688}" destId="{73E8E1A4-7E0C-4E48-9E53-4215FB7B3EBD}" srcOrd="1" destOrd="0" presId="urn:microsoft.com/office/officeart/2005/8/layout/orgChart1"/>
    <dgm:cxn modelId="{2BDCC6A7-CE0D-4777-B863-2333D219453E}" type="presParOf" srcId="{8D2964B5-D719-4F1E-B452-CC5B2B771745}" destId="{51370BE1-F9C3-4B0C-B016-592D737485F7}" srcOrd="1" destOrd="0" presId="urn:microsoft.com/office/officeart/2005/8/layout/orgChart1"/>
    <dgm:cxn modelId="{3897F006-6022-4CA6-B4FF-6DE0F9B8D68D}" type="presParOf" srcId="{8D2964B5-D719-4F1E-B452-CC5B2B771745}" destId="{ADE2CD02-0251-4BE1-B429-6E6B2D5E5949}" srcOrd="2" destOrd="0" presId="urn:microsoft.com/office/officeart/2005/8/layout/orgChart1"/>
    <dgm:cxn modelId="{C17705CB-186A-4ECB-9CD6-B9A50D504DBA}" type="presParOf" srcId="{678BB3C0-716E-4385-8F8D-6BC8FF2435A8}" destId="{4065D42D-C7AD-453B-9D9B-3B9C79ED3EC3}" srcOrd="6" destOrd="0" presId="urn:microsoft.com/office/officeart/2005/8/layout/orgChart1"/>
    <dgm:cxn modelId="{58E4DF1F-5A7E-402D-9564-064AFAB49037}" type="presParOf" srcId="{678BB3C0-716E-4385-8F8D-6BC8FF2435A8}" destId="{E3C86F09-F697-46E6-A6C7-BF5617932C0A}" srcOrd="7" destOrd="0" presId="urn:microsoft.com/office/officeart/2005/8/layout/orgChart1"/>
    <dgm:cxn modelId="{7B5D6795-60A7-4730-ADA0-630316F5343E}" type="presParOf" srcId="{E3C86F09-F697-46E6-A6C7-BF5617932C0A}" destId="{0EC36EDA-4F71-457F-B541-EF31143AE7DD}" srcOrd="0" destOrd="0" presId="urn:microsoft.com/office/officeart/2005/8/layout/orgChart1"/>
    <dgm:cxn modelId="{EA3E28C7-2EAB-4D87-B53B-E28B42B13AA2}" type="presParOf" srcId="{0EC36EDA-4F71-457F-B541-EF31143AE7DD}" destId="{6011CCAE-CBED-43A7-9995-9D2B31EC44C0}" srcOrd="0" destOrd="0" presId="urn:microsoft.com/office/officeart/2005/8/layout/orgChart1"/>
    <dgm:cxn modelId="{4C97937C-E612-412C-B684-E978A2160A33}" type="presParOf" srcId="{0EC36EDA-4F71-457F-B541-EF31143AE7DD}" destId="{32111A53-CDDC-4806-BF52-F0834C892644}" srcOrd="1" destOrd="0" presId="urn:microsoft.com/office/officeart/2005/8/layout/orgChart1"/>
    <dgm:cxn modelId="{3C056C53-8984-4E7E-9E93-BF05A7FF7450}" type="presParOf" srcId="{E3C86F09-F697-46E6-A6C7-BF5617932C0A}" destId="{E1547CE1-99E1-4D03-A3C8-25C99AB810A2}" srcOrd="1" destOrd="0" presId="urn:microsoft.com/office/officeart/2005/8/layout/orgChart1"/>
    <dgm:cxn modelId="{2923C688-F1EB-43D1-A553-A58D4B5F9757}" type="presParOf" srcId="{E3C86F09-F697-46E6-A6C7-BF5617932C0A}" destId="{8199003C-92CA-4C99-AAF4-1D30896B2B2E}" srcOrd="2" destOrd="0" presId="urn:microsoft.com/office/officeart/2005/8/layout/orgChart1"/>
    <dgm:cxn modelId="{0B44C057-C84E-46DF-A309-65E1A3B51FFE}" type="presParOf" srcId="{C2CB5AC7-8C16-409C-BB98-967F2EC7F869}" destId="{D1629657-508A-44FD-AC56-A5A5E6AE889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1A2C33-DC29-4B43-8C7A-DEFEA29526AB}" type="doc">
      <dgm:prSet loTypeId="urn:microsoft.com/office/officeart/2005/8/layout/hierarchy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763E70-901E-4383-9DAD-FA69091049F3}">
      <dgm:prSet phldrT="[Text]" custT="1"/>
      <dgm:spPr/>
      <dgm:t>
        <a:bodyPr/>
        <a:lstStyle/>
        <a:p>
          <a:r>
            <a:rPr lang="fa-IR" sz="1800" b="1" dirty="0" smtClean="0">
              <a:cs typeface="B Lotus" panose="00000400000000000000" pitchFamily="2" charset="-78"/>
            </a:rPr>
            <a:t>محورهای تعلیم در مرحله دوم</a:t>
          </a:r>
          <a:endParaRPr lang="en-US" sz="1800" b="1" dirty="0">
            <a:cs typeface="B Lotus" panose="00000400000000000000" pitchFamily="2" charset="-78"/>
          </a:endParaRPr>
        </a:p>
      </dgm:t>
    </dgm:pt>
    <dgm:pt modelId="{D725B46B-6BC8-4749-A6CE-D9BE33A6A4C5}" type="parTrans" cxnId="{37D23A99-B71E-4B5A-AF10-3DA762C2BDE3}">
      <dgm:prSet/>
      <dgm:spPr/>
      <dgm:t>
        <a:bodyPr/>
        <a:lstStyle/>
        <a:p>
          <a:endParaRPr lang="en-US"/>
        </a:p>
      </dgm:t>
    </dgm:pt>
    <dgm:pt modelId="{781FF83A-5FBE-47F5-9C47-37DEADE80217}" type="sibTrans" cxnId="{37D23A99-B71E-4B5A-AF10-3DA762C2BDE3}">
      <dgm:prSet/>
      <dgm:spPr/>
      <dgm:t>
        <a:bodyPr/>
        <a:lstStyle/>
        <a:p>
          <a:endParaRPr lang="en-US"/>
        </a:p>
      </dgm:t>
    </dgm:pt>
    <dgm:pt modelId="{DA102AB3-86A4-4E74-B01A-5CD5B2174925}">
      <dgm:prSet phldrT="[Text]" custT="1"/>
      <dgm:spPr/>
      <dgm:t>
        <a:bodyPr/>
        <a:lstStyle/>
        <a:p>
          <a:r>
            <a:rPr lang="fa-IR" sz="1800" b="1" dirty="0" smtClean="0">
              <a:cs typeface="B Lotus" panose="00000400000000000000" pitchFamily="2" charset="-78"/>
            </a:rPr>
            <a:t>تعلیم غیر مستقیم بر عهده </a:t>
          </a:r>
          <a:r>
            <a:rPr lang="fa-IR" sz="1800" b="1" u="sng" dirty="0" smtClean="0">
              <a:cs typeface="B Lotus" panose="00000400000000000000" pitchFamily="2" charset="-78"/>
            </a:rPr>
            <a:t>پدر</a:t>
          </a:r>
          <a:endParaRPr lang="en-US" sz="1800" b="1" u="sng" dirty="0">
            <a:cs typeface="B Lotus" panose="00000400000000000000" pitchFamily="2" charset="-78"/>
          </a:endParaRPr>
        </a:p>
      </dgm:t>
    </dgm:pt>
    <dgm:pt modelId="{BEA356D2-ECB7-4A42-820A-F1BE17A61DB0}" type="parTrans" cxnId="{E80CE3C4-F100-470F-BE56-2714031FDF2D}">
      <dgm:prSet/>
      <dgm:spPr/>
      <dgm:t>
        <a:bodyPr/>
        <a:lstStyle/>
        <a:p>
          <a:endParaRPr lang="en-US"/>
        </a:p>
      </dgm:t>
    </dgm:pt>
    <dgm:pt modelId="{FB6D46CF-9EBD-4C98-A238-B0E6DBF39A92}" type="sibTrans" cxnId="{E80CE3C4-F100-470F-BE56-2714031FDF2D}">
      <dgm:prSet/>
      <dgm:spPr/>
      <dgm:t>
        <a:bodyPr/>
        <a:lstStyle/>
        <a:p>
          <a:endParaRPr lang="en-US"/>
        </a:p>
      </dgm:t>
    </dgm:pt>
    <dgm:pt modelId="{C677FCC6-45BB-4F7E-97DD-53313DEF5E64}">
      <dgm:prSet phldrT="[Text]" custT="1"/>
      <dgm:spPr/>
      <dgm:t>
        <a:bodyPr/>
        <a:lstStyle/>
        <a:p>
          <a:r>
            <a:rPr lang="fa-IR" sz="1600" b="1" dirty="0" smtClean="0">
              <a:cs typeface="B Lotus" panose="00000400000000000000" pitchFamily="2" charset="-78"/>
            </a:rPr>
            <a:t>لطف،محبت و احسان به مادر و تامین عواطف او</a:t>
          </a:r>
          <a:endParaRPr lang="en-US" sz="1600" b="1" dirty="0">
            <a:cs typeface="B Lotus" panose="00000400000000000000" pitchFamily="2" charset="-78"/>
          </a:endParaRPr>
        </a:p>
      </dgm:t>
    </dgm:pt>
    <dgm:pt modelId="{54A19AB0-EB3B-403E-9881-45E4121A9739}" type="parTrans" cxnId="{9BC3B9BC-ABD4-4720-BFAF-B5AF7A71A646}">
      <dgm:prSet/>
      <dgm:spPr/>
      <dgm:t>
        <a:bodyPr/>
        <a:lstStyle/>
        <a:p>
          <a:endParaRPr lang="en-US"/>
        </a:p>
      </dgm:t>
    </dgm:pt>
    <dgm:pt modelId="{F15CA0FC-7DC3-47EE-989F-2C99E5E93F92}" type="sibTrans" cxnId="{9BC3B9BC-ABD4-4720-BFAF-B5AF7A71A646}">
      <dgm:prSet/>
      <dgm:spPr/>
      <dgm:t>
        <a:bodyPr/>
        <a:lstStyle/>
        <a:p>
          <a:endParaRPr lang="en-US"/>
        </a:p>
      </dgm:t>
    </dgm:pt>
    <dgm:pt modelId="{41C7BF3D-10DA-407E-AB4D-7F2A13420D21}">
      <dgm:prSet phldrT="[Text]" custT="1"/>
      <dgm:spPr/>
      <dgm:t>
        <a:bodyPr/>
        <a:lstStyle/>
        <a:p>
          <a:r>
            <a:rPr lang="fa-IR" sz="1600" b="1" dirty="0" smtClean="0">
              <a:cs typeface="B Lotus" panose="00000400000000000000" pitchFamily="2" charset="-78"/>
            </a:rPr>
            <a:t>تامین رزق مادر و جنین در قالب طیبات</a:t>
          </a:r>
          <a:endParaRPr lang="en-US" sz="1600" b="1" dirty="0">
            <a:cs typeface="B Lotus" panose="00000400000000000000" pitchFamily="2" charset="-78"/>
          </a:endParaRPr>
        </a:p>
      </dgm:t>
    </dgm:pt>
    <dgm:pt modelId="{3C423899-4F48-4B21-B620-31AE477E2B8D}" type="parTrans" cxnId="{668A0FBE-842F-4D94-A32E-5A64AF75278C}">
      <dgm:prSet/>
      <dgm:spPr/>
      <dgm:t>
        <a:bodyPr/>
        <a:lstStyle/>
        <a:p>
          <a:endParaRPr lang="en-US"/>
        </a:p>
      </dgm:t>
    </dgm:pt>
    <dgm:pt modelId="{B6E189C5-98F1-4814-9B17-DD1C036C5BA9}" type="sibTrans" cxnId="{668A0FBE-842F-4D94-A32E-5A64AF75278C}">
      <dgm:prSet/>
      <dgm:spPr/>
      <dgm:t>
        <a:bodyPr/>
        <a:lstStyle/>
        <a:p>
          <a:endParaRPr lang="en-US"/>
        </a:p>
      </dgm:t>
    </dgm:pt>
    <dgm:pt modelId="{1AED5EEF-2638-43B8-A912-B68E8581DB64}">
      <dgm:prSet phldrT="[Text]" custT="1"/>
      <dgm:spPr/>
      <dgm:t>
        <a:bodyPr/>
        <a:lstStyle/>
        <a:p>
          <a:r>
            <a:rPr lang="fa-IR" sz="1600" b="1" dirty="0" smtClean="0">
              <a:cs typeface="B Lotus" panose="00000400000000000000" pitchFamily="2" charset="-78"/>
            </a:rPr>
            <a:t>تعلیم مستقیم در این دوره برعهده </a:t>
          </a:r>
          <a:r>
            <a:rPr lang="fa-IR" sz="1600" b="1" u="sng" dirty="0" smtClean="0">
              <a:cs typeface="B Lotus" panose="00000400000000000000" pitchFamily="2" charset="-78"/>
            </a:rPr>
            <a:t>مادر</a:t>
          </a:r>
          <a:endParaRPr lang="en-US" sz="1600" b="1" u="sng" dirty="0">
            <a:cs typeface="B Lotus" panose="00000400000000000000" pitchFamily="2" charset="-78"/>
          </a:endParaRPr>
        </a:p>
      </dgm:t>
    </dgm:pt>
    <dgm:pt modelId="{A8B55F4D-8E1E-4757-90D2-3888A4F54FB0}" type="parTrans" cxnId="{8706A02C-71E4-4A74-9E8A-6D5DE2B999AA}">
      <dgm:prSet/>
      <dgm:spPr/>
      <dgm:t>
        <a:bodyPr/>
        <a:lstStyle/>
        <a:p>
          <a:endParaRPr lang="en-US"/>
        </a:p>
      </dgm:t>
    </dgm:pt>
    <dgm:pt modelId="{8692515E-81D0-4A99-ADD0-70B0B6D2C990}" type="sibTrans" cxnId="{8706A02C-71E4-4A74-9E8A-6D5DE2B999AA}">
      <dgm:prSet/>
      <dgm:spPr/>
      <dgm:t>
        <a:bodyPr/>
        <a:lstStyle/>
        <a:p>
          <a:endParaRPr lang="en-US"/>
        </a:p>
      </dgm:t>
    </dgm:pt>
    <dgm:pt modelId="{653F2A60-4C96-4E27-85F0-A50957FCA4CD}" type="pres">
      <dgm:prSet presAssocID="{141A2C33-DC29-4B43-8C7A-DEFEA29526A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70CCCD1-F6F2-4F1F-A334-E7CA7F944072}" type="pres">
      <dgm:prSet presAssocID="{26763E70-901E-4383-9DAD-FA69091049F3}" presName="hierRoot1" presStyleCnt="0"/>
      <dgm:spPr/>
    </dgm:pt>
    <dgm:pt modelId="{AF2A6127-FD79-4771-AA62-7A8DB3E65F0E}" type="pres">
      <dgm:prSet presAssocID="{26763E70-901E-4383-9DAD-FA69091049F3}" presName="composite" presStyleCnt="0"/>
      <dgm:spPr/>
    </dgm:pt>
    <dgm:pt modelId="{27380666-A2E8-4B92-B299-2377EBE16172}" type="pres">
      <dgm:prSet presAssocID="{26763E70-901E-4383-9DAD-FA69091049F3}" presName="background" presStyleLbl="node0" presStyleIdx="0" presStyleCnt="1"/>
      <dgm:spPr/>
    </dgm:pt>
    <dgm:pt modelId="{C23F506D-E9A2-4DD3-918B-AEBF93FF6128}" type="pres">
      <dgm:prSet presAssocID="{26763E70-901E-4383-9DAD-FA69091049F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5350ED-4B8D-45C3-8826-C1A34D7B9C26}" type="pres">
      <dgm:prSet presAssocID="{26763E70-901E-4383-9DAD-FA69091049F3}" presName="hierChild2" presStyleCnt="0"/>
      <dgm:spPr/>
    </dgm:pt>
    <dgm:pt modelId="{BAC4C304-2666-4B2D-83E9-041C49E543DD}" type="pres">
      <dgm:prSet presAssocID="{BEA356D2-ECB7-4A42-820A-F1BE17A61DB0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2D2C1E5-B5E4-4CF2-88A9-FAB6952F085E}" type="pres">
      <dgm:prSet presAssocID="{DA102AB3-86A4-4E74-B01A-5CD5B2174925}" presName="hierRoot2" presStyleCnt="0"/>
      <dgm:spPr/>
    </dgm:pt>
    <dgm:pt modelId="{B05B4089-B426-427C-B192-16E032C40624}" type="pres">
      <dgm:prSet presAssocID="{DA102AB3-86A4-4E74-B01A-5CD5B2174925}" presName="composite2" presStyleCnt="0"/>
      <dgm:spPr/>
    </dgm:pt>
    <dgm:pt modelId="{B2A426D3-38EB-493B-B5FD-12F9E797A58D}" type="pres">
      <dgm:prSet presAssocID="{DA102AB3-86A4-4E74-B01A-5CD5B2174925}" presName="background2" presStyleLbl="node2" presStyleIdx="0" presStyleCnt="2"/>
      <dgm:spPr/>
    </dgm:pt>
    <dgm:pt modelId="{34AA3E7C-1673-44D8-B03A-5E9FCDB17A16}" type="pres">
      <dgm:prSet presAssocID="{DA102AB3-86A4-4E74-B01A-5CD5B217492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AF5B06-7EEC-4A36-95F2-4BE5450F1754}" type="pres">
      <dgm:prSet presAssocID="{DA102AB3-86A4-4E74-B01A-5CD5B2174925}" presName="hierChild3" presStyleCnt="0"/>
      <dgm:spPr/>
    </dgm:pt>
    <dgm:pt modelId="{0D43324D-2999-4465-A973-23F12F6D51AD}" type="pres">
      <dgm:prSet presAssocID="{54A19AB0-EB3B-403E-9881-45E4121A9739}" presName="Name17" presStyleLbl="parChTrans1D3" presStyleIdx="0" presStyleCnt="2"/>
      <dgm:spPr/>
      <dgm:t>
        <a:bodyPr/>
        <a:lstStyle/>
        <a:p>
          <a:endParaRPr lang="en-US"/>
        </a:p>
      </dgm:t>
    </dgm:pt>
    <dgm:pt modelId="{6C795089-A759-412D-8C91-7071F4C8FDDE}" type="pres">
      <dgm:prSet presAssocID="{C677FCC6-45BB-4F7E-97DD-53313DEF5E64}" presName="hierRoot3" presStyleCnt="0"/>
      <dgm:spPr/>
    </dgm:pt>
    <dgm:pt modelId="{AF2CAD01-D2AA-4B9B-B1C1-80C808E16766}" type="pres">
      <dgm:prSet presAssocID="{C677FCC6-45BB-4F7E-97DD-53313DEF5E64}" presName="composite3" presStyleCnt="0"/>
      <dgm:spPr/>
    </dgm:pt>
    <dgm:pt modelId="{A0125BB6-5A9C-4618-BFA7-A330D57E0632}" type="pres">
      <dgm:prSet presAssocID="{C677FCC6-45BB-4F7E-97DD-53313DEF5E64}" presName="background3" presStyleLbl="node3" presStyleIdx="0" presStyleCnt="2"/>
      <dgm:spPr/>
    </dgm:pt>
    <dgm:pt modelId="{E80E24DC-60FC-420D-BA51-F9A599793A35}" type="pres">
      <dgm:prSet presAssocID="{C677FCC6-45BB-4F7E-97DD-53313DEF5E64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EA205F-1351-4DFC-8227-5E6B4D505069}" type="pres">
      <dgm:prSet presAssocID="{C677FCC6-45BB-4F7E-97DD-53313DEF5E64}" presName="hierChild4" presStyleCnt="0"/>
      <dgm:spPr/>
    </dgm:pt>
    <dgm:pt modelId="{1C35B9C3-AE8D-4AF6-904C-8415045F3DB1}" type="pres">
      <dgm:prSet presAssocID="{3C423899-4F48-4B21-B620-31AE477E2B8D}" presName="Name17" presStyleLbl="parChTrans1D3" presStyleIdx="1" presStyleCnt="2"/>
      <dgm:spPr/>
      <dgm:t>
        <a:bodyPr/>
        <a:lstStyle/>
        <a:p>
          <a:endParaRPr lang="en-US"/>
        </a:p>
      </dgm:t>
    </dgm:pt>
    <dgm:pt modelId="{7E449870-2343-4282-8861-71DF76D17232}" type="pres">
      <dgm:prSet presAssocID="{41C7BF3D-10DA-407E-AB4D-7F2A13420D21}" presName="hierRoot3" presStyleCnt="0"/>
      <dgm:spPr/>
    </dgm:pt>
    <dgm:pt modelId="{4BC4DC99-356C-4101-8542-AF3CDA16603E}" type="pres">
      <dgm:prSet presAssocID="{41C7BF3D-10DA-407E-AB4D-7F2A13420D21}" presName="composite3" presStyleCnt="0"/>
      <dgm:spPr/>
    </dgm:pt>
    <dgm:pt modelId="{B6531405-F09F-47AD-ABB9-C5FCDABA7D65}" type="pres">
      <dgm:prSet presAssocID="{41C7BF3D-10DA-407E-AB4D-7F2A13420D21}" presName="background3" presStyleLbl="node3" presStyleIdx="1" presStyleCnt="2"/>
      <dgm:spPr/>
    </dgm:pt>
    <dgm:pt modelId="{5CDB982E-DE27-474A-B5DD-5AE96BD855C7}" type="pres">
      <dgm:prSet presAssocID="{41C7BF3D-10DA-407E-AB4D-7F2A13420D2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C6C856-3DB9-4D47-A8EA-0771AB8BE360}" type="pres">
      <dgm:prSet presAssocID="{41C7BF3D-10DA-407E-AB4D-7F2A13420D21}" presName="hierChild4" presStyleCnt="0"/>
      <dgm:spPr/>
    </dgm:pt>
    <dgm:pt modelId="{F631F8CF-2664-4BDC-8952-1500ACC0E7E7}" type="pres">
      <dgm:prSet presAssocID="{A8B55F4D-8E1E-4757-90D2-3888A4F54FB0}" presName="Name10" presStyleLbl="parChTrans1D2" presStyleIdx="1" presStyleCnt="2"/>
      <dgm:spPr/>
      <dgm:t>
        <a:bodyPr/>
        <a:lstStyle/>
        <a:p>
          <a:endParaRPr lang="en-US"/>
        </a:p>
      </dgm:t>
    </dgm:pt>
    <dgm:pt modelId="{7B811D5F-5181-42A1-817D-7AFD5F8C2AAE}" type="pres">
      <dgm:prSet presAssocID="{1AED5EEF-2638-43B8-A912-B68E8581DB64}" presName="hierRoot2" presStyleCnt="0"/>
      <dgm:spPr/>
    </dgm:pt>
    <dgm:pt modelId="{549FB5DD-CB80-4CE0-9CC6-BBDE328AD5DC}" type="pres">
      <dgm:prSet presAssocID="{1AED5EEF-2638-43B8-A912-B68E8581DB64}" presName="composite2" presStyleCnt="0"/>
      <dgm:spPr/>
    </dgm:pt>
    <dgm:pt modelId="{DF416D9C-4A73-45EE-9BA3-6E11D32A4E32}" type="pres">
      <dgm:prSet presAssocID="{1AED5EEF-2638-43B8-A912-B68E8581DB64}" presName="background2" presStyleLbl="node2" presStyleIdx="1" presStyleCnt="2"/>
      <dgm:spPr/>
    </dgm:pt>
    <dgm:pt modelId="{187F6613-9CF7-4481-AA69-7912C39E6029}" type="pres">
      <dgm:prSet presAssocID="{1AED5EEF-2638-43B8-A912-B68E8581DB6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48E7D6-E72E-4A94-828F-F32CC4F2E9EA}" type="pres">
      <dgm:prSet presAssocID="{1AED5EEF-2638-43B8-A912-B68E8581DB64}" presName="hierChild3" presStyleCnt="0"/>
      <dgm:spPr/>
    </dgm:pt>
  </dgm:ptLst>
  <dgm:cxnLst>
    <dgm:cxn modelId="{8706A02C-71E4-4A74-9E8A-6D5DE2B999AA}" srcId="{26763E70-901E-4383-9DAD-FA69091049F3}" destId="{1AED5EEF-2638-43B8-A912-B68E8581DB64}" srcOrd="1" destOrd="0" parTransId="{A8B55F4D-8E1E-4757-90D2-3888A4F54FB0}" sibTransId="{8692515E-81D0-4A99-ADD0-70B0B6D2C990}"/>
    <dgm:cxn modelId="{32C1B6A6-97DB-4674-B298-06E569B83BDE}" type="presOf" srcId="{DA102AB3-86A4-4E74-B01A-5CD5B2174925}" destId="{34AA3E7C-1673-44D8-B03A-5E9FCDB17A16}" srcOrd="0" destOrd="0" presId="urn:microsoft.com/office/officeart/2005/8/layout/hierarchy1"/>
    <dgm:cxn modelId="{9BC3B9BC-ABD4-4720-BFAF-B5AF7A71A646}" srcId="{DA102AB3-86A4-4E74-B01A-5CD5B2174925}" destId="{C677FCC6-45BB-4F7E-97DD-53313DEF5E64}" srcOrd="0" destOrd="0" parTransId="{54A19AB0-EB3B-403E-9881-45E4121A9739}" sibTransId="{F15CA0FC-7DC3-47EE-989F-2C99E5E93F92}"/>
    <dgm:cxn modelId="{37D23A99-B71E-4B5A-AF10-3DA762C2BDE3}" srcId="{141A2C33-DC29-4B43-8C7A-DEFEA29526AB}" destId="{26763E70-901E-4383-9DAD-FA69091049F3}" srcOrd="0" destOrd="0" parTransId="{D725B46B-6BC8-4749-A6CE-D9BE33A6A4C5}" sibTransId="{781FF83A-5FBE-47F5-9C47-37DEADE80217}"/>
    <dgm:cxn modelId="{98AAB5B1-F2A8-4118-AB58-7F6AF16C4303}" type="presOf" srcId="{C677FCC6-45BB-4F7E-97DD-53313DEF5E64}" destId="{E80E24DC-60FC-420D-BA51-F9A599793A35}" srcOrd="0" destOrd="0" presId="urn:microsoft.com/office/officeart/2005/8/layout/hierarchy1"/>
    <dgm:cxn modelId="{FA2BE86E-6BF2-4CEB-BCE6-9D24075A7DCD}" type="presOf" srcId="{A8B55F4D-8E1E-4757-90D2-3888A4F54FB0}" destId="{F631F8CF-2664-4BDC-8952-1500ACC0E7E7}" srcOrd="0" destOrd="0" presId="urn:microsoft.com/office/officeart/2005/8/layout/hierarchy1"/>
    <dgm:cxn modelId="{2FD5950C-DD60-4E54-BF68-7EAB2EC78B13}" type="presOf" srcId="{141A2C33-DC29-4B43-8C7A-DEFEA29526AB}" destId="{653F2A60-4C96-4E27-85F0-A50957FCA4CD}" srcOrd="0" destOrd="0" presId="urn:microsoft.com/office/officeart/2005/8/layout/hierarchy1"/>
    <dgm:cxn modelId="{AAC052D9-8257-45A9-B66C-947DA034E349}" type="presOf" srcId="{26763E70-901E-4383-9DAD-FA69091049F3}" destId="{C23F506D-E9A2-4DD3-918B-AEBF93FF6128}" srcOrd="0" destOrd="0" presId="urn:microsoft.com/office/officeart/2005/8/layout/hierarchy1"/>
    <dgm:cxn modelId="{82319889-AF90-47CD-A9D2-930763F06CDA}" type="presOf" srcId="{3C423899-4F48-4B21-B620-31AE477E2B8D}" destId="{1C35B9C3-AE8D-4AF6-904C-8415045F3DB1}" srcOrd="0" destOrd="0" presId="urn:microsoft.com/office/officeart/2005/8/layout/hierarchy1"/>
    <dgm:cxn modelId="{668A0FBE-842F-4D94-A32E-5A64AF75278C}" srcId="{DA102AB3-86A4-4E74-B01A-5CD5B2174925}" destId="{41C7BF3D-10DA-407E-AB4D-7F2A13420D21}" srcOrd="1" destOrd="0" parTransId="{3C423899-4F48-4B21-B620-31AE477E2B8D}" sibTransId="{B6E189C5-98F1-4814-9B17-DD1C036C5BA9}"/>
    <dgm:cxn modelId="{E86532A1-BD06-439C-BFBF-9B9C81DDC1EA}" type="presOf" srcId="{BEA356D2-ECB7-4A42-820A-F1BE17A61DB0}" destId="{BAC4C304-2666-4B2D-83E9-041C49E543DD}" srcOrd="0" destOrd="0" presId="urn:microsoft.com/office/officeart/2005/8/layout/hierarchy1"/>
    <dgm:cxn modelId="{C15AC817-0CAA-47F7-A7A4-6B4D9C1FFF13}" type="presOf" srcId="{41C7BF3D-10DA-407E-AB4D-7F2A13420D21}" destId="{5CDB982E-DE27-474A-B5DD-5AE96BD855C7}" srcOrd="0" destOrd="0" presId="urn:microsoft.com/office/officeart/2005/8/layout/hierarchy1"/>
    <dgm:cxn modelId="{0A573B92-A183-4536-BD9E-B2EAD76038AD}" type="presOf" srcId="{1AED5EEF-2638-43B8-A912-B68E8581DB64}" destId="{187F6613-9CF7-4481-AA69-7912C39E6029}" srcOrd="0" destOrd="0" presId="urn:microsoft.com/office/officeart/2005/8/layout/hierarchy1"/>
    <dgm:cxn modelId="{4B42C3CF-1137-49D8-A170-4F687F8B0C59}" type="presOf" srcId="{54A19AB0-EB3B-403E-9881-45E4121A9739}" destId="{0D43324D-2999-4465-A973-23F12F6D51AD}" srcOrd="0" destOrd="0" presId="urn:microsoft.com/office/officeart/2005/8/layout/hierarchy1"/>
    <dgm:cxn modelId="{E80CE3C4-F100-470F-BE56-2714031FDF2D}" srcId="{26763E70-901E-4383-9DAD-FA69091049F3}" destId="{DA102AB3-86A4-4E74-B01A-5CD5B2174925}" srcOrd="0" destOrd="0" parTransId="{BEA356D2-ECB7-4A42-820A-F1BE17A61DB0}" sibTransId="{FB6D46CF-9EBD-4C98-A238-B0E6DBF39A92}"/>
    <dgm:cxn modelId="{79B070E8-D3C2-4566-827B-686008868B44}" type="presParOf" srcId="{653F2A60-4C96-4E27-85F0-A50957FCA4CD}" destId="{C70CCCD1-F6F2-4F1F-A334-E7CA7F944072}" srcOrd="0" destOrd="0" presId="urn:microsoft.com/office/officeart/2005/8/layout/hierarchy1"/>
    <dgm:cxn modelId="{5D860218-69C3-4FFE-8E14-704EAC990421}" type="presParOf" srcId="{C70CCCD1-F6F2-4F1F-A334-E7CA7F944072}" destId="{AF2A6127-FD79-4771-AA62-7A8DB3E65F0E}" srcOrd="0" destOrd="0" presId="urn:microsoft.com/office/officeart/2005/8/layout/hierarchy1"/>
    <dgm:cxn modelId="{D336F84E-8FBA-4B89-B212-941066660B00}" type="presParOf" srcId="{AF2A6127-FD79-4771-AA62-7A8DB3E65F0E}" destId="{27380666-A2E8-4B92-B299-2377EBE16172}" srcOrd="0" destOrd="0" presId="urn:microsoft.com/office/officeart/2005/8/layout/hierarchy1"/>
    <dgm:cxn modelId="{CA23E123-0D69-4AF7-A94B-E38D34ECD3A6}" type="presParOf" srcId="{AF2A6127-FD79-4771-AA62-7A8DB3E65F0E}" destId="{C23F506D-E9A2-4DD3-918B-AEBF93FF6128}" srcOrd="1" destOrd="0" presId="urn:microsoft.com/office/officeart/2005/8/layout/hierarchy1"/>
    <dgm:cxn modelId="{185F3AC3-AF1C-4F92-B5B0-0A6C00244410}" type="presParOf" srcId="{C70CCCD1-F6F2-4F1F-A334-E7CA7F944072}" destId="{045350ED-4B8D-45C3-8826-C1A34D7B9C26}" srcOrd="1" destOrd="0" presId="urn:microsoft.com/office/officeart/2005/8/layout/hierarchy1"/>
    <dgm:cxn modelId="{237C926E-B76B-4FDB-AEE2-EE0637814C3A}" type="presParOf" srcId="{045350ED-4B8D-45C3-8826-C1A34D7B9C26}" destId="{BAC4C304-2666-4B2D-83E9-041C49E543DD}" srcOrd="0" destOrd="0" presId="urn:microsoft.com/office/officeart/2005/8/layout/hierarchy1"/>
    <dgm:cxn modelId="{2A5233C9-BCBC-4983-9527-FA504A61A33F}" type="presParOf" srcId="{045350ED-4B8D-45C3-8826-C1A34D7B9C26}" destId="{C2D2C1E5-B5E4-4CF2-88A9-FAB6952F085E}" srcOrd="1" destOrd="0" presId="urn:microsoft.com/office/officeart/2005/8/layout/hierarchy1"/>
    <dgm:cxn modelId="{9E699194-C753-4538-8D51-4C601D4E29E8}" type="presParOf" srcId="{C2D2C1E5-B5E4-4CF2-88A9-FAB6952F085E}" destId="{B05B4089-B426-427C-B192-16E032C40624}" srcOrd="0" destOrd="0" presId="urn:microsoft.com/office/officeart/2005/8/layout/hierarchy1"/>
    <dgm:cxn modelId="{61BDF165-1AFB-4EC1-ACE4-3F2128D2E2CA}" type="presParOf" srcId="{B05B4089-B426-427C-B192-16E032C40624}" destId="{B2A426D3-38EB-493B-B5FD-12F9E797A58D}" srcOrd="0" destOrd="0" presId="urn:microsoft.com/office/officeart/2005/8/layout/hierarchy1"/>
    <dgm:cxn modelId="{E7810EFD-3CF3-4ACD-A14C-E4CB4F2EF610}" type="presParOf" srcId="{B05B4089-B426-427C-B192-16E032C40624}" destId="{34AA3E7C-1673-44D8-B03A-5E9FCDB17A16}" srcOrd="1" destOrd="0" presId="urn:microsoft.com/office/officeart/2005/8/layout/hierarchy1"/>
    <dgm:cxn modelId="{CCCDCF9D-C5CA-43B1-AD0D-E520986453F9}" type="presParOf" srcId="{C2D2C1E5-B5E4-4CF2-88A9-FAB6952F085E}" destId="{94AF5B06-7EEC-4A36-95F2-4BE5450F1754}" srcOrd="1" destOrd="0" presId="urn:microsoft.com/office/officeart/2005/8/layout/hierarchy1"/>
    <dgm:cxn modelId="{EF2079B2-4F77-41C5-BA17-4ED2EB7AFE8A}" type="presParOf" srcId="{94AF5B06-7EEC-4A36-95F2-4BE5450F1754}" destId="{0D43324D-2999-4465-A973-23F12F6D51AD}" srcOrd="0" destOrd="0" presId="urn:microsoft.com/office/officeart/2005/8/layout/hierarchy1"/>
    <dgm:cxn modelId="{4A77CB76-0E79-4F20-8385-709F972EEA19}" type="presParOf" srcId="{94AF5B06-7EEC-4A36-95F2-4BE5450F1754}" destId="{6C795089-A759-412D-8C91-7071F4C8FDDE}" srcOrd="1" destOrd="0" presId="urn:microsoft.com/office/officeart/2005/8/layout/hierarchy1"/>
    <dgm:cxn modelId="{FFACED33-83A8-4E59-8FE0-212710A72338}" type="presParOf" srcId="{6C795089-A759-412D-8C91-7071F4C8FDDE}" destId="{AF2CAD01-D2AA-4B9B-B1C1-80C808E16766}" srcOrd="0" destOrd="0" presId="urn:microsoft.com/office/officeart/2005/8/layout/hierarchy1"/>
    <dgm:cxn modelId="{0F18763A-82A5-4DFD-88F0-9B71ACF344CF}" type="presParOf" srcId="{AF2CAD01-D2AA-4B9B-B1C1-80C808E16766}" destId="{A0125BB6-5A9C-4618-BFA7-A330D57E0632}" srcOrd="0" destOrd="0" presId="urn:microsoft.com/office/officeart/2005/8/layout/hierarchy1"/>
    <dgm:cxn modelId="{1E2B6E9E-55FC-440F-BE8A-4E4C385049A7}" type="presParOf" srcId="{AF2CAD01-D2AA-4B9B-B1C1-80C808E16766}" destId="{E80E24DC-60FC-420D-BA51-F9A599793A35}" srcOrd="1" destOrd="0" presId="urn:microsoft.com/office/officeart/2005/8/layout/hierarchy1"/>
    <dgm:cxn modelId="{D3741D20-AD41-48B6-9F96-53271E3B72FD}" type="presParOf" srcId="{6C795089-A759-412D-8C91-7071F4C8FDDE}" destId="{3BEA205F-1351-4DFC-8227-5E6B4D505069}" srcOrd="1" destOrd="0" presId="urn:microsoft.com/office/officeart/2005/8/layout/hierarchy1"/>
    <dgm:cxn modelId="{D849ECAC-39F5-47B9-AA8C-D5EFFDB873F2}" type="presParOf" srcId="{94AF5B06-7EEC-4A36-95F2-4BE5450F1754}" destId="{1C35B9C3-AE8D-4AF6-904C-8415045F3DB1}" srcOrd="2" destOrd="0" presId="urn:microsoft.com/office/officeart/2005/8/layout/hierarchy1"/>
    <dgm:cxn modelId="{C0CF6285-8091-4047-985A-EE8C5156DFF3}" type="presParOf" srcId="{94AF5B06-7EEC-4A36-95F2-4BE5450F1754}" destId="{7E449870-2343-4282-8861-71DF76D17232}" srcOrd="3" destOrd="0" presId="urn:microsoft.com/office/officeart/2005/8/layout/hierarchy1"/>
    <dgm:cxn modelId="{56F36FC9-B0C9-49AE-A9A0-38BDAA475723}" type="presParOf" srcId="{7E449870-2343-4282-8861-71DF76D17232}" destId="{4BC4DC99-356C-4101-8542-AF3CDA16603E}" srcOrd="0" destOrd="0" presId="urn:microsoft.com/office/officeart/2005/8/layout/hierarchy1"/>
    <dgm:cxn modelId="{FD7FDFBB-C384-4B2B-BE37-5F64691826D3}" type="presParOf" srcId="{4BC4DC99-356C-4101-8542-AF3CDA16603E}" destId="{B6531405-F09F-47AD-ABB9-C5FCDABA7D65}" srcOrd="0" destOrd="0" presId="urn:microsoft.com/office/officeart/2005/8/layout/hierarchy1"/>
    <dgm:cxn modelId="{5C3F31E4-06D7-48A4-8B0D-4A0187F0156F}" type="presParOf" srcId="{4BC4DC99-356C-4101-8542-AF3CDA16603E}" destId="{5CDB982E-DE27-474A-B5DD-5AE96BD855C7}" srcOrd="1" destOrd="0" presId="urn:microsoft.com/office/officeart/2005/8/layout/hierarchy1"/>
    <dgm:cxn modelId="{73236AD6-2E82-413F-A36C-086490E5FD55}" type="presParOf" srcId="{7E449870-2343-4282-8861-71DF76D17232}" destId="{B4C6C856-3DB9-4D47-A8EA-0771AB8BE360}" srcOrd="1" destOrd="0" presId="urn:microsoft.com/office/officeart/2005/8/layout/hierarchy1"/>
    <dgm:cxn modelId="{DCED2005-1915-47B3-9A7B-05809CD1CE46}" type="presParOf" srcId="{045350ED-4B8D-45C3-8826-C1A34D7B9C26}" destId="{F631F8CF-2664-4BDC-8952-1500ACC0E7E7}" srcOrd="2" destOrd="0" presId="urn:microsoft.com/office/officeart/2005/8/layout/hierarchy1"/>
    <dgm:cxn modelId="{218D6FAB-0448-4A22-ABF0-B92960D1450F}" type="presParOf" srcId="{045350ED-4B8D-45C3-8826-C1A34D7B9C26}" destId="{7B811D5F-5181-42A1-817D-7AFD5F8C2AAE}" srcOrd="3" destOrd="0" presId="urn:microsoft.com/office/officeart/2005/8/layout/hierarchy1"/>
    <dgm:cxn modelId="{8B59E0E6-C2CB-4FAD-8E8A-4067ED80910A}" type="presParOf" srcId="{7B811D5F-5181-42A1-817D-7AFD5F8C2AAE}" destId="{549FB5DD-CB80-4CE0-9CC6-BBDE328AD5DC}" srcOrd="0" destOrd="0" presId="urn:microsoft.com/office/officeart/2005/8/layout/hierarchy1"/>
    <dgm:cxn modelId="{D5033CE6-AE49-476F-8053-9975F7762C3C}" type="presParOf" srcId="{549FB5DD-CB80-4CE0-9CC6-BBDE328AD5DC}" destId="{DF416D9C-4A73-45EE-9BA3-6E11D32A4E32}" srcOrd="0" destOrd="0" presId="urn:microsoft.com/office/officeart/2005/8/layout/hierarchy1"/>
    <dgm:cxn modelId="{CFA10E54-E0FE-4099-9F40-1D50F385B3BC}" type="presParOf" srcId="{549FB5DD-CB80-4CE0-9CC6-BBDE328AD5DC}" destId="{187F6613-9CF7-4481-AA69-7912C39E6029}" srcOrd="1" destOrd="0" presId="urn:microsoft.com/office/officeart/2005/8/layout/hierarchy1"/>
    <dgm:cxn modelId="{BEAC0129-24E9-4039-A60F-68A369CAA195}" type="presParOf" srcId="{7B811D5F-5181-42A1-817D-7AFD5F8C2AAE}" destId="{9B48E7D6-E72E-4A94-828F-F32CC4F2E9E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DC6181-7F0D-419E-AB5F-93E780317137}" type="doc">
      <dgm:prSet loTypeId="urn:microsoft.com/office/officeart/2005/8/layout/chevron2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770D95D-1F2C-4CA0-9682-240028559148}">
      <dgm:prSet phldrT="[Text]" phldr="1"/>
      <dgm:spPr/>
      <dgm:t>
        <a:bodyPr/>
        <a:lstStyle/>
        <a:p>
          <a:pPr rtl="1"/>
          <a:endParaRPr lang="en-US" dirty="0">
            <a:cs typeface="B Lotus" panose="00000400000000000000" pitchFamily="2" charset="-78"/>
          </a:endParaRPr>
        </a:p>
      </dgm:t>
    </dgm:pt>
    <dgm:pt modelId="{4538500D-BB2D-4C3B-AB7F-50014C81F8DF}" type="parTrans" cxnId="{99439353-A863-4A25-8AC0-BFB1CC8FD751}">
      <dgm:prSet/>
      <dgm:spPr/>
      <dgm:t>
        <a:bodyPr/>
        <a:lstStyle/>
        <a:p>
          <a:endParaRPr lang="en-US"/>
        </a:p>
      </dgm:t>
    </dgm:pt>
    <dgm:pt modelId="{65121BD3-ED15-4544-9FF3-5E9906CF3D9B}" type="sibTrans" cxnId="{99439353-A863-4A25-8AC0-BFB1CC8FD751}">
      <dgm:prSet/>
      <dgm:spPr/>
      <dgm:t>
        <a:bodyPr/>
        <a:lstStyle/>
        <a:p>
          <a:endParaRPr lang="en-US"/>
        </a:p>
      </dgm:t>
    </dgm:pt>
    <dgm:pt modelId="{B29FEA6C-EBBA-4A9B-9BA6-F424F9443CE3}">
      <dgm:prSet phldrT="[Text]"/>
      <dgm:spPr/>
      <dgm:t>
        <a:bodyPr/>
        <a:lstStyle/>
        <a:p>
          <a:pPr rtl="1"/>
          <a:r>
            <a:rPr lang="fa-IR" b="1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نوزاد تحت آموزش های جهت دارد و قالب ظرفیت های او</a:t>
          </a:r>
          <a:endParaRPr lang="en-US" b="1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gm:t>
    </dgm:pt>
    <dgm:pt modelId="{AD26FA93-5DC5-4C3D-9A90-90D9232A7136}" type="parTrans" cxnId="{F4EDEE50-96E8-4FDC-A0D9-5D02A142D935}">
      <dgm:prSet/>
      <dgm:spPr/>
      <dgm:t>
        <a:bodyPr/>
        <a:lstStyle/>
        <a:p>
          <a:endParaRPr lang="en-US"/>
        </a:p>
      </dgm:t>
    </dgm:pt>
    <dgm:pt modelId="{88FC8143-4302-4EE5-A8AD-D6CF6D70622D}" type="sibTrans" cxnId="{F4EDEE50-96E8-4FDC-A0D9-5D02A142D935}">
      <dgm:prSet/>
      <dgm:spPr/>
      <dgm:t>
        <a:bodyPr/>
        <a:lstStyle/>
        <a:p>
          <a:endParaRPr lang="en-US"/>
        </a:p>
      </dgm:t>
    </dgm:pt>
    <dgm:pt modelId="{4C549E49-AA2D-41DA-8177-59EF184E24BB}">
      <dgm:prSet phldrT="[Text]" phldr="1"/>
      <dgm:spPr/>
      <dgm:t>
        <a:bodyPr/>
        <a:lstStyle/>
        <a:p>
          <a:pPr rtl="1"/>
          <a:endParaRPr lang="en-US">
            <a:cs typeface="B Lotus" panose="00000400000000000000" pitchFamily="2" charset="-78"/>
          </a:endParaRPr>
        </a:p>
      </dgm:t>
    </dgm:pt>
    <dgm:pt modelId="{EC6A0366-1005-46C6-853D-2DBD37771044}" type="parTrans" cxnId="{51A4CFE0-4CCB-468C-BF72-BF343D6FE4C2}">
      <dgm:prSet/>
      <dgm:spPr/>
      <dgm:t>
        <a:bodyPr/>
        <a:lstStyle/>
        <a:p>
          <a:endParaRPr lang="en-US"/>
        </a:p>
      </dgm:t>
    </dgm:pt>
    <dgm:pt modelId="{F8C7F4DC-8DF5-4F23-800A-206777220BF5}" type="sibTrans" cxnId="{51A4CFE0-4CCB-468C-BF72-BF343D6FE4C2}">
      <dgm:prSet/>
      <dgm:spPr/>
      <dgm:t>
        <a:bodyPr/>
        <a:lstStyle/>
        <a:p>
          <a:endParaRPr lang="en-US"/>
        </a:p>
      </dgm:t>
    </dgm:pt>
    <dgm:pt modelId="{0BA3E962-3188-48DF-98C9-72D70AC226BB}">
      <dgm:prSet phldrT="[Text]"/>
      <dgm:spPr/>
      <dgm:t>
        <a:bodyPr/>
        <a:lstStyle/>
        <a:p>
          <a:pPr rtl="1"/>
          <a:r>
            <a:rPr lang="fa-IR" b="1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اساس تعلیم حفظ و حراست از طهارت فطری کودک برای مقاوم سازی نسبت به القائات شیطانی</a:t>
          </a:r>
          <a:endParaRPr lang="en-US" b="1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gm:t>
    </dgm:pt>
    <dgm:pt modelId="{887F43F0-D9C5-4AEF-B694-1DB13190E5B9}" type="parTrans" cxnId="{7D5770C8-B720-4379-92C3-C2BF6BF1405F}">
      <dgm:prSet/>
      <dgm:spPr/>
      <dgm:t>
        <a:bodyPr/>
        <a:lstStyle/>
        <a:p>
          <a:endParaRPr lang="en-US"/>
        </a:p>
      </dgm:t>
    </dgm:pt>
    <dgm:pt modelId="{10DD82D6-55E2-4289-9E09-87412B62A141}" type="sibTrans" cxnId="{7D5770C8-B720-4379-92C3-C2BF6BF1405F}">
      <dgm:prSet/>
      <dgm:spPr/>
      <dgm:t>
        <a:bodyPr/>
        <a:lstStyle/>
        <a:p>
          <a:endParaRPr lang="en-US"/>
        </a:p>
      </dgm:t>
    </dgm:pt>
    <dgm:pt modelId="{924CF77A-F976-41CD-AC50-D5173DD555CF}">
      <dgm:prSet phldrT="[Text]" phldr="1"/>
      <dgm:spPr/>
      <dgm:t>
        <a:bodyPr/>
        <a:lstStyle/>
        <a:p>
          <a:pPr rtl="1"/>
          <a:endParaRPr lang="en-US">
            <a:cs typeface="B Lotus" panose="00000400000000000000" pitchFamily="2" charset="-78"/>
          </a:endParaRPr>
        </a:p>
      </dgm:t>
    </dgm:pt>
    <dgm:pt modelId="{D21DA3B0-4D6E-49EE-9036-77110E6EDA2C}" type="parTrans" cxnId="{F33FE193-AB39-422D-A93F-2279EF0BA7DA}">
      <dgm:prSet/>
      <dgm:spPr/>
      <dgm:t>
        <a:bodyPr/>
        <a:lstStyle/>
        <a:p>
          <a:endParaRPr lang="en-US"/>
        </a:p>
      </dgm:t>
    </dgm:pt>
    <dgm:pt modelId="{CE5CBB49-C779-4FD0-A79B-ED0C4E0D6D04}" type="sibTrans" cxnId="{F33FE193-AB39-422D-A93F-2279EF0BA7DA}">
      <dgm:prSet/>
      <dgm:spPr/>
      <dgm:t>
        <a:bodyPr/>
        <a:lstStyle/>
        <a:p>
          <a:endParaRPr lang="en-US"/>
        </a:p>
      </dgm:t>
    </dgm:pt>
    <dgm:pt modelId="{11EFC27B-C4F0-4699-BB78-9B52BB8916CC}">
      <dgm:prSet phldrT="[Text]" custT="1"/>
      <dgm:spPr/>
      <dgm:t>
        <a:bodyPr/>
        <a:lstStyle/>
        <a:p>
          <a:pPr rtl="1"/>
          <a:r>
            <a:rPr lang="fa-IR" sz="1600" b="1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مهم ترین ویژگی طفل در این دوره ارتباط با غیب است.</a:t>
          </a:r>
          <a:endParaRPr lang="en-US" sz="1600" b="1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gm:t>
    </dgm:pt>
    <dgm:pt modelId="{136FFE54-6F5F-4340-9AC3-A6053F3F0247}" type="parTrans" cxnId="{E1F3E77F-6DB4-40DB-9D62-31BA50D931EB}">
      <dgm:prSet/>
      <dgm:spPr/>
      <dgm:t>
        <a:bodyPr/>
        <a:lstStyle/>
        <a:p>
          <a:endParaRPr lang="en-US"/>
        </a:p>
      </dgm:t>
    </dgm:pt>
    <dgm:pt modelId="{7EE3596A-11C3-4EF7-8D98-C6AF1C65ED43}" type="sibTrans" cxnId="{E1F3E77F-6DB4-40DB-9D62-31BA50D931EB}">
      <dgm:prSet/>
      <dgm:spPr/>
      <dgm:t>
        <a:bodyPr/>
        <a:lstStyle/>
        <a:p>
          <a:endParaRPr lang="en-US"/>
        </a:p>
      </dgm:t>
    </dgm:pt>
    <dgm:pt modelId="{27E3C018-44CE-49B9-A35B-5E8A801AA560}">
      <dgm:prSet phldrT="[Text]" phldr="1"/>
      <dgm:spPr/>
      <dgm:t>
        <a:bodyPr/>
        <a:lstStyle/>
        <a:p>
          <a:pPr rtl="1"/>
          <a:endParaRPr lang="en-US">
            <a:cs typeface="B Lotus" panose="00000400000000000000" pitchFamily="2" charset="-78"/>
          </a:endParaRPr>
        </a:p>
      </dgm:t>
    </dgm:pt>
    <dgm:pt modelId="{1E013D0C-2109-47C2-BBC6-5FD369C64A13}" type="parTrans" cxnId="{58D34B47-FE15-497A-8AF3-56C916FFA936}">
      <dgm:prSet/>
      <dgm:spPr/>
      <dgm:t>
        <a:bodyPr/>
        <a:lstStyle/>
        <a:p>
          <a:endParaRPr lang="en-US"/>
        </a:p>
      </dgm:t>
    </dgm:pt>
    <dgm:pt modelId="{D31B6116-A404-4E6B-8386-FAA6BED9E68A}" type="sibTrans" cxnId="{58D34B47-FE15-497A-8AF3-56C916FFA936}">
      <dgm:prSet/>
      <dgm:spPr/>
      <dgm:t>
        <a:bodyPr/>
        <a:lstStyle/>
        <a:p>
          <a:endParaRPr lang="en-US"/>
        </a:p>
      </dgm:t>
    </dgm:pt>
    <dgm:pt modelId="{D1CDC15E-F590-490D-8FCF-AAE7F42A4225}">
      <dgm:prSet phldrT="[Text]" phldr="1"/>
      <dgm:spPr/>
      <dgm:t>
        <a:bodyPr/>
        <a:lstStyle/>
        <a:p>
          <a:pPr rtl="1"/>
          <a:endParaRPr lang="en-US">
            <a:cs typeface="B Lotus" panose="00000400000000000000" pitchFamily="2" charset="-78"/>
          </a:endParaRPr>
        </a:p>
      </dgm:t>
    </dgm:pt>
    <dgm:pt modelId="{3FAFA0C4-701F-45C9-BFFE-88EA60D95371}" type="parTrans" cxnId="{162ED347-DECB-402F-8C17-911C7138B606}">
      <dgm:prSet/>
      <dgm:spPr/>
      <dgm:t>
        <a:bodyPr/>
        <a:lstStyle/>
        <a:p>
          <a:endParaRPr lang="en-US"/>
        </a:p>
      </dgm:t>
    </dgm:pt>
    <dgm:pt modelId="{CC47B459-ED51-4ADB-B7F5-9C40EFD1ECBC}" type="sibTrans" cxnId="{162ED347-DECB-402F-8C17-911C7138B606}">
      <dgm:prSet/>
      <dgm:spPr/>
      <dgm:t>
        <a:bodyPr/>
        <a:lstStyle/>
        <a:p>
          <a:endParaRPr lang="en-US"/>
        </a:p>
      </dgm:t>
    </dgm:pt>
    <dgm:pt modelId="{381A01A5-904F-4868-8788-48B925BD89D6}">
      <dgm:prSet custT="1"/>
      <dgm:spPr/>
      <dgm:t>
        <a:bodyPr/>
        <a:lstStyle/>
        <a:p>
          <a:pPr algn="r" rtl="1"/>
          <a:r>
            <a:rPr lang="fa-IR" sz="2000" b="1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عنصر مهم تعلیم در این مرحله مادر است.</a:t>
          </a:r>
          <a:endParaRPr lang="en-US" sz="2000" b="1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gm:t>
    </dgm:pt>
    <dgm:pt modelId="{6394DC01-81B0-41C0-8283-18BAAF16C5C7}" type="parTrans" cxnId="{1083B58A-63C7-491B-BD3D-279687C7ADE6}">
      <dgm:prSet/>
      <dgm:spPr/>
      <dgm:t>
        <a:bodyPr/>
        <a:lstStyle/>
        <a:p>
          <a:endParaRPr lang="en-US"/>
        </a:p>
      </dgm:t>
    </dgm:pt>
    <dgm:pt modelId="{3BB61081-E819-486F-91CA-C6E8C4A1A6C4}" type="sibTrans" cxnId="{1083B58A-63C7-491B-BD3D-279687C7ADE6}">
      <dgm:prSet/>
      <dgm:spPr/>
      <dgm:t>
        <a:bodyPr/>
        <a:lstStyle/>
        <a:p>
          <a:endParaRPr lang="en-US"/>
        </a:p>
      </dgm:t>
    </dgm:pt>
    <dgm:pt modelId="{72637490-A824-48EE-8030-0156BA4A80FC}">
      <dgm:prSet custT="1"/>
      <dgm:spPr/>
      <dgm:t>
        <a:bodyPr/>
        <a:lstStyle/>
        <a:p>
          <a:pPr algn="r" rtl="1"/>
          <a:r>
            <a:rPr lang="fa-IR" sz="1600" b="1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ابزار های آموزش در مرحله سوم: لامسه،شنوایی،بویایی،چشایی،بینایی و تاثیرات مختلف القایی </a:t>
          </a:r>
          <a:endParaRPr lang="en-US" sz="1600" b="1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gm:t>
    </dgm:pt>
    <dgm:pt modelId="{0A7BEA62-C169-4C80-9F33-785AFDAFD850}" type="parTrans" cxnId="{6E2F86AF-CA00-4457-9B6A-D8454EF8E2AD}">
      <dgm:prSet/>
      <dgm:spPr/>
      <dgm:t>
        <a:bodyPr/>
        <a:lstStyle/>
        <a:p>
          <a:endParaRPr lang="en-US"/>
        </a:p>
      </dgm:t>
    </dgm:pt>
    <dgm:pt modelId="{F7FE0019-A2F7-465C-B9CB-A5C4C949D274}" type="sibTrans" cxnId="{6E2F86AF-CA00-4457-9B6A-D8454EF8E2AD}">
      <dgm:prSet/>
      <dgm:spPr/>
      <dgm:t>
        <a:bodyPr/>
        <a:lstStyle/>
        <a:p>
          <a:endParaRPr lang="en-US"/>
        </a:p>
      </dgm:t>
    </dgm:pt>
    <dgm:pt modelId="{C3C6507E-32F9-4A4B-9737-25BA292E91AB}" type="pres">
      <dgm:prSet presAssocID="{EFDC6181-7F0D-419E-AB5F-93E78031713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82DF5CB-84E7-4307-A57D-07697FE8EE40}" type="pres">
      <dgm:prSet presAssocID="{2770D95D-1F2C-4CA0-9682-240028559148}" presName="composite" presStyleCnt="0"/>
      <dgm:spPr/>
    </dgm:pt>
    <dgm:pt modelId="{9E4076EA-68FF-4A30-B019-1AE8BF865A37}" type="pres">
      <dgm:prSet presAssocID="{2770D95D-1F2C-4CA0-9682-240028559148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3659CE-F72B-4F1B-80A5-ED364EC57210}" type="pres">
      <dgm:prSet presAssocID="{2770D95D-1F2C-4CA0-9682-240028559148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0F6835-8073-49CD-8009-C109E0A359DB}" type="pres">
      <dgm:prSet presAssocID="{65121BD3-ED15-4544-9FF3-5E9906CF3D9B}" presName="sp" presStyleCnt="0"/>
      <dgm:spPr/>
    </dgm:pt>
    <dgm:pt modelId="{4E6A0B88-9201-419A-BBE2-28E9D8BF5CE3}" type="pres">
      <dgm:prSet presAssocID="{4C549E49-AA2D-41DA-8177-59EF184E24BB}" presName="composite" presStyleCnt="0"/>
      <dgm:spPr/>
    </dgm:pt>
    <dgm:pt modelId="{377CE246-CD72-4395-B3E6-FA02ACBDF38E}" type="pres">
      <dgm:prSet presAssocID="{4C549E49-AA2D-41DA-8177-59EF184E24BB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FE876D-9CBE-4764-A87C-0E169982E8C2}" type="pres">
      <dgm:prSet presAssocID="{4C549E49-AA2D-41DA-8177-59EF184E24BB}" presName="descendantText" presStyleLbl="alignAcc1" presStyleIdx="1" presStyleCnt="5" custLinFactNeighborX="702" custLinFactNeighborY="25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0D8C9-66D0-46A1-AAA8-2C60277B6D23}" type="pres">
      <dgm:prSet presAssocID="{F8C7F4DC-8DF5-4F23-800A-206777220BF5}" presName="sp" presStyleCnt="0"/>
      <dgm:spPr/>
    </dgm:pt>
    <dgm:pt modelId="{DCFEED48-2AA1-44EE-8140-C5A206F7D8FC}" type="pres">
      <dgm:prSet presAssocID="{924CF77A-F976-41CD-AC50-D5173DD555CF}" presName="composite" presStyleCnt="0"/>
      <dgm:spPr/>
    </dgm:pt>
    <dgm:pt modelId="{5DF45E61-0EC8-4C82-8763-EC80175832B8}" type="pres">
      <dgm:prSet presAssocID="{924CF77A-F976-41CD-AC50-D5173DD555CF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056204-6D7D-444B-BB46-54DB4CD2790D}" type="pres">
      <dgm:prSet presAssocID="{924CF77A-F976-41CD-AC50-D5173DD555CF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5000D3-6AEC-405F-A9F5-AF3A371DB661}" type="pres">
      <dgm:prSet presAssocID="{CE5CBB49-C779-4FD0-A79B-ED0C4E0D6D04}" presName="sp" presStyleCnt="0"/>
      <dgm:spPr/>
    </dgm:pt>
    <dgm:pt modelId="{4DFAFFCC-2AC6-4A14-AF45-560892907E4A}" type="pres">
      <dgm:prSet presAssocID="{27E3C018-44CE-49B9-A35B-5E8A801AA560}" presName="composite" presStyleCnt="0"/>
      <dgm:spPr/>
    </dgm:pt>
    <dgm:pt modelId="{4CBD76D8-0919-4CA6-B017-5756F2730C11}" type="pres">
      <dgm:prSet presAssocID="{27E3C018-44CE-49B9-A35B-5E8A801AA560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A2CE4B-F8DD-4E62-BDE8-F412AC5926C2}" type="pres">
      <dgm:prSet presAssocID="{27E3C018-44CE-49B9-A35B-5E8A801AA560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E23B04-E712-4E4B-B624-147A32604C17}" type="pres">
      <dgm:prSet presAssocID="{D31B6116-A404-4E6B-8386-FAA6BED9E68A}" presName="sp" presStyleCnt="0"/>
      <dgm:spPr/>
    </dgm:pt>
    <dgm:pt modelId="{93DAE944-BFAF-4A2C-98B6-1933BE230AE2}" type="pres">
      <dgm:prSet presAssocID="{D1CDC15E-F590-490D-8FCF-AAE7F42A4225}" presName="composite" presStyleCnt="0"/>
      <dgm:spPr/>
    </dgm:pt>
    <dgm:pt modelId="{22706CE3-9DBF-493C-9597-96722D3D3195}" type="pres">
      <dgm:prSet presAssocID="{D1CDC15E-F590-490D-8FCF-AAE7F42A4225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A9DDC4-D176-4662-8B24-FE10BB601488}" type="pres">
      <dgm:prSet presAssocID="{D1CDC15E-F590-490D-8FCF-AAE7F42A4225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83B58A-63C7-491B-BD3D-279687C7ADE6}" srcId="{27E3C018-44CE-49B9-A35B-5E8A801AA560}" destId="{381A01A5-904F-4868-8788-48B925BD89D6}" srcOrd="0" destOrd="0" parTransId="{6394DC01-81B0-41C0-8283-18BAAF16C5C7}" sibTransId="{3BB61081-E819-486F-91CA-C6E8C4A1A6C4}"/>
    <dgm:cxn modelId="{162ED347-DECB-402F-8C17-911C7138B606}" srcId="{EFDC6181-7F0D-419E-AB5F-93E780317137}" destId="{D1CDC15E-F590-490D-8FCF-AAE7F42A4225}" srcOrd="4" destOrd="0" parTransId="{3FAFA0C4-701F-45C9-BFFE-88EA60D95371}" sibTransId="{CC47B459-ED51-4ADB-B7F5-9C40EFD1ECBC}"/>
    <dgm:cxn modelId="{A7CEF8EE-E47F-437A-A656-A8703F504C2E}" type="presOf" srcId="{0BA3E962-3188-48DF-98C9-72D70AC226BB}" destId="{BEFE876D-9CBE-4764-A87C-0E169982E8C2}" srcOrd="0" destOrd="0" presId="urn:microsoft.com/office/officeart/2005/8/layout/chevron2"/>
    <dgm:cxn modelId="{BDE70D3C-9D1B-49DC-8378-2F2AC99BB8E8}" type="presOf" srcId="{924CF77A-F976-41CD-AC50-D5173DD555CF}" destId="{5DF45E61-0EC8-4C82-8763-EC80175832B8}" srcOrd="0" destOrd="0" presId="urn:microsoft.com/office/officeart/2005/8/layout/chevron2"/>
    <dgm:cxn modelId="{7D5770C8-B720-4379-92C3-C2BF6BF1405F}" srcId="{4C549E49-AA2D-41DA-8177-59EF184E24BB}" destId="{0BA3E962-3188-48DF-98C9-72D70AC226BB}" srcOrd="0" destOrd="0" parTransId="{887F43F0-D9C5-4AEF-B694-1DB13190E5B9}" sibTransId="{10DD82D6-55E2-4289-9E09-87412B62A141}"/>
    <dgm:cxn modelId="{A045FC65-90D9-4863-A686-A3A3731423C3}" type="presOf" srcId="{D1CDC15E-F590-490D-8FCF-AAE7F42A4225}" destId="{22706CE3-9DBF-493C-9597-96722D3D3195}" srcOrd="0" destOrd="0" presId="urn:microsoft.com/office/officeart/2005/8/layout/chevron2"/>
    <dgm:cxn modelId="{58D34B47-FE15-497A-8AF3-56C916FFA936}" srcId="{EFDC6181-7F0D-419E-AB5F-93E780317137}" destId="{27E3C018-44CE-49B9-A35B-5E8A801AA560}" srcOrd="3" destOrd="0" parTransId="{1E013D0C-2109-47C2-BBC6-5FD369C64A13}" sibTransId="{D31B6116-A404-4E6B-8386-FAA6BED9E68A}"/>
    <dgm:cxn modelId="{F4EDEE50-96E8-4FDC-A0D9-5D02A142D935}" srcId="{2770D95D-1F2C-4CA0-9682-240028559148}" destId="{B29FEA6C-EBBA-4A9B-9BA6-F424F9443CE3}" srcOrd="0" destOrd="0" parTransId="{AD26FA93-5DC5-4C3D-9A90-90D9232A7136}" sibTransId="{88FC8143-4302-4EE5-A8AD-D6CF6D70622D}"/>
    <dgm:cxn modelId="{E1F25E09-ADDF-4626-88CC-AE93CD760DBA}" type="presOf" srcId="{4C549E49-AA2D-41DA-8177-59EF184E24BB}" destId="{377CE246-CD72-4395-B3E6-FA02ACBDF38E}" srcOrd="0" destOrd="0" presId="urn:microsoft.com/office/officeart/2005/8/layout/chevron2"/>
    <dgm:cxn modelId="{8C3ECB0A-CB73-414A-AFB0-A9DB6BDC9952}" type="presOf" srcId="{27E3C018-44CE-49B9-A35B-5E8A801AA560}" destId="{4CBD76D8-0919-4CA6-B017-5756F2730C11}" srcOrd="0" destOrd="0" presId="urn:microsoft.com/office/officeart/2005/8/layout/chevron2"/>
    <dgm:cxn modelId="{70A168B7-A4F8-472D-BB21-19D5B1BDAE3B}" type="presOf" srcId="{381A01A5-904F-4868-8788-48B925BD89D6}" destId="{11A2CE4B-F8DD-4E62-BDE8-F412AC5926C2}" srcOrd="0" destOrd="0" presId="urn:microsoft.com/office/officeart/2005/8/layout/chevron2"/>
    <dgm:cxn modelId="{F33FE193-AB39-422D-A93F-2279EF0BA7DA}" srcId="{EFDC6181-7F0D-419E-AB5F-93E780317137}" destId="{924CF77A-F976-41CD-AC50-D5173DD555CF}" srcOrd="2" destOrd="0" parTransId="{D21DA3B0-4D6E-49EE-9036-77110E6EDA2C}" sibTransId="{CE5CBB49-C779-4FD0-A79B-ED0C4E0D6D04}"/>
    <dgm:cxn modelId="{943FFCAD-C5F7-4C5D-BC72-A824AEF9B64D}" type="presOf" srcId="{2770D95D-1F2C-4CA0-9682-240028559148}" destId="{9E4076EA-68FF-4A30-B019-1AE8BF865A37}" srcOrd="0" destOrd="0" presId="urn:microsoft.com/office/officeart/2005/8/layout/chevron2"/>
    <dgm:cxn modelId="{8DDA775E-CFD4-4C83-AD75-081D4C0BAB70}" type="presOf" srcId="{72637490-A824-48EE-8030-0156BA4A80FC}" destId="{0CA9DDC4-D176-4662-8B24-FE10BB601488}" srcOrd="0" destOrd="0" presId="urn:microsoft.com/office/officeart/2005/8/layout/chevron2"/>
    <dgm:cxn modelId="{90FAAE10-25B7-4B0C-8003-2C5F3DE40C93}" type="presOf" srcId="{11EFC27B-C4F0-4699-BB78-9B52BB8916CC}" destId="{FF056204-6D7D-444B-BB46-54DB4CD2790D}" srcOrd="0" destOrd="0" presId="urn:microsoft.com/office/officeart/2005/8/layout/chevron2"/>
    <dgm:cxn modelId="{6E2F86AF-CA00-4457-9B6A-D8454EF8E2AD}" srcId="{D1CDC15E-F590-490D-8FCF-AAE7F42A4225}" destId="{72637490-A824-48EE-8030-0156BA4A80FC}" srcOrd="0" destOrd="0" parTransId="{0A7BEA62-C169-4C80-9F33-785AFDAFD850}" sibTransId="{F7FE0019-A2F7-465C-B9CB-A5C4C949D274}"/>
    <dgm:cxn modelId="{51A4CFE0-4CCB-468C-BF72-BF343D6FE4C2}" srcId="{EFDC6181-7F0D-419E-AB5F-93E780317137}" destId="{4C549E49-AA2D-41DA-8177-59EF184E24BB}" srcOrd="1" destOrd="0" parTransId="{EC6A0366-1005-46C6-853D-2DBD37771044}" sibTransId="{F8C7F4DC-8DF5-4F23-800A-206777220BF5}"/>
    <dgm:cxn modelId="{99439353-A863-4A25-8AC0-BFB1CC8FD751}" srcId="{EFDC6181-7F0D-419E-AB5F-93E780317137}" destId="{2770D95D-1F2C-4CA0-9682-240028559148}" srcOrd="0" destOrd="0" parTransId="{4538500D-BB2D-4C3B-AB7F-50014C81F8DF}" sibTransId="{65121BD3-ED15-4544-9FF3-5E9906CF3D9B}"/>
    <dgm:cxn modelId="{5C369350-AA4E-4F03-9C94-E38E82C79A79}" type="presOf" srcId="{B29FEA6C-EBBA-4A9B-9BA6-F424F9443CE3}" destId="{E03659CE-F72B-4F1B-80A5-ED364EC57210}" srcOrd="0" destOrd="0" presId="urn:microsoft.com/office/officeart/2005/8/layout/chevron2"/>
    <dgm:cxn modelId="{E1F3E77F-6DB4-40DB-9D62-31BA50D931EB}" srcId="{924CF77A-F976-41CD-AC50-D5173DD555CF}" destId="{11EFC27B-C4F0-4699-BB78-9B52BB8916CC}" srcOrd="0" destOrd="0" parTransId="{136FFE54-6F5F-4340-9AC3-A6053F3F0247}" sibTransId="{7EE3596A-11C3-4EF7-8D98-C6AF1C65ED43}"/>
    <dgm:cxn modelId="{55628EB7-CEBB-4FF4-BCA5-17EDCC4648F1}" type="presOf" srcId="{EFDC6181-7F0D-419E-AB5F-93E780317137}" destId="{C3C6507E-32F9-4A4B-9737-25BA292E91AB}" srcOrd="0" destOrd="0" presId="urn:microsoft.com/office/officeart/2005/8/layout/chevron2"/>
    <dgm:cxn modelId="{EC30CFE1-A08B-48B0-B044-D68261416436}" type="presParOf" srcId="{C3C6507E-32F9-4A4B-9737-25BA292E91AB}" destId="{F82DF5CB-84E7-4307-A57D-07697FE8EE40}" srcOrd="0" destOrd="0" presId="urn:microsoft.com/office/officeart/2005/8/layout/chevron2"/>
    <dgm:cxn modelId="{E7329175-668B-455E-8DBE-F9C26C6B954F}" type="presParOf" srcId="{F82DF5CB-84E7-4307-A57D-07697FE8EE40}" destId="{9E4076EA-68FF-4A30-B019-1AE8BF865A37}" srcOrd="0" destOrd="0" presId="urn:microsoft.com/office/officeart/2005/8/layout/chevron2"/>
    <dgm:cxn modelId="{CAD48838-A3DA-4918-A26F-074FA231D0CF}" type="presParOf" srcId="{F82DF5CB-84E7-4307-A57D-07697FE8EE40}" destId="{E03659CE-F72B-4F1B-80A5-ED364EC57210}" srcOrd="1" destOrd="0" presId="urn:microsoft.com/office/officeart/2005/8/layout/chevron2"/>
    <dgm:cxn modelId="{CFB0A01D-B146-46B6-A501-81D0D8DFC853}" type="presParOf" srcId="{C3C6507E-32F9-4A4B-9737-25BA292E91AB}" destId="{6B0F6835-8073-49CD-8009-C109E0A359DB}" srcOrd="1" destOrd="0" presId="urn:microsoft.com/office/officeart/2005/8/layout/chevron2"/>
    <dgm:cxn modelId="{7854C9A5-FECC-42EB-BDB8-4F4B7685162A}" type="presParOf" srcId="{C3C6507E-32F9-4A4B-9737-25BA292E91AB}" destId="{4E6A0B88-9201-419A-BBE2-28E9D8BF5CE3}" srcOrd="2" destOrd="0" presId="urn:microsoft.com/office/officeart/2005/8/layout/chevron2"/>
    <dgm:cxn modelId="{6D59FFDE-4983-4D31-98E6-943B51C65E03}" type="presParOf" srcId="{4E6A0B88-9201-419A-BBE2-28E9D8BF5CE3}" destId="{377CE246-CD72-4395-B3E6-FA02ACBDF38E}" srcOrd="0" destOrd="0" presId="urn:microsoft.com/office/officeart/2005/8/layout/chevron2"/>
    <dgm:cxn modelId="{35338849-885D-494A-8AC2-3D94FF8BF700}" type="presParOf" srcId="{4E6A0B88-9201-419A-BBE2-28E9D8BF5CE3}" destId="{BEFE876D-9CBE-4764-A87C-0E169982E8C2}" srcOrd="1" destOrd="0" presId="urn:microsoft.com/office/officeart/2005/8/layout/chevron2"/>
    <dgm:cxn modelId="{02ACAE2C-F0FA-4523-8210-9D277CEF6AF4}" type="presParOf" srcId="{C3C6507E-32F9-4A4B-9737-25BA292E91AB}" destId="{5D60D8C9-66D0-46A1-AAA8-2C60277B6D23}" srcOrd="3" destOrd="0" presId="urn:microsoft.com/office/officeart/2005/8/layout/chevron2"/>
    <dgm:cxn modelId="{4AAA7517-782B-4884-9EC5-B1D5ACD026B6}" type="presParOf" srcId="{C3C6507E-32F9-4A4B-9737-25BA292E91AB}" destId="{DCFEED48-2AA1-44EE-8140-C5A206F7D8FC}" srcOrd="4" destOrd="0" presId="urn:microsoft.com/office/officeart/2005/8/layout/chevron2"/>
    <dgm:cxn modelId="{32BEC626-ADB6-483F-BB88-1C78A4AFAF48}" type="presParOf" srcId="{DCFEED48-2AA1-44EE-8140-C5A206F7D8FC}" destId="{5DF45E61-0EC8-4C82-8763-EC80175832B8}" srcOrd="0" destOrd="0" presId="urn:microsoft.com/office/officeart/2005/8/layout/chevron2"/>
    <dgm:cxn modelId="{642301BC-015B-4981-B604-CB79E21D9D23}" type="presParOf" srcId="{DCFEED48-2AA1-44EE-8140-C5A206F7D8FC}" destId="{FF056204-6D7D-444B-BB46-54DB4CD2790D}" srcOrd="1" destOrd="0" presId="urn:microsoft.com/office/officeart/2005/8/layout/chevron2"/>
    <dgm:cxn modelId="{053E9C0F-626F-4420-A423-4333EE82558C}" type="presParOf" srcId="{C3C6507E-32F9-4A4B-9737-25BA292E91AB}" destId="{BA5000D3-6AEC-405F-A9F5-AF3A371DB661}" srcOrd="5" destOrd="0" presId="urn:microsoft.com/office/officeart/2005/8/layout/chevron2"/>
    <dgm:cxn modelId="{4424575F-2061-4429-922F-58437C129266}" type="presParOf" srcId="{C3C6507E-32F9-4A4B-9737-25BA292E91AB}" destId="{4DFAFFCC-2AC6-4A14-AF45-560892907E4A}" srcOrd="6" destOrd="0" presId="urn:microsoft.com/office/officeart/2005/8/layout/chevron2"/>
    <dgm:cxn modelId="{964DA5C5-DA4A-428D-A3E8-8D9509B52DF6}" type="presParOf" srcId="{4DFAFFCC-2AC6-4A14-AF45-560892907E4A}" destId="{4CBD76D8-0919-4CA6-B017-5756F2730C11}" srcOrd="0" destOrd="0" presId="urn:microsoft.com/office/officeart/2005/8/layout/chevron2"/>
    <dgm:cxn modelId="{CC0F4122-F2F3-4C80-95C7-7DC0F7A1D9AB}" type="presParOf" srcId="{4DFAFFCC-2AC6-4A14-AF45-560892907E4A}" destId="{11A2CE4B-F8DD-4E62-BDE8-F412AC5926C2}" srcOrd="1" destOrd="0" presId="urn:microsoft.com/office/officeart/2005/8/layout/chevron2"/>
    <dgm:cxn modelId="{FC66EA20-6BC0-45A3-A0CA-B226938A14BA}" type="presParOf" srcId="{C3C6507E-32F9-4A4B-9737-25BA292E91AB}" destId="{EBE23B04-E712-4E4B-B624-147A32604C17}" srcOrd="7" destOrd="0" presId="urn:microsoft.com/office/officeart/2005/8/layout/chevron2"/>
    <dgm:cxn modelId="{60A1E3CD-CE8C-4A20-B2F5-D47E8DC8AD45}" type="presParOf" srcId="{C3C6507E-32F9-4A4B-9737-25BA292E91AB}" destId="{93DAE944-BFAF-4A2C-98B6-1933BE230AE2}" srcOrd="8" destOrd="0" presId="urn:microsoft.com/office/officeart/2005/8/layout/chevron2"/>
    <dgm:cxn modelId="{D226D869-5270-4A3F-8939-2DEAB2B01991}" type="presParOf" srcId="{93DAE944-BFAF-4A2C-98B6-1933BE230AE2}" destId="{22706CE3-9DBF-493C-9597-96722D3D3195}" srcOrd="0" destOrd="0" presId="urn:microsoft.com/office/officeart/2005/8/layout/chevron2"/>
    <dgm:cxn modelId="{AD304063-32A9-4E01-8FDA-7D3B41136FCA}" type="presParOf" srcId="{93DAE944-BFAF-4A2C-98B6-1933BE230AE2}" destId="{0CA9DDC4-D176-4662-8B24-FE10BB60148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452C1A-AC98-4B97-9C66-A6C4BEFDB4D2}" type="doc">
      <dgm:prSet loTypeId="urn:microsoft.com/office/officeart/2005/8/layout/orgChart1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0C94F78-6BE4-4EA3-B253-B75679955804}">
      <dgm:prSet phldrT="[Text]" custT="1"/>
      <dgm:spPr/>
      <dgm:t>
        <a:bodyPr/>
        <a:lstStyle/>
        <a:p>
          <a:r>
            <a:rPr lang="fa-IR" sz="1600" b="1" dirty="0" smtClean="0">
              <a:cs typeface="B Lotus" panose="00000400000000000000" pitchFamily="2" charset="-78"/>
            </a:rPr>
            <a:t>انواع نطق</a:t>
          </a:r>
          <a:endParaRPr lang="en-US" sz="1600" b="1" dirty="0">
            <a:cs typeface="B Lotus" panose="00000400000000000000" pitchFamily="2" charset="-78"/>
          </a:endParaRPr>
        </a:p>
      </dgm:t>
    </dgm:pt>
    <dgm:pt modelId="{E4B101AA-7E51-42E8-B1D2-C85892CCED5B}" type="parTrans" cxnId="{52D7194A-DAEA-4922-B8BA-AE99C569F715}">
      <dgm:prSet/>
      <dgm:spPr/>
      <dgm:t>
        <a:bodyPr/>
        <a:lstStyle/>
        <a:p>
          <a:endParaRPr lang="en-US"/>
        </a:p>
      </dgm:t>
    </dgm:pt>
    <dgm:pt modelId="{D8D23FC4-6021-430E-AC37-7B7F9A6E2486}" type="sibTrans" cxnId="{52D7194A-DAEA-4922-B8BA-AE99C569F715}">
      <dgm:prSet/>
      <dgm:spPr/>
      <dgm:t>
        <a:bodyPr/>
        <a:lstStyle/>
        <a:p>
          <a:endParaRPr lang="en-US"/>
        </a:p>
      </dgm:t>
    </dgm:pt>
    <dgm:pt modelId="{FEF559E8-2A6F-497B-938C-CFEE02D1E21B}">
      <dgm:prSet phldrT="[Text]" custT="1"/>
      <dgm:spPr/>
      <dgm:t>
        <a:bodyPr/>
        <a:lstStyle/>
        <a:p>
          <a:r>
            <a:rPr lang="fa-IR" sz="1800" b="1" dirty="0" smtClean="0">
              <a:cs typeface="B Lotus" panose="00000400000000000000" pitchFamily="2" charset="-78"/>
            </a:rPr>
            <a:t>نطق تلفیقی</a:t>
          </a:r>
          <a:endParaRPr lang="en-US" sz="1800" b="1" dirty="0">
            <a:cs typeface="B Lotus" panose="00000400000000000000" pitchFamily="2" charset="-78"/>
          </a:endParaRPr>
        </a:p>
      </dgm:t>
    </dgm:pt>
    <dgm:pt modelId="{A8D211CF-F90C-4CBE-9EAB-C920EE04ED7E}" type="parTrans" cxnId="{F4CBBF03-FD51-48D8-8FB0-79D317C369ED}">
      <dgm:prSet/>
      <dgm:spPr/>
      <dgm:t>
        <a:bodyPr/>
        <a:lstStyle/>
        <a:p>
          <a:endParaRPr lang="en-US"/>
        </a:p>
      </dgm:t>
    </dgm:pt>
    <dgm:pt modelId="{349A9A5E-325A-4D4C-898F-7314BB4389BF}" type="sibTrans" cxnId="{F4CBBF03-FD51-48D8-8FB0-79D317C369ED}">
      <dgm:prSet/>
      <dgm:spPr/>
      <dgm:t>
        <a:bodyPr/>
        <a:lstStyle/>
        <a:p>
          <a:endParaRPr lang="en-US"/>
        </a:p>
      </dgm:t>
    </dgm:pt>
    <dgm:pt modelId="{3A601EF4-E5FE-434C-8CB3-C406E0A4ACDF}">
      <dgm:prSet phldrT="[Text]" custT="1"/>
      <dgm:spPr/>
      <dgm:t>
        <a:bodyPr/>
        <a:lstStyle/>
        <a:p>
          <a:r>
            <a:rPr lang="fa-IR" sz="1400" b="1" dirty="0" smtClean="0">
              <a:cs typeface="B Lotus" panose="00000400000000000000" pitchFamily="2" charset="-78"/>
            </a:rPr>
            <a:t>نطق اشاره ای</a:t>
          </a:r>
          <a:endParaRPr lang="en-US" sz="1400" b="1" dirty="0">
            <a:cs typeface="B Lotus" panose="00000400000000000000" pitchFamily="2" charset="-78"/>
          </a:endParaRPr>
        </a:p>
      </dgm:t>
    </dgm:pt>
    <dgm:pt modelId="{855F60C0-4BAB-406E-BB64-9CCD43F52670}" type="parTrans" cxnId="{A10F11BB-5CB3-48F7-AB89-3F1C4AA8DA68}">
      <dgm:prSet/>
      <dgm:spPr/>
      <dgm:t>
        <a:bodyPr/>
        <a:lstStyle/>
        <a:p>
          <a:endParaRPr lang="en-US"/>
        </a:p>
      </dgm:t>
    </dgm:pt>
    <dgm:pt modelId="{DEBA4412-64D2-4CB8-AE53-4BBFD3C521E1}" type="sibTrans" cxnId="{A10F11BB-5CB3-48F7-AB89-3F1C4AA8DA68}">
      <dgm:prSet/>
      <dgm:spPr/>
      <dgm:t>
        <a:bodyPr/>
        <a:lstStyle/>
        <a:p>
          <a:endParaRPr lang="en-US"/>
        </a:p>
      </dgm:t>
    </dgm:pt>
    <dgm:pt modelId="{F4EB7C4C-CFA2-4640-9C56-78799929EB26}">
      <dgm:prSet phldrT="[Text]" custT="1"/>
      <dgm:spPr/>
      <dgm:t>
        <a:bodyPr/>
        <a:lstStyle/>
        <a:p>
          <a:r>
            <a:rPr lang="fa-IR" sz="1600" b="1" dirty="0" smtClean="0">
              <a:cs typeface="B Lotus" panose="00000400000000000000" pitchFamily="2" charset="-78"/>
            </a:rPr>
            <a:t>نطق حالی</a:t>
          </a:r>
          <a:endParaRPr lang="en-US" sz="1600" b="1" dirty="0">
            <a:cs typeface="B Lotus" panose="00000400000000000000" pitchFamily="2" charset="-78"/>
          </a:endParaRPr>
        </a:p>
      </dgm:t>
    </dgm:pt>
    <dgm:pt modelId="{7D49A94F-A30E-4F49-90B7-0C93FCABF2BB}" type="parTrans" cxnId="{C38C35A8-E2B3-436F-A1F7-CF2BFE3E86AA}">
      <dgm:prSet/>
      <dgm:spPr/>
      <dgm:t>
        <a:bodyPr/>
        <a:lstStyle/>
        <a:p>
          <a:endParaRPr lang="en-US"/>
        </a:p>
      </dgm:t>
    </dgm:pt>
    <dgm:pt modelId="{8975AE66-68AB-4A24-9DA6-DF3F69B40931}" type="sibTrans" cxnId="{C38C35A8-E2B3-436F-A1F7-CF2BFE3E86AA}">
      <dgm:prSet/>
      <dgm:spPr/>
      <dgm:t>
        <a:bodyPr/>
        <a:lstStyle/>
        <a:p>
          <a:endParaRPr lang="en-US"/>
        </a:p>
      </dgm:t>
    </dgm:pt>
    <dgm:pt modelId="{88806EF9-C648-42A4-BF8D-3BABDABCE70C}">
      <dgm:prSet phldrT="[Text]" custT="1"/>
      <dgm:spPr/>
      <dgm:t>
        <a:bodyPr/>
        <a:lstStyle/>
        <a:p>
          <a:r>
            <a:rPr lang="fa-IR" sz="1600" b="1" dirty="0" smtClean="0">
              <a:cs typeface="B Lotus" panose="00000400000000000000" pitchFamily="2" charset="-78"/>
            </a:rPr>
            <a:t>نطق کلامی</a:t>
          </a:r>
          <a:endParaRPr lang="en-US" sz="1600" b="1" dirty="0">
            <a:cs typeface="B Lotus" panose="00000400000000000000" pitchFamily="2" charset="-78"/>
          </a:endParaRPr>
        </a:p>
      </dgm:t>
    </dgm:pt>
    <dgm:pt modelId="{7B6442D8-14D8-4DF1-956E-9F009008FB83}" type="parTrans" cxnId="{F8360AA3-3FEA-444F-A529-71B26F5797EB}">
      <dgm:prSet/>
      <dgm:spPr/>
      <dgm:t>
        <a:bodyPr/>
        <a:lstStyle/>
        <a:p>
          <a:endParaRPr lang="en-US"/>
        </a:p>
      </dgm:t>
    </dgm:pt>
    <dgm:pt modelId="{F743BF62-CDF1-4560-B4B4-8E58D00D27C6}" type="sibTrans" cxnId="{F8360AA3-3FEA-444F-A529-71B26F5797EB}">
      <dgm:prSet/>
      <dgm:spPr/>
      <dgm:t>
        <a:bodyPr/>
        <a:lstStyle/>
        <a:p>
          <a:endParaRPr lang="en-US"/>
        </a:p>
      </dgm:t>
    </dgm:pt>
    <dgm:pt modelId="{B0A89E37-1A16-476D-A6CE-CDB104D0A803}" type="pres">
      <dgm:prSet presAssocID="{D5452C1A-AC98-4B97-9C66-A6C4BEFDB4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86C0E2E-99F2-4F96-B628-5FF58B1E2B26}" type="pres">
      <dgm:prSet presAssocID="{B0C94F78-6BE4-4EA3-B253-B75679955804}" presName="hierRoot1" presStyleCnt="0">
        <dgm:presLayoutVars>
          <dgm:hierBranch val="init"/>
        </dgm:presLayoutVars>
      </dgm:prSet>
      <dgm:spPr/>
    </dgm:pt>
    <dgm:pt modelId="{E588FD2D-6F85-412D-B2EB-349EC0F0ECDC}" type="pres">
      <dgm:prSet presAssocID="{B0C94F78-6BE4-4EA3-B253-B75679955804}" presName="rootComposite1" presStyleCnt="0"/>
      <dgm:spPr/>
    </dgm:pt>
    <dgm:pt modelId="{70A08F3C-4B83-48B0-9E92-B6E4A0853622}" type="pres">
      <dgm:prSet presAssocID="{B0C94F78-6BE4-4EA3-B253-B7567995580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11B753-007A-4FFF-B685-39E08FB9F86D}" type="pres">
      <dgm:prSet presAssocID="{B0C94F78-6BE4-4EA3-B253-B7567995580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CF00D5E-4EA0-4DEC-AB7C-F010716484BD}" type="pres">
      <dgm:prSet presAssocID="{B0C94F78-6BE4-4EA3-B253-B75679955804}" presName="hierChild2" presStyleCnt="0"/>
      <dgm:spPr/>
    </dgm:pt>
    <dgm:pt modelId="{28EA56C6-32EA-43F2-9FA3-A3B484EBD609}" type="pres">
      <dgm:prSet presAssocID="{A8D211CF-F90C-4CBE-9EAB-C920EE04ED7E}" presName="Name37" presStyleLbl="parChTrans1D2" presStyleIdx="0" presStyleCnt="4"/>
      <dgm:spPr/>
      <dgm:t>
        <a:bodyPr/>
        <a:lstStyle/>
        <a:p>
          <a:endParaRPr lang="en-US"/>
        </a:p>
      </dgm:t>
    </dgm:pt>
    <dgm:pt modelId="{CAB265DF-21A8-4F5B-95F0-DF7B9B4174DD}" type="pres">
      <dgm:prSet presAssocID="{FEF559E8-2A6F-497B-938C-CFEE02D1E21B}" presName="hierRoot2" presStyleCnt="0">
        <dgm:presLayoutVars>
          <dgm:hierBranch val="init"/>
        </dgm:presLayoutVars>
      </dgm:prSet>
      <dgm:spPr/>
    </dgm:pt>
    <dgm:pt modelId="{E15D8343-7876-4876-B0E5-03BCD7D6167D}" type="pres">
      <dgm:prSet presAssocID="{FEF559E8-2A6F-497B-938C-CFEE02D1E21B}" presName="rootComposite" presStyleCnt="0"/>
      <dgm:spPr/>
    </dgm:pt>
    <dgm:pt modelId="{97A2CFE4-381F-47B8-B378-9041CA63E535}" type="pres">
      <dgm:prSet presAssocID="{FEF559E8-2A6F-497B-938C-CFEE02D1E21B}" presName="rootText" presStyleLbl="node2" presStyleIdx="0" presStyleCnt="4" custScaleX="122002" custScaleY="957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C844E9-EC08-4E5C-B11E-0813E05BA6FB}" type="pres">
      <dgm:prSet presAssocID="{FEF559E8-2A6F-497B-938C-CFEE02D1E21B}" presName="rootConnector" presStyleLbl="node2" presStyleIdx="0" presStyleCnt="4"/>
      <dgm:spPr/>
      <dgm:t>
        <a:bodyPr/>
        <a:lstStyle/>
        <a:p>
          <a:endParaRPr lang="en-US"/>
        </a:p>
      </dgm:t>
    </dgm:pt>
    <dgm:pt modelId="{A1C7D77D-AE70-4A27-A152-4F3D0FE7CA9A}" type="pres">
      <dgm:prSet presAssocID="{FEF559E8-2A6F-497B-938C-CFEE02D1E21B}" presName="hierChild4" presStyleCnt="0"/>
      <dgm:spPr/>
    </dgm:pt>
    <dgm:pt modelId="{666564A7-8E74-4F78-B0E7-B666F15365AA}" type="pres">
      <dgm:prSet presAssocID="{FEF559E8-2A6F-497B-938C-CFEE02D1E21B}" presName="hierChild5" presStyleCnt="0"/>
      <dgm:spPr/>
    </dgm:pt>
    <dgm:pt modelId="{37735D0F-9DD6-4514-B508-6FD2CBCDCE83}" type="pres">
      <dgm:prSet presAssocID="{855F60C0-4BAB-406E-BB64-9CCD43F5267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1ADFA24F-7B2A-4EC5-9DA8-E2966A727561}" type="pres">
      <dgm:prSet presAssocID="{3A601EF4-E5FE-434C-8CB3-C406E0A4ACDF}" presName="hierRoot2" presStyleCnt="0">
        <dgm:presLayoutVars>
          <dgm:hierBranch val="init"/>
        </dgm:presLayoutVars>
      </dgm:prSet>
      <dgm:spPr/>
    </dgm:pt>
    <dgm:pt modelId="{F9C92832-6FF8-440F-A7EF-24D6025BE539}" type="pres">
      <dgm:prSet presAssocID="{3A601EF4-E5FE-434C-8CB3-C406E0A4ACDF}" presName="rootComposite" presStyleCnt="0"/>
      <dgm:spPr/>
    </dgm:pt>
    <dgm:pt modelId="{CEEB8135-B477-4551-97D1-F3AAE29FE52C}" type="pres">
      <dgm:prSet presAssocID="{3A601EF4-E5FE-434C-8CB3-C406E0A4ACDF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EEC43E-68DE-4423-8C37-B3270B55A379}" type="pres">
      <dgm:prSet presAssocID="{3A601EF4-E5FE-434C-8CB3-C406E0A4ACDF}" presName="rootConnector" presStyleLbl="node2" presStyleIdx="1" presStyleCnt="4"/>
      <dgm:spPr/>
      <dgm:t>
        <a:bodyPr/>
        <a:lstStyle/>
        <a:p>
          <a:endParaRPr lang="en-US"/>
        </a:p>
      </dgm:t>
    </dgm:pt>
    <dgm:pt modelId="{FAE9E327-7AF5-402F-8218-B0C8FF3CBBD0}" type="pres">
      <dgm:prSet presAssocID="{3A601EF4-E5FE-434C-8CB3-C406E0A4ACDF}" presName="hierChild4" presStyleCnt="0"/>
      <dgm:spPr/>
    </dgm:pt>
    <dgm:pt modelId="{ECB49360-F4F2-4D80-9986-80F1A14E991F}" type="pres">
      <dgm:prSet presAssocID="{3A601EF4-E5FE-434C-8CB3-C406E0A4ACDF}" presName="hierChild5" presStyleCnt="0"/>
      <dgm:spPr/>
    </dgm:pt>
    <dgm:pt modelId="{B81AAFAE-4BC5-4B0B-AB47-04D4E1D549CF}" type="pres">
      <dgm:prSet presAssocID="{7D49A94F-A30E-4F49-90B7-0C93FCABF2BB}" presName="Name37" presStyleLbl="parChTrans1D2" presStyleIdx="2" presStyleCnt="4"/>
      <dgm:spPr/>
      <dgm:t>
        <a:bodyPr/>
        <a:lstStyle/>
        <a:p>
          <a:endParaRPr lang="en-US"/>
        </a:p>
      </dgm:t>
    </dgm:pt>
    <dgm:pt modelId="{4F04D567-F950-4AAD-8B84-C39A7F081234}" type="pres">
      <dgm:prSet presAssocID="{F4EB7C4C-CFA2-4640-9C56-78799929EB26}" presName="hierRoot2" presStyleCnt="0">
        <dgm:presLayoutVars>
          <dgm:hierBranch val="init"/>
        </dgm:presLayoutVars>
      </dgm:prSet>
      <dgm:spPr/>
    </dgm:pt>
    <dgm:pt modelId="{3F8CD142-012C-4364-BE42-B415949AF7C0}" type="pres">
      <dgm:prSet presAssocID="{F4EB7C4C-CFA2-4640-9C56-78799929EB26}" presName="rootComposite" presStyleCnt="0"/>
      <dgm:spPr/>
    </dgm:pt>
    <dgm:pt modelId="{675FA059-581E-4EAC-B873-3FBF1B9BD205}" type="pres">
      <dgm:prSet presAssocID="{F4EB7C4C-CFA2-4640-9C56-78799929EB26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08F796-2A2F-46B4-96A0-83DBC1FBD7F1}" type="pres">
      <dgm:prSet presAssocID="{F4EB7C4C-CFA2-4640-9C56-78799929EB26}" presName="rootConnector" presStyleLbl="node2" presStyleIdx="2" presStyleCnt="4"/>
      <dgm:spPr/>
      <dgm:t>
        <a:bodyPr/>
        <a:lstStyle/>
        <a:p>
          <a:endParaRPr lang="en-US"/>
        </a:p>
      </dgm:t>
    </dgm:pt>
    <dgm:pt modelId="{53086768-36D9-47EA-AC1A-C5BC562D5E41}" type="pres">
      <dgm:prSet presAssocID="{F4EB7C4C-CFA2-4640-9C56-78799929EB26}" presName="hierChild4" presStyleCnt="0"/>
      <dgm:spPr/>
    </dgm:pt>
    <dgm:pt modelId="{1A0689B9-61EA-4711-ADBA-E6FDEAECB1DD}" type="pres">
      <dgm:prSet presAssocID="{F4EB7C4C-CFA2-4640-9C56-78799929EB26}" presName="hierChild5" presStyleCnt="0"/>
      <dgm:spPr/>
    </dgm:pt>
    <dgm:pt modelId="{3484E8E1-4935-48F3-AEB0-16F8E7AEE43E}" type="pres">
      <dgm:prSet presAssocID="{7B6442D8-14D8-4DF1-956E-9F009008FB83}" presName="Name37" presStyleLbl="parChTrans1D2" presStyleIdx="3" presStyleCnt="4"/>
      <dgm:spPr/>
      <dgm:t>
        <a:bodyPr/>
        <a:lstStyle/>
        <a:p>
          <a:endParaRPr lang="en-US"/>
        </a:p>
      </dgm:t>
    </dgm:pt>
    <dgm:pt modelId="{EC45A68C-3AEE-45DD-97A6-7284DA1E4A3B}" type="pres">
      <dgm:prSet presAssocID="{88806EF9-C648-42A4-BF8D-3BABDABCE70C}" presName="hierRoot2" presStyleCnt="0">
        <dgm:presLayoutVars>
          <dgm:hierBranch val="init"/>
        </dgm:presLayoutVars>
      </dgm:prSet>
      <dgm:spPr/>
    </dgm:pt>
    <dgm:pt modelId="{0F307E90-5745-4E63-A5F5-86A55D0EE798}" type="pres">
      <dgm:prSet presAssocID="{88806EF9-C648-42A4-BF8D-3BABDABCE70C}" presName="rootComposite" presStyleCnt="0"/>
      <dgm:spPr/>
    </dgm:pt>
    <dgm:pt modelId="{0BFC0CA9-3695-4EDE-A03B-BAFD7A90B613}" type="pres">
      <dgm:prSet presAssocID="{88806EF9-C648-42A4-BF8D-3BABDABCE70C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005365-CDB2-49A4-A1D5-8FBA8CB5FDAF}" type="pres">
      <dgm:prSet presAssocID="{88806EF9-C648-42A4-BF8D-3BABDABCE70C}" presName="rootConnector" presStyleLbl="node2" presStyleIdx="3" presStyleCnt="4"/>
      <dgm:spPr/>
      <dgm:t>
        <a:bodyPr/>
        <a:lstStyle/>
        <a:p>
          <a:endParaRPr lang="en-US"/>
        </a:p>
      </dgm:t>
    </dgm:pt>
    <dgm:pt modelId="{829FD1E4-7763-42DB-B460-4C5855025111}" type="pres">
      <dgm:prSet presAssocID="{88806EF9-C648-42A4-BF8D-3BABDABCE70C}" presName="hierChild4" presStyleCnt="0"/>
      <dgm:spPr/>
    </dgm:pt>
    <dgm:pt modelId="{5F21B969-A59F-48EB-AD2C-A34BB699208D}" type="pres">
      <dgm:prSet presAssocID="{88806EF9-C648-42A4-BF8D-3BABDABCE70C}" presName="hierChild5" presStyleCnt="0"/>
      <dgm:spPr/>
    </dgm:pt>
    <dgm:pt modelId="{0DF6E285-2144-4613-83E6-6E2C8A57D3C2}" type="pres">
      <dgm:prSet presAssocID="{B0C94F78-6BE4-4EA3-B253-B75679955804}" presName="hierChild3" presStyleCnt="0"/>
      <dgm:spPr/>
    </dgm:pt>
  </dgm:ptLst>
  <dgm:cxnLst>
    <dgm:cxn modelId="{5979F40D-75C2-4795-BFCB-2C6611C5B85F}" type="presOf" srcId="{88806EF9-C648-42A4-BF8D-3BABDABCE70C}" destId="{0BFC0CA9-3695-4EDE-A03B-BAFD7A90B613}" srcOrd="0" destOrd="0" presId="urn:microsoft.com/office/officeart/2005/8/layout/orgChart1"/>
    <dgm:cxn modelId="{5796FA94-1CB6-4199-92EC-89EAE68B3150}" type="presOf" srcId="{855F60C0-4BAB-406E-BB64-9CCD43F52670}" destId="{37735D0F-9DD6-4514-B508-6FD2CBCDCE83}" srcOrd="0" destOrd="0" presId="urn:microsoft.com/office/officeart/2005/8/layout/orgChart1"/>
    <dgm:cxn modelId="{C38C35A8-E2B3-436F-A1F7-CF2BFE3E86AA}" srcId="{B0C94F78-6BE4-4EA3-B253-B75679955804}" destId="{F4EB7C4C-CFA2-4640-9C56-78799929EB26}" srcOrd="2" destOrd="0" parTransId="{7D49A94F-A30E-4F49-90B7-0C93FCABF2BB}" sibTransId="{8975AE66-68AB-4A24-9DA6-DF3F69B40931}"/>
    <dgm:cxn modelId="{E97F8869-C842-48D1-B820-A2BC1285635C}" type="presOf" srcId="{FEF559E8-2A6F-497B-938C-CFEE02D1E21B}" destId="{97A2CFE4-381F-47B8-B378-9041CA63E535}" srcOrd="0" destOrd="0" presId="urn:microsoft.com/office/officeart/2005/8/layout/orgChart1"/>
    <dgm:cxn modelId="{F8360AA3-3FEA-444F-A529-71B26F5797EB}" srcId="{B0C94F78-6BE4-4EA3-B253-B75679955804}" destId="{88806EF9-C648-42A4-BF8D-3BABDABCE70C}" srcOrd="3" destOrd="0" parTransId="{7B6442D8-14D8-4DF1-956E-9F009008FB83}" sibTransId="{F743BF62-CDF1-4560-B4B4-8E58D00D27C6}"/>
    <dgm:cxn modelId="{1D037355-42D9-42E7-9063-BAF0858FA5C6}" type="presOf" srcId="{F4EB7C4C-CFA2-4640-9C56-78799929EB26}" destId="{675FA059-581E-4EAC-B873-3FBF1B9BD205}" srcOrd="0" destOrd="0" presId="urn:microsoft.com/office/officeart/2005/8/layout/orgChart1"/>
    <dgm:cxn modelId="{5DD12D98-34A1-44F6-9C7B-DB1A6A2AEF4C}" type="presOf" srcId="{7D49A94F-A30E-4F49-90B7-0C93FCABF2BB}" destId="{B81AAFAE-4BC5-4B0B-AB47-04D4E1D549CF}" srcOrd="0" destOrd="0" presId="urn:microsoft.com/office/officeart/2005/8/layout/orgChart1"/>
    <dgm:cxn modelId="{F4CBBF03-FD51-48D8-8FB0-79D317C369ED}" srcId="{B0C94F78-6BE4-4EA3-B253-B75679955804}" destId="{FEF559E8-2A6F-497B-938C-CFEE02D1E21B}" srcOrd="0" destOrd="0" parTransId="{A8D211CF-F90C-4CBE-9EAB-C920EE04ED7E}" sibTransId="{349A9A5E-325A-4D4C-898F-7314BB4389BF}"/>
    <dgm:cxn modelId="{579E5482-1968-411B-8153-BF9A97D0E6F2}" type="presOf" srcId="{FEF559E8-2A6F-497B-938C-CFEE02D1E21B}" destId="{D5C844E9-EC08-4E5C-B11E-0813E05BA6FB}" srcOrd="1" destOrd="0" presId="urn:microsoft.com/office/officeart/2005/8/layout/orgChart1"/>
    <dgm:cxn modelId="{A10F11BB-5CB3-48F7-AB89-3F1C4AA8DA68}" srcId="{B0C94F78-6BE4-4EA3-B253-B75679955804}" destId="{3A601EF4-E5FE-434C-8CB3-C406E0A4ACDF}" srcOrd="1" destOrd="0" parTransId="{855F60C0-4BAB-406E-BB64-9CCD43F52670}" sibTransId="{DEBA4412-64D2-4CB8-AE53-4BBFD3C521E1}"/>
    <dgm:cxn modelId="{E628E834-17A6-4261-9F97-447EABD3B887}" type="presOf" srcId="{B0C94F78-6BE4-4EA3-B253-B75679955804}" destId="{7211B753-007A-4FFF-B685-39E08FB9F86D}" srcOrd="1" destOrd="0" presId="urn:microsoft.com/office/officeart/2005/8/layout/orgChart1"/>
    <dgm:cxn modelId="{ECA3476F-6ECC-4417-9AC0-9A569FA09837}" type="presOf" srcId="{F4EB7C4C-CFA2-4640-9C56-78799929EB26}" destId="{C808F796-2A2F-46B4-96A0-83DBC1FBD7F1}" srcOrd="1" destOrd="0" presId="urn:microsoft.com/office/officeart/2005/8/layout/orgChart1"/>
    <dgm:cxn modelId="{45FC8A04-F748-4E1E-9126-A4585409604A}" type="presOf" srcId="{A8D211CF-F90C-4CBE-9EAB-C920EE04ED7E}" destId="{28EA56C6-32EA-43F2-9FA3-A3B484EBD609}" srcOrd="0" destOrd="0" presId="urn:microsoft.com/office/officeart/2005/8/layout/orgChart1"/>
    <dgm:cxn modelId="{FD110BF6-2410-4A1B-A8E0-D8EE823A0970}" type="presOf" srcId="{B0C94F78-6BE4-4EA3-B253-B75679955804}" destId="{70A08F3C-4B83-48B0-9E92-B6E4A0853622}" srcOrd="0" destOrd="0" presId="urn:microsoft.com/office/officeart/2005/8/layout/orgChart1"/>
    <dgm:cxn modelId="{21312272-2B42-4FD9-8B4D-3E82C012C57A}" type="presOf" srcId="{D5452C1A-AC98-4B97-9C66-A6C4BEFDB4D2}" destId="{B0A89E37-1A16-476D-A6CE-CDB104D0A803}" srcOrd="0" destOrd="0" presId="urn:microsoft.com/office/officeart/2005/8/layout/orgChart1"/>
    <dgm:cxn modelId="{A04AD671-0A28-4D3B-86EA-2E89BB17C8A6}" type="presOf" srcId="{3A601EF4-E5FE-434C-8CB3-C406E0A4ACDF}" destId="{B0EEC43E-68DE-4423-8C37-B3270B55A379}" srcOrd="1" destOrd="0" presId="urn:microsoft.com/office/officeart/2005/8/layout/orgChart1"/>
    <dgm:cxn modelId="{D248DCED-7A89-410E-B139-FBF3C631E490}" type="presOf" srcId="{3A601EF4-E5FE-434C-8CB3-C406E0A4ACDF}" destId="{CEEB8135-B477-4551-97D1-F3AAE29FE52C}" srcOrd="0" destOrd="0" presId="urn:microsoft.com/office/officeart/2005/8/layout/orgChart1"/>
    <dgm:cxn modelId="{52D7194A-DAEA-4922-B8BA-AE99C569F715}" srcId="{D5452C1A-AC98-4B97-9C66-A6C4BEFDB4D2}" destId="{B0C94F78-6BE4-4EA3-B253-B75679955804}" srcOrd="0" destOrd="0" parTransId="{E4B101AA-7E51-42E8-B1D2-C85892CCED5B}" sibTransId="{D8D23FC4-6021-430E-AC37-7B7F9A6E2486}"/>
    <dgm:cxn modelId="{5986458D-C7D0-4157-9746-5F64CA27F829}" type="presOf" srcId="{88806EF9-C648-42A4-BF8D-3BABDABCE70C}" destId="{12005365-CDB2-49A4-A1D5-8FBA8CB5FDAF}" srcOrd="1" destOrd="0" presId="urn:microsoft.com/office/officeart/2005/8/layout/orgChart1"/>
    <dgm:cxn modelId="{680F0B11-D779-4403-9EFA-6F5842DF869F}" type="presOf" srcId="{7B6442D8-14D8-4DF1-956E-9F009008FB83}" destId="{3484E8E1-4935-48F3-AEB0-16F8E7AEE43E}" srcOrd="0" destOrd="0" presId="urn:microsoft.com/office/officeart/2005/8/layout/orgChart1"/>
    <dgm:cxn modelId="{898827A4-091B-4E9E-9F9A-23C53DEC57EE}" type="presParOf" srcId="{B0A89E37-1A16-476D-A6CE-CDB104D0A803}" destId="{786C0E2E-99F2-4F96-B628-5FF58B1E2B26}" srcOrd="0" destOrd="0" presId="urn:microsoft.com/office/officeart/2005/8/layout/orgChart1"/>
    <dgm:cxn modelId="{A6F5FB83-0929-4BD7-AB23-C59CB9432EE3}" type="presParOf" srcId="{786C0E2E-99F2-4F96-B628-5FF58B1E2B26}" destId="{E588FD2D-6F85-412D-B2EB-349EC0F0ECDC}" srcOrd="0" destOrd="0" presId="urn:microsoft.com/office/officeart/2005/8/layout/orgChart1"/>
    <dgm:cxn modelId="{E36719D1-E4BE-4938-9DED-EBF1553CCD55}" type="presParOf" srcId="{E588FD2D-6F85-412D-B2EB-349EC0F0ECDC}" destId="{70A08F3C-4B83-48B0-9E92-B6E4A0853622}" srcOrd="0" destOrd="0" presId="urn:microsoft.com/office/officeart/2005/8/layout/orgChart1"/>
    <dgm:cxn modelId="{7F9462E5-BA10-405E-BFE5-6BA68F0E809F}" type="presParOf" srcId="{E588FD2D-6F85-412D-B2EB-349EC0F0ECDC}" destId="{7211B753-007A-4FFF-B685-39E08FB9F86D}" srcOrd="1" destOrd="0" presId="urn:microsoft.com/office/officeart/2005/8/layout/orgChart1"/>
    <dgm:cxn modelId="{90CFE728-3AA0-4764-9389-421C95FC2FBC}" type="presParOf" srcId="{786C0E2E-99F2-4F96-B628-5FF58B1E2B26}" destId="{8CF00D5E-4EA0-4DEC-AB7C-F010716484BD}" srcOrd="1" destOrd="0" presId="urn:microsoft.com/office/officeart/2005/8/layout/orgChart1"/>
    <dgm:cxn modelId="{C27F7CF1-44B0-4EBD-A9B0-CBC5E473026D}" type="presParOf" srcId="{8CF00D5E-4EA0-4DEC-AB7C-F010716484BD}" destId="{28EA56C6-32EA-43F2-9FA3-A3B484EBD609}" srcOrd="0" destOrd="0" presId="urn:microsoft.com/office/officeart/2005/8/layout/orgChart1"/>
    <dgm:cxn modelId="{20C9D8C9-752D-4416-90D1-1400AE1DC5A1}" type="presParOf" srcId="{8CF00D5E-4EA0-4DEC-AB7C-F010716484BD}" destId="{CAB265DF-21A8-4F5B-95F0-DF7B9B4174DD}" srcOrd="1" destOrd="0" presId="urn:microsoft.com/office/officeart/2005/8/layout/orgChart1"/>
    <dgm:cxn modelId="{D66F53C9-CCC6-4958-82D7-D96D7DD7DCE2}" type="presParOf" srcId="{CAB265DF-21A8-4F5B-95F0-DF7B9B4174DD}" destId="{E15D8343-7876-4876-B0E5-03BCD7D6167D}" srcOrd="0" destOrd="0" presId="urn:microsoft.com/office/officeart/2005/8/layout/orgChart1"/>
    <dgm:cxn modelId="{A191AADE-F890-47AA-B6A8-9D4ECF9FE200}" type="presParOf" srcId="{E15D8343-7876-4876-B0E5-03BCD7D6167D}" destId="{97A2CFE4-381F-47B8-B378-9041CA63E535}" srcOrd="0" destOrd="0" presId="urn:microsoft.com/office/officeart/2005/8/layout/orgChart1"/>
    <dgm:cxn modelId="{B461F47A-3691-40FF-9B65-50B451C401F9}" type="presParOf" srcId="{E15D8343-7876-4876-B0E5-03BCD7D6167D}" destId="{D5C844E9-EC08-4E5C-B11E-0813E05BA6FB}" srcOrd="1" destOrd="0" presId="urn:microsoft.com/office/officeart/2005/8/layout/orgChart1"/>
    <dgm:cxn modelId="{41127ED3-1953-4471-9FD5-864F0B03BD50}" type="presParOf" srcId="{CAB265DF-21A8-4F5B-95F0-DF7B9B4174DD}" destId="{A1C7D77D-AE70-4A27-A152-4F3D0FE7CA9A}" srcOrd="1" destOrd="0" presId="urn:microsoft.com/office/officeart/2005/8/layout/orgChart1"/>
    <dgm:cxn modelId="{397F57B6-ABCC-44C2-89E0-012E679500DB}" type="presParOf" srcId="{CAB265DF-21A8-4F5B-95F0-DF7B9B4174DD}" destId="{666564A7-8E74-4F78-B0E7-B666F15365AA}" srcOrd="2" destOrd="0" presId="urn:microsoft.com/office/officeart/2005/8/layout/orgChart1"/>
    <dgm:cxn modelId="{0DC0C618-E34F-414A-879F-C7970F485301}" type="presParOf" srcId="{8CF00D5E-4EA0-4DEC-AB7C-F010716484BD}" destId="{37735D0F-9DD6-4514-B508-6FD2CBCDCE83}" srcOrd="2" destOrd="0" presId="urn:microsoft.com/office/officeart/2005/8/layout/orgChart1"/>
    <dgm:cxn modelId="{1C2C37E4-C9BB-4A4C-94D7-1874BCA637F3}" type="presParOf" srcId="{8CF00D5E-4EA0-4DEC-AB7C-F010716484BD}" destId="{1ADFA24F-7B2A-4EC5-9DA8-E2966A727561}" srcOrd="3" destOrd="0" presId="urn:microsoft.com/office/officeart/2005/8/layout/orgChart1"/>
    <dgm:cxn modelId="{1C7F8A58-0B18-41CA-A94C-79D07495A9F8}" type="presParOf" srcId="{1ADFA24F-7B2A-4EC5-9DA8-E2966A727561}" destId="{F9C92832-6FF8-440F-A7EF-24D6025BE539}" srcOrd="0" destOrd="0" presId="urn:microsoft.com/office/officeart/2005/8/layout/orgChart1"/>
    <dgm:cxn modelId="{73CB3FD8-B418-4A9E-96A8-69181DA7D163}" type="presParOf" srcId="{F9C92832-6FF8-440F-A7EF-24D6025BE539}" destId="{CEEB8135-B477-4551-97D1-F3AAE29FE52C}" srcOrd="0" destOrd="0" presId="urn:microsoft.com/office/officeart/2005/8/layout/orgChart1"/>
    <dgm:cxn modelId="{F72374EE-5EFF-409A-9ADA-5B807DA6D11B}" type="presParOf" srcId="{F9C92832-6FF8-440F-A7EF-24D6025BE539}" destId="{B0EEC43E-68DE-4423-8C37-B3270B55A379}" srcOrd="1" destOrd="0" presId="urn:microsoft.com/office/officeart/2005/8/layout/orgChart1"/>
    <dgm:cxn modelId="{1D03710A-5254-4F36-BC4A-C5E7C002E0A3}" type="presParOf" srcId="{1ADFA24F-7B2A-4EC5-9DA8-E2966A727561}" destId="{FAE9E327-7AF5-402F-8218-B0C8FF3CBBD0}" srcOrd="1" destOrd="0" presId="urn:microsoft.com/office/officeart/2005/8/layout/orgChart1"/>
    <dgm:cxn modelId="{2A8FEC8B-47BF-492E-AAB1-C5EA9DC86619}" type="presParOf" srcId="{1ADFA24F-7B2A-4EC5-9DA8-E2966A727561}" destId="{ECB49360-F4F2-4D80-9986-80F1A14E991F}" srcOrd="2" destOrd="0" presId="urn:microsoft.com/office/officeart/2005/8/layout/orgChart1"/>
    <dgm:cxn modelId="{E602F678-71CD-4CFA-BD8F-D2037C6A4B60}" type="presParOf" srcId="{8CF00D5E-4EA0-4DEC-AB7C-F010716484BD}" destId="{B81AAFAE-4BC5-4B0B-AB47-04D4E1D549CF}" srcOrd="4" destOrd="0" presId="urn:microsoft.com/office/officeart/2005/8/layout/orgChart1"/>
    <dgm:cxn modelId="{442868BE-A890-40EC-9063-5F1E1D497391}" type="presParOf" srcId="{8CF00D5E-4EA0-4DEC-AB7C-F010716484BD}" destId="{4F04D567-F950-4AAD-8B84-C39A7F081234}" srcOrd="5" destOrd="0" presId="urn:microsoft.com/office/officeart/2005/8/layout/orgChart1"/>
    <dgm:cxn modelId="{051BF931-B2F3-490E-B5FC-68CF9017D9AE}" type="presParOf" srcId="{4F04D567-F950-4AAD-8B84-C39A7F081234}" destId="{3F8CD142-012C-4364-BE42-B415949AF7C0}" srcOrd="0" destOrd="0" presId="urn:microsoft.com/office/officeart/2005/8/layout/orgChart1"/>
    <dgm:cxn modelId="{6717EA2D-FB1E-40C2-B661-1E8AA1D1FCE3}" type="presParOf" srcId="{3F8CD142-012C-4364-BE42-B415949AF7C0}" destId="{675FA059-581E-4EAC-B873-3FBF1B9BD205}" srcOrd="0" destOrd="0" presId="urn:microsoft.com/office/officeart/2005/8/layout/orgChart1"/>
    <dgm:cxn modelId="{BD97397C-F80A-48F1-85A3-FC045D1935CD}" type="presParOf" srcId="{3F8CD142-012C-4364-BE42-B415949AF7C0}" destId="{C808F796-2A2F-46B4-96A0-83DBC1FBD7F1}" srcOrd="1" destOrd="0" presId="urn:microsoft.com/office/officeart/2005/8/layout/orgChart1"/>
    <dgm:cxn modelId="{B90BCA0C-3B96-445C-84B0-9701495FF30E}" type="presParOf" srcId="{4F04D567-F950-4AAD-8B84-C39A7F081234}" destId="{53086768-36D9-47EA-AC1A-C5BC562D5E41}" srcOrd="1" destOrd="0" presId="urn:microsoft.com/office/officeart/2005/8/layout/orgChart1"/>
    <dgm:cxn modelId="{CAFDE38D-8EB1-404A-A601-01C1B3C350BC}" type="presParOf" srcId="{4F04D567-F950-4AAD-8B84-C39A7F081234}" destId="{1A0689B9-61EA-4711-ADBA-E6FDEAECB1DD}" srcOrd="2" destOrd="0" presId="urn:microsoft.com/office/officeart/2005/8/layout/orgChart1"/>
    <dgm:cxn modelId="{563CE438-B609-4567-8A30-696DA9904C1C}" type="presParOf" srcId="{8CF00D5E-4EA0-4DEC-AB7C-F010716484BD}" destId="{3484E8E1-4935-48F3-AEB0-16F8E7AEE43E}" srcOrd="6" destOrd="0" presId="urn:microsoft.com/office/officeart/2005/8/layout/orgChart1"/>
    <dgm:cxn modelId="{E7D860EC-16BF-41C4-BCA3-0127BFCA2163}" type="presParOf" srcId="{8CF00D5E-4EA0-4DEC-AB7C-F010716484BD}" destId="{EC45A68C-3AEE-45DD-97A6-7284DA1E4A3B}" srcOrd="7" destOrd="0" presId="urn:microsoft.com/office/officeart/2005/8/layout/orgChart1"/>
    <dgm:cxn modelId="{5D4877C0-91D2-4920-BCD3-B284A5567C92}" type="presParOf" srcId="{EC45A68C-3AEE-45DD-97A6-7284DA1E4A3B}" destId="{0F307E90-5745-4E63-A5F5-86A55D0EE798}" srcOrd="0" destOrd="0" presId="urn:microsoft.com/office/officeart/2005/8/layout/orgChart1"/>
    <dgm:cxn modelId="{A57DDF6D-698A-4B08-99D9-6103153BD1A1}" type="presParOf" srcId="{0F307E90-5745-4E63-A5F5-86A55D0EE798}" destId="{0BFC0CA9-3695-4EDE-A03B-BAFD7A90B613}" srcOrd="0" destOrd="0" presId="urn:microsoft.com/office/officeart/2005/8/layout/orgChart1"/>
    <dgm:cxn modelId="{FCBD70E6-3890-45B3-9263-B62F65F58325}" type="presParOf" srcId="{0F307E90-5745-4E63-A5F5-86A55D0EE798}" destId="{12005365-CDB2-49A4-A1D5-8FBA8CB5FDAF}" srcOrd="1" destOrd="0" presId="urn:microsoft.com/office/officeart/2005/8/layout/orgChart1"/>
    <dgm:cxn modelId="{E72465F6-7CA2-475E-A37A-C9422B4C687A}" type="presParOf" srcId="{EC45A68C-3AEE-45DD-97A6-7284DA1E4A3B}" destId="{829FD1E4-7763-42DB-B460-4C5855025111}" srcOrd="1" destOrd="0" presId="urn:microsoft.com/office/officeart/2005/8/layout/orgChart1"/>
    <dgm:cxn modelId="{11E744A8-4A72-4C03-A146-82CF8623D7BB}" type="presParOf" srcId="{EC45A68C-3AEE-45DD-97A6-7284DA1E4A3B}" destId="{5F21B969-A59F-48EB-AD2C-A34BB699208D}" srcOrd="2" destOrd="0" presId="urn:microsoft.com/office/officeart/2005/8/layout/orgChart1"/>
    <dgm:cxn modelId="{D523D68D-2A8D-42B2-82CE-5960DA8A045E}" type="presParOf" srcId="{786C0E2E-99F2-4F96-B628-5FF58B1E2B26}" destId="{0DF6E285-2144-4613-83E6-6E2C8A57D3C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2633ED-DD2E-4CB2-9EF6-97DDDF1D8157}" type="doc">
      <dgm:prSet loTypeId="urn:microsoft.com/office/officeart/2005/8/layout/orgChart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0E480C-7435-4C82-9C41-8447E04042DB}">
      <dgm:prSet phldrT="[Text]" custT="1"/>
      <dgm:spPr/>
      <dgm:t>
        <a:bodyPr/>
        <a:lstStyle/>
        <a:p>
          <a:r>
            <a:rPr lang="fa-IR" sz="2400" b="1" dirty="0" smtClean="0">
              <a:cs typeface="B Lotus" panose="00000400000000000000" pitchFamily="2" charset="-78"/>
            </a:rPr>
            <a:t>محور های تعلیم مرحله چهارم</a:t>
          </a:r>
          <a:endParaRPr lang="en-US" sz="2400" b="1" dirty="0">
            <a:cs typeface="B Lotus" panose="00000400000000000000" pitchFamily="2" charset="-78"/>
          </a:endParaRPr>
        </a:p>
      </dgm:t>
    </dgm:pt>
    <dgm:pt modelId="{DDD8D970-143B-42CC-93A5-D205665054FF}" type="parTrans" cxnId="{A8503F8A-308E-4719-B8DC-B9C6FAF60F9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FE21131-3952-4F7E-B7B9-06B1731274D7}" type="sibTrans" cxnId="{A8503F8A-308E-4719-B8DC-B9C6FAF60F9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EA6B360-729F-410E-9283-8FD1FD782474}">
      <dgm:prSet phldrT="[Text]" custT="1"/>
      <dgm:spPr/>
      <dgm:t>
        <a:bodyPr/>
        <a:lstStyle/>
        <a:p>
          <a:r>
            <a:rPr lang="fa-IR" sz="2400" b="1" u="sng" dirty="0" smtClean="0">
              <a:cs typeface="B Lotus" panose="00000400000000000000" pitchFamily="2" charset="-78"/>
            </a:rPr>
            <a:t>استفاده از کلام در ابزار منطق</a:t>
          </a:r>
          <a:endParaRPr lang="en-US" sz="2400" b="1" u="sng" dirty="0">
            <a:cs typeface="B Lotus" panose="00000400000000000000" pitchFamily="2" charset="-78"/>
          </a:endParaRPr>
        </a:p>
      </dgm:t>
    </dgm:pt>
    <dgm:pt modelId="{D76A77E3-2B9A-4977-AA63-247C8403E9D5}" type="parTrans" cxnId="{CBAE9F2A-68FD-4B8A-8387-745D455396C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1CB94AB-20E4-4CFA-9C0A-3E6EE36BD34B}" type="sibTrans" cxnId="{CBAE9F2A-68FD-4B8A-8387-745D455396C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74E73A6-AFA1-41C8-B3E0-5F5D2829CD15}">
      <dgm:prSet phldrT="[Text]"/>
      <dgm:spPr/>
      <dgm:t>
        <a:bodyPr/>
        <a:lstStyle/>
        <a:p>
          <a:r>
            <a:rPr lang="fa-IR" b="1" u="sng" dirty="0" smtClean="0">
              <a:cs typeface="B Lotus" panose="00000400000000000000" pitchFamily="2" charset="-78"/>
            </a:rPr>
            <a:t>تادیب نطق</a:t>
          </a:r>
          <a:endParaRPr lang="en-US" b="1" u="sng" dirty="0">
            <a:cs typeface="B Lotus" panose="00000400000000000000" pitchFamily="2" charset="-78"/>
          </a:endParaRPr>
        </a:p>
      </dgm:t>
    </dgm:pt>
    <dgm:pt modelId="{CBCFE01A-E964-48AA-8113-6E025F2BB74B}" type="parTrans" cxnId="{F03459F6-3B6C-40D5-BEC0-EB1DB600586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5C23446-FBD1-4632-9AC8-92CD1D3FDBDF}" type="sibTrans" cxnId="{F03459F6-3B6C-40D5-BEC0-EB1DB600586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4EC69AB-1773-4894-8EFB-093D7473D92E}">
      <dgm:prSet phldrT="[Text]"/>
      <dgm:spPr/>
      <dgm:t>
        <a:bodyPr/>
        <a:lstStyle/>
        <a:p>
          <a:r>
            <a:rPr lang="fa-IR" b="1" u="sng" dirty="0" smtClean="0">
              <a:cs typeface="B Lotus" panose="00000400000000000000" pitchFamily="2" charset="-78"/>
            </a:rPr>
            <a:t>زبان به کلام نیک گشودن</a:t>
          </a:r>
          <a:endParaRPr lang="en-US" b="1" u="sng" dirty="0">
            <a:cs typeface="B Lotus" panose="00000400000000000000" pitchFamily="2" charset="-78"/>
          </a:endParaRPr>
        </a:p>
      </dgm:t>
    </dgm:pt>
    <dgm:pt modelId="{E9D2C390-82AD-4B63-93D7-A3D16108A4BD}" type="parTrans" cxnId="{A11D46CF-F654-4CDF-B5EE-ED3C9974E2C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DC120FE-1E9F-40E3-9565-CFEA06BF499F}" type="sibTrans" cxnId="{A11D46CF-F654-4CDF-B5EE-ED3C9974E2C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B7E53B8-8893-462F-BF6A-62390B7E4DEE}" type="pres">
      <dgm:prSet presAssocID="{012633ED-DD2E-4CB2-9EF6-97DDDF1D815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2CB5AC7-8C16-409C-BB98-967F2EC7F869}" type="pres">
      <dgm:prSet presAssocID="{310E480C-7435-4C82-9C41-8447E04042DB}" presName="hierRoot1" presStyleCnt="0">
        <dgm:presLayoutVars>
          <dgm:hierBranch val="init"/>
        </dgm:presLayoutVars>
      </dgm:prSet>
      <dgm:spPr/>
    </dgm:pt>
    <dgm:pt modelId="{5B322855-4F48-4910-8D92-151E973EF1E0}" type="pres">
      <dgm:prSet presAssocID="{310E480C-7435-4C82-9C41-8447E04042DB}" presName="rootComposite1" presStyleCnt="0"/>
      <dgm:spPr/>
    </dgm:pt>
    <dgm:pt modelId="{C8FF12E1-D439-4F2B-9E83-B48E9558623E}" type="pres">
      <dgm:prSet presAssocID="{310E480C-7435-4C82-9C41-8447E04042D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EF7048-67EA-4967-B957-5D78A76448DA}" type="pres">
      <dgm:prSet presAssocID="{310E480C-7435-4C82-9C41-8447E04042D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78BB3C0-716E-4385-8F8D-6BC8FF2435A8}" type="pres">
      <dgm:prSet presAssocID="{310E480C-7435-4C82-9C41-8447E04042DB}" presName="hierChild2" presStyleCnt="0"/>
      <dgm:spPr/>
    </dgm:pt>
    <dgm:pt modelId="{28F46ACF-CA64-427E-B181-B69EBDF97DB5}" type="pres">
      <dgm:prSet presAssocID="{D76A77E3-2B9A-4977-AA63-247C8403E9D5}" presName="Name37" presStyleLbl="parChTrans1D2" presStyleIdx="0" presStyleCnt="3"/>
      <dgm:spPr/>
      <dgm:t>
        <a:bodyPr/>
        <a:lstStyle/>
        <a:p>
          <a:endParaRPr lang="en-US"/>
        </a:p>
      </dgm:t>
    </dgm:pt>
    <dgm:pt modelId="{9E5E5A4B-4DAA-4C12-B499-D07BD1F26A72}" type="pres">
      <dgm:prSet presAssocID="{BEA6B360-729F-410E-9283-8FD1FD782474}" presName="hierRoot2" presStyleCnt="0">
        <dgm:presLayoutVars>
          <dgm:hierBranch val="init"/>
        </dgm:presLayoutVars>
      </dgm:prSet>
      <dgm:spPr/>
    </dgm:pt>
    <dgm:pt modelId="{2BE4B5B2-2B76-4D28-81B0-A9898AC85704}" type="pres">
      <dgm:prSet presAssocID="{BEA6B360-729F-410E-9283-8FD1FD782474}" presName="rootComposite" presStyleCnt="0"/>
      <dgm:spPr/>
    </dgm:pt>
    <dgm:pt modelId="{69485A8C-F7B0-4D82-AEB2-FD4B0A4B14AF}" type="pres">
      <dgm:prSet presAssocID="{BEA6B360-729F-410E-9283-8FD1FD78247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84121B-0B2B-4E5F-B44B-6E000EC7E6BC}" type="pres">
      <dgm:prSet presAssocID="{BEA6B360-729F-410E-9283-8FD1FD782474}" presName="rootConnector" presStyleLbl="node2" presStyleIdx="0" presStyleCnt="3"/>
      <dgm:spPr/>
      <dgm:t>
        <a:bodyPr/>
        <a:lstStyle/>
        <a:p>
          <a:endParaRPr lang="en-US"/>
        </a:p>
      </dgm:t>
    </dgm:pt>
    <dgm:pt modelId="{3118EBFB-77C8-41A4-8323-58E147D49198}" type="pres">
      <dgm:prSet presAssocID="{BEA6B360-729F-410E-9283-8FD1FD782474}" presName="hierChild4" presStyleCnt="0"/>
      <dgm:spPr/>
    </dgm:pt>
    <dgm:pt modelId="{0AE50DF8-2CBA-4F37-8326-F6A90880D8B6}" type="pres">
      <dgm:prSet presAssocID="{BEA6B360-729F-410E-9283-8FD1FD782474}" presName="hierChild5" presStyleCnt="0"/>
      <dgm:spPr/>
    </dgm:pt>
    <dgm:pt modelId="{3FF17739-E31C-43D3-86CA-F790D22B8046}" type="pres">
      <dgm:prSet presAssocID="{CBCFE01A-E964-48AA-8113-6E025F2BB74B}" presName="Name37" presStyleLbl="parChTrans1D2" presStyleIdx="1" presStyleCnt="3"/>
      <dgm:spPr/>
      <dgm:t>
        <a:bodyPr/>
        <a:lstStyle/>
        <a:p>
          <a:endParaRPr lang="en-US"/>
        </a:p>
      </dgm:t>
    </dgm:pt>
    <dgm:pt modelId="{74DB66F2-74FD-4AC7-96A5-E025320966F8}" type="pres">
      <dgm:prSet presAssocID="{B74E73A6-AFA1-41C8-B3E0-5F5D2829CD15}" presName="hierRoot2" presStyleCnt="0">
        <dgm:presLayoutVars>
          <dgm:hierBranch val="init"/>
        </dgm:presLayoutVars>
      </dgm:prSet>
      <dgm:spPr/>
    </dgm:pt>
    <dgm:pt modelId="{9641E143-CB93-42A9-8FE4-0E4393D0C177}" type="pres">
      <dgm:prSet presAssocID="{B74E73A6-AFA1-41C8-B3E0-5F5D2829CD15}" presName="rootComposite" presStyleCnt="0"/>
      <dgm:spPr/>
    </dgm:pt>
    <dgm:pt modelId="{A3092162-4654-4213-B05E-B19C7516AFF1}" type="pres">
      <dgm:prSet presAssocID="{B74E73A6-AFA1-41C8-B3E0-5F5D2829CD1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F4877E-7216-49E3-9A4A-C46264A9EF8E}" type="pres">
      <dgm:prSet presAssocID="{B74E73A6-AFA1-41C8-B3E0-5F5D2829CD15}" presName="rootConnector" presStyleLbl="node2" presStyleIdx="1" presStyleCnt="3"/>
      <dgm:spPr/>
      <dgm:t>
        <a:bodyPr/>
        <a:lstStyle/>
        <a:p>
          <a:endParaRPr lang="en-US"/>
        </a:p>
      </dgm:t>
    </dgm:pt>
    <dgm:pt modelId="{8B414297-610D-4573-9AFB-45A3D7917DA1}" type="pres">
      <dgm:prSet presAssocID="{B74E73A6-AFA1-41C8-B3E0-5F5D2829CD15}" presName="hierChild4" presStyleCnt="0"/>
      <dgm:spPr/>
    </dgm:pt>
    <dgm:pt modelId="{82631D64-E115-4CCC-8C69-5E05EED9730B}" type="pres">
      <dgm:prSet presAssocID="{B74E73A6-AFA1-41C8-B3E0-5F5D2829CD15}" presName="hierChild5" presStyleCnt="0"/>
      <dgm:spPr/>
    </dgm:pt>
    <dgm:pt modelId="{1C71E077-9E39-4D95-B2FC-AB2D66C27D5A}" type="pres">
      <dgm:prSet presAssocID="{E9D2C390-82AD-4B63-93D7-A3D16108A4BD}" presName="Name37" presStyleLbl="parChTrans1D2" presStyleIdx="2" presStyleCnt="3"/>
      <dgm:spPr/>
      <dgm:t>
        <a:bodyPr/>
        <a:lstStyle/>
        <a:p>
          <a:endParaRPr lang="en-US"/>
        </a:p>
      </dgm:t>
    </dgm:pt>
    <dgm:pt modelId="{8D2964B5-D719-4F1E-B452-CC5B2B771745}" type="pres">
      <dgm:prSet presAssocID="{D4EC69AB-1773-4894-8EFB-093D7473D92E}" presName="hierRoot2" presStyleCnt="0">
        <dgm:presLayoutVars>
          <dgm:hierBranch val="init"/>
        </dgm:presLayoutVars>
      </dgm:prSet>
      <dgm:spPr/>
    </dgm:pt>
    <dgm:pt modelId="{B9DF31BB-67F1-47F8-A3FA-F84B8A106688}" type="pres">
      <dgm:prSet presAssocID="{D4EC69AB-1773-4894-8EFB-093D7473D92E}" presName="rootComposite" presStyleCnt="0"/>
      <dgm:spPr/>
    </dgm:pt>
    <dgm:pt modelId="{2D1B80B1-E4CF-472A-AC35-6A2390781A72}" type="pres">
      <dgm:prSet presAssocID="{D4EC69AB-1773-4894-8EFB-093D7473D92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E8E1A4-7E0C-4E48-9E53-4215FB7B3EBD}" type="pres">
      <dgm:prSet presAssocID="{D4EC69AB-1773-4894-8EFB-093D7473D92E}" presName="rootConnector" presStyleLbl="node2" presStyleIdx="2" presStyleCnt="3"/>
      <dgm:spPr/>
      <dgm:t>
        <a:bodyPr/>
        <a:lstStyle/>
        <a:p>
          <a:endParaRPr lang="en-US"/>
        </a:p>
      </dgm:t>
    </dgm:pt>
    <dgm:pt modelId="{51370BE1-F9C3-4B0C-B016-592D737485F7}" type="pres">
      <dgm:prSet presAssocID="{D4EC69AB-1773-4894-8EFB-093D7473D92E}" presName="hierChild4" presStyleCnt="0"/>
      <dgm:spPr/>
    </dgm:pt>
    <dgm:pt modelId="{ADE2CD02-0251-4BE1-B429-6E6B2D5E5949}" type="pres">
      <dgm:prSet presAssocID="{D4EC69AB-1773-4894-8EFB-093D7473D92E}" presName="hierChild5" presStyleCnt="0"/>
      <dgm:spPr/>
    </dgm:pt>
    <dgm:pt modelId="{D1629657-508A-44FD-AC56-A5A5E6AE8890}" type="pres">
      <dgm:prSet presAssocID="{310E480C-7435-4C82-9C41-8447E04042DB}" presName="hierChild3" presStyleCnt="0"/>
      <dgm:spPr/>
    </dgm:pt>
  </dgm:ptLst>
  <dgm:cxnLst>
    <dgm:cxn modelId="{A97828ED-6C05-4EFE-931A-4A8BC4521C57}" type="presOf" srcId="{E9D2C390-82AD-4B63-93D7-A3D16108A4BD}" destId="{1C71E077-9E39-4D95-B2FC-AB2D66C27D5A}" srcOrd="0" destOrd="0" presId="urn:microsoft.com/office/officeart/2005/8/layout/orgChart1"/>
    <dgm:cxn modelId="{007AFB1A-8C3C-4A50-B8FC-F217660055D9}" type="presOf" srcId="{310E480C-7435-4C82-9C41-8447E04042DB}" destId="{C8FF12E1-D439-4F2B-9E83-B48E9558623E}" srcOrd="0" destOrd="0" presId="urn:microsoft.com/office/officeart/2005/8/layout/orgChart1"/>
    <dgm:cxn modelId="{EDCC119B-E844-4C76-B977-F28B29727789}" type="presOf" srcId="{310E480C-7435-4C82-9C41-8447E04042DB}" destId="{D6EF7048-67EA-4967-B957-5D78A76448DA}" srcOrd="1" destOrd="0" presId="urn:microsoft.com/office/officeart/2005/8/layout/orgChart1"/>
    <dgm:cxn modelId="{A60CA15D-4857-44B2-86BA-16EEABC2F070}" type="presOf" srcId="{BEA6B360-729F-410E-9283-8FD1FD782474}" destId="{8A84121B-0B2B-4E5F-B44B-6E000EC7E6BC}" srcOrd="1" destOrd="0" presId="urn:microsoft.com/office/officeart/2005/8/layout/orgChart1"/>
    <dgm:cxn modelId="{0211F730-31B6-4F4C-BE54-56505768EBAF}" type="presOf" srcId="{B74E73A6-AFA1-41C8-B3E0-5F5D2829CD15}" destId="{A3092162-4654-4213-B05E-B19C7516AFF1}" srcOrd="0" destOrd="0" presId="urn:microsoft.com/office/officeart/2005/8/layout/orgChart1"/>
    <dgm:cxn modelId="{43974B10-019D-4D69-821E-B1D2B39DFBB6}" type="presOf" srcId="{012633ED-DD2E-4CB2-9EF6-97DDDF1D8157}" destId="{9B7E53B8-8893-462F-BF6A-62390B7E4DEE}" srcOrd="0" destOrd="0" presId="urn:microsoft.com/office/officeart/2005/8/layout/orgChart1"/>
    <dgm:cxn modelId="{A11D46CF-F654-4CDF-B5EE-ED3C9974E2CC}" srcId="{310E480C-7435-4C82-9C41-8447E04042DB}" destId="{D4EC69AB-1773-4894-8EFB-093D7473D92E}" srcOrd="2" destOrd="0" parTransId="{E9D2C390-82AD-4B63-93D7-A3D16108A4BD}" sibTransId="{BDC120FE-1E9F-40E3-9565-CFEA06BF499F}"/>
    <dgm:cxn modelId="{8BDB78CB-9B96-48E1-BF43-8D110FA9F2AD}" type="presOf" srcId="{D76A77E3-2B9A-4977-AA63-247C8403E9D5}" destId="{28F46ACF-CA64-427E-B181-B69EBDF97DB5}" srcOrd="0" destOrd="0" presId="urn:microsoft.com/office/officeart/2005/8/layout/orgChart1"/>
    <dgm:cxn modelId="{69F4938F-1DB3-455A-BF40-6431751DC22B}" type="presOf" srcId="{B74E73A6-AFA1-41C8-B3E0-5F5D2829CD15}" destId="{0BF4877E-7216-49E3-9A4A-C46264A9EF8E}" srcOrd="1" destOrd="0" presId="urn:microsoft.com/office/officeart/2005/8/layout/orgChart1"/>
    <dgm:cxn modelId="{9C603E2F-60A3-49FB-94DA-7F09D98DD272}" type="presOf" srcId="{CBCFE01A-E964-48AA-8113-6E025F2BB74B}" destId="{3FF17739-E31C-43D3-86CA-F790D22B8046}" srcOrd="0" destOrd="0" presId="urn:microsoft.com/office/officeart/2005/8/layout/orgChart1"/>
    <dgm:cxn modelId="{F03459F6-3B6C-40D5-BEC0-EB1DB600586E}" srcId="{310E480C-7435-4C82-9C41-8447E04042DB}" destId="{B74E73A6-AFA1-41C8-B3E0-5F5D2829CD15}" srcOrd="1" destOrd="0" parTransId="{CBCFE01A-E964-48AA-8113-6E025F2BB74B}" sibTransId="{B5C23446-FBD1-4632-9AC8-92CD1D3FDBDF}"/>
    <dgm:cxn modelId="{A8503F8A-308E-4719-B8DC-B9C6FAF60F9D}" srcId="{012633ED-DD2E-4CB2-9EF6-97DDDF1D8157}" destId="{310E480C-7435-4C82-9C41-8447E04042DB}" srcOrd="0" destOrd="0" parTransId="{DDD8D970-143B-42CC-93A5-D205665054FF}" sibTransId="{EFE21131-3952-4F7E-B7B9-06B1731274D7}"/>
    <dgm:cxn modelId="{1EB53383-9923-4F49-ABF7-B761540FD71C}" type="presOf" srcId="{D4EC69AB-1773-4894-8EFB-093D7473D92E}" destId="{73E8E1A4-7E0C-4E48-9E53-4215FB7B3EBD}" srcOrd="1" destOrd="0" presId="urn:microsoft.com/office/officeart/2005/8/layout/orgChart1"/>
    <dgm:cxn modelId="{CBAE9F2A-68FD-4B8A-8387-745D455396C7}" srcId="{310E480C-7435-4C82-9C41-8447E04042DB}" destId="{BEA6B360-729F-410E-9283-8FD1FD782474}" srcOrd="0" destOrd="0" parTransId="{D76A77E3-2B9A-4977-AA63-247C8403E9D5}" sibTransId="{41CB94AB-20E4-4CFA-9C0A-3E6EE36BD34B}"/>
    <dgm:cxn modelId="{8D867E67-90D3-4196-A96E-A4D5E8E648B7}" type="presOf" srcId="{BEA6B360-729F-410E-9283-8FD1FD782474}" destId="{69485A8C-F7B0-4D82-AEB2-FD4B0A4B14AF}" srcOrd="0" destOrd="0" presId="urn:microsoft.com/office/officeart/2005/8/layout/orgChart1"/>
    <dgm:cxn modelId="{3C27F4D5-12C2-4A85-9F7D-F7DEE62EF024}" type="presOf" srcId="{D4EC69AB-1773-4894-8EFB-093D7473D92E}" destId="{2D1B80B1-E4CF-472A-AC35-6A2390781A72}" srcOrd="0" destOrd="0" presId="urn:microsoft.com/office/officeart/2005/8/layout/orgChart1"/>
    <dgm:cxn modelId="{F9333D3C-E6E8-4D43-B3DB-205255F4D7FE}" type="presParOf" srcId="{9B7E53B8-8893-462F-BF6A-62390B7E4DEE}" destId="{C2CB5AC7-8C16-409C-BB98-967F2EC7F869}" srcOrd="0" destOrd="0" presId="urn:microsoft.com/office/officeart/2005/8/layout/orgChart1"/>
    <dgm:cxn modelId="{D604BABF-D166-4151-B5EC-572FF4DF1632}" type="presParOf" srcId="{C2CB5AC7-8C16-409C-BB98-967F2EC7F869}" destId="{5B322855-4F48-4910-8D92-151E973EF1E0}" srcOrd="0" destOrd="0" presId="urn:microsoft.com/office/officeart/2005/8/layout/orgChart1"/>
    <dgm:cxn modelId="{0E032A32-3CA1-43CC-9103-1E607E34019E}" type="presParOf" srcId="{5B322855-4F48-4910-8D92-151E973EF1E0}" destId="{C8FF12E1-D439-4F2B-9E83-B48E9558623E}" srcOrd="0" destOrd="0" presId="urn:microsoft.com/office/officeart/2005/8/layout/orgChart1"/>
    <dgm:cxn modelId="{6270052A-20F0-4068-9D94-1898C1B57976}" type="presParOf" srcId="{5B322855-4F48-4910-8D92-151E973EF1E0}" destId="{D6EF7048-67EA-4967-B957-5D78A76448DA}" srcOrd="1" destOrd="0" presId="urn:microsoft.com/office/officeart/2005/8/layout/orgChart1"/>
    <dgm:cxn modelId="{314FCCC8-DF7E-4A66-B809-5A4864056841}" type="presParOf" srcId="{C2CB5AC7-8C16-409C-BB98-967F2EC7F869}" destId="{678BB3C0-716E-4385-8F8D-6BC8FF2435A8}" srcOrd="1" destOrd="0" presId="urn:microsoft.com/office/officeart/2005/8/layout/orgChart1"/>
    <dgm:cxn modelId="{1485269C-4606-4FE0-B310-50BBD8BA7F94}" type="presParOf" srcId="{678BB3C0-716E-4385-8F8D-6BC8FF2435A8}" destId="{28F46ACF-CA64-427E-B181-B69EBDF97DB5}" srcOrd="0" destOrd="0" presId="urn:microsoft.com/office/officeart/2005/8/layout/orgChart1"/>
    <dgm:cxn modelId="{2ECE1B4A-53A8-424A-8D2A-8C318D146A3F}" type="presParOf" srcId="{678BB3C0-716E-4385-8F8D-6BC8FF2435A8}" destId="{9E5E5A4B-4DAA-4C12-B499-D07BD1F26A72}" srcOrd="1" destOrd="0" presId="urn:microsoft.com/office/officeart/2005/8/layout/orgChart1"/>
    <dgm:cxn modelId="{193F0239-4793-49DF-9009-9F22C213AA2A}" type="presParOf" srcId="{9E5E5A4B-4DAA-4C12-B499-D07BD1F26A72}" destId="{2BE4B5B2-2B76-4D28-81B0-A9898AC85704}" srcOrd="0" destOrd="0" presId="urn:microsoft.com/office/officeart/2005/8/layout/orgChart1"/>
    <dgm:cxn modelId="{EF77A51A-AAAB-466E-BD27-DA3DC3D9760B}" type="presParOf" srcId="{2BE4B5B2-2B76-4D28-81B0-A9898AC85704}" destId="{69485A8C-F7B0-4D82-AEB2-FD4B0A4B14AF}" srcOrd="0" destOrd="0" presId="urn:microsoft.com/office/officeart/2005/8/layout/orgChart1"/>
    <dgm:cxn modelId="{923D68A9-2FB1-4652-B63C-5677029BC997}" type="presParOf" srcId="{2BE4B5B2-2B76-4D28-81B0-A9898AC85704}" destId="{8A84121B-0B2B-4E5F-B44B-6E000EC7E6BC}" srcOrd="1" destOrd="0" presId="urn:microsoft.com/office/officeart/2005/8/layout/orgChart1"/>
    <dgm:cxn modelId="{6704167F-F8C7-4E4A-9DDB-0E0DBD1D309D}" type="presParOf" srcId="{9E5E5A4B-4DAA-4C12-B499-D07BD1F26A72}" destId="{3118EBFB-77C8-41A4-8323-58E147D49198}" srcOrd="1" destOrd="0" presId="urn:microsoft.com/office/officeart/2005/8/layout/orgChart1"/>
    <dgm:cxn modelId="{B5E05223-4174-4164-A853-6FC3CCA99F48}" type="presParOf" srcId="{9E5E5A4B-4DAA-4C12-B499-D07BD1F26A72}" destId="{0AE50DF8-2CBA-4F37-8326-F6A90880D8B6}" srcOrd="2" destOrd="0" presId="urn:microsoft.com/office/officeart/2005/8/layout/orgChart1"/>
    <dgm:cxn modelId="{A648647A-B666-4B27-BB6F-5033EF056A62}" type="presParOf" srcId="{678BB3C0-716E-4385-8F8D-6BC8FF2435A8}" destId="{3FF17739-E31C-43D3-86CA-F790D22B8046}" srcOrd="2" destOrd="0" presId="urn:microsoft.com/office/officeart/2005/8/layout/orgChart1"/>
    <dgm:cxn modelId="{3A6D8AC6-2ED2-4BAC-8C59-06F452CF4EB2}" type="presParOf" srcId="{678BB3C0-716E-4385-8F8D-6BC8FF2435A8}" destId="{74DB66F2-74FD-4AC7-96A5-E025320966F8}" srcOrd="3" destOrd="0" presId="urn:microsoft.com/office/officeart/2005/8/layout/orgChart1"/>
    <dgm:cxn modelId="{7857464F-21EF-4CEE-91A9-790727A5E285}" type="presParOf" srcId="{74DB66F2-74FD-4AC7-96A5-E025320966F8}" destId="{9641E143-CB93-42A9-8FE4-0E4393D0C177}" srcOrd="0" destOrd="0" presId="urn:microsoft.com/office/officeart/2005/8/layout/orgChart1"/>
    <dgm:cxn modelId="{B8B96E14-6C65-455E-978A-D02C923AB2DE}" type="presParOf" srcId="{9641E143-CB93-42A9-8FE4-0E4393D0C177}" destId="{A3092162-4654-4213-B05E-B19C7516AFF1}" srcOrd="0" destOrd="0" presId="urn:microsoft.com/office/officeart/2005/8/layout/orgChart1"/>
    <dgm:cxn modelId="{1141B5C4-A0D6-4552-BC07-5520FEE9DBA2}" type="presParOf" srcId="{9641E143-CB93-42A9-8FE4-0E4393D0C177}" destId="{0BF4877E-7216-49E3-9A4A-C46264A9EF8E}" srcOrd="1" destOrd="0" presId="urn:microsoft.com/office/officeart/2005/8/layout/orgChart1"/>
    <dgm:cxn modelId="{99B0ADCB-D781-4BE7-87CF-AE9328DED2AC}" type="presParOf" srcId="{74DB66F2-74FD-4AC7-96A5-E025320966F8}" destId="{8B414297-610D-4573-9AFB-45A3D7917DA1}" srcOrd="1" destOrd="0" presId="urn:microsoft.com/office/officeart/2005/8/layout/orgChart1"/>
    <dgm:cxn modelId="{8387EDAD-BE1E-469C-8600-8B99AF1BE7BE}" type="presParOf" srcId="{74DB66F2-74FD-4AC7-96A5-E025320966F8}" destId="{82631D64-E115-4CCC-8C69-5E05EED9730B}" srcOrd="2" destOrd="0" presId="urn:microsoft.com/office/officeart/2005/8/layout/orgChart1"/>
    <dgm:cxn modelId="{3C33D27A-1E9B-481C-8B35-20E9EC11D24A}" type="presParOf" srcId="{678BB3C0-716E-4385-8F8D-6BC8FF2435A8}" destId="{1C71E077-9E39-4D95-B2FC-AB2D66C27D5A}" srcOrd="4" destOrd="0" presId="urn:microsoft.com/office/officeart/2005/8/layout/orgChart1"/>
    <dgm:cxn modelId="{CB86B7AE-C788-4AE6-BBC4-6EF240C7DCE4}" type="presParOf" srcId="{678BB3C0-716E-4385-8F8D-6BC8FF2435A8}" destId="{8D2964B5-D719-4F1E-B452-CC5B2B771745}" srcOrd="5" destOrd="0" presId="urn:microsoft.com/office/officeart/2005/8/layout/orgChart1"/>
    <dgm:cxn modelId="{82CFC35B-AA00-4C88-A253-0E681B68C53A}" type="presParOf" srcId="{8D2964B5-D719-4F1E-B452-CC5B2B771745}" destId="{B9DF31BB-67F1-47F8-A3FA-F84B8A106688}" srcOrd="0" destOrd="0" presId="urn:microsoft.com/office/officeart/2005/8/layout/orgChart1"/>
    <dgm:cxn modelId="{A93F4500-0F96-4453-A500-7756534392F4}" type="presParOf" srcId="{B9DF31BB-67F1-47F8-A3FA-F84B8A106688}" destId="{2D1B80B1-E4CF-472A-AC35-6A2390781A72}" srcOrd="0" destOrd="0" presId="urn:microsoft.com/office/officeart/2005/8/layout/orgChart1"/>
    <dgm:cxn modelId="{E0B3AA70-4972-4C22-925E-94CE4EC59605}" type="presParOf" srcId="{B9DF31BB-67F1-47F8-A3FA-F84B8A106688}" destId="{73E8E1A4-7E0C-4E48-9E53-4215FB7B3EBD}" srcOrd="1" destOrd="0" presId="urn:microsoft.com/office/officeart/2005/8/layout/orgChart1"/>
    <dgm:cxn modelId="{2BDCC6A7-CE0D-4777-B863-2333D219453E}" type="presParOf" srcId="{8D2964B5-D719-4F1E-B452-CC5B2B771745}" destId="{51370BE1-F9C3-4B0C-B016-592D737485F7}" srcOrd="1" destOrd="0" presId="urn:microsoft.com/office/officeart/2005/8/layout/orgChart1"/>
    <dgm:cxn modelId="{3897F006-6022-4CA6-B4FF-6DE0F9B8D68D}" type="presParOf" srcId="{8D2964B5-D719-4F1E-B452-CC5B2B771745}" destId="{ADE2CD02-0251-4BE1-B429-6E6B2D5E5949}" srcOrd="2" destOrd="0" presId="urn:microsoft.com/office/officeart/2005/8/layout/orgChart1"/>
    <dgm:cxn modelId="{0B44C057-C84E-46DF-A309-65E1A3B51FFE}" type="presParOf" srcId="{C2CB5AC7-8C16-409C-BB98-967F2EC7F869}" destId="{D1629657-508A-44FD-AC56-A5A5E6AE889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65D42D-C7AD-453B-9D9B-3B9C79ED3EC3}">
      <dsp:nvSpPr>
        <dsp:cNvPr id="0" name=""/>
        <dsp:cNvSpPr/>
      </dsp:nvSpPr>
      <dsp:spPr>
        <a:xfrm>
          <a:off x="4803503" y="2511887"/>
          <a:ext cx="3762133" cy="435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644"/>
              </a:lnTo>
              <a:lnTo>
                <a:pt x="3762133" y="217644"/>
              </a:lnTo>
              <a:lnTo>
                <a:pt x="3762133" y="4352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1E077-9E39-4D95-B2FC-AB2D66C27D5A}">
      <dsp:nvSpPr>
        <dsp:cNvPr id="0" name=""/>
        <dsp:cNvSpPr/>
      </dsp:nvSpPr>
      <dsp:spPr>
        <a:xfrm>
          <a:off x="4803503" y="2511887"/>
          <a:ext cx="1254044" cy="435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644"/>
              </a:lnTo>
              <a:lnTo>
                <a:pt x="1254044" y="217644"/>
              </a:lnTo>
              <a:lnTo>
                <a:pt x="1254044" y="4352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17739-E31C-43D3-86CA-F790D22B8046}">
      <dsp:nvSpPr>
        <dsp:cNvPr id="0" name=""/>
        <dsp:cNvSpPr/>
      </dsp:nvSpPr>
      <dsp:spPr>
        <a:xfrm>
          <a:off x="3549458" y="2511887"/>
          <a:ext cx="1254044" cy="435288"/>
        </a:xfrm>
        <a:custGeom>
          <a:avLst/>
          <a:gdLst/>
          <a:ahLst/>
          <a:cxnLst/>
          <a:rect l="0" t="0" r="0" b="0"/>
          <a:pathLst>
            <a:path>
              <a:moveTo>
                <a:pt x="1254044" y="0"/>
              </a:moveTo>
              <a:lnTo>
                <a:pt x="1254044" y="217644"/>
              </a:lnTo>
              <a:lnTo>
                <a:pt x="0" y="217644"/>
              </a:lnTo>
              <a:lnTo>
                <a:pt x="0" y="4352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F46ACF-CA64-427E-B181-B69EBDF97DB5}">
      <dsp:nvSpPr>
        <dsp:cNvPr id="0" name=""/>
        <dsp:cNvSpPr/>
      </dsp:nvSpPr>
      <dsp:spPr>
        <a:xfrm>
          <a:off x="1041369" y="2511887"/>
          <a:ext cx="3762133" cy="435288"/>
        </a:xfrm>
        <a:custGeom>
          <a:avLst/>
          <a:gdLst/>
          <a:ahLst/>
          <a:cxnLst/>
          <a:rect l="0" t="0" r="0" b="0"/>
          <a:pathLst>
            <a:path>
              <a:moveTo>
                <a:pt x="3762133" y="0"/>
              </a:moveTo>
              <a:lnTo>
                <a:pt x="3762133" y="217644"/>
              </a:lnTo>
              <a:lnTo>
                <a:pt x="0" y="217644"/>
              </a:lnTo>
              <a:lnTo>
                <a:pt x="0" y="4352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FF12E1-D439-4F2B-9E83-B48E9558623E}">
      <dsp:nvSpPr>
        <dsp:cNvPr id="0" name=""/>
        <dsp:cNvSpPr/>
      </dsp:nvSpPr>
      <dsp:spPr>
        <a:xfrm>
          <a:off x="3767102" y="1475487"/>
          <a:ext cx="2072800" cy="103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cs typeface="B Lotus" panose="00000400000000000000" pitchFamily="2" charset="-78"/>
            </a:rPr>
            <a:t>محور های تعلیم مرحله اول</a:t>
          </a:r>
          <a:endParaRPr lang="en-US" sz="2400" b="1" kern="1200" dirty="0">
            <a:cs typeface="B Lotus" panose="00000400000000000000" pitchFamily="2" charset="-78"/>
          </a:endParaRPr>
        </a:p>
      </dsp:txBody>
      <dsp:txXfrm>
        <a:off x="3767102" y="1475487"/>
        <a:ext cx="2072800" cy="1036400"/>
      </dsp:txXfrm>
    </dsp:sp>
    <dsp:sp modelId="{69485A8C-F7B0-4D82-AEB2-FD4B0A4B14AF}">
      <dsp:nvSpPr>
        <dsp:cNvPr id="0" name=""/>
        <dsp:cNvSpPr/>
      </dsp:nvSpPr>
      <dsp:spPr>
        <a:xfrm>
          <a:off x="4969" y="2947176"/>
          <a:ext cx="2072800" cy="103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b="1" kern="1200" smtClean="0">
              <a:cs typeface="B Lotus" panose="00000400000000000000" pitchFamily="2" charset="-78"/>
            </a:rPr>
            <a:t>به دست آوردن مدل برای در ظرفیت سازی هدایتی نطفه</a:t>
          </a:r>
          <a:endParaRPr lang="en-US" sz="1800" b="1" kern="1200" dirty="0">
            <a:cs typeface="B Lotus" panose="00000400000000000000" pitchFamily="2" charset="-78"/>
          </a:endParaRPr>
        </a:p>
      </dsp:txBody>
      <dsp:txXfrm>
        <a:off x="4969" y="2947176"/>
        <a:ext cx="2072800" cy="1036400"/>
      </dsp:txXfrm>
    </dsp:sp>
    <dsp:sp modelId="{A3092162-4654-4213-B05E-B19C7516AFF1}">
      <dsp:nvSpPr>
        <dsp:cNvPr id="0" name=""/>
        <dsp:cNvSpPr/>
      </dsp:nvSpPr>
      <dsp:spPr>
        <a:xfrm>
          <a:off x="2513058" y="2947176"/>
          <a:ext cx="2072800" cy="103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smtClean="0">
              <a:cs typeface="B Lotus" panose="00000400000000000000" pitchFamily="2" charset="-78"/>
            </a:rPr>
            <a:t>آداب ظرفیت سازی نطفه شامل آداب عمومی و اختصاصی برای فرزندآوری</a:t>
          </a:r>
          <a:endParaRPr lang="en-US" sz="1600" b="1" kern="1200" dirty="0">
            <a:cs typeface="B Lotus" panose="00000400000000000000" pitchFamily="2" charset="-78"/>
          </a:endParaRPr>
        </a:p>
      </dsp:txBody>
      <dsp:txXfrm>
        <a:off x="2513058" y="2947176"/>
        <a:ext cx="2072800" cy="1036400"/>
      </dsp:txXfrm>
    </dsp:sp>
    <dsp:sp modelId="{2D1B80B1-E4CF-472A-AC35-6A2390781A72}">
      <dsp:nvSpPr>
        <dsp:cNvPr id="0" name=""/>
        <dsp:cNvSpPr/>
      </dsp:nvSpPr>
      <dsp:spPr>
        <a:xfrm>
          <a:off x="5021147" y="2947176"/>
          <a:ext cx="2072800" cy="103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smtClean="0">
              <a:cs typeface="B Lotus" panose="00000400000000000000" pitchFamily="2" charset="-78"/>
            </a:rPr>
            <a:t>آرزو برای فرزند صالح</a:t>
          </a:r>
          <a:endParaRPr lang="en-US" sz="1600" b="1" kern="1200" dirty="0">
            <a:cs typeface="B Lotus" panose="00000400000000000000" pitchFamily="2" charset="-78"/>
          </a:endParaRPr>
        </a:p>
      </dsp:txBody>
      <dsp:txXfrm>
        <a:off x="5021147" y="2947176"/>
        <a:ext cx="2072800" cy="1036400"/>
      </dsp:txXfrm>
    </dsp:sp>
    <dsp:sp modelId="{6011CCAE-CBED-43A7-9995-9D2B31EC44C0}">
      <dsp:nvSpPr>
        <dsp:cNvPr id="0" name=""/>
        <dsp:cNvSpPr/>
      </dsp:nvSpPr>
      <dsp:spPr>
        <a:xfrm>
          <a:off x="7529235" y="2947176"/>
          <a:ext cx="2072800" cy="103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smtClean="0">
              <a:cs typeface="B Lotus" panose="00000400000000000000" pitchFamily="2" charset="-78"/>
            </a:rPr>
            <a:t>الفت و مودت</a:t>
          </a:r>
          <a:endParaRPr lang="en-US" sz="1600" b="1" kern="1200" dirty="0">
            <a:cs typeface="B Lotus" panose="00000400000000000000" pitchFamily="2" charset="-78"/>
          </a:endParaRPr>
        </a:p>
      </dsp:txBody>
      <dsp:txXfrm>
        <a:off x="7529235" y="2947176"/>
        <a:ext cx="2072800" cy="103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31F8CF-2664-4BDC-8952-1500ACC0E7E7}">
      <dsp:nvSpPr>
        <dsp:cNvPr id="0" name=""/>
        <dsp:cNvSpPr/>
      </dsp:nvSpPr>
      <dsp:spPr>
        <a:xfrm>
          <a:off x="5695155" y="848381"/>
          <a:ext cx="813640" cy="387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878"/>
              </a:lnTo>
              <a:lnTo>
                <a:pt x="813640" y="263878"/>
              </a:lnTo>
              <a:lnTo>
                <a:pt x="813640" y="3872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5B9C3-AE8D-4AF6-904C-8415045F3DB1}">
      <dsp:nvSpPr>
        <dsp:cNvPr id="0" name=""/>
        <dsp:cNvSpPr/>
      </dsp:nvSpPr>
      <dsp:spPr>
        <a:xfrm>
          <a:off x="4881515" y="2081047"/>
          <a:ext cx="813640" cy="387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878"/>
              </a:lnTo>
              <a:lnTo>
                <a:pt x="813640" y="263878"/>
              </a:lnTo>
              <a:lnTo>
                <a:pt x="813640" y="3872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3324D-2999-4465-A973-23F12F6D51AD}">
      <dsp:nvSpPr>
        <dsp:cNvPr id="0" name=""/>
        <dsp:cNvSpPr/>
      </dsp:nvSpPr>
      <dsp:spPr>
        <a:xfrm>
          <a:off x="4067874" y="2081047"/>
          <a:ext cx="813640" cy="387218"/>
        </a:xfrm>
        <a:custGeom>
          <a:avLst/>
          <a:gdLst/>
          <a:ahLst/>
          <a:cxnLst/>
          <a:rect l="0" t="0" r="0" b="0"/>
          <a:pathLst>
            <a:path>
              <a:moveTo>
                <a:pt x="813640" y="0"/>
              </a:moveTo>
              <a:lnTo>
                <a:pt x="813640" y="263878"/>
              </a:lnTo>
              <a:lnTo>
                <a:pt x="0" y="263878"/>
              </a:lnTo>
              <a:lnTo>
                <a:pt x="0" y="3872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C4C304-2666-4B2D-83E9-041C49E543DD}">
      <dsp:nvSpPr>
        <dsp:cNvPr id="0" name=""/>
        <dsp:cNvSpPr/>
      </dsp:nvSpPr>
      <dsp:spPr>
        <a:xfrm>
          <a:off x="4881515" y="848381"/>
          <a:ext cx="813640" cy="387218"/>
        </a:xfrm>
        <a:custGeom>
          <a:avLst/>
          <a:gdLst/>
          <a:ahLst/>
          <a:cxnLst/>
          <a:rect l="0" t="0" r="0" b="0"/>
          <a:pathLst>
            <a:path>
              <a:moveTo>
                <a:pt x="813640" y="0"/>
              </a:moveTo>
              <a:lnTo>
                <a:pt x="813640" y="263878"/>
              </a:lnTo>
              <a:lnTo>
                <a:pt x="0" y="263878"/>
              </a:lnTo>
              <a:lnTo>
                <a:pt x="0" y="3872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80666-A2E8-4B92-B299-2377EBE16172}">
      <dsp:nvSpPr>
        <dsp:cNvPr id="0" name=""/>
        <dsp:cNvSpPr/>
      </dsp:nvSpPr>
      <dsp:spPr>
        <a:xfrm>
          <a:off x="5029450" y="2935"/>
          <a:ext cx="1331411" cy="845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3F506D-E9A2-4DD3-918B-AEBF93FF6128}">
      <dsp:nvSpPr>
        <dsp:cNvPr id="0" name=""/>
        <dsp:cNvSpPr/>
      </dsp:nvSpPr>
      <dsp:spPr>
        <a:xfrm>
          <a:off x="5177384" y="143473"/>
          <a:ext cx="1331411" cy="845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b="1" kern="1200" dirty="0" smtClean="0">
              <a:cs typeface="B Lotus" panose="00000400000000000000" pitchFamily="2" charset="-78"/>
            </a:rPr>
            <a:t>محورهای تعلیم در مرحله دوم</a:t>
          </a:r>
          <a:endParaRPr lang="en-US" sz="1800" b="1" kern="1200" dirty="0">
            <a:cs typeface="B Lotus" panose="00000400000000000000" pitchFamily="2" charset="-78"/>
          </a:endParaRPr>
        </a:p>
      </dsp:txBody>
      <dsp:txXfrm>
        <a:off x="5202146" y="168235"/>
        <a:ext cx="1281887" cy="795922"/>
      </dsp:txXfrm>
    </dsp:sp>
    <dsp:sp modelId="{B2A426D3-38EB-493B-B5FD-12F9E797A58D}">
      <dsp:nvSpPr>
        <dsp:cNvPr id="0" name=""/>
        <dsp:cNvSpPr/>
      </dsp:nvSpPr>
      <dsp:spPr>
        <a:xfrm>
          <a:off x="4215809" y="1235600"/>
          <a:ext cx="1331411" cy="845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4AA3E7C-1673-44D8-B03A-5E9FCDB17A16}">
      <dsp:nvSpPr>
        <dsp:cNvPr id="0" name=""/>
        <dsp:cNvSpPr/>
      </dsp:nvSpPr>
      <dsp:spPr>
        <a:xfrm>
          <a:off x="4363744" y="1376138"/>
          <a:ext cx="1331411" cy="845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b="1" kern="1200" dirty="0" smtClean="0">
              <a:cs typeface="B Lotus" panose="00000400000000000000" pitchFamily="2" charset="-78"/>
            </a:rPr>
            <a:t>تعلیم غیر مستقیم بر عهده </a:t>
          </a:r>
          <a:r>
            <a:rPr lang="fa-IR" sz="1800" b="1" u="sng" kern="1200" dirty="0" smtClean="0">
              <a:cs typeface="B Lotus" panose="00000400000000000000" pitchFamily="2" charset="-78"/>
            </a:rPr>
            <a:t>پدر</a:t>
          </a:r>
          <a:endParaRPr lang="en-US" sz="1800" b="1" u="sng" kern="1200" dirty="0">
            <a:cs typeface="B Lotus" panose="00000400000000000000" pitchFamily="2" charset="-78"/>
          </a:endParaRPr>
        </a:p>
      </dsp:txBody>
      <dsp:txXfrm>
        <a:off x="4388506" y="1400900"/>
        <a:ext cx="1281887" cy="795922"/>
      </dsp:txXfrm>
    </dsp:sp>
    <dsp:sp modelId="{A0125BB6-5A9C-4618-BFA7-A330D57E0632}">
      <dsp:nvSpPr>
        <dsp:cNvPr id="0" name=""/>
        <dsp:cNvSpPr/>
      </dsp:nvSpPr>
      <dsp:spPr>
        <a:xfrm>
          <a:off x="3402169" y="2468266"/>
          <a:ext cx="1331411" cy="845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80E24DC-60FC-420D-BA51-F9A599793A35}">
      <dsp:nvSpPr>
        <dsp:cNvPr id="0" name=""/>
        <dsp:cNvSpPr/>
      </dsp:nvSpPr>
      <dsp:spPr>
        <a:xfrm>
          <a:off x="3550103" y="2608804"/>
          <a:ext cx="1331411" cy="845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Lotus" panose="00000400000000000000" pitchFamily="2" charset="-78"/>
            </a:rPr>
            <a:t>لطف،محبت و احسان به مادر و تامین عواطف او</a:t>
          </a:r>
          <a:endParaRPr lang="en-US" sz="1600" b="1" kern="1200" dirty="0">
            <a:cs typeface="B Lotus" panose="00000400000000000000" pitchFamily="2" charset="-78"/>
          </a:endParaRPr>
        </a:p>
      </dsp:txBody>
      <dsp:txXfrm>
        <a:off x="3574865" y="2633566"/>
        <a:ext cx="1281887" cy="795922"/>
      </dsp:txXfrm>
    </dsp:sp>
    <dsp:sp modelId="{B6531405-F09F-47AD-ABB9-C5FCDABA7D65}">
      <dsp:nvSpPr>
        <dsp:cNvPr id="0" name=""/>
        <dsp:cNvSpPr/>
      </dsp:nvSpPr>
      <dsp:spPr>
        <a:xfrm>
          <a:off x="5029450" y="2468266"/>
          <a:ext cx="1331411" cy="845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CDB982E-DE27-474A-B5DD-5AE96BD855C7}">
      <dsp:nvSpPr>
        <dsp:cNvPr id="0" name=""/>
        <dsp:cNvSpPr/>
      </dsp:nvSpPr>
      <dsp:spPr>
        <a:xfrm>
          <a:off x="5177384" y="2608804"/>
          <a:ext cx="1331411" cy="845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Lotus" panose="00000400000000000000" pitchFamily="2" charset="-78"/>
            </a:rPr>
            <a:t>تامین رزق مادر و جنین در قالب طیبات</a:t>
          </a:r>
          <a:endParaRPr lang="en-US" sz="1600" b="1" kern="1200" dirty="0">
            <a:cs typeface="B Lotus" panose="00000400000000000000" pitchFamily="2" charset="-78"/>
          </a:endParaRPr>
        </a:p>
      </dsp:txBody>
      <dsp:txXfrm>
        <a:off x="5202146" y="2633566"/>
        <a:ext cx="1281887" cy="795922"/>
      </dsp:txXfrm>
    </dsp:sp>
    <dsp:sp modelId="{DF416D9C-4A73-45EE-9BA3-6E11D32A4E32}">
      <dsp:nvSpPr>
        <dsp:cNvPr id="0" name=""/>
        <dsp:cNvSpPr/>
      </dsp:nvSpPr>
      <dsp:spPr>
        <a:xfrm>
          <a:off x="5843090" y="1235600"/>
          <a:ext cx="1331411" cy="845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7F6613-9CF7-4481-AA69-7912C39E6029}">
      <dsp:nvSpPr>
        <dsp:cNvPr id="0" name=""/>
        <dsp:cNvSpPr/>
      </dsp:nvSpPr>
      <dsp:spPr>
        <a:xfrm>
          <a:off x="5991025" y="1376138"/>
          <a:ext cx="1331411" cy="845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Lotus" panose="00000400000000000000" pitchFamily="2" charset="-78"/>
            </a:rPr>
            <a:t>تعلیم مستقیم در این دوره برعهده </a:t>
          </a:r>
          <a:r>
            <a:rPr lang="fa-IR" sz="1600" b="1" u="sng" kern="1200" dirty="0" smtClean="0">
              <a:cs typeface="B Lotus" panose="00000400000000000000" pitchFamily="2" charset="-78"/>
            </a:rPr>
            <a:t>مادر</a:t>
          </a:r>
          <a:endParaRPr lang="en-US" sz="1600" b="1" u="sng" kern="1200" dirty="0">
            <a:cs typeface="B Lotus" panose="00000400000000000000" pitchFamily="2" charset="-78"/>
          </a:endParaRPr>
        </a:p>
      </dsp:txBody>
      <dsp:txXfrm>
        <a:off x="6015787" y="1400900"/>
        <a:ext cx="1281887" cy="7959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4076EA-68FF-4A30-B019-1AE8BF865A37}">
      <dsp:nvSpPr>
        <dsp:cNvPr id="0" name=""/>
        <dsp:cNvSpPr/>
      </dsp:nvSpPr>
      <dsp:spPr>
        <a:xfrm rot="5400000">
          <a:off x="-114371" y="115274"/>
          <a:ext cx="762473" cy="53373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>
            <a:cs typeface="B Lotus" panose="00000400000000000000" pitchFamily="2" charset="-78"/>
          </a:endParaRPr>
        </a:p>
      </dsp:txBody>
      <dsp:txXfrm rot="-5400000">
        <a:off x="1" y="267769"/>
        <a:ext cx="533731" cy="228742"/>
      </dsp:txXfrm>
    </dsp:sp>
    <dsp:sp modelId="{E03659CE-F72B-4F1B-80A5-ED364EC57210}">
      <dsp:nvSpPr>
        <dsp:cNvPr id="0" name=""/>
        <dsp:cNvSpPr/>
      </dsp:nvSpPr>
      <dsp:spPr>
        <a:xfrm rot="5400000">
          <a:off x="3539502" y="-3004867"/>
          <a:ext cx="495607" cy="6507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b="1" kern="1200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نوزاد تحت آموزش های جهت دارد و قالب ظرفیت های او</a:t>
          </a:r>
          <a:endParaRPr lang="en-US" sz="1500" b="1" kern="1200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sp:txBody>
      <dsp:txXfrm rot="-5400000">
        <a:off x="533731" y="25098"/>
        <a:ext cx="6482955" cy="447219"/>
      </dsp:txXfrm>
    </dsp:sp>
    <dsp:sp modelId="{377CE246-CD72-4395-B3E6-FA02ACBDF38E}">
      <dsp:nvSpPr>
        <dsp:cNvPr id="0" name=""/>
        <dsp:cNvSpPr/>
      </dsp:nvSpPr>
      <dsp:spPr>
        <a:xfrm rot="5400000">
          <a:off x="-114371" y="754814"/>
          <a:ext cx="762473" cy="533731"/>
        </a:xfrm>
        <a:prstGeom prst="chevron">
          <a:avLst/>
        </a:prstGeom>
        <a:solidFill>
          <a:schemeClr val="accent4">
            <a:hueOff val="-382089"/>
            <a:satOff val="-2561"/>
            <a:lumOff val="-2647"/>
            <a:alphaOff val="0"/>
          </a:schemeClr>
        </a:solidFill>
        <a:ln w="6350" cap="flat" cmpd="sng" algn="ctr">
          <a:solidFill>
            <a:schemeClr val="accent4">
              <a:hueOff val="-382089"/>
              <a:satOff val="-2561"/>
              <a:lumOff val="-2647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cs typeface="B Lotus" panose="00000400000000000000" pitchFamily="2" charset="-78"/>
          </a:endParaRPr>
        </a:p>
      </dsp:txBody>
      <dsp:txXfrm rot="-5400000">
        <a:off x="1" y="907309"/>
        <a:ext cx="533731" cy="228742"/>
      </dsp:txXfrm>
    </dsp:sp>
    <dsp:sp modelId="{BEFE876D-9CBE-4764-A87C-0E169982E8C2}">
      <dsp:nvSpPr>
        <dsp:cNvPr id="0" name=""/>
        <dsp:cNvSpPr/>
      </dsp:nvSpPr>
      <dsp:spPr>
        <a:xfrm rot="5400000">
          <a:off x="3539502" y="-2352868"/>
          <a:ext cx="495607" cy="6507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382089"/>
              <a:satOff val="-2561"/>
              <a:lumOff val="-2647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r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500" b="1" kern="1200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اساس تعلیم حفظ و حراست از طهارت فطری کودک برای مقاوم سازی نسبت به القائات شیطانی</a:t>
          </a:r>
          <a:endParaRPr lang="en-US" sz="1500" b="1" kern="1200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sp:txBody>
      <dsp:txXfrm rot="-5400000">
        <a:off x="533731" y="677097"/>
        <a:ext cx="6482955" cy="447219"/>
      </dsp:txXfrm>
    </dsp:sp>
    <dsp:sp modelId="{5DF45E61-0EC8-4C82-8763-EC80175832B8}">
      <dsp:nvSpPr>
        <dsp:cNvPr id="0" name=""/>
        <dsp:cNvSpPr/>
      </dsp:nvSpPr>
      <dsp:spPr>
        <a:xfrm rot="5400000">
          <a:off x="-114371" y="1394353"/>
          <a:ext cx="762473" cy="533731"/>
        </a:xfrm>
        <a:prstGeom prst="chevron">
          <a:avLst/>
        </a:prstGeom>
        <a:solidFill>
          <a:schemeClr val="accent4">
            <a:hueOff val="-764177"/>
            <a:satOff val="-5123"/>
            <a:lumOff val="-5295"/>
            <a:alphaOff val="0"/>
          </a:schemeClr>
        </a:solidFill>
        <a:ln w="6350" cap="flat" cmpd="sng" algn="ctr">
          <a:solidFill>
            <a:schemeClr val="accent4">
              <a:hueOff val="-764177"/>
              <a:satOff val="-5123"/>
              <a:lumOff val="-5295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cs typeface="B Lotus" panose="00000400000000000000" pitchFamily="2" charset="-78"/>
          </a:endParaRPr>
        </a:p>
      </dsp:txBody>
      <dsp:txXfrm rot="-5400000">
        <a:off x="1" y="1546848"/>
        <a:ext cx="533731" cy="228742"/>
      </dsp:txXfrm>
    </dsp:sp>
    <dsp:sp modelId="{FF056204-6D7D-444B-BB46-54DB4CD2790D}">
      <dsp:nvSpPr>
        <dsp:cNvPr id="0" name=""/>
        <dsp:cNvSpPr/>
      </dsp:nvSpPr>
      <dsp:spPr>
        <a:xfrm rot="5400000">
          <a:off x="3539502" y="-1725788"/>
          <a:ext cx="495607" cy="6507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764177"/>
              <a:satOff val="-5123"/>
              <a:lumOff val="-5295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b="1" kern="1200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مهم ترین ویژگی طفل در این دوره ارتباط با غیب است.</a:t>
          </a:r>
          <a:endParaRPr lang="en-US" sz="1600" b="1" kern="1200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sp:txBody>
      <dsp:txXfrm rot="-5400000">
        <a:off x="533731" y="1304177"/>
        <a:ext cx="6482955" cy="447219"/>
      </dsp:txXfrm>
    </dsp:sp>
    <dsp:sp modelId="{4CBD76D8-0919-4CA6-B017-5756F2730C11}">
      <dsp:nvSpPr>
        <dsp:cNvPr id="0" name=""/>
        <dsp:cNvSpPr/>
      </dsp:nvSpPr>
      <dsp:spPr>
        <a:xfrm rot="5400000">
          <a:off x="-114371" y="2033892"/>
          <a:ext cx="762473" cy="533731"/>
        </a:xfrm>
        <a:prstGeom prst="chevron">
          <a:avLst/>
        </a:prstGeom>
        <a:solidFill>
          <a:schemeClr val="accent4">
            <a:hueOff val="-1146266"/>
            <a:satOff val="-7684"/>
            <a:lumOff val="-7942"/>
            <a:alphaOff val="0"/>
          </a:schemeClr>
        </a:solidFill>
        <a:ln w="6350" cap="flat" cmpd="sng" algn="ctr">
          <a:solidFill>
            <a:schemeClr val="accent4">
              <a:hueOff val="-1146266"/>
              <a:satOff val="-7684"/>
              <a:lumOff val="-7942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cs typeface="B Lotus" panose="00000400000000000000" pitchFamily="2" charset="-78"/>
          </a:endParaRPr>
        </a:p>
      </dsp:txBody>
      <dsp:txXfrm rot="-5400000">
        <a:off x="1" y="2186387"/>
        <a:ext cx="533731" cy="228742"/>
      </dsp:txXfrm>
    </dsp:sp>
    <dsp:sp modelId="{11A2CE4B-F8DD-4E62-BDE8-F412AC5926C2}">
      <dsp:nvSpPr>
        <dsp:cNvPr id="0" name=""/>
        <dsp:cNvSpPr/>
      </dsp:nvSpPr>
      <dsp:spPr>
        <a:xfrm rot="5400000">
          <a:off x="3539502" y="-1086249"/>
          <a:ext cx="495607" cy="6507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146266"/>
              <a:satOff val="-7684"/>
              <a:lumOff val="-7942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b="1" kern="1200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عنصر مهم تعلیم در این مرحله مادر است.</a:t>
          </a:r>
          <a:endParaRPr lang="en-US" sz="2000" b="1" kern="1200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sp:txBody>
      <dsp:txXfrm rot="-5400000">
        <a:off x="533731" y="1943716"/>
        <a:ext cx="6482955" cy="447219"/>
      </dsp:txXfrm>
    </dsp:sp>
    <dsp:sp modelId="{22706CE3-9DBF-493C-9597-96722D3D3195}">
      <dsp:nvSpPr>
        <dsp:cNvPr id="0" name=""/>
        <dsp:cNvSpPr/>
      </dsp:nvSpPr>
      <dsp:spPr>
        <a:xfrm rot="5400000">
          <a:off x="-114371" y="2673431"/>
          <a:ext cx="762473" cy="533731"/>
        </a:xfrm>
        <a:prstGeom prst="chevron">
          <a:avLst/>
        </a:prstGeom>
        <a:solidFill>
          <a:schemeClr val="accent4">
            <a:hueOff val="-1528355"/>
            <a:satOff val="-10245"/>
            <a:lumOff val="-10589"/>
            <a:alphaOff val="0"/>
          </a:schemeClr>
        </a:solidFill>
        <a:ln w="6350" cap="flat" cmpd="sng" algn="ctr">
          <a:solidFill>
            <a:schemeClr val="accent4">
              <a:hueOff val="-1528355"/>
              <a:satOff val="-10245"/>
              <a:lumOff val="-10589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>
            <a:cs typeface="B Lotus" panose="00000400000000000000" pitchFamily="2" charset="-78"/>
          </a:endParaRPr>
        </a:p>
      </dsp:txBody>
      <dsp:txXfrm rot="-5400000">
        <a:off x="1" y="2825926"/>
        <a:ext cx="533731" cy="228742"/>
      </dsp:txXfrm>
    </dsp:sp>
    <dsp:sp modelId="{0CA9DDC4-D176-4662-8B24-FE10BB601488}">
      <dsp:nvSpPr>
        <dsp:cNvPr id="0" name=""/>
        <dsp:cNvSpPr/>
      </dsp:nvSpPr>
      <dsp:spPr>
        <a:xfrm rot="5400000">
          <a:off x="3539502" y="-446710"/>
          <a:ext cx="495607" cy="6507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528355"/>
              <a:satOff val="-10245"/>
              <a:lumOff val="-10589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600" b="1" kern="1200" dirty="0" smtClean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rPr>
            <a:t>ابزار های آموزش در مرحله سوم: لامسه،شنوایی،بویایی،چشایی،بینایی و تاثیرات مختلف القایی </a:t>
          </a:r>
          <a:endParaRPr lang="en-US" sz="1600" b="1" kern="1200" dirty="0">
            <a:solidFill>
              <a:schemeClr val="accent1">
                <a:lumMod val="75000"/>
              </a:schemeClr>
            </a:solidFill>
            <a:cs typeface="B Lotus" panose="00000400000000000000" pitchFamily="2" charset="-78"/>
          </a:endParaRPr>
        </a:p>
      </dsp:txBody>
      <dsp:txXfrm rot="-5400000">
        <a:off x="533731" y="2583255"/>
        <a:ext cx="6482955" cy="4472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4E8E1-4935-48F3-AEB0-16F8E7AEE43E}">
      <dsp:nvSpPr>
        <dsp:cNvPr id="0" name=""/>
        <dsp:cNvSpPr/>
      </dsp:nvSpPr>
      <dsp:spPr>
        <a:xfrm>
          <a:off x="1939834" y="2940136"/>
          <a:ext cx="1538443" cy="167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914"/>
              </a:lnTo>
              <a:lnTo>
                <a:pt x="1538443" y="83914"/>
              </a:lnTo>
              <a:lnTo>
                <a:pt x="1538443" y="16782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AAFAE-4BC5-4B0B-AB47-04D4E1D549CF}">
      <dsp:nvSpPr>
        <dsp:cNvPr id="0" name=""/>
        <dsp:cNvSpPr/>
      </dsp:nvSpPr>
      <dsp:spPr>
        <a:xfrm>
          <a:off x="1939834" y="2940136"/>
          <a:ext cx="571426" cy="167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914"/>
              </a:lnTo>
              <a:lnTo>
                <a:pt x="571426" y="83914"/>
              </a:lnTo>
              <a:lnTo>
                <a:pt x="571426" y="16782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35D0F-9DD6-4514-B508-6FD2CBCDCE83}">
      <dsp:nvSpPr>
        <dsp:cNvPr id="0" name=""/>
        <dsp:cNvSpPr/>
      </dsp:nvSpPr>
      <dsp:spPr>
        <a:xfrm>
          <a:off x="1544244" y="2940136"/>
          <a:ext cx="395589" cy="167829"/>
        </a:xfrm>
        <a:custGeom>
          <a:avLst/>
          <a:gdLst/>
          <a:ahLst/>
          <a:cxnLst/>
          <a:rect l="0" t="0" r="0" b="0"/>
          <a:pathLst>
            <a:path>
              <a:moveTo>
                <a:pt x="395589" y="0"/>
              </a:moveTo>
              <a:lnTo>
                <a:pt x="395589" y="83914"/>
              </a:lnTo>
              <a:lnTo>
                <a:pt x="0" y="83914"/>
              </a:lnTo>
              <a:lnTo>
                <a:pt x="0" y="16782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EA56C6-32EA-43F2-9FA3-A3B484EBD609}">
      <dsp:nvSpPr>
        <dsp:cNvPr id="0" name=""/>
        <dsp:cNvSpPr/>
      </dsp:nvSpPr>
      <dsp:spPr>
        <a:xfrm>
          <a:off x="489309" y="2940136"/>
          <a:ext cx="1450524" cy="167829"/>
        </a:xfrm>
        <a:custGeom>
          <a:avLst/>
          <a:gdLst/>
          <a:ahLst/>
          <a:cxnLst/>
          <a:rect l="0" t="0" r="0" b="0"/>
          <a:pathLst>
            <a:path>
              <a:moveTo>
                <a:pt x="1450524" y="0"/>
              </a:moveTo>
              <a:lnTo>
                <a:pt x="1450524" y="83914"/>
              </a:lnTo>
              <a:lnTo>
                <a:pt x="0" y="83914"/>
              </a:lnTo>
              <a:lnTo>
                <a:pt x="0" y="16782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08F3C-4B83-48B0-9E92-B6E4A0853622}">
      <dsp:nvSpPr>
        <dsp:cNvPr id="0" name=""/>
        <dsp:cNvSpPr/>
      </dsp:nvSpPr>
      <dsp:spPr>
        <a:xfrm>
          <a:off x="1540240" y="2540543"/>
          <a:ext cx="799187" cy="3995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Lotus" panose="00000400000000000000" pitchFamily="2" charset="-78"/>
            </a:rPr>
            <a:t>انواع نطق</a:t>
          </a:r>
          <a:endParaRPr lang="en-US" sz="1600" b="1" kern="1200" dirty="0">
            <a:cs typeface="B Lotus" panose="00000400000000000000" pitchFamily="2" charset="-78"/>
          </a:endParaRPr>
        </a:p>
      </dsp:txBody>
      <dsp:txXfrm>
        <a:off x="1540240" y="2540543"/>
        <a:ext cx="799187" cy="399593"/>
      </dsp:txXfrm>
    </dsp:sp>
    <dsp:sp modelId="{97A2CFE4-381F-47B8-B378-9041CA63E535}">
      <dsp:nvSpPr>
        <dsp:cNvPr id="0" name=""/>
        <dsp:cNvSpPr/>
      </dsp:nvSpPr>
      <dsp:spPr>
        <a:xfrm>
          <a:off x="1797" y="3107966"/>
          <a:ext cx="975024" cy="38255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b="1" kern="1200" dirty="0" smtClean="0">
              <a:cs typeface="B Lotus" panose="00000400000000000000" pitchFamily="2" charset="-78"/>
            </a:rPr>
            <a:t>نطق تلفیقی</a:t>
          </a:r>
          <a:endParaRPr lang="en-US" sz="1800" b="1" kern="1200" dirty="0">
            <a:cs typeface="B Lotus" panose="00000400000000000000" pitchFamily="2" charset="-78"/>
          </a:endParaRPr>
        </a:p>
      </dsp:txBody>
      <dsp:txXfrm>
        <a:off x="1797" y="3107966"/>
        <a:ext cx="975024" cy="382558"/>
      </dsp:txXfrm>
    </dsp:sp>
    <dsp:sp modelId="{CEEB8135-B477-4551-97D1-F3AAE29FE52C}">
      <dsp:nvSpPr>
        <dsp:cNvPr id="0" name=""/>
        <dsp:cNvSpPr/>
      </dsp:nvSpPr>
      <dsp:spPr>
        <a:xfrm>
          <a:off x="1144651" y="3107966"/>
          <a:ext cx="799187" cy="39959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Lotus" panose="00000400000000000000" pitchFamily="2" charset="-78"/>
            </a:rPr>
            <a:t>نطق اشاره ای</a:t>
          </a:r>
          <a:endParaRPr lang="en-US" sz="1400" b="1" kern="1200" dirty="0">
            <a:cs typeface="B Lotus" panose="00000400000000000000" pitchFamily="2" charset="-78"/>
          </a:endParaRPr>
        </a:p>
      </dsp:txBody>
      <dsp:txXfrm>
        <a:off x="1144651" y="3107966"/>
        <a:ext cx="799187" cy="399593"/>
      </dsp:txXfrm>
    </dsp:sp>
    <dsp:sp modelId="{675FA059-581E-4EAC-B873-3FBF1B9BD205}">
      <dsp:nvSpPr>
        <dsp:cNvPr id="0" name=""/>
        <dsp:cNvSpPr/>
      </dsp:nvSpPr>
      <dsp:spPr>
        <a:xfrm>
          <a:off x="2111667" y="3107966"/>
          <a:ext cx="799187" cy="39959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Lotus" panose="00000400000000000000" pitchFamily="2" charset="-78"/>
            </a:rPr>
            <a:t>نطق حالی</a:t>
          </a:r>
          <a:endParaRPr lang="en-US" sz="1600" b="1" kern="1200" dirty="0">
            <a:cs typeface="B Lotus" panose="00000400000000000000" pitchFamily="2" charset="-78"/>
          </a:endParaRPr>
        </a:p>
      </dsp:txBody>
      <dsp:txXfrm>
        <a:off x="2111667" y="3107966"/>
        <a:ext cx="799187" cy="399593"/>
      </dsp:txXfrm>
    </dsp:sp>
    <dsp:sp modelId="{0BFC0CA9-3695-4EDE-A03B-BAFD7A90B613}">
      <dsp:nvSpPr>
        <dsp:cNvPr id="0" name=""/>
        <dsp:cNvSpPr/>
      </dsp:nvSpPr>
      <dsp:spPr>
        <a:xfrm>
          <a:off x="3078684" y="3107966"/>
          <a:ext cx="799187" cy="39959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Lotus" panose="00000400000000000000" pitchFamily="2" charset="-78"/>
            </a:rPr>
            <a:t>نطق کلامی</a:t>
          </a:r>
          <a:endParaRPr lang="en-US" sz="1600" b="1" kern="1200" dirty="0">
            <a:cs typeface="B Lotus" panose="00000400000000000000" pitchFamily="2" charset="-78"/>
          </a:endParaRPr>
        </a:p>
      </dsp:txBody>
      <dsp:txXfrm>
        <a:off x="3078684" y="3107966"/>
        <a:ext cx="799187" cy="3995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1E077-9E39-4D95-B2FC-AB2D66C27D5A}">
      <dsp:nvSpPr>
        <dsp:cNvPr id="0" name=""/>
        <dsp:cNvSpPr/>
      </dsp:nvSpPr>
      <dsp:spPr>
        <a:xfrm>
          <a:off x="4535352" y="2302853"/>
          <a:ext cx="3208794" cy="556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449"/>
              </a:lnTo>
              <a:lnTo>
                <a:pt x="3208794" y="278449"/>
              </a:lnTo>
              <a:lnTo>
                <a:pt x="3208794" y="5568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17739-E31C-43D3-86CA-F790D22B8046}">
      <dsp:nvSpPr>
        <dsp:cNvPr id="0" name=""/>
        <dsp:cNvSpPr/>
      </dsp:nvSpPr>
      <dsp:spPr>
        <a:xfrm>
          <a:off x="4489632" y="2302853"/>
          <a:ext cx="91440" cy="5568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68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F46ACF-CA64-427E-B181-B69EBDF97DB5}">
      <dsp:nvSpPr>
        <dsp:cNvPr id="0" name=""/>
        <dsp:cNvSpPr/>
      </dsp:nvSpPr>
      <dsp:spPr>
        <a:xfrm>
          <a:off x="1326557" y="2302853"/>
          <a:ext cx="3208794" cy="556898"/>
        </a:xfrm>
        <a:custGeom>
          <a:avLst/>
          <a:gdLst/>
          <a:ahLst/>
          <a:cxnLst/>
          <a:rect l="0" t="0" r="0" b="0"/>
          <a:pathLst>
            <a:path>
              <a:moveTo>
                <a:pt x="3208794" y="0"/>
              </a:moveTo>
              <a:lnTo>
                <a:pt x="3208794" y="278449"/>
              </a:lnTo>
              <a:lnTo>
                <a:pt x="0" y="278449"/>
              </a:lnTo>
              <a:lnTo>
                <a:pt x="0" y="5568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FF12E1-D439-4F2B-9E83-B48E9558623E}">
      <dsp:nvSpPr>
        <dsp:cNvPr id="0" name=""/>
        <dsp:cNvSpPr/>
      </dsp:nvSpPr>
      <dsp:spPr>
        <a:xfrm>
          <a:off x="3209403" y="976905"/>
          <a:ext cx="2651896" cy="13259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cs typeface="B Lotus" panose="00000400000000000000" pitchFamily="2" charset="-78"/>
            </a:rPr>
            <a:t>محور های تعلیم مرحله چهارم</a:t>
          </a:r>
          <a:endParaRPr lang="en-US" sz="2400" b="1" kern="1200" dirty="0">
            <a:cs typeface="B Lotus" panose="00000400000000000000" pitchFamily="2" charset="-78"/>
          </a:endParaRPr>
        </a:p>
      </dsp:txBody>
      <dsp:txXfrm>
        <a:off x="3209403" y="976905"/>
        <a:ext cx="2651896" cy="1325948"/>
      </dsp:txXfrm>
    </dsp:sp>
    <dsp:sp modelId="{69485A8C-F7B0-4D82-AEB2-FD4B0A4B14AF}">
      <dsp:nvSpPr>
        <dsp:cNvPr id="0" name=""/>
        <dsp:cNvSpPr/>
      </dsp:nvSpPr>
      <dsp:spPr>
        <a:xfrm>
          <a:off x="608" y="2859752"/>
          <a:ext cx="2651896" cy="13259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u="sng" kern="1200" dirty="0" smtClean="0">
              <a:cs typeface="B Lotus" panose="00000400000000000000" pitchFamily="2" charset="-78"/>
            </a:rPr>
            <a:t>استفاده از کلام در ابزار منطق</a:t>
          </a:r>
          <a:endParaRPr lang="en-US" sz="2400" b="1" u="sng" kern="1200" dirty="0">
            <a:cs typeface="B Lotus" panose="00000400000000000000" pitchFamily="2" charset="-78"/>
          </a:endParaRPr>
        </a:p>
      </dsp:txBody>
      <dsp:txXfrm>
        <a:off x="608" y="2859752"/>
        <a:ext cx="2651896" cy="1325948"/>
      </dsp:txXfrm>
    </dsp:sp>
    <dsp:sp modelId="{A3092162-4654-4213-B05E-B19C7516AFF1}">
      <dsp:nvSpPr>
        <dsp:cNvPr id="0" name=""/>
        <dsp:cNvSpPr/>
      </dsp:nvSpPr>
      <dsp:spPr>
        <a:xfrm>
          <a:off x="3209403" y="2859752"/>
          <a:ext cx="2651896" cy="13259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100" b="1" u="sng" kern="1200" dirty="0" smtClean="0">
              <a:cs typeface="B Lotus" panose="00000400000000000000" pitchFamily="2" charset="-78"/>
            </a:rPr>
            <a:t>تادیب نطق</a:t>
          </a:r>
          <a:endParaRPr lang="en-US" sz="3100" b="1" u="sng" kern="1200" dirty="0">
            <a:cs typeface="B Lotus" panose="00000400000000000000" pitchFamily="2" charset="-78"/>
          </a:endParaRPr>
        </a:p>
      </dsp:txBody>
      <dsp:txXfrm>
        <a:off x="3209403" y="2859752"/>
        <a:ext cx="2651896" cy="1325948"/>
      </dsp:txXfrm>
    </dsp:sp>
    <dsp:sp modelId="{2D1B80B1-E4CF-472A-AC35-6A2390781A72}">
      <dsp:nvSpPr>
        <dsp:cNvPr id="0" name=""/>
        <dsp:cNvSpPr/>
      </dsp:nvSpPr>
      <dsp:spPr>
        <a:xfrm>
          <a:off x="6418198" y="2859752"/>
          <a:ext cx="2651896" cy="13259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100" b="1" u="sng" kern="1200" dirty="0" smtClean="0">
              <a:cs typeface="B Lotus" panose="00000400000000000000" pitchFamily="2" charset="-78"/>
            </a:rPr>
            <a:t>زبان به کلام نیک گشودن</a:t>
          </a:r>
          <a:endParaRPr lang="en-US" sz="3100" b="1" u="sng" kern="1200" dirty="0">
            <a:cs typeface="B Lotus" panose="00000400000000000000" pitchFamily="2" charset="-78"/>
          </a:endParaRPr>
        </a:p>
      </dsp:txBody>
      <dsp:txXfrm>
        <a:off x="6418198" y="2859752"/>
        <a:ext cx="2651896" cy="132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1">
                    <a:lumMod val="75000"/>
                  </a:schemeClr>
                </a:solidFill>
                <a:cs typeface="B Lotus" panose="00000400000000000000" pitchFamily="2" charset="-78"/>
              </a:rPr>
              <a:t>بسم رب الحسین </a:t>
            </a:r>
            <a:r>
              <a:rPr lang="fa-IR" sz="5400" b="1" dirty="0" smtClean="0">
                <a:solidFill>
                  <a:schemeClr val="accent1">
                    <a:lumMod val="75000"/>
                  </a:schemeClr>
                </a:solidFill>
                <a:cs typeface="B Lotus" panose="00000400000000000000" pitchFamily="2" charset="-78"/>
              </a:rPr>
              <a:t>(ع)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197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1">
                    <a:lumMod val="75000"/>
                  </a:schemeClr>
                </a:solidFill>
                <a:cs typeface="B Lotus" panose="00000400000000000000" pitchFamily="2" charset="-78"/>
              </a:rPr>
              <a:t>دوره اول رشد</a:t>
            </a:r>
            <a:br>
              <a:rPr lang="fa-IR" b="1" dirty="0" smtClean="0">
                <a:solidFill>
                  <a:schemeClr val="accent1">
                    <a:lumMod val="75000"/>
                  </a:schemeClr>
                </a:solidFill>
                <a:cs typeface="B Lotus" panose="00000400000000000000" pitchFamily="2" charset="-78"/>
              </a:rPr>
            </a:br>
            <a:r>
              <a:rPr lang="fa-IR" sz="4400" b="1" dirty="0" smtClean="0">
                <a:solidFill>
                  <a:schemeClr val="accent3">
                    <a:lumMod val="75000"/>
                  </a:schemeClr>
                </a:solidFill>
                <a:cs typeface="B Lotus" panose="00000400000000000000" pitchFamily="2" charset="-78"/>
              </a:rPr>
              <a:t>(پیش از تولد تا آغاز تکلم)</a:t>
            </a:r>
            <a:endParaRPr lang="en-US" sz="4400" b="1" dirty="0">
              <a:solidFill>
                <a:schemeClr val="accent3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066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-Point Star 3"/>
          <p:cNvSpPr/>
          <p:nvPr/>
        </p:nvSpPr>
        <p:spPr>
          <a:xfrm>
            <a:off x="2168436" y="2416629"/>
            <a:ext cx="3061062" cy="2743041"/>
          </a:xfrm>
          <a:prstGeom prst="star6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solidFill>
                  <a:schemeClr val="accent3">
                    <a:lumMod val="75000"/>
                  </a:schemeClr>
                </a:solidFill>
                <a:cs typeface="B Lotus" panose="00000400000000000000" pitchFamily="2" charset="-78"/>
              </a:rPr>
              <a:t>طفل هیچ اختیاری ندارد و  تنها در اثر تعلیم اولیاء خود رشد میکند.</a:t>
            </a:r>
            <a:endParaRPr lang="en-US" sz="2400" dirty="0">
              <a:solidFill>
                <a:schemeClr val="accent3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5277395" y="3487784"/>
            <a:ext cx="2063932" cy="509450"/>
          </a:xfrm>
          <a:prstGeom prst="lef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Lotus" panose="00000400000000000000" pitchFamily="2" charset="-78"/>
              </a:rPr>
              <a:t>زیرا که</a:t>
            </a:r>
            <a:endParaRPr lang="en-US" sz="2000" b="1" dirty="0">
              <a:cs typeface="B Lotus" panose="00000400000000000000" pitchFamily="2" charset="-78"/>
            </a:endParaRPr>
          </a:p>
        </p:txBody>
      </p:sp>
      <p:sp>
        <p:nvSpPr>
          <p:cNvPr id="8" name="6-Point Star 7"/>
          <p:cNvSpPr/>
          <p:nvPr/>
        </p:nvSpPr>
        <p:spPr>
          <a:xfrm>
            <a:off x="7389224" y="2529368"/>
            <a:ext cx="2952204" cy="2630302"/>
          </a:xfrm>
          <a:prstGeom prst="star6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accent3">
                    <a:lumMod val="75000"/>
                  </a:schemeClr>
                </a:solidFill>
                <a:cs typeface="B Lotus" panose="00000400000000000000" pitchFamily="2" charset="-78"/>
              </a:rPr>
              <a:t>دوره اول رشد:</a:t>
            </a:r>
          </a:p>
          <a:p>
            <a:pPr algn="ctr"/>
            <a:r>
              <a:rPr lang="fa-IR" sz="2800" dirty="0" smtClean="0">
                <a:solidFill>
                  <a:schemeClr val="accent3">
                    <a:lumMod val="75000"/>
                  </a:schemeClr>
                </a:solidFill>
                <a:cs typeface="B Lotus" panose="00000400000000000000" pitchFamily="2" charset="-78"/>
              </a:rPr>
              <a:t>ظهور ولایت و تادیب</a:t>
            </a:r>
            <a:endParaRPr lang="en-US" sz="2800" dirty="0">
              <a:solidFill>
                <a:schemeClr val="accent3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297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6740" y="1468599"/>
            <a:ext cx="9070848" cy="457201"/>
          </a:xfrm>
        </p:spPr>
        <p:txBody>
          <a:bodyPr>
            <a:noAutofit/>
          </a:bodyPr>
          <a:lstStyle/>
          <a:p>
            <a:r>
              <a:rPr lang="fa-IR" sz="3600" b="1" dirty="0" smtClean="0">
                <a:solidFill>
                  <a:schemeClr val="accent3">
                    <a:lumMod val="75000"/>
                  </a:schemeClr>
                </a:solidFill>
                <a:cs typeface="B Lotus" panose="00000400000000000000" pitchFamily="2" charset="-78"/>
              </a:rPr>
              <a:t>مراحل دوره اول رشد</a:t>
            </a:r>
            <a:endParaRPr lang="en-US" sz="3600" b="1" dirty="0">
              <a:solidFill>
                <a:schemeClr val="accent3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  <p:sp>
        <p:nvSpPr>
          <p:cNvPr id="4" name="Bevel 3"/>
          <p:cNvSpPr/>
          <p:nvPr/>
        </p:nvSpPr>
        <p:spPr>
          <a:xfrm>
            <a:off x="4127863" y="2091263"/>
            <a:ext cx="3383280" cy="705394"/>
          </a:xfrm>
          <a:prstGeom prst="bevel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 smtClean="0">
                <a:cs typeface="B Lotus" panose="00000400000000000000" pitchFamily="2" charset="-78"/>
              </a:rPr>
              <a:t>مرحله اول قبل از تولد</a:t>
            </a:r>
            <a:endParaRPr lang="en-US" sz="2800" b="1" dirty="0">
              <a:cs typeface="B Lotus" panose="00000400000000000000" pitchFamily="2" charset="-78"/>
            </a:endParaRPr>
          </a:p>
        </p:txBody>
      </p:sp>
      <p:sp>
        <p:nvSpPr>
          <p:cNvPr id="6" name="Bevel 5"/>
          <p:cNvSpPr/>
          <p:nvPr/>
        </p:nvSpPr>
        <p:spPr>
          <a:xfrm>
            <a:off x="4127863" y="2962120"/>
            <a:ext cx="3383280" cy="705394"/>
          </a:xfrm>
          <a:prstGeom prst="bevel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b="1" dirty="0">
                <a:cs typeface="B Lotus" panose="00000400000000000000" pitchFamily="2" charset="-78"/>
              </a:rPr>
              <a:t>مرحله </a:t>
            </a:r>
            <a:r>
              <a:rPr lang="fa-IR" sz="2800" b="1" dirty="0" smtClean="0">
                <a:cs typeface="B Lotus" panose="00000400000000000000" pitchFamily="2" charset="-78"/>
              </a:rPr>
              <a:t>دوم دوران جنینی</a:t>
            </a:r>
            <a:endParaRPr lang="en-US" sz="2800" b="1" dirty="0">
              <a:cs typeface="B Lotus" panose="00000400000000000000" pitchFamily="2" charset="-78"/>
            </a:endParaRPr>
          </a:p>
        </p:txBody>
      </p:sp>
      <p:sp>
        <p:nvSpPr>
          <p:cNvPr id="7" name="Bevel 6"/>
          <p:cNvSpPr/>
          <p:nvPr/>
        </p:nvSpPr>
        <p:spPr>
          <a:xfrm>
            <a:off x="4127863" y="3786286"/>
            <a:ext cx="3383280" cy="705394"/>
          </a:xfrm>
          <a:prstGeom prst="beve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 smtClean="0">
                <a:cs typeface="B Lotus" panose="00000400000000000000" pitchFamily="2" charset="-78"/>
              </a:rPr>
              <a:t>مرحله سوم دوران شیرخوارگی</a:t>
            </a:r>
            <a:endParaRPr lang="en-US" sz="2400" b="1" dirty="0">
              <a:cs typeface="B Lotus" panose="00000400000000000000" pitchFamily="2" charset="-78"/>
            </a:endParaRPr>
          </a:p>
        </p:txBody>
      </p:sp>
      <p:sp>
        <p:nvSpPr>
          <p:cNvPr id="8" name="Bevel 7"/>
          <p:cNvSpPr/>
          <p:nvPr/>
        </p:nvSpPr>
        <p:spPr>
          <a:xfrm>
            <a:off x="4127863" y="4610452"/>
            <a:ext cx="3383280" cy="705394"/>
          </a:xfrm>
          <a:prstGeom prst="beve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cs typeface="B Lotus" panose="00000400000000000000" pitchFamily="2" charset="-78"/>
              </a:rPr>
              <a:t>مرحله چهارم دوران بروز کلام طیب</a:t>
            </a:r>
            <a:endParaRPr lang="en-US" sz="20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7355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92238" y="1519762"/>
            <a:ext cx="9070848" cy="457201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chemeClr val="accent3">
                    <a:lumMod val="75000"/>
                  </a:schemeClr>
                </a:solidFill>
                <a:cs typeface="B Lotus" panose="00000400000000000000" pitchFamily="2" charset="-78"/>
              </a:rPr>
              <a:t>مرحله اول:اهتمام به رشدقبل تولد </a:t>
            </a:r>
          </a:p>
          <a:p>
            <a:endParaRPr lang="en-US" sz="2400" b="1" dirty="0">
              <a:solidFill>
                <a:schemeClr val="accent3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937115688"/>
              </p:ext>
            </p:extLst>
          </p:nvPr>
        </p:nvGraphicFramePr>
        <p:xfrm>
          <a:off x="1292498" y="657131"/>
          <a:ext cx="9607006" cy="5459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00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292238" y="1519762"/>
            <a:ext cx="9070848" cy="457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 spc="8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2400" b="1" dirty="0" smtClean="0">
                <a:solidFill>
                  <a:schemeClr val="accent3">
                    <a:lumMod val="75000"/>
                  </a:schemeClr>
                </a:solidFill>
                <a:cs typeface="B Lotus" panose="00000400000000000000" pitchFamily="2" charset="-78"/>
              </a:rPr>
              <a:t>مرحله دوم:تعلیم در مرحله جنینی</a:t>
            </a:r>
          </a:p>
          <a:p>
            <a:endParaRPr lang="en-US" sz="2400" b="1" dirty="0">
              <a:solidFill>
                <a:schemeClr val="accent3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28063979"/>
              </p:ext>
            </p:extLst>
          </p:nvPr>
        </p:nvGraphicFramePr>
        <p:xfrm>
          <a:off x="195944" y="1976963"/>
          <a:ext cx="10724606" cy="3457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92889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4292238" y="1519762"/>
            <a:ext cx="9070848" cy="457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 spc="8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2400" b="1" dirty="0" smtClean="0">
                <a:solidFill>
                  <a:schemeClr val="accent3">
                    <a:lumMod val="75000"/>
                  </a:schemeClr>
                </a:solidFill>
                <a:cs typeface="B Lotus" panose="00000400000000000000" pitchFamily="2" charset="-78"/>
              </a:rPr>
              <a:t>مرحله سوم:تعلیم در مرحله کفالت</a:t>
            </a:r>
          </a:p>
          <a:p>
            <a:endParaRPr lang="en-US" sz="2400" b="1" dirty="0">
              <a:solidFill>
                <a:schemeClr val="accent3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35526032"/>
              </p:ext>
            </p:extLst>
          </p:nvPr>
        </p:nvGraphicFramePr>
        <p:xfrm>
          <a:off x="1786781" y="2090058"/>
          <a:ext cx="7040881" cy="3322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Double Wave 7"/>
          <p:cNvSpPr/>
          <p:nvPr/>
        </p:nvSpPr>
        <p:spPr>
          <a:xfrm rot="5400000">
            <a:off x="8498584" y="3135085"/>
            <a:ext cx="2207623" cy="903573"/>
          </a:xfrm>
          <a:prstGeom prst="doubleWav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 smtClean="0">
                <a:cs typeface="B Lotus" panose="00000400000000000000" pitchFamily="2" charset="-78"/>
              </a:rPr>
              <a:t>محورهای تعلیم در مرحله سوم</a:t>
            </a:r>
            <a:endParaRPr lang="en-US" sz="24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92554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4292238" y="1519762"/>
            <a:ext cx="9070848" cy="4572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 spc="8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sz="2400" b="1" dirty="0" smtClean="0">
                <a:solidFill>
                  <a:schemeClr val="accent3">
                    <a:lumMod val="75000"/>
                  </a:schemeClr>
                </a:solidFill>
                <a:cs typeface="B Lotus" panose="00000400000000000000" pitchFamily="2" charset="-78"/>
              </a:rPr>
              <a:t>مرحله چهارم:تعلیم کلام ،تادیب نطق</a:t>
            </a:r>
          </a:p>
          <a:p>
            <a:endParaRPr lang="en-US" sz="2400" b="1" dirty="0">
              <a:solidFill>
                <a:schemeClr val="accent3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  <p:sp>
        <p:nvSpPr>
          <p:cNvPr id="5" name="Double Wave 4"/>
          <p:cNvSpPr/>
          <p:nvPr/>
        </p:nvSpPr>
        <p:spPr>
          <a:xfrm>
            <a:off x="3500846" y="1976963"/>
            <a:ext cx="5669280" cy="836023"/>
          </a:xfrm>
          <a:prstGeom prst="doubleWav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dirty="0" smtClean="0">
                <a:solidFill>
                  <a:schemeClr val="accent1">
                    <a:lumMod val="75000"/>
                  </a:schemeClr>
                </a:solidFill>
                <a:cs typeface="B Lotus" panose="00000400000000000000" pitchFamily="2" charset="-78"/>
              </a:rPr>
              <a:t>کودک در این دوره مجهز به </a:t>
            </a:r>
            <a:r>
              <a:rPr lang="fa-IR" sz="2400" b="1" u="sng" dirty="0" smtClean="0">
                <a:solidFill>
                  <a:schemeClr val="accent1">
                    <a:lumMod val="75000"/>
                  </a:schemeClr>
                </a:solidFill>
                <a:cs typeface="B Lotus" panose="00000400000000000000" pitchFamily="2" charset="-78"/>
              </a:rPr>
              <a:t>قول</a:t>
            </a:r>
            <a:r>
              <a:rPr lang="fa-IR" sz="2400" dirty="0" smtClean="0">
                <a:solidFill>
                  <a:schemeClr val="accent1">
                    <a:lumMod val="75000"/>
                  </a:schemeClr>
                </a:solidFill>
                <a:cs typeface="B Lotus" panose="00000400000000000000" pitchFamily="2" charset="-78"/>
              </a:rPr>
              <a:t> و</a:t>
            </a:r>
            <a:r>
              <a:rPr lang="fa-IR" sz="2400" b="1" u="sng" dirty="0" smtClean="0">
                <a:solidFill>
                  <a:srgbClr val="00B050"/>
                </a:solidFill>
                <a:cs typeface="B Lotus" panose="00000400000000000000" pitchFamily="2" charset="-78"/>
              </a:rPr>
              <a:t> نطق </a:t>
            </a:r>
            <a:r>
              <a:rPr lang="fa-IR" sz="2400" dirty="0" smtClean="0">
                <a:solidFill>
                  <a:schemeClr val="accent1">
                    <a:lumMod val="75000"/>
                  </a:schemeClr>
                </a:solidFill>
                <a:cs typeface="B Lotus" panose="00000400000000000000" pitchFamily="2" charset="-78"/>
              </a:rPr>
              <a:t>و </a:t>
            </a:r>
            <a:r>
              <a:rPr lang="fa-IR" sz="2400" b="1" u="sng" dirty="0" smtClean="0">
                <a:solidFill>
                  <a:srgbClr val="7030A0"/>
                </a:solidFill>
                <a:cs typeface="B Lotus" panose="00000400000000000000" pitchFamily="2" charset="-78"/>
              </a:rPr>
              <a:t>کلام </a:t>
            </a:r>
            <a:r>
              <a:rPr lang="fa-IR" sz="2400" dirty="0" smtClean="0">
                <a:solidFill>
                  <a:schemeClr val="accent1">
                    <a:lumMod val="75000"/>
                  </a:schemeClr>
                </a:solidFill>
                <a:cs typeface="B Lotus" panose="00000400000000000000" pitchFamily="2" charset="-78"/>
              </a:rPr>
              <a:t>می شود.</a:t>
            </a:r>
            <a:endParaRPr lang="en-US" sz="2400" dirty="0">
              <a:solidFill>
                <a:schemeClr val="accent1">
                  <a:lumMod val="75000"/>
                </a:schemeClr>
              </a:solidFill>
              <a:cs typeface="B Lotus" panose="00000400000000000000" pitchFamily="2" charset="-78"/>
            </a:endParaRPr>
          </a:p>
        </p:txBody>
      </p:sp>
      <p:sp>
        <p:nvSpPr>
          <p:cNvPr id="6" name="Bevel 5"/>
          <p:cNvSpPr/>
          <p:nvPr/>
        </p:nvSpPr>
        <p:spPr>
          <a:xfrm>
            <a:off x="8520685" y="2876064"/>
            <a:ext cx="2011680" cy="1175657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solidFill>
                  <a:srgbClr val="00B050"/>
                </a:solidFill>
                <a:cs typeface="B Lotus" panose="00000400000000000000" pitchFamily="2" charset="-78"/>
              </a:rPr>
              <a:t>نطق:</a:t>
            </a:r>
          </a:p>
          <a:p>
            <a:pPr algn="ctr"/>
            <a:r>
              <a:rPr lang="fa-IR" b="1" u="sng" dirty="0" smtClean="0">
                <a:solidFill>
                  <a:srgbClr val="00B050"/>
                </a:solidFill>
                <a:cs typeface="B Lotus" panose="00000400000000000000" pitchFamily="2" charset="-78"/>
              </a:rPr>
              <a:t>آشکار شدن آنچه در باطن است</a:t>
            </a:r>
            <a:endParaRPr lang="en-US" b="1" u="sng" dirty="0">
              <a:solidFill>
                <a:srgbClr val="00B050"/>
              </a:solidFill>
              <a:cs typeface="B Lotus" panose="00000400000000000000" pitchFamily="2" charset="-78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9996788" y="4083260"/>
            <a:ext cx="414309" cy="6270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8657845" y="4071138"/>
            <a:ext cx="339634" cy="6270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9705703" y="4741817"/>
            <a:ext cx="1133639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cs typeface="B Lotus" panose="00000400000000000000" pitchFamily="2" charset="-78"/>
              </a:rPr>
              <a:t>جبلی</a:t>
            </a:r>
          </a:p>
          <a:p>
            <a:pPr algn="ctr"/>
            <a:r>
              <a:rPr lang="fa-IR" b="1" dirty="0" smtClean="0">
                <a:cs typeface="B Lotus" panose="00000400000000000000" pitchFamily="2" charset="-78"/>
              </a:rPr>
              <a:t>(غیر ارادی)</a:t>
            </a:r>
            <a:endParaRPr lang="en-US" b="1" dirty="0">
              <a:cs typeface="B Lotus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993490" y="4741817"/>
            <a:ext cx="1328709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cs typeface="B Lotus" panose="00000400000000000000" pitchFamily="2" charset="-78"/>
              </a:rPr>
              <a:t>تعلیمی</a:t>
            </a:r>
            <a:endParaRPr lang="en-US" b="1" dirty="0">
              <a:cs typeface="B Lotus" panose="00000400000000000000" pitchFamily="2" charset="-78"/>
            </a:endParaRPr>
          </a:p>
        </p:txBody>
      </p:sp>
      <p:sp>
        <p:nvSpPr>
          <p:cNvPr id="16" name="Bevel 15"/>
          <p:cNvSpPr/>
          <p:nvPr/>
        </p:nvSpPr>
        <p:spPr>
          <a:xfrm>
            <a:off x="1502228" y="2863001"/>
            <a:ext cx="2625634" cy="1445504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solidFill>
                  <a:srgbClr val="7030A0"/>
                </a:solidFill>
                <a:cs typeface="B Lotus" panose="00000400000000000000" pitchFamily="2" charset="-78"/>
              </a:rPr>
              <a:t>کلام:</a:t>
            </a:r>
          </a:p>
          <a:p>
            <a:pPr algn="ctr"/>
            <a:r>
              <a:rPr lang="fa-IR" b="1" u="sng" dirty="0" smtClean="0">
                <a:solidFill>
                  <a:srgbClr val="7030A0"/>
                </a:solidFill>
                <a:cs typeface="B Lotus" panose="00000400000000000000" pitchFamily="2" charset="-78"/>
              </a:rPr>
              <a:t>وسیله ای برای نطق </a:t>
            </a:r>
          </a:p>
          <a:p>
            <a:pPr algn="ctr"/>
            <a:r>
              <a:rPr lang="fa-IR" b="1" u="sng" dirty="0" smtClean="0">
                <a:solidFill>
                  <a:srgbClr val="7030A0"/>
                </a:solidFill>
                <a:cs typeface="B Lotus" panose="00000400000000000000" pitchFamily="2" charset="-78"/>
              </a:rPr>
              <a:t>قصد معنا</a:t>
            </a:r>
          </a:p>
          <a:p>
            <a:pPr algn="ctr"/>
            <a:r>
              <a:rPr lang="fa-IR" b="1" u="sng" dirty="0" smtClean="0">
                <a:solidFill>
                  <a:srgbClr val="7030A0"/>
                </a:solidFill>
                <a:cs typeface="B Lotus" panose="00000400000000000000" pitchFamily="2" charset="-78"/>
              </a:rPr>
              <a:t>رساندن به مخاطب</a:t>
            </a:r>
            <a:endParaRPr lang="en-US" b="1" u="sng" dirty="0">
              <a:solidFill>
                <a:srgbClr val="7030A0"/>
              </a:solidFill>
              <a:cs typeface="B Lotus" panose="00000400000000000000" pitchFamily="2" charset="-78"/>
            </a:endParaRPr>
          </a:p>
        </p:txBody>
      </p: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96198194"/>
              </p:ext>
            </p:extLst>
          </p:nvPr>
        </p:nvGraphicFramePr>
        <p:xfrm>
          <a:off x="4424606" y="561701"/>
          <a:ext cx="3879669" cy="6048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35142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14" grpId="0" animBg="1"/>
      <p:bldP spid="15" grpId="0" animBg="1"/>
      <p:bldP spid="16" grpId="0" animBg="1"/>
      <p:bldGraphic spid="1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7610696"/>
              </p:ext>
            </p:extLst>
          </p:nvPr>
        </p:nvGraphicFramePr>
        <p:xfrm>
          <a:off x="1561708" y="1018903"/>
          <a:ext cx="9070704" cy="5162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29311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144</TotalTime>
  <Words>278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B Lotus</vt:lpstr>
      <vt:lpstr>Century Gothic</vt:lpstr>
      <vt:lpstr>Garamond</vt:lpstr>
      <vt:lpstr>Savon</vt:lpstr>
      <vt:lpstr>بسم رب الحسین (ع)</vt:lpstr>
      <vt:lpstr>دوره اول رشد (پیش از تولد تا آغاز تکلم)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رب الحسین (ع)</dc:title>
  <dc:creator>Windows User</dc:creator>
  <cp:lastModifiedBy>Windows User</cp:lastModifiedBy>
  <cp:revision>17</cp:revision>
  <dcterms:created xsi:type="dcterms:W3CDTF">2020-08-23T08:07:43Z</dcterms:created>
  <dcterms:modified xsi:type="dcterms:W3CDTF">2020-08-23T11:02:36Z</dcterms:modified>
</cp:coreProperties>
</file>