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7" r:id="rId2"/>
    <p:sldId id="279" r:id="rId3"/>
    <p:sldId id="258" r:id="rId4"/>
    <p:sldId id="271" r:id="rId5"/>
    <p:sldId id="273" r:id="rId6"/>
    <p:sldId id="272" r:id="rId7"/>
    <p:sldId id="274" r:id="rId8"/>
    <p:sldId id="275" r:id="rId9"/>
    <p:sldId id="276" r:id="rId10"/>
    <p:sldId id="277" r:id="rId11"/>
    <p:sldId id="280" r:id="rId12"/>
    <p:sldId id="278" r:id="rId13"/>
    <p:sldId id="281" r:id="rId14"/>
    <p:sldId id="283" r:id="rId15"/>
    <p:sldId id="284" r:id="rId16"/>
    <p:sldId id="286" r:id="rId17"/>
    <p:sldId id="288" r:id="rId18"/>
    <p:sldId id="289" r:id="rId19"/>
    <p:sldId id="291" r:id="rId20"/>
    <p:sldId id="292" r:id="rId21"/>
    <p:sldId id="294" r:id="rId22"/>
    <p:sldId id="295" r:id="rId23"/>
    <p:sldId id="296" r:id="rId24"/>
    <p:sldId id="297" r:id="rId25"/>
    <p:sldId id="290" r:id="rId26"/>
    <p:sldId id="287" r:id="rId27"/>
    <p:sldId id="299" r:id="rId28"/>
    <p:sldId id="298" r:id="rId29"/>
    <p:sldId id="300" r:id="rId30"/>
    <p:sldId id="301" r:id="rId31"/>
    <p:sldId id="302" r:id="rId32"/>
    <p:sldId id="303" r:id="rId33"/>
    <p:sldId id="304" r:id="rId34"/>
    <p:sldId id="305" r:id="rId35"/>
    <p:sldId id="306" r:id="rId36"/>
    <p:sldId id="307" r:id="rId37"/>
    <p:sldId id="310" r:id="rId38"/>
    <p:sldId id="309" r:id="rId39"/>
    <p:sldId id="311" r:id="rId40"/>
    <p:sldId id="312" r:id="rId41"/>
    <p:sldId id="313" r:id="rId42"/>
    <p:sldId id="315" r:id="rId43"/>
    <p:sldId id="316" r:id="rId44"/>
    <p:sldId id="317" r:id="rId45"/>
    <p:sldId id="318" r:id="rId46"/>
    <p:sldId id="320" r:id="rId47"/>
    <p:sldId id="322" r:id="rId48"/>
    <p:sldId id="324" r:id="rId49"/>
    <p:sldId id="323" r:id="rId50"/>
    <p:sldId id="325" r:id="rId51"/>
    <p:sldId id="326" r:id="rId52"/>
    <p:sldId id="328" r:id="rId53"/>
    <p:sldId id="329" r:id="rId54"/>
    <p:sldId id="331" r:id="rId55"/>
    <p:sldId id="332" r:id="rId56"/>
    <p:sldId id="330" r:id="rId57"/>
    <p:sldId id="333" r:id="rId58"/>
    <p:sldId id="334" r:id="rId59"/>
    <p:sldId id="335" r:id="rId60"/>
    <p:sldId id="336" r:id="rId61"/>
    <p:sldId id="337" r:id="rId62"/>
    <p:sldId id="338" r:id="rId63"/>
    <p:sldId id="339" r:id="rId64"/>
    <p:sldId id="34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D"/>
    <a:srgbClr val="86BBF6"/>
    <a:srgbClr val="4BCD1D"/>
    <a:srgbClr val="E0890A"/>
    <a:srgbClr val="319331"/>
    <a:srgbClr val="5D1561"/>
    <a:srgbClr val="F4C414"/>
    <a:srgbClr val="F4D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0" d="100"/>
          <a:sy n="80" d="100"/>
        </p:scale>
        <p:origin x="378" y="7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6F285-F3C6-48BB-B7F4-4724FFB88DBE}" type="doc">
      <dgm:prSet loTypeId="urn:microsoft.com/office/officeart/2005/8/layout/arrow2" loCatId="process" qsTypeId="urn:microsoft.com/office/officeart/2005/8/quickstyle/simple1" qsCatId="simple" csTypeId="urn:microsoft.com/office/officeart/2005/8/colors/accent5_1" csCatId="accent5" phldr="1"/>
      <dgm:spPr/>
    </dgm:pt>
    <dgm:pt modelId="{FF308FCC-1398-42A8-9347-F0C9B5083F43}">
      <dgm:prSet phldrT="[Text]" custT="1"/>
      <dgm:spPr/>
      <dgm:t>
        <a:bodyPr/>
        <a:lstStyle/>
        <a:p>
          <a:pPr rtl="1"/>
          <a:r>
            <a:rPr lang="fa-IR" sz="4800" b="1" dirty="0" smtClean="0"/>
            <a:t>دوره اول</a:t>
          </a:r>
          <a:endParaRPr lang="fa-IR" sz="4800" b="1" dirty="0"/>
        </a:p>
      </dgm:t>
    </dgm:pt>
    <dgm:pt modelId="{8CE4AA44-0C89-49FA-8D80-0C048A8132A6}" type="parTrans" cxnId="{01BD2F5B-F5DE-48CA-B4B2-B8A30D3EDD73}">
      <dgm:prSet/>
      <dgm:spPr/>
      <dgm:t>
        <a:bodyPr/>
        <a:lstStyle/>
        <a:p>
          <a:pPr rtl="1"/>
          <a:endParaRPr lang="fa-IR"/>
        </a:p>
      </dgm:t>
    </dgm:pt>
    <dgm:pt modelId="{47839F5A-132F-4E55-A35C-BBFF5F9655CE}" type="sibTrans" cxnId="{01BD2F5B-F5DE-48CA-B4B2-B8A30D3EDD73}">
      <dgm:prSet/>
      <dgm:spPr/>
      <dgm:t>
        <a:bodyPr/>
        <a:lstStyle/>
        <a:p>
          <a:pPr rtl="1"/>
          <a:endParaRPr lang="fa-IR"/>
        </a:p>
      </dgm:t>
    </dgm:pt>
    <dgm:pt modelId="{8C12AF04-BBE0-430E-800B-C8EF63FC32E8}">
      <dgm:prSet phldrT="[Text]" custT="1"/>
      <dgm:spPr/>
      <dgm:t>
        <a:bodyPr/>
        <a:lstStyle/>
        <a:p>
          <a:pPr rtl="1"/>
          <a:r>
            <a:rPr lang="fa-IR" sz="4000" b="1" dirty="0" smtClean="0"/>
            <a:t>مقطع اول</a:t>
          </a:r>
          <a:endParaRPr lang="fa-IR" sz="3200" b="1" dirty="0"/>
        </a:p>
      </dgm:t>
    </dgm:pt>
    <dgm:pt modelId="{20ABF8E9-FBDC-420B-A7E5-52BA936091DD}" type="parTrans" cxnId="{DD8CECA7-9EE2-49F9-A4BA-E24BF5F26E36}">
      <dgm:prSet/>
      <dgm:spPr/>
      <dgm:t>
        <a:bodyPr/>
        <a:lstStyle/>
        <a:p>
          <a:pPr rtl="1"/>
          <a:endParaRPr lang="fa-IR"/>
        </a:p>
      </dgm:t>
    </dgm:pt>
    <dgm:pt modelId="{499DBE53-9EE3-42B4-B8D6-0DF5AD43A9E6}" type="sibTrans" cxnId="{DD8CECA7-9EE2-49F9-A4BA-E24BF5F26E36}">
      <dgm:prSet/>
      <dgm:spPr/>
      <dgm:t>
        <a:bodyPr/>
        <a:lstStyle/>
        <a:p>
          <a:pPr rtl="1"/>
          <a:endParaRPr lang="fa-IR"/>
        </a:p>
      </dgm:t>
    </dgm:pt>
    <dgm:pt modelId="{9B9C34FF-6D17-460A-B534-D1252AA2BA11}">
      <dgm:prSet phldrT="[Text]" custT="1"/>
      <dgm:spPr/>
      <dgm:t>
        <a:bodyPr/>
        <a:lstStyle/>
        <a:p>
          <a:pPr rtl="1"/>
          <a:r>
            <a:rPr lang="fa-IR" sz="4800" b="1" dirty="0" smtClean="0"/>
            <a:t>مقطع دوم</a:t>
          </a:r>
          <a:endParaRPr lang="fa-IR" sz="4800" b="1" dirty="0"/>
        </a:p>
      </dgm:t>
    </dgm:pt>
    <dgm:pt modelId="{93011805-A76A-40D8-AA46-5DB27158C697}" type="parTrans" cxnId="{A84A54FB-32C8-4346-BD5C-FD23C2FE7506}">
      <dgm:prSet/>
      <dgm:spPr/>
      <dgm:t>
        <a:bodyPr/>
        <a:lstStyle/>
        <a:p>
          <a:pPr rtl="1"/>
          <a:endParaRPr lang="fa-IR"/>
        </a:p>
      </dgm:t>
    </dgm:pt>
    <dgm:pt modelId="{DD2D5221-6BA8-4DDB-A9B6-D3AAB389C971}" type="sibTrans" cxnId="{A84A54FB-32C8-4346-BD5C-FD23C2FE7506}">
      <dgm:prSet/>
      <dgm:spPr/>
      <dgm:t>
        <a:bodyPr/>
        <a:lstStyle/>
        <a:p>
          <a:pPr rtl="1"/>
          <a:endParaRPr lang="fa-IR"/>
        </a:p>
      </dgm:t>
    </dgm:pt>
    <dgm:pt modelId="{E8418EA2-FD33-48A0-8836-3443AC223CB5}">
      <dgm:prSet phldrT="[Text]" custT="1"/>
      <dgm:spPr/>
      <dgm:t>
        <a:bodyPr/>
        <a:lstStyle/>
        <a:p>
          <a:pPr rtl="1"/>
          <a:r>
            <a:rPr lang="fa-IR" sz="2800" b="1" dirty="0" smtClean="0"/>
            <a:t>نزدیک به عدم استطاعت</a:t>
          </a:r>
          <a:endParaRPr lang="fa-IR" sz="2800" b="1" dirty="0"/>
        </a:p>
      </dgm:t>
    </dgm:pt>
    <dgm:pt modelId="{4C41AEBD-312D-471A-AD97-5EEFEAE4B4F3}" type="parTrans" cxnId="{FE238001-CF2F-4216-BC56-0ACB2722A37F}">
      <dgm:prSet/>
      <dgm:spPr/>
      <dgm:t>
        <a:bodyPr/>
        <a:lstStyle/>
        <a:p>
          <a:pPr rtl="1"/>
          <a:endParaRPr lang="fa-IR"/>
        </a:p>
      </dgm:t>
    </dgm:pt>
    <dgm:pt modelId="{5E4FCA46-D6A0-4E30-9605-DDE20C185B10}" type="sibTrans" cxnId="{FE238001-CF2F-4216-BC56-0ACB2722A37F}">
      <dgm:prSet/>
      <dgm:spPr/>
      <dgm:t>
        <a:bodyPr/>
        <a:lstStyle/>
        <a:p>
          <a:pPr rtl="1"/>
          <a:endParaRPr lang="fa-IR"/>
        </a:p>
      </dgm:t>
    </dgm:pt>
    <dgm:pt modelId="{5811AAB3-4A90-47C9-AAE5-518F481A99F6}">
      <dgm:prSet phldrT="[Text]" custT="1"/>
      <dgm:spPr/>
      <dgm:t>
        <a:bodyPr/>
        <a:lstStyle/>
        <a:p>
          <a:pPr rtl="1"/>
          <a:r>
            <a:rPr lang="fa-IR" sz="3200" b="0" dirty="0" smtClean="0"/>
            <a:t>نزدیک به استطاعت</a:t>
          </a:r>
          <a:endParaRPr lang="fa-IR" sz="3200" b="0" dirty="0"/>
        </a:p>
      </dgm:t>
    </dgm:pt>
    <dgm:pt modelId="{2E7702FB-881D-4E53-8C4D-347C98745B3E}" type="parTrans" cxnId="{5750523D-0B58-49B8-B8B1-DA8AAEECE24D}">
      <dgm:prSet/>
      <dgm:spPr/>
      <dgm:t>
        <a:bodyPr/>
        <a:lstStyle/>
        <a:p>
          <a:pPr rtl="1"/>
          <a:endParaRPr lang="fa-IR"/>
        </a:p>
      </dgm:t>
    </dgm:pt>
    <dgm:pt modelId="{A7EACCCD-1BDB-43C7-B1E0-F109D0F76C85}" type="sibTrans" cxnId="{5750523D-0B58-49B8-B8B1-DA8AAEECE24D}">
      <dgm:prSet/>
      <dgm:spPr/>
      <dgm:t>
        <a:bodyPr/>
        <a:lstStyle/>
        <a:p>
          <a:pPr rtl="1"/>
          <a:endParaRPr lang="fa-IR"/>
        </a:p>
      </dgm:t>
    </dgm:pt>
    <dgm:pt modelId="{32B88F31-A9B3-4E86-A192-52EC4D66245C}">
      <dgm:prSet phldrT="[Text]" custT="1"/>
      <dgm:spPr/>
      <dgm:t>
        <a:bodyPr/>
        <a:lstStyle/>
        <a:p>
          <a:pPr rtl="1"/>
          <a:r>
            <a:rPr lang="fa-IR" sz="4400" b="1" dirty="0" smtClean="0"/>
            <a:t>دوره سوم</a:t>
          </a:r>
          <a:endParaRPr lang="fa-IR" sz="4400" b="1" dirty="0"/>
        </a:p>
      </dgm:t>
    </dgm:pt>
    <dgm:pt modelId="{2BCA7B55-A735-4549-9144-C7E47EF13876}" type="parTrans" cxnId="{C6DE57CB-8C53-4194-89C9-3F6E763FD562}">
      <dgm:prSet/>
      <dgm:spPr/>
      <dgm:t>
        <a:bodyPr/>
        <a:lstStyle/>
        <a:p>
          <a:pPr rtl="1"/>
          <a:endParaRPr lang="fa-IR"/>
        </a:p>
      </dgm:t>
    </dgm:pt>
    <dgm:pt modelId="{1C49FAB5-9385-4523-8378-A55F108F144F}" type="sibTrans" cxnId="{C6DE57CB-8C53-4194-89C9-3F6E763FD562}">
      <dgm:prSet/>
      <dgm:spPr/>
      <dgm:t>
        <a:bodyPr/>
        <a:lstStyle/>
        <a:p>
          <a:pPr rtl="1"/>
          <a:endParaRPr lang="fa-IR"/>
        </a:p>
      </dgm:t>
    </dgm:pt>
    <dgm:pt modelId="{760432A2-4595-4566-8DDE-BB2B2CECC91F}">
      <dgm:prSet phldrT="[Text]" custT="1"/>
      <dgm:spPr/>
      <dgm:t>
        <a:bodyPr/>
        <a:lstStyle/>
        <a:p>
          <a:pPr rtl="1"/>
          <a:r>
            <a:rPr lang="fa-IR" sz="3200" b="0" dirty="0" smtClean="0"/>
            <a:t>آمادگی برای فهم حجت و برخورداری ازفضل</a:t>
          </a:r>
          <a:endParaRPr lang="fa-IR" sz="3200" b="0" dirty="0"/>
        </a:p>
      </dgm:t>
    </dgm:pt>
    <dgm:pt modelId="{DC6470E1-FA20-4128-9444-CDDBE22B511F}" type="parTrans" cxnId="{3191536B-ECE7-4600-BC44-4772302FCC46}">
      <dgm:prSet/>
      <dgm:spPr/>
      <dgm:t>
        <a:bodyPr/>
        <a:lstStyle/>
        <a:p>
          <a:pPr rtl="1"/>
          <a:endParaRPr lang="fa-IR"/>
        </a:p>
      </dgm:t>
    </dgm:pt>
    <dgm:pt modelId="{48BF3D4C-4E5A-45F0-ACFA-CA91B3235FF0}" type="sibTrans" cxnId="{3191536B-ECE7-4600-BC44-4772302FCC46}">
      <dgm:prSet/>
      <dgm:spPr/>
      <dgm:t>
        <a:bodyPr/>
        <a:lstStyle/>
        <a:p>
          <a:pPr rtl="1"/>
          <a:endParaRPr lang="fa-IR"/>
        </a:p>
      </dgm:t>
    </dgm:pt>
    <dgm:pt modelId="{1DD18430-65C5-4F1F-8836-A13D0D65003A}">
      <dgm:prSet phldrT="[Text]" custT="1"/>
      <dgm:spPr/>
      <dgm:t>
        <a:bodyPr/>
        <a:lstStyle/>
        <a:p>
          <a:pPr rtl="1"/>
          <a:r>
            <a:rPr lang="fa-IR" sz="2800" b="1" dirty="0" smtClean="0"/>
            <a:t>محرومیت از فضل و ندانستن حجت</a:t>
          </a:r>
          <a:endParaRPr lang="fa-IR" sz="2800" b="1" dirty="0"/>
        </a:p>
      </dgm:t>
    </dgm:pt>
    <dgm:pt modelId="{F3A6C803-8222-4C0B-B54D-2632CF50C813}" type="parTrans" cxnId="{77D1A12F-088E-4FAC-BD75-2FE153AA29AF}">
      <dgm:prSet/>
      <dgm:spPr/>
      <dgm:t>
        <a:bodyPr/>
        <a:lstStyle/>
        <a:p>
          <a:pPr rtl="1"/>
          <a:endParaRPr lang="fa-IR"/>
        </a:p>
      </dgm:t>
    </dgm:pt>
    <dgm:pt modelId="{53AE7189-2E6E-4ABB-8018-A9D1F28FF600}" type="sibTrans" cxnId="{77D1A12F-088E-4FAC-BD75-2FE153AA29AF}">
      <dgm:prSet/>
      <dgm:spPr/>
      <dgm:t>
        <a:bodyPr/>
        <a:lstStyle/>
        <a:p>
          <a:pPr rtl="1"/>
          <a:endParaRPr lang="fa-IR"/>
        </a:p>
      </dgm:t>
    </dgm:pt>
    <dgm:pt modelId="{F1803B2C-C994-4E11-80CC-4F4CFC398088}" type="pres">
      <dgm:prSet presAssocID="{27F6F285-F3C6-48BB-B7F4-4724FFB88DBE}" presName="arrowDiagram" presStyleCnt="0">
        <dgm:presLayoutVars>
          <dgm:chMax val="5"/>
          <dgm:dir/>
          <dgm:resizeHandles val="exact"/>
        </dgm:presLayoutVars>
      </dgm:prSet>
      <dgm:spPr/>
    </dgm:pt>
    <dgm:pt modelId="{55101C52-77CE-43DB-8783-85D0C07E945A}" type="pres">
      <dgm:prSet presAssocID="{27F6F285-F3C6-48BB-B7F4-4724FFB88DBE}" presName="arrow" presStyleLbl="bgShp" presStyleIdx="0" presStyleCnt="1"/>
      <dgm:spPr/>
    </dgm:pt>
    <dgm:pt modelId="{91B4C0E6-4BEF-4D5C-B72A-78629F613FEB}" type="pres">
      <dgm:prSet presAssocID="{27F6F285-F3C6-48BB-B7F4-4724FFB88DBE}" presName="arrowDiagram4" presStyleCnt="0"/>
      <dgm:spPr/>
    </dgm:pt>
    <dgm:pt modelId="{F67E169C-C17F-4D65-96E3-1A1BA2C1F7AD}" type="pres">
      <dgm:prSet presAssocID="{FF308FCC-1398-42A8-9347-F0C9B5083F43}" presName="bullet4a" presStyleLbl="node1" presStyleIdx="0" presStyleCnt="4"/>
      <dgm:spPr/>
    </dgm:pt>
    <dgm:pt modelId="{400C43C0-489F-4E0D-A579-2852CD6E398B}" type="pres">
      <dgm:prSet presAssocID="{FF308FCC-1398-42A8-9347-F0C9B5083F43}" presName="textBox4a" presStyleLbl="revTx" presStyleIdx="0" presStyleCnt="4" custScaleX="176912" custLinFactX="-3342" custLinFactNeighborX="-100000" custLinFactNeighborY="18169">
        <dgm:presLayoutVars>
          <dgm:bulletEnabled val="1"/>
        </dgm:presLayoutVars>
      </dgm:prSet>
      <dgm:spPr/>
      <dgm:t>
        <a:bodyPr/>
        <a:lstStyle/>
        <a:p>
          <a:pPr rtl="1"/>
          <a:endParaRPr lang="fa-IR"/>
        </a:p>
      </dgm:t>
    </dgm:pt>
    <dgm:pt modelId="{048DBE00-6776-41C6-82AC-F5D2AAAA5EAC}" type="pres">
      <dgm:prSet presAssocID="{8C12AF04-BBE0-430E-800B-C8EF63FC32E8}" presName="bullet4b" presStyleLbl="node1" presStyleIdx="1" presStyleCnt="4"/>
      <dgm:spPr/>
    </dgm:pt>
    <dgm:pt modelId="{1248ED0A-E85A-4B0D-ABCE-984CD40A1474}" type="pres">
      <dgm:prSet presAssocID="{8C12AF04-BBE0-430E-800B-C8EF63FC32E8}" presName="textBox4b" presStyleLbl="revTx" presStyleIdx="1" presStyleCnt="4" custScaleX="125505" custLinFactNeighborX="-26122" custLinFactNeighborY="11679">
        <dgm:presLayoutVars>
          <dgm:bulletEnabled val="1"/>
        </dgm:presLayoutVars>
      </dgm:prSet>
      <dgm:spPr/>
      <dgm:t>
        <a:bodyPr/>
        <a:lstStyle/>
        <a:p>
          <a:pPr rtl="1"/>
          <a:endParaRPr lang="fa-IR"/>
        </a:p>
      </dgm:t>
    </dgm:pt>
    <dgm:pt modelId="{7D52A251-8DAF-4A68-A201-859F3B93264B}" type="pres">
      <dgm:prSet presAssocID="{9B9C34FF-6D17-460A-B534-D1252AA2BA11}" presName="bullet4c" presStyleLbl="node1" presStyleIdx="2" presStyleCnt="4"/>
      <dgm:spPr/>
    </dgm:pt>
    <dgm:pt modelId="{FBC84344-5BB2-41AA-A8B9-71087DE2449B}" type="pres">
      <dgm:prSet presAssocID="{9B9C34FF-6D17-460A-B534-D1252AA2BA11}" presName="textBox4c" presStyleLbl="revTx" presStyleIdx="2" presStyleCnt="4" custScaleX="133919">
        <dgm:presLayoutVars>
          <dgm:bulletEnabled val="1"/>
        </dgm:presLayoutVars>
      </dgm:prSet>
      <dgm:spPr/>
      <dgm:t>
        <a:bodyPr/>
        <a:lstStyle/>
        <a:p>
          <a:pPr rtl="1"/>
          <a:endParaRPr lang="fa-IR"/>
        </a:p>
      </dgm:t>
    </dgm:pt>
    <dgm:pt modelId="{B78C5D1A-FFA4-474F-9DC9-C3EF25AA8D9E}" type="pres">
      <dgm:prSet presAssocID="{32B88F31-A9B3-4E86-A192-52EC4D66245C}" presName="bullet4d" presStyleLbl="node1" presStyleIdx="3" presStyleCnt="4"/>
      <dgm:spPr/>
    </dgm:pt>
    <dgm:pt modelId="{14C5F10A-DF5A-475A-A1FB-86FEFF69049B}" type="pres">
      <dgm:prSet presAssocID="{32B88F31-A9B3-4E86-A192-52EC4D66245C}" presName="textBox4d" presStyleLbl="revTx" presStyleIdx="3" presStyleCnt="4" custScaleX="131866">
        <dgm:presLayoutVars>
          <dgm:bulletEnabled val="1"/>
        </dgm:presLayoutVars>
      </dgm:prSet>
      <dgm:spPr/>
      <dgm:t>
        <a:bodyPr/>
        <a:lstStyle/>
        <a:p>
          <a:pPr rtl="1"/>
          <a:endParaRPr lang="fa-IR"/>
        </a:p>
      </dgm:t>
    </dgm:pt>
  </dgm:ptLst>
  <dgm:cxnLst>
    <dgm:cxn modelId="{3191536B-ECE7-4600-BC44-4772302FCC46}" srcId="{9B9C34FF-6D17-460A-B534-D1252AA2BA11}" destId="{760432A2-4595-4566-8DDE-BB2B2CECC91F}" srcOrd="1" destOrd="0" parTransId="{DC6470E1-FA20-4128-9444-CDDBE22B511F}" sibTransId="{48BF3D4C-4E5A-45F0-ACFA-CA91B3235FF0}"/>
    <dgm:cxn modelId="{F0DDDA0A-622F-4DFA-A6F9-79872D9A2262}" type="presOf" srcId="{8C12AF04-BBE0-430E-800B-C8EF63FC32E8}" destId="{1248ED0A-E85A-4B0D-ABCE-984CD40A1474}" srcOrd="0" destOrd="0" presId="urn:microsoft.com/office/officeart/2005/8/layout/arrow2"/>
    <dgm:cxn modelId="{064E3D49-75D4-41D2-9872-EEA9632874B0}" type="presOf" srcId="{E8418EA2-FD33-48A0-8836-3443AC223CB5}" destId="{1248ED0A-E85A-4B0D-ABCE-984CD40A1474}" srcOrd="0" destOrd="1" presId="urn:microsoft.com/office/officeart/2005/8/layout/arrow2"/>
    <dgm:cxn modelId="{FE238001-CF2F-4216-BC56-0ACB2722A37F}" srcId="{8C12AF04-BBE0-430E-800B-C8EF63FC32E8}" destId="{E8418EA2-FD33-48A0-8836-3443AC223CB5}" srcOrd="0" destOrd="0" parTransId="{4C41AEBD-312D-471A-AD97-5EEFEAE4B4F3}" sibTransId="{5E4FCA46-D6A0-4E30-9605-DDE20C185B10}"/>
    <dgm:cxn modelId="{59062D62-4C23-40CD-AD97-4712EABD29F0}" type="presOf" srcId="{27F6F285-F3C6-48BB-B7F4-4724FFB88DBE}" destId="{F1803B2C-C994-4E11-80CC-4F4CFC398088}" srcOrd="0" destOrd="0" presId="urn:microsoft.com/office/officeart/2005/8/layout/arrow2"/>
    <dgm:cxn modelId="{01BD2F5B-F5DE-48CA-B4B2-B8A30D3EDD73}" srcId="{27F6F285-F3C6-48BB-B7F4-4724FFB88DBE}" destId="{FF308FCC-1398-42A8-9347-F0C9B5083F43}" srcOrd="0" destOrd="0" parTransId="{8CE4AA44-0C89-49FA-8D80-0C048A8132A6}" sibTransId="{47839F5A-132F-4E55-A35C-BBFF5F9655CE}"/>
    <dgm:cxn modelId="{C6DE57CB-8C53-4194-89C9-3F6E763FD562}" srcId="{27F6F285-F3C6-48BB-B7F4-4724FFB88DBE}" destId="{32B88F31-A9B3-4E86-A192-52EC4D66245C}" srcOrd="3" destOrd="0" parTransId="{2BCA7B55-A735-4549-9144-C7E47EF13876}" sibTransId="{1C49FAB5-9385-4523-8378-A55F108F144F}"/>
    <dgm:cxn modelId="{A84A54FB-32C8-4346-BD5C-FD23C2FE7506}" srcId="{27F6F285-F3C6-48BB-B7F4-4724FFB88DBE}" destId="{9B9C34FF-6D17-460A-B534-D1252AA2BA11}" srcOrd="2" destOrd="0" parTransId="{93011805-A76A-40D8-AA46-5DB27158C697}" sibTransId="{DD2D5221-6BA8-4DDB-A9B6-D3AAB389C971}"/>
    <dgm:cxn modelId="{42DF1D94-B7C0-439C-B341-5BC55A05DE2E}" type="presOf" srcId="{9B9C34FF-6D17-460A-B534-D1252AA2BA11}" destId="{FBC84344-5BB2-41AA-A8B9-71087DE2449B}" srcOrd="0" destOrd="0" presId="urn:microsoft.com/office/officeart/2005/8/layout/arrow2"/>
    <dgm:cxn modelId="{444304B5-B5AE-43BE-A251-CE5FE487F71D}" type="presOf" srcId="{FF308FCC-1398-42A8-9347-F0C9B5083F43}" destId="{400C43C0-489F-4E0D-A579-2852CD6E398B}" srcOrd="0" destOrd="0" presId="urn:microsoft.com/office/officeart/2005/8/layout/arrow2"/>
    <dgm:cxn modelId="{2B82ED1B-3781-4C8F-8477-FA1528F30E6F}" type="presOf" srcId="{32B88F31-A9B3-4E86-A192-52EC4D66245C}" destId="{14C5F10A-DF5A-475A-A1FB-86FEFF69049B}" srcOrd="0" destOrd="0" presId="urn:microsoft.com/office/officeart/2005/8/layout/arrow2"/>
    <dgm:cxn modelId="{42B3D35F-B4A0-4EB5-A8DC-8E351FD656E3}" type="presOf" srcId="{760432A2-4595-4566-8DDE-BB2B2CECC91F}" destId="{FBC84344-5BB2-41AA-A8B9-71087DE2449B}" srcOrd="0" destOrd="2" presId="urn:microsoft.com/office/officeart/2005/8/layout/arrow2"/>
    <dgm:cxn modelId="{32FEA4B0-E38E-4559-BF15-A0F4BD69C21F}" type="presOf" srcId="{5811AAB3-4A90-47C9-AAE5-518F481A99F6}" destId="{FBC84344-5BB2-41AA-A8B9-71087DE2449B}" srcOrd="0" destOrd="1" presId="urn:microsoft.com/office/officeart/2005/8/layout/arrow2"/>
    <dgm:cxn modelId="{DD8CECA7-9EE2-49F9-A4BA-E24BF5F26E36}" srcId="{27F6F285-F3C6-48BB-B7F4-4724FFB88DBE}" destId="{8C12AF04-BBE0-430E-800B-C8EF63FC32E8}" srcOrd="1" destOrd="0" parTransId="{20ABF8E9-FBDC-420B-A7E5-52BA936091DD}" sibTransId="{499DBE53-9EE3-42B4-B8D6-0DF5AD43A9E6}"/>
    <dgm:cxn modelId="{AF2B00E7-AA1F-4D47-AE7C-FCFBF68A1699}" type="presOf" srcId="{1DD18430-65C5-4F1F-8836-A13D0D65003A}" destId="{1248ED0A-E85A-4B0D-ABCE-984CD40A1474}" srcOrd="0" destOrd="2" presId="urn:microsoft.com/office/officeart/2005/8/layout/arrow2"/>
    <dgm:cxn modelId="{5750523D-0B58-49B8-B8B1-DA8AAEECE24D}" srcId="{9B9C34FF-6D17-460A-B534-D1252AA2BA11}" destId="{5811AAB3-4A90-47C9-AAE5-518F481A99F6}" srcOrd="0" destOrd="0" parTransId="{2E7702FB-881D-4E53-8C4D-347C98745B3E}" sibTransId="{A7EACCCD-1BDB-43C7-B1E0-F109D0F76C85}"/>
    <dgm:cxn modelId="{77D1A12F-088E-4FAC-BD75-2FE153AA29AF}" srcId="{8C12AF04-BBE0-430E-800B-C8EF63FC32E8}" destId="{1DD18430-65C5-4F1F-8836-A13D0D65003A}" srcOrd="1" destOrd="0" parTransId="{F3A6C803-8222-4C0B-B54D-2632CF50C813}" sibTransId="{53AE7189-2E6E-4ABB-8018-A9D1F28FF600}"/>
    <dgm:cxn modelId="{1AA9746A-5305-4F59-B961-60A169AD9EF6}" type="presParOf" srcId="{F1803B2C-C994-4E11-80CC-4F4CFC398088}" destId="{55101C52-77CE-43DB-8783-85D0C07E945A}" srcOrd="0" destOrd="0" presId="urn:microsoft.com/office/officeart/2005/8/layout/arrow2"/>
    <dgm:cxn modelId="{DE5933E7-9F6C-49D7-B00D-AE0FFC65506E}" type="presParOf" srcId="{F1803B2C-C994-4E11-80CC-4F4CFC398088}" destId="{91B4C0E6-4BEF-4D5C-B72A-78629F613FEB}" srcOrd="1" destOrd="0" presId="urn:microsoft.com/office/officeart/2005/8/layout/arrow2"/>
    <dgm:cxn modelId="{3FAC3A07-4336-49B3-8C45-E50D2E07DEEE}" type="presParOf" srcId="{91B4C0E6-4BEF-4D5C-B72A-78629F613FEB}" destId="{F67E169C-C17F-4D65-96E3-1A1BA2C1F7AD}" srcOrd="0" destOrd="0" presId="urn:microsoft.com/office/officeart/2005/8/layout/arrow2"/>
    <dgm:cxn modelId="{B649CBC0-E365-493D-9F7A-1833BB9E2B92}" type="presParOf" srcId="{91B4C0E6-4BEF-4D5C-B72A-78629F613FEB}" destId="{400C43C0-489F-4E0D-A579-2852CD6E398B}" srcOrd="1" destOrd="0" presId="urn:microsoft.com/office/officeart/2005/8/layout/arrow2"/>
    <dgm:cxn modelId="{DCD1F623-FDA9-4761-8065-4385EC570FAA}" type="presParOf" srcId="{91B4C0E6-4BEF-4D5C-B72A-78629F613FEB}" destId="{048DBE00-6776-41C6-82AC-F5D2AAAA5EAC}" srcOrd="2" destOrd="0" presId="urn:microsoft.com/office/officeart/2005/8/layout/arrow2"/>
    <dgm:cxn modelId="{5B9E0A01-2880-4F27-88DF-A171002E064E}" type="presParOf" srcId="{91B4C0E6-4BEF-4D5C-B72A-78629F613FEB}" destId="{1248ED0A-E85A-4B0D-ABCE-984CD40A1474}" srcOrd="3" destOrd="0" presId="urn:microsoft.com/office/officeart/2005/8/layout/arrow2"/>
    <dgm:cxn modelId="{9ACAAB60-9D0D-47E8-AD0A-2C623C1E6342}" type="presParOf" srcId="{91B4C0E6-4BEF-4D5C-B72A-78629F613FEB}" destId="{7D52A251-8DAF-4A68-A201-859F3B93264B}" srcOrd="4" destOrd="0" presId="urn:microsoft.com/office/officeart/2005/8/layout/arrow2"/>
    <dgm:cxn modelId="{5D714AA9-0F38-4659-A3E6-3746AADE9932}" type="presParOf" srcId="{91B4C0E6-4BEF-4D5C-B72A-78629F613FEB}" destId="{FBC84344-5BB2-41AA-A8B9-71087DE2449B}" srcOrd="5" destOrd="0" presId="urn:microsoft.com/office/officeart/2005/8/layout/arrow2"/>
    <dgm:cxn modelId="{7BDDBBF5-AF8A-4C2D-8112-53C4F1FE441D}" type="presParOf" srcId="{91B4C0E6-4BEF-4D5C-B72A-78629F613FEB}" destId="{B78C5D1A-FFA4-474F-9DC9-C3EF25AA8D9E}" srcOrd="6" destOrd="0" presId="urn:microsoft.com/office/officeart/2005/8/layout/arrow2"/>
    <dgm:cxn modelId="{6C814BF4-F62A-4D65-A3F4-E10F2E23D9F3}" type="presParOf" srcId="{91B4C0E6-4BEF-4D5C-B72A-78629F613FEB}" destId="{14C5F10A-DF5A-475A-A1FB-86FEFF69049B}"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31FAEF-1C7F-45A0-8D39-01334550930E}"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pPr rtl="1"/>
          <a:endParaRPr lang="fa-IR"/>
        </a:p>
      </dgm:t>
    </dgm:pt>
    <dgm:pt modelId="{4EE6061C-C322-42C3-AEA3-E77D99E2DE37}">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اول : تقویت تعبد طفل نسبت به اعضای خود و کارکردهای آن</a:t>
          </a:r>
          <a:endParaRPr lang="fa-IR" sz="2400" dirty="0">
            <a:latin typeface="Adobe Arabic" panose="02040503050201020203" pitchFamily="18" charset="-78"/>
            <a:cs typeface="Adobe Arabic" panose="02040503050201020203" pitchFamily="18" charset="-78"/>
          </a:endParaRPr>
        </a:p>
      </dgm:t>
    </dgm:pt>
    <dgm:pt modelId="{F5283323-160D-4062-AAA8-66BF21E0C484}" type="parTrans" cxnId="{7C0CC138-5887-48C6-B59A-6C454E0579FB}">
      <dgm:prSet/>
      <dgm:spPr/>
      <dgm:t>
        <a:bodyPr/>
        <a:lstStyle/>
        <a:p>
          <a:pPr rtl="1"/>
          <a:endParaRPr lang="fa-IR"/>
        </a:p>
      </dgm:t>
    </dgm:pt>
    <dgm:pt modelId="{2ABF410A-01E0-4174-91A3-751AF45B454F}" type="sibTrans" cxnId="{7C0CC138-5887-48C6-B59A-6C454E0579FB}">
      <dgm:prSet/>
      <dgm:spPr/>
      <dgm:t>
        <a:bodyPr/>
        <a:lstStyle/>
        <a:p>
          <a:pPr rtl="1"/>
          <a:endParaRPr lang="fa-IR"/>
        </a:p>
      </dgm:t>
    </dgm:pt>
    <dgm:pt modelId="{BD6FC143-E8BD-4626-8676-150C1B48DA96}">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سوم: آشنا کردن طفل با عجایب اعضای بدن خود و کارکردهای آن</a:t>
          </a:r>
          <a:endParaRPr lang="fa-IR" sz="2400" dirty="0">
            <a:latin typeface="Adobe Arabic" panose="02040503050201020203" pitchFamily="18" charset="-78"/>
            <a:cs typeface="Adobe Arabic" panose="02040503050201020203" pitchFamily="18" charset="-78"/>
          </a:endParaRPr>
        </a:p>
      </dgm:t>
    </dgm:pt>
    <dgm:pt modelId="{7B809E12-486B-4285-979E-3053E2F772FE}" type="parTrans" cxnId="{403638D4-8AFC-4AEF-8AEB-52E7037A3B03}">
      <dgm:prSet/>
      <dgm:spPr/>
      <dgm:t>
        <a:bodyPr/>
        <a:lstStyle/>
        <a:p>
          <a:pPr rtl="1"/>
          <a:endParaRPr lang="fa-IR"/>
        </a:p>
      </dgm:t>
    </dgm:pt>
    <dgm:pt modelId="{A1F1F891-FFB1-4884-8A84-5B3DE3336F43}" type="sibTrans" cxnId="{403638D4-8AFC-4AEF-8AEB-52E7037A3B03}">
      <dgm:prSet/>
      <dgm:spPr/>
      <dgm:t>
        <a:bodyPr/>
        <a:lstStyle/>
        <a:p>
          <a:pPr rtl="1"/>
          <a:endParaRPr lang="fa-IR"/>
        </a:p>
      </dgm:t>
    </dgm:pt>
    <dgm:pt modelId="{447F9461-429C-457C-8B5A-7900B5909BD9}">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چهارم: تقویت مشاهده طفل در زوایای مخفی اعضای بدن خود و کارکردهای آن</a:t>
          </a:r>
          <a:endParaRPr lang="fa-IR" sz="2400" dirty="0">
            <a:latin typeface="Adobe Arabic" panose="02040503050201020203" pitchFamily="18" charset="-78"/>
            <a:cs typeface="Adobe Arabic" panose="02040503050201020203" pitchFamily="18" charset="-78"/>
          </a:endParaRPr>
        </a:p>
      </dgm:t>
    </dgm:pt>
    <dgm:pt modelId="{16C6C9C1-4657-48E1-A262-B9CDCD92FEFC}" type="parTrans" cxnId="{70B265A9-BB00-4C28-811D-B01F38CE2182}">
      <dgm:prSet/>
      <dgm:spPr/>
      <dgm:t>
        <a:bodyPr/>
        <a:lstStyle/>
        <a:p>
          <a:pPr rtl="1"/>
          <a:endParaRPr lang="fa-IR"/>
        </a:p>
      </dgm:t>
    </dgm:pt>
    <dgm:pt modelId="{A7CF3C85-7B95-4291-960F-DE5EBA7A6372}" type="sibTrans" cxnId="{70B265A9-BB00-4C28-811D-B01F38CE2182}">
      <dgm:prSet/>
      <dgm:spPr/>
      <dgm:t>
        <a:bodyPr/>
        <a:lstStyle/>
        <a:p>
          <a:pPr rtl="1"/>
          <a:endParaRPr lang="fa-IR"/>
        </a:p>
      </dgm:t>
    </dgm:pt>
    <dgm:pt modelId="{EDF96072-450D-4E13-9E93-71C1E8D4E9AF}">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دوم: تقویت شناخت طفل پیرامون اعضای بدن خود و کارکردهای آن</a:t>
          </a:r>
          <a:endParaRPr lang="fa-IR" sz="2400" dirty="0">
            <a:latin typeface="Adobe Arabic" panose="02040503050201020203" pitchFamily="18" charset="-78"/>
            <a:cs typeface="Adobe Arabic" panose="02040503050201020203" pitchFamily="18" charset="-78"/>
          </a:endParaRPr>
        </a:p>
      </dgm:t>
    </dgm:pt>
    <dgm:pt modelId="{C2469A22-1FE6-4287-A609-63ADB2B6CC18}" type="parTrans" cxnId="{3E8B18C2-7D95-4C19-B08B-15D562824387}">
      <dgm:prSet/>
      <dgm:spPr/>
      <dgm:t>
        <a:bodyPr/>
        <a:lstStyle/>
        <a:p>
          <a:pPr rtl="1"/>
          <a:endParaRPr lang="fa-IR"/>
        </a:p>
      </dgm:t>
    </dgm:pt>
    <dgm:pt modelId="{2D45051B-781D-44BB-96F3-E8639FDE8B99}" type="sibTrans" cxnId="{3E8B18C2-7D95-4C19-B08B-15D562824387}">
      <dgm:prSet/>
      <dgm:spPr/>
      <dgm:t>
        <a:bodyPr/>
        <a:lstStyle/>
        <a:p>
          <a:pPr rtl="1"/>
          <a:endParaRPr lang="fa-IR"/>
        </a:p>
      </dgm:t>
    </dgm:pt>
    <dgm:pt modelId="{1CCB9B96-34CC-4649-B46F-2229B32F2091}">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پنجم: توجه طفل به نعمت های خاص در رابطه با اعضای بدن خود و شکر آن</a:t>
          </a:r>
          <a:endParaRPr lang="fa-IR" sz="2400" dirty="0">
            <a:latin typeface="Adobe Arabic" panose="02040503050201020203" pitchFamily="18" charset="-78"/>
            <a:cs typeface="Adobe Arabic" panose="02040503050201020203" pitchFamily="18" charset="-78"/>
          </a:endParaRPr>
        </a:p>
      </dgm:t>
    </dgm:pt>
    <dgm:pt modelId="{64F6940E-34E5-4305-BFC7-2A5CFC8FD955}" type="parTrans" cxnId="{FEC51BEE-4668-4FD1-8BA6-4C9666852D0B}">
      <dgm:prSet/>
      <dgm:spPr/>
      <dgm:t>
        <a:bodyPr/>
        <a:lstStyle/>
        <a:p>
          <a:pPr rtl="1"/>
          <a:endParaRPr lang="fa-IR"/>
        </a:p>
      </dgm:t>
    </dgm:pt>
    <dgm:pt modelId="{4E477AB2-8595-4B59-B421-3338E79BB02D}" type="sibTrans" cxnId="{FEC51BEE-4668-4FD1-8BA6-4C9666852D0B}">
      <dgm:prSet/>
      <dgm:spPr/>
      <dgm:t>
        <a:bodyPr/>
        <a:lstStyle/>
        <a:p>
          <a:pPr rtl="1"/>
          <a:endParaRPr lang="fa-IR"/>
        </a:p>
      </dgm:t>
    </dgm:pt>
    <dgm:pt modelId="{2A9D14CE-CD9C-42FB-9C8F-4CB17A754FDC}">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ششم: توجه دادن طفل به گزاره های قرآنی در رابطه با شکر اعضای بدن خود</a:t>
          </a:r>
          <a:endParaRPr lang="fa-IR" sz="2400" dirty="0">
            <a:latin typeface="Adobe Arabic" panose="02040503050201020203" pitchFamily="18" charset="-78"/>
            <a:cs typeface="Adobe Arabic" panose="02040503050201020203" pitchFamily="18" charset="-78"/>
          </a:endParaRPr>
        </a:p>
      </dgm:t>
    </dgm:pt>
    <dgm:pt modelId="{09EE5E23-D0D0-4DB9-AC0A-13F14A3D3C91}" type="parTrans" cxnId="{3DB76339-0F69-49C2-9AC3-3044BBD25AE0}">
      <dgm:prSet/>
      <dgm:spPr/>
      <dgm:t>
        <a:bodyPr/>
        <a:lstStyle/>
        <a:p>
          <a:pPr rtl="1"/>
          <a:endParaRPr lang="fa-IR"/>
        </a:p>
      </dgm:t>
    </dgm:pt>
    <dgm:pt modelId="{EE4BCE90-258F-4419-BF9C-CB5F50DC4B2D}" type="sibTrans" cxnId="{3DB76339-0F69-49C2-9AC3-3044BBD25AE0}">
      <dgm:prSet/>
      <dgm:spPr/>
      <dgm:t>
        <a:bodyPr/>
        <a:lstStyle/>
        <a:p>
          <a:pPr rtl="1"/>
          <a:endParaRPr lang="fa-IR"/>
        </a:p>
      </dgm:t>
    </dgm:pt>
    <dgm:pt modelId="{03BC6027-2418-4376-B42B-08AEECCB776A}" type="pres">
      <dgm:prSet presAssocID="{B531FAEF-1C7F-45A0-8D39-01334550930E}" presName="rootnode" presStyleCnt="0">
        <dgm:presLayoutVars>
          <dgm:chMax/>
          <dgm:chPref/>
          <dgm:dir/>
          <dgm:animLvl val="lvl"/>
        </dgm:presLayoutVars>
      </dgm:prSet>
      <dgm:spPr/>
      <dgm:t>
        <a:bodyPr/>
        <a:lstStyle/>
        <a:p>
          <a:pPr rtl="1"/>
          <a:endParaRPr lang="fa-IR"/>
        </a:p>
      </dgm:t>
    </dgm:pt>
    <dgm:pt modelId="{9EBCEAA2-F1DC-4955-81F6-F6C8D47001FC}" type="pres">
      <dgm:prSet presAssocID="{4EE6061C-C322-42C3-AEA3-E77D99E2DE37}" presName="composite" presStyleCnt="0"/>
      <dgm:spPr/>
    </dgm:pt>
    <dgm:pt modelId="{BC0B9DDD-3ADC-4EBF-8F92-BE6E04CA343A}" type="pres">
      <dgm:prSet presAssocID="{4EE6061C-C322-42C3-AEA3-E77D99E2DE37}" presName="LShape" presStyleLbl="alignNode1" presStyleIdx="0" presStyleCnt="11"/>
      <dgm:spPr/>
    </dgm:pt>
    <dgm:pt modelId="{781B7151-3A0B-4425-AE64-9F5CCF668370}" type="pres">
      <dgm:prSet presAssocID="{4EE6061C-C322-42C3-AEA3-E77D99E2DE37}" presName="ParentText" presStyleLbl="revTx" presStyleIdx="0" presStyleCnt="6">
        <dgm:presLayoutVars>
          <dgm:chMax val="0"/>
          <dgm:chPref val="0"/>
          <dgm:bulletEnabled val="1"/>
        </dgm:presLayoutVars>
      </dgm:prSet>
      <dgm:spPr/>
      <dgm:t>
        <a:bodyPr/>
        <a:lstStyle/>
        <a:p>
          <a:pPr rtl="1"/>
          <a:endParaRPr lang="fa-IR"/>
        </a:p>
      </dgm:t>
    </dgm:pt>
    <dgm:pt modelId="{463ED551-620E-4DCC-8F58-1D2C73B0DD89}" type="pres">
      <dgm:prSet presAssocID="{4EE6061C-C322-42C3-AEA3-E77D99E2DE37}" presName="Triangle" presStyleLbl="alignNode1" presStyleIdx="1" presStyleCnt="11"/>
      <dgm:spPr/>
    </dgm:pt>
    <dgm:pt modelId="{C0623D09-78F6-4F7D-BF5D-FB91DF3A454D}" type="pres">
      <dgm:prSet presAssocID="{2ABF410A-01E0-4174-91A3-751AF45B454F}" presName="sibTrans" presStyleCnt="0"/>
      <dgm:spPr/>
    </dgm:pt>
    <dgm:pt modelId="{DF3A86EE-0F5F-4185-B90D-C7521D32B54D}" type="pres">
      <dgm:prSet presAssocID="{2ABF410A-01E0-4174-91A3-751AF45B454F}" presName="space" presStyleCnt="0"/>
      <dgm:spPr/>
    </dgm:pt>
    <dgm:pt modelId="{109798B8-3795-43A2-9A93-F793146C0820}" type="pres">
      <dgm:prSet presAssocID="{EDF96072-450D-4E13-9E93-71C1E8D4E9AF}" presName="composite" presStyleCnt="0"/>
      <dgm:spPr/>
    </dgm:pt>
    <dgm:pt modelId="{4AA31F02-64AA-46E6-A1B4-1F2A60B5ECBD}" type="pres">
      <dgm:prSet presAssocID="{EDF96072-450D-4E13-9E93-71C1E8D4E9AF}" presName="LShape" presStyleLbl="alignNode1" presStyleIdx="2" presStyleCnt="11"/>
      <dgm:spPr/>
    </dgm:pt>
    <dgm:pt modelId="{9BA4ABA1-C413-4A27-B263-D00E718D56A3}" type="pres">
      <dgm:prSet presAssocID="{EDF96072-450D-4E13-9E93-71C1E8D4E9AF}" presName="ParentText" presStyleLbl="revTx" presStyleIdx="1" presStyleCnt="6">
        <dgm:presLayoutVars>
          <dgm:chMax val="0"/>
          <dgm:chPref val="0"/>
          <dgm:bulletEnabled val="1"/>
        </dgm:presLayoutVars>
      </dgm:prSet>
      <dgm:spPr/>
      <dgm:t>
        <a:bodyPr/>
        <a:lstStyle/>
        <a:p>
          <a:pPr rtl="1"/>
          <a:endParaRPr lang="fa-IR"/>
        </a:p>
      </dgm:t>
    </dgm:pt>
    <dgm:pt modelId="{D4D73369-490F-4A4F-AB92-9EF2C830A5DE}" type="pres">
      <dgm:prSet presAssocID="{EDF96072-450D-4E13-9E93-71C1E8D4E9AF}" presName="Triangle" presStyleLbl="alignNode1" presStyleIdx="3" presStyleCnt="11"/>
      <dgm:spPr/>
    </dgm:pt>
    <dgm:pt modelId="{5EEDF758-3E65-4939-BB38-8733AFEF65F9}" type="pres">
      <dgm:prSet presAssocID="{2D45051B-781D-44BB-96F3-E8639FDE8B99}" presName="sibTrans" presStyleCnt="0"/>
      <dgm:spPr/>
    </dgm:pt>
    <dgm:pt modelId="{5BA67A6D-D905-4019-B2B2-93021CE3BD2E}" type="pres">
      <dgm:prSet presAssocID="{2D45051B-781D-44BB-96F3-E8639FDE8B99}" presName="space" presStyleCnt="0"/>
      <dgm:spPr/>
    </dgm:pt>
    <dgm:pt modelId="{E3565ADA-1331-4343-92F7-4AE1CC3B90E2}" type="pres">
      <dgm:prSet presAssocID="{BD6FC143-E8BD-4626-8676-150C1B48DA96}" presName="composite" presStyleCnt="0"/>
      <dgm:spPr/>
    </dgm:pt>
    <dgm:pt modelId="{EDC32291-B065-4F85-963E-D58880E5AC25}" type="pres">
      <dgm:prSet presAssocID="{BD6FC143-E8BD-4626-8676-150C1B48DA96}" presName="LShape" presStyleLbl="alignNode1" presStyleIdx="4" presStyleCnt="11"/>
      <dgm:spPr/>
    </dgm:pt>
    <dgm:pt modelId="{FDA73A9E-551F-46AD-BE7B-80FC9A302732}" type="pres">
      <dgm:prSet presAssocID="{BD6FC143-E8BD-4626-8676-150C1B48DA96}" presName="ParentText" presStyleLbl="revTx" presStyleIdx="2" presStyleCnt="6">
        <dgm:presLayoutVars>
          <dgm:chMax val="0"/>
          <dgm:chPref val="0"/>
          <dgm:bulletEnabled val="1"/>
        </dgm:presLayoutVars>
      </dgm:prSet>
      <dgm:spPr/>
      <dgm:t>
        <a:bodyPr/>
        <a:lstStyle/>
        <a:p>
          <a:pPr rtl="1"/>
          <a:endParaRPr lang="fa-IR"/>
        </a:p>
      </dgm:t>
    </dgm:pt>
    <dgm:pt modelId="{9D748D5A-21BC-4DF2-973B-6E60F369694C}" type="pres">
      <dgm:prSet presAssocID="{BD6FC143-E8BD-4626-8676-150C1B48DA96}" presName="Triangle" presStyleLbl="alignNode1" presStyleIdx="5" presStyleCnt="11"/>
      <dgm:spPr/>
    </dgm:pt>
    <dgm:pt modelId="{299734A1-123D-4022-A269-F88415095978}" type="pres">
      <dgm:prSet presAssocID="{A1F1F891-FFB1-4884-8A84-5B3DE3336F43}" presName="sibTrans" presStyleCnt="0"/>
      <dgm:spPr/>
    </dgm:pt>
    <dgm:pt modelId="{A4A017D0-4B4A-48E6-A879-78A896560AAA}" type="pres">
      <dgm:prSet presAssocID="{A1F1F891-FFB1-4884-8A84-5B3DE3336F43}" presName="space" presStyleCnt="0"/>
      <dgm:spPr/>
    </dgm:pt>
    <dgm:pt modelId="{743DECF7-E826-4FB6-962C-4720C63E033E}" type="pres">
      <dgm:prSet presAssocID="{447F9461-429C-457C-8B5A-7900B5909BD9}" presName="composite" presStyleCnt="0"/>
      <dgm:spPr/>
    </dgm:pt>
    <dgm:pt modelId="{BA2238DE-CB87-47F8-91AE-E932B963A7B7}" type="pres">
      <dgm:prSet presAssocID="{447F9461-429C-457C-8B5A-7900B5909BD9}" presName="LShape" presStyleLbl="alignNode1" presStyleIdx="6" presStyleCnt="11"/>
      <dgm:spPr/>
    </dgm:pt>
    <dgm:pt modelId="{32FD14A7-7B3F-4E90-9123-8E4B3263B501}" type="pres">
      <dgm:prSet presAssocID="{447F9461-429C-457C-8B5A-7900B5909BD9}" presName="ParentText" presStyleLbl="revTx" presStyleIdx="3" presStyleCnt="6">
        <dgm:presLayoutVars>
          <dgm:chMax val="0"/>
          <dgm:chPref val="0"/>
          <dgm:bulletEnabled val="1"/>
        </dgm:presLayoutVars>
      </dgm:prSet>
      <dgm:spPr/>
      <dgm:t>
        <a:bodyPr/>
        <a:lstStyle/>
        <a:p>
          <a:pPr rtl="1"/>
          <a:endParaRPr lang="fa-IR"/>
        </a:p>
      </dgm:t>
    </dgm:pt>
    <dgm:pt modelId="{19405A18-D03B-4023-A0E8-1837AAFD098C}" type="pres">
      <dgm:prSet presAssocID="{447F9461-429C-457C-8B5A-7900B5909BD9}" presName="Triangle" presStyleLbl="alignNode1" presStyleIdx="7" presStyleCnt="11"/>
      <dgm:spPr/>
    </dgm:pt>
    <dgm:pt modelId="{F0A8825D-A4BC-4A7A-8160-353AB95D97C3}" type="pres">
      <dgm:prSet presAssocID="{A7CF3C85-7B95-4291-960F-DE5EBA7A6372}" presName="sibTrans" presStyleCnt="0"/>
      <dgm:spPr/>
    </dgm:pt>
    <dgm:pt modelId="{D3B0744B-06DB-4005-9BA8-FBAF0F501AFE}" type="pres">
      <dgm:prSet presAssocID="{A7CF3C85-7B95-4291-960F-DE5EBA7A6372}" presName="space" presStyleCnt="0"/>
      <dgm:spPr/>
    </dgm:pt>
    <dgm:pt modelId="{D8492000-F7E3-478C-A58D-0FBB531186CA}" type="pres">
      <dgm:prSet presAssocID="{1CCB9B96-34CC-4649-B46F-2229B32F2091}" presName="composite" presStyleCnt="0"/>
      <dgm:spPr/>
    </dgm:pt>
    <dgm:pt modelId="{182F1372-103E-4A99-A4AC-A9B461D41238}" type="pres">
      <dgm:prSet presAssocID="{1CCB9B96-34CC-4649-B46F-2229B32F2091}" presName="LShape" presStyleLbl="alignNode1" presStyleIdx="8" presStyleCnt="11"/>
      <dgm:spPr/>
    </dgm:pt>
    <dgm:pt modelId="{312A5072-7D19-4BD4-907C-18DD8788D471}" type="pres">
      <dgm:prSet presAssocID="{1CCB9B96-34CC-4649-B46F-2229B32F2091}" presName="ParentText" presStyleLbl="revTx" presStyleIdx="4" presStyleCnt="6">
        <dgm:presLayoutVars>
          <dgm:chMax val="0"/>
          <dgm:chPref val="0"/>
          <dgm:bulletEnabled val="1"/>
        </dgm:presLayoutVars>
      </dgm:prSet>
      <dgm:spPr/>
      <dgm:t>
        <a:bodyPr/>
        <a:lstStyle/>
        <a:p>
          <a:pPr rtl="1"/>
          <a:endParaRPr lang="fa-IR"/>
        </a:p>
      </dgm:t>
    </dgm:pt>
    <dgm:pt modelId="{6BC756F3-95B3-44BE-8E34-4B9B75B59D76}" type="pres">
      <dgm:prSet presAssocID="{1CCB9B96-34CC-4649-B46F-2229B32F2091}" presName="Triangle" presStyleLbl="alignNode1" presStyleIdx="9" presStyleCnt="11"/>
      <dgm:spPr/>
    </dgm:pt>
    <dgm:pt modelId="{7C3169B1-05EF-46FE-9C67-23BA08060721}" type="pres">
      <dgm:prSet presAssocID="{4E477AB2-8595-4B59-B421-3338E79BB02D}" presName="sibTrans" presStyleCnt="0"/>
      <dgm:spPr/>
    </dgm:pt>
    <dgm:pt modelId="{A835A683-DE02-4CE7-875B-A765BD9E2450}" type="pres">
      <dgm:prSet presAssocID="{4E477AB2-8595-4B59-B421-3338E79BB02D}" presName="space" presStyleCnt="0"/>
      <dgm:spPr/>
    </dgm:pt>
    <dgm:pt modelId="{377412AE-1FD7-40D2-8245-3F37D0D2E915}" type="pres">
      <dgm:prSet presAssocID="{2A9D14CE-CD9C-42FB-9C8F-4CB17A754FDC}" presName="composite" presStyleCnt="0"/>
      <dgm:spPr/>
    </dgm:pt>
    <dgm:pt modelId="{3AEAD48F-2606-4BEA-9D02-2D982013B6E4}" type="pres">
      <dgm:prSet presAssocID="{2A9D14CE-CD9C-42FB-9C8F-4CB17A754FDC}" presName="LShape" presStyleLbl="alignNode1" presStyleIdx="10" presStyleCnt="11"/>
      <dgm:spPr/>
    </dgm:pt>
    <dgm:pt modelId="{ABB170AF-0DB8-4178-A779-AF63F4A9FBF4}" type="pres">
      <dgm:prSet presAssocID="{2A9D14CE-CD9C-42FB-9C8F-4CB17A754FDC}" presName="ParentText" presStyleLbl="revTx" presStyleIdx="5" presStyleCnt="6">
        <dgm:presLayoutVars>
          <dgm:chMax val="0"/>
          <dgm:chPref val="0"/>
          <dgm:bulletEnabled val="1"/>
        </dgm:presLayoutVars>
      </dgm:prSet>
      <dgm:spPr/>
      <dgm:t>
        <a:bodyPr/>
        <a:lstStyle/>
        <a:p>
          <a:pPr rtl="1"/>
          <a:endParaRPr lang="fa-IR"/>
        </a:p>
      </dgm:t>
    </dgm:pt>
  </dgm:ptLst>
  <dgm:cxnLst>
    <dgm:cxn modelId="{E95724AB-BC22-4DE2-AA34-7158330CD9C6}" type="presOf" srcId="{B531FAEF-1C7F-45A0-8D39-01334550930E}" destId="{03BC6027-2418-4376-B42B-08AEECCB776A}" srcOrd="0" destOrd="0" presId="urn:microsoft.com/office/officeart/2009/3/layout/StepUpProcess"/>
    <dgm:cxn modelId="{EB9C59EC-7F32-4529-B3A5-949983B31D68}" type="presOf" srcId="{EDF96072-450D-4E13-9E93-71C1E8D4E9AF}" destId="{9BA4ABA1-C413-4A27-B263-D00E718D56A3}" srcOrd="0" destOrd="0" presId="urn:microsoft.com/office/officeart/2009/3/layout/StepUpProcess"/>
    <dgm:cxn modelId="{FEC51BEE-4668-4FD1-8BA6-4C9666852D0B}" srcId="{B531FAEF-1C7F-45A0-8D39-01334550930E}" destId="{1CCB9B96-34CC-4649-B46F-2229B32F2091}" srcOrd="4" destOrd="0" parTransId="{64F6940E-34E5-4305-BFC7-2A5CFC8FD955}" sibTransId="{4E477AB2-8595-4B59-B421-3338E79BB02D}"/>
    <dgm:cxn modelId="{7C0CC138-5887-48C6-B59A-6C454E0579FB}" srcId="{B531FAEF-1C7F-45A0-8D39-01334550930E}" destId="{4EE6061C-C322-42C3-AEA3-E77D99E2DE37}" srcOrd="0" destOrd="0" parTransId="{F5283323-160D-4062-AAA8-66BF21E0C484}" sibTransId="{2ABF410A-01E0-4174-91A3-751AF45B454F}"/>
    <dgm:cxn modelId="{3DB76339-0F69-49C2-9AC3-3044BBD25AE0}" srcId="{B531FAEF-1C7F-45A0-8D39-01334550930E}" destId="{2A9D14CE-CD9C-42FB-9C8F-4CB17A754FDC}" srcOrd="5" destOrd="0" parTransId="{09EE5E23-D0D0-4DB9-AC0A-13F14A3D3C91}" sibTransId="{EE4BCE90-258F-4419-BF9C-CB5F50DC4B2D}"/>
    <dgm:cxn modelId="{403638D4-8AFC-4AEF-8AEB-52E7037A3B03}" srcId="{B531FAEF-1C7F-45A0-8D39-01334550930E}" destId="{BD6FC143-E8BD-4626-8676-150C1B48DA96}" srcOrd="2" destOrd="0" parTransId="{7B809E12-486B-4285-979E-3053E2F772FE}" sibTransId="{A1F1F891-FFB1-4884-8A84-5B3DE3336F43}"/>
    <dgm:cxn modelId="{79F8E94C-FC6A-4F56-AEF1-1A5C4BE78E69}" type="presOf" srcId="{447F9461-429C-457C-8B5A-7900B5909BD9}" destId="{32FD14A7-7B3F-4E90-9123-8E4B3263B501}" srcOrd="0" destOrd="0" presId="urn:microsoft.com/office/officeart/2009/3/layout/StepUpProcess"/>
    <dgm:cxn modelId="{3E8B18C2-7D95-4C19-B08B-15D562824387}" srcId="{B531FAEF-1C7F-45A0-8D39-01334550930E}" destId="{EDF96072-450D-4E13-9E93-71C1E8D4E9AF}" srcOrd="1" destOrd="0" parTransId="{C2469A22-1FE6-4287-A609-63ADB2B6CC18}" sibTransId="{2D45051B-781D-44BB-96F3-E8639FDE8B99}"/>
    <dgm:cxn modelId="{C24E83F9-3F8C-430B-AB2F-239648915236}" type="presOf" srcId="{2A9D14CE-CD9C-42FB-9C8F-4CB17A754FDC}" destId="{ABB170AF-0DB8-4178-A779-AF63F4A9FBF4}" srcOrd="0" destOrd="0" presId="urn:microsoft.com/office/officeart/2009/3/layout/StepUpProcess"/>
    <dgm:cxn modelId="{70B265A9-BB00-4C28-811D-B01F38CE2182}" srcId="{B531FAEF-1C7F-45A0-8D39-01334550930E}" destId="{447F9461-429C-457C-8B5A-7900B5909BD9}" srcOrd="3" destOrd="0" parTransId="{16C6C9C1-4657-48E1-A262-B9CDCD92FEFC}" sibTransId="{A7CF3C85-7B95-4291-960F-DE5EBA7A6372}"/>
    <dgm:cxn modelId="{D5F70D09-F545-42C4-B196-8E4F792EF033}" type="presOf" srcId="{1CCB9B96-34CC-4649-B46F-2229B32F2091}" destId="{312A5072-7D19-4BD4-907C-18DD8788D471}" srcOrd="0" destOrd="0" presId="urn:microsoft.com/office/officeart/2009/3/layout/StepUpProcess"/>
    <dgm:cxn modelId="{0086E282-AB75-4B08-83A8-C6CD74CDD0C5}" type="presOf" srcId="{4EE6061C-C322-42C3-AEA3-E77D99E2DE37}" destId="{781B7151-3A0B-4425-AE64-9F5CCF668370}" srcOrd="0" destOrd="0" presId="urn:microsoft.com/office/officeart/2009/3/layout/StepUpProcess"/>
    <dgm:cxn modelId="{2062498A-38C3-4BF7-A712-8B94ABD8C3E1}" type="presOf" srcId="{BD6FC143-E8BD-4626-8676-150C1B48DA96}" destId="{FDA73A9E-551F-46AD-BE7B-80FC9A302732}" srcOrd="0" destOrd="0" presId="urn:microsoft.com/office/officeart/2009/3/layout/StepUpProcess"/>
    <dgm:cxn modelId="{27A293BB-037E-4EC4-A3AB-CB2325AD77E6}" type="presParOf" srcId="{03BC6027-2418-4376-B42B-08AEECCB776A}" destId="{9EBCEAA2-F1DC-4955-81F6-F6C8D47001FC}" srcOrd="0" destOrd="0" presId="urn:microsoft.com/office/officeart/2009/3/layout/StepUpProcess"/>
    <dgm:cxn modelId="{63858623-E678-4C23-87E4-A95DD8302590}" type="presParOf" srcId="{9EBCEAA2-F1DC-4955-81F6-F6C8D47001FC}" destId="{BC0B9DDD-3ADC-4EBF-8F92-BE6E04CA343A}" srcOrd="0" destOrd="0" presId="urn:microsoft.com/office/officeart/2009/3/layout/StepUpProcess"/>
    <dgm:cxn modelId="{73DA2AF8-DA81-4613-A191-CE2CD92A1763}" type="presParOf" srcId="{9EBCEAA2-F1DC-4955-81F6-F6C8D47001FC}" destId="{781B7151-3A0B-4425-AE64-9F5CCF668370}" srcOrd="1" destOrd="0" presId="urn:microsoft.com/office/officeart/2009/3/layout/StepUpProcess"/>
    <dgm:cxn modelId="{0F40EFF6-CBFB-4311-A10B-6D063D82BB5F}" type="presParOf" srcId="{9EBCEAA2-F1DC-4955-81F6-F6C8D47001FC}" destId="{463ED551-620E-4DCC-8F58-1D2C73B0DD89}" srcOrd="2" destOrd="0" presId="urn:microsoft.com/office/officeart/2009/3/layout/StepUpProcess"/>
    <dgm:cxn modelId="{9FB56A3C-7C55-4ECA-B51A-75300E167D84}" type="presParOf" srcId="{03BC6027-2418-4376-B42B-08AEECCB776A}" destId="{C0623D09-78F6-4F7D-BF5D-FB91DF3A454D}" srcOrd="1" destOrd="0" presId="urn:microsoft.com/office/officeart/2009/3/layout/StepUpProcess"/>
    <dgm:cxn modelId="{24921AFE-BC90-40D6-B3BC-CAB4FDB90B25}" type="presParOf" srcId="{C0623D09-78F6-4F7D-BF5D-FB91DF3A454D}" destId="{DF3A86EE-0F5F-4185-B90D-C7521D32B54D}" srcOrd="0" destOrd="0" presId="urn:microsoft.com/office/officeart/2009/3/layout/StepUpProcess"/>
    <dgm:cxn modelId="{08F8E76D-329F-473E-BCCA-D1AE6B7BF396}" type="presParOf" srcId="{03BC6027-2418-4376-B42B-08AEECCB776A}" destId="{109798B8-3795-43A2-9A93-F793146C0820}" srcOrd="2" destOrd="0" presId="urn:microsoft.com/office/officeart/2009/3/layout/StepUpProcess"/>
    <dgm:cxn modelId="{81930283-F31C-45B4-BEBE-101ED850B8E4}" type="presParOf" srcId="{109798B8-3795-43A2-9A93-F793146C0820}" destId="{4AA31F02-64AA-46E6-A1B4-1F2A60B5ECBD}" srcOrd="0" destOrd="0" presId="urn:microsoft.com/office/officeart/2009/3/layout/StepUpProcess"/>
    <dgm:cxn modelId="{2374D8A2-F836-4069-8F6D-4F6E32DF78E6}" type="presParOf" srcId="{109798B8-3795-43A2-9A93-F793146C0820}" destId="{9BA4ABA1-C413-4A27-B263-D00E718D56A3}" srcOrd="1" destOrd="0" presId="urn:microsoft.com/office/officeart/2009/3/layout/StepUpProcess"/>
    <dgm:cxn modelId="{624EDD80-0455-4B2C-BA01-9D37428FC925}" type="presParOf" srcId="{109798B8-3795-43A2-9A93-F793146C0820}" destId="{D4D73369-490F-4A4F-AB92-9EF2C830A5DE}" srcOrd="2" destOrd="0" presId="urn:microsoft.com/office/officeart/2009/3/layout/StepUpProcess"/>
    <dgm:cxn modelId="{68FBEDFC-DACD-403A-A899-C6FB6C8E04A5}" type="presParOf" srcId="{03BC6027-2418-4376-B42B-08AEECCB776A}" destId="{5EEDF758-3E65-4939-BB38-8733AFEF65F9}" srcOrd="3" destOrd="0" presId="urn:microsoft.com/office/officeart/2009/3/layout/StepUpProcess"/>
    <dgm:cxn modelId="{F8449E31-CCE2-439A-B733-F65604106835}" type="presParOf" srcId="{5EEDF758-3E65-4939-BB38-8733AFEF65F9}" destId="{5BA67A6D-D905-4019-B2B2-93021CE3BD2E}" srcOrd="0" destOrd="0" presId="urn:microsoft.com/office/officeart/2009/3/layout/StepUpProcess"/>
    <dgm:cxn modelId="{74792910-8107-45E1-B60C-481167AF073D}" type="presParOf" srcId="{03BC6027-2418-4376-B42B-08AEECCB776A}" destId="{E3565ADA-1331-4343-92F7-4AE1CC3B90E2}" srcOrd="4" destOrd="0" presId="urn:microsoft.com/office/officeart/2009/3/layout/StepUpProcess"/>
    <dgm:cxn modelId="{A7D767BB-20EC-4C84-B69A-F838FDFE9291}" type="presParOf" srcId="{E3565ADA-1331-4343-92F7-4AE1CC3B90E2}" destId="{EDC32291-B065-4F85-963E-D58880E5AC25}" srcOrd="0" destOrd="0" presId="urn:microsoft.com/office/officeart/2009/3/layout/StepUpProcess"/>
    <dgm:cxn modelId="{8502B89B-24DE-40B8-A811-46C8E790E048}" type="presParOf" srcId="{E3565ADA-1331-4343-92F7-4AE1CC3B90E2}" destId="{FDA73A9E-551F-46AD-BE7B-80FC9A302732}" srcOrd="1" destOrd="0" presId="urn:microsoft.com/office/officeart/2009/3/layout/StepUpProcess"/>
    <dgm:cxn modelId="{97A133AD-FBAB-4E1F-9713-BB21743D22E1}" type="presParOf" srcId="{E3565ADA-1331-4343-92F7-4AE1CC3B90E2}" destId="{9D748D5A-21BC-4DF2-973B-6E60F369694C}" srcOrd="2" destOrd="0" presId="urn:microsoft.com/office/officeart/2009/3/layout/StepUpProcess"/>
    <dgm:cxn modelId="{2F5FB928-22E3-4C91-9EF7-462A2C1CCAA6}" type="presParOf" srcId="{03BC6027-2418-4376-B42B-08AEECCB776A}" destId="{299734A1-123D-4022-A269-F88415095978}" srcOrd="5" destOrd="0" presId="urn:microsoft.com/office/officeart/2009/3/layout/StepUpProcess"/>
    <dgm:cxn modelId="{6D0D2115-C95D-4BC0-8C93-EB824B217FCA}" type="presParOf" srcId="{299734A1-123D-4022-A269-F88415095978}" destId="{A4A017D0-4B4A-48E6-A879-78A896560AAA}" srcOrd="0" destOrd="0" presId="urn:microsoft.com/office/officeart/2009/3/layout/StepUpProcess"/>
    <dgm:cxn modelId="{D3CCCDA5-63B2-43ED-9BA3-2DF894BC0932}" type="presParOf" srcId="{03BC6027-2418-4376-B42B-08AEECCB776A}" destId="{743DECF7-E826-4FB6-962C-4720C63E033E}" srcOrd="6" destOrd="0" presId="urn:microsoft.com/office/officeart/2009/3/layout/StepUpProcess"/>
    <dgm:cxn modelId="{BBC88E99-A054-4478-99DF-D381E27DADFF}" type="presParOf" srcId="{743DECF7-E826-4FB6-962C-4720C63E033E}" destId="{BA2238DE-CB87-47F8-91AE-E932B963A7B7}" srcOrd="0" destOrd="0" presId="urn:microsoft.com/office/officeart/2009/3/layout/StepUpProcess"/>
    <dgm:cxn modelId="{A57896E9-A672-4F66-822C-FEEE628566B8}" type="presParOf" srcId="{743DECF7-E826-4FB6-962C-4720C63E033E}" destId="{32FD14A7-7B3F-4E90-9123-8E4B3263B501}" srcOrd="1" destOrd="0" presId="urn:microsoft.com/office/officeart/2009/3/layout/StepUpProcess"/>
    <dgm:cxn modelId="{F21ADAD5-BBE8-4FD6-BE5E-305798F7CBC3}" type="presParOf" srcId="{743DECF7-E826-4FB6-962C-4720C63E033E}" destId="{19405A18-D03B-4023-A0E8-1837AAFD098C}" srcOrd="2" destOrd="0" presId="urn:microsoft.com/office/officeart/2009/3/layout/StepUpProcess"/>
    <dgm:cxn modelId="{15B16F30-8D02-481F-A981-31436D7BAC31}" type="presParOf" srcId="{03BC6027-2418-4376-B42B-08AEECCB776A}" destId="{F0A8825D-A4BC-4A7A-8160-353AB95D97C3}" srcOrd="7" destOrd="0" presId="urn:microsoft.com/office/officeart/2009/3/layout/StepUpProcess"/>
    <dgm:cxn modelId="{65220312-E9A5-4B52-87A0-EC3EB01E88EC}" type="presParOf" srcId="{F0A8825D-A4BC-4A7A-8160-353AB95D97C3}" destId="{D3B0744B-06DB-4005-9BA8-FBAF0F501AFE}" srcOrd="0" destOrd="0" presId="urn:microsoft.com/office/officeart/2009/3/layout/StepUpProcess"/>
    <dgm:cxn modelId="{A1840CE1-5915-4C68-A8AE-9281D5DF1FF0}" type="presParOf" srcId="{03BC6027-2418-4376-B42B-08AEECCB776A}" destId="{D8492000-F7E3-478C-A58D-0FBB531186CA}" srcOrd="8" destOrd="0" presId="urn:microsoft.com/office/officeart/2009/3/layout/StepUpProcess"/>
    <dgm:cxn modelId="{30995299-4DD3-472C-B3B6-01F3D8E08EE2}" type="presParOf" srcId="{D8492000-F7E3-478C-A58D-0FBB531186CA}" destId="{182F1372-103E-4A99-A4AC-A9B461D41238}" srcOrd="0" destOrd="0" presId="urn:microsoft.com/office/officeart/2009/3/layout/StepUpProcess"/>
    <dgm:cxn modelId="{270D4696-32C1-4C26-BB5A-0ABD57C50150}" type="presParOf" srcId="{D8492000-F7E3-478C-A58D-0FBB531186CA}" destId="{312A5072-7D19-4BD4-907C-18DD8788D471}" srcOrd="1" destOrd="0" presId="urn:microsoft.com/office/officeart/2009/3/layout/StepUpProcess"/>
    <dgm:cxn modelId="{01CFECEC-5D46-4379-A3D3-44A700E4AAD7}" type="presParOf" srcId="{D8492000-F7E3-478C-A58D-0FBB531186CA}" destId="{6BC756F3-95B3-44BE-8E34-4B9B75B59D76}" srcOrd="2" destOrd="0" presId="urn:microsoft.com/office/officeart/2009/3/layout/StepUpProcess"/>
    <dgm:cxn modelId="{7CEAC7B6-311C-4CBC-BB8D-DC7893E94323}" type="presParOf" srcId="{03BC6027-2418-4376-B42B-08AEECCB776A}" destId="{7C3169B1-05EF-46FE-9C67-23BA08060721}" srcOrd="9" destOrd="0" presId="urn:microsoft.com/office/officeart/2009/3/layout/StepUpProcess"/>
    <dgm:cxn modelId="{C322A304-4353-482F-977A-81823CA94667}" type="presParOf" srcId="{7C3169B1-05EF-46FE-9C67-23BA08060721}" destId="{A835A683-DE02-4CE7-875B-A765BD9E2450}" srcOrd="0" destOrd="0" presId="urn:microsoft.com/office/officeart/2009/3/layout/StepUpProcess"/>
    <dgm:cxn modelId="{CB14F0FB-280B-4591-8AB9-0CF9A1C53321}" type="presParOf" srcId="{03BC6027-2418-4376-B42B-08AEECCB776A}" destId="{377412AE-1FD7-40D2-8245-3F37D0D2E915}" srcOrd="10" destOrd="0" presId="urn:microsoft.com/office/officeart/2009/3/layout/StepUpProcess"/>
    <dgm:cxn modelId="{E2093756-30B7-4070-81C9-1FE428406886}" type="presParOf" srcId="{377412AE-1FD7-40D2-8245-3F37D0D2E915}" destId="{3AEAD48F-2606-4BEA-9D02-2D982013B6E4}" srcOrd="0" destOrd="0" presId="urn:microsoft.com/office/officeart/2009/3/layout/StepUpProcess"/>
    <dgm:cxn modelId="{C32FA691-7061-4E27-A22A-C8940A46C1DB}" type="presParOf" srcId="{377412AE-1FD7-40D2-8245-3F37D0D2E915}" destId="{ABB170AF-0DB8-4178-A779-AF63F4A9FBF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154121-40FB-4351-BDA5-883D53C399F7}" type="doc">
      <dgm:prSet loTypeId="urn:microsoft.com/office/officeart/2008/layout/VerticalCurvedList" loCatId="list" qsTypeId="urn:microsoft.com/office/officeart/2005/8/quickstyle/simple1" qsCatId="simple" csTypeId="urn:microsoft.com/office/officeart/2005/8/colors/colorful2" csCatId="colorful" phldr="1"/>
      <dgm:spPr/>
    </dgm:pt>
    <dgm:pt modelId="{2CC0CD7F-EF02-41CF-B62C-C71B82B626F6}">
      <dgm:prSet phldrT="[Text]"/>
      <dgm:spPr/>
      <dgm:t>
        <a:bodyPr/>
        <a:lstStyle/>
        <a:p>
          <a:pPr rtl="1"/>
          <a:r>
            <a:rPr lang="fa-IR" b="1" dirty="0" smtClean="0">
              <a:latin typeface="Adobe Arabic" panose="02040503050201020203" pitchFamily="18" charset="-78"/>
              <a:cs typeface="Adobe Arabic" panose="02040503050201020203" pitchFamily="18" charset="-78"/>
            </a:rPr>
            <a:t>تقویت تعبد</a:t>
          </a:r>
          <a:endParaRPr lang="fa-IR" b="1" dirty="0">
            <a:latin typeface="Adobe Arabic" panose="02040503050201020203" pitchFamily="18" charset="-78"/>
            <a:cs typeface="Adobe Arabic" panose="02040503050201020203" pitchFamily="18" charset="-78"/>
          </a:endParaRPr>
        </a:p>
      </dgm:t>
    </dgm:pt>
    <dgm:pt modelId="{69492F62-C8B0-4152-92E5-52570B98A351}" type="parTrans" cxnId="{7CB103CD-2359-4E43-A9B0-B912089D6E0D}">
      <dgm:prSet/>
      <dgm:spPr/>
      <dgm:t>
        <a:bodyPr/>
        <a:lstStyle/>
        <a:p>
          <a:pPr rtl="1"/>
          <a:endParaRPr lang="fa-IR"/>
        </a:p>
      </dgm:t>
    </dgm:pt>
    <dgm:pt modelId="{1E45CD4F-4987-4901-8798-0176CA93E67A}" type="sibTrans" cxnId="{7CB103CD-2359-4E43-A9B0-B912089D6E0D}">
      <dgm:prSet/>
      <dgm:spPr/>
      <dgm:t>
        <a:bodyPr/>
        <a:lstStyle/>
        <a:p>
          <a:pPr rtl="1"/>
          <a:endParaRPr lang="fa-IR"/>
        </a:p>
      </dgm:t>
    </dgm:pt>
    <dgm:pt modelId="{47AF392B-2738-4E8D-B011-D85C1A96A30A}">
      <dgm:prSet phldrT="[Text]"/>
      <dgm:spPr/>
      <dgm:t>
        <a:bodyPr/>
        <a:lstStyle/>
        <a:p>
          <a:pPr rtl="1"/>
          <a:r>
            <a:rPr lang="fa-IR" b="1" dirty="0" smtClean="0">
              <a:latin typeface="Adobe Arabic" panose="02040503050201020203" pitchFamily="18" charset="-78"/>
              <a:cs typeface="Adobe Arabic" panose="02040503050201020203" pitchFamily="18" charset="-78"/>
            </a:rPr>
            <a:t>تقویت شناخت</a:t>
          </a:r>
          <a:endParaRPr lang="fa-IR" b="1" dirty="0">
            <a:latin typeface="Adobe Arabic" panose="02040503050201020203" pitchFamily="18" charset="-78"/>
            <a:cs typeface="Adobe Arabic" panose="02040503050201020203" pitchFamily="18" charset="-78"/>
          </a:endParaRPr>
        </a:p>
      </dgm:t>
    </dgm:pt>
    <dgm:pt modelId="{CA6512A9-97B6-4CF2-8C5C-59F277C1395A}" type="parTrans" cxnId="{13DD3007-6AF7-450D-BCE4-AE2DF0825733}">
      <dgm:prSet/>
      <dgm:spPr/>
      <dgm:t>
        <a:bodyPr/>
        <a:lstStyle/>
        <a:p>
          <a:pPr rtl="1"/>
          <a:endParaRPr lang="fa-IR"/>
        </a:p>
      </dgm:t>
    </dgm:pt>
    <dgm:pt modelId="{D9CE2647-4F2E-44D1-89E3-DCF1C34A092A}" type="sibTrans" cxnId="{13DD3007-6AF7-450D-BCE4-AE2DF0825733}">
      <dgm:prSet/>
      <dgm:spPr/>
      <dgm:t>
        <a:bodyPr/>
        <a:lstStyle/>
        <a:p>
          <a:pPr rtl="1"/>
          <a:endParaRPr lang="fa-IR"/>
        </a:p>
      </dgm:t>
    </dgm:pt>
    <dgm:pt modelId="{C4EFB082-0070-494C-A8FE-20C4446CD855}">
      <dgm:prSet phldrT="[Text]"/>
      <dgm:spPr/>
      <dgm:t>
        <a:bodyPr/>
        <a:lstStyle/>
        <a:p>
          <a:pPr rtl="1"/>
          <a:r>
            <a:rPr lang="fa-IR" b="1" dirty="0" smtClean="0">
              <a:latin typeface="Adobe Arabic" panose="02040503050201020203" pitchFamily="18" charset="-78"/>
              <a:cs typeface="Adobe Arabic" panose="02040503050201020203" pitchFamily="18" charset="-78"/>
            </a:rPr>
            <a:t>عجایب </a:t>
          </a:r>
          <a:endParaRPr lang="fa-IR" b="1" dirty="0">
            <a:latin typeface="Adobe Arabic" panose="02040503050201020203" pitchFamily="18" charset="-78"/>
            <a:cs typeface="Adobe Arabic" panose="02040503050201020203" pitchFamily="18" charset="-78"/>
          </a:endParaRPr>
        </a:p>
      </dgm:t>
    </dgm:pt>
    <dgm:pt modelId="{38CD84E9-4FB4-41C4-B7D2-136A54A16EAD}" type="parTrans" cxnId="{A3ED9330-BAB6-41AA-AD2F-3AC5B339AF71}">
      <dgm:prSet/>
      <dgm:spPr/>
      <dgm:t>
        <a:bodyPr/>
        <a:lstStyle/>
        <a:p>
          <a:pPr rtl="1"/>
          <a:endParaRPr lang="fa-IR"/>
        </a:p>
      </dgm:t>
    </dgm:pt>
    <dgm:pt modelId="{B60340D0-A343-4EDB-9652-B2300F6C278A}" type="sibTrans" cxnId="{A3ED9330-BAB6-41AA-AD2F-3AC5B339AF71}">
      <dgm:prSet/>
      <dgm:spPr/>
      <dgm:t>
        <a:bodyPr/>
        <a:lstStyle/>
        <a:p>
          <a:pPr rtl="1"/>
          <a:endParaRPr lang="fa-IR"/>
        </a:p>
      </dgm:t>
    </dgm:pt>
    <dgm:pt modelId="{47E33DD3-3254-4CB8-B372-E9C84BEAEBA9}">
      <dgm:prSet phldrT="[Text]"/>
      <dgm:spPr/>
      <dgm:t>
        <a:bodyPr/>
        <a:lstStyle/>
        <a:p>
          <a:pPr rtl="1"/>
          <a:r>
            <a:rPr lang="fa-IR" b="1" dirty="0" smtClean="0">
              <a:latin typeface="Adobe Arabic" panose="02040503050201020203" pitchFamily="18" charset="-78"/>
              <a:cs typeface="Adobe Arabic" panose="02040503050201020203" pitchFamily="18" charset="-78"/>
            </a:rPr>
            <a:t>تقویت مشاهده</a:t>
          </a:r>
          <a:endParaRPr lang="fa-IR" b="1" dirty="0">
            <a:latin typeface="Adobe Arabic" panose="02040503050201020203" pitchFamily="18" charset="-78"/>
            <a:cs typeface="Adobe Arabic" panose="02040503050201020203" pitchFamily="18" charset="-78"/>
          </a:endParaRPr>
        </a:p>
      </dgm:t>
    </dgm:pt>
    <dgm:pt modelId="{15F4016C-C9A3-4225-84A1-5843F2B8CF48}" type="parTrans" cxnId="{C3D620C9-031B-4B58-8ECC-32E479F94E92}">
      <dgm:prSet/>
      <dgm:spPr/>
      <dgm:t>
        <a:bodyPr/>
        <a:lstStyle/>
        <a:p>
          <a:pPr rtl="1"/>
          <a:endParaRPr lang="fa-IR"/>
        </a:p>
      </dgm:t>
    </dgm:pt>
    <dgm:pt modelId="{670D2FA0-8FA6-4093-A4E4-85AB525FA10D}" type="sibTrans" cxnId="{C3D620C9-031B-4B58-8ECC-32E479F94E92}">
      <dgm:prSet/>
      <dgm:spPr/>
      <dgm:t>
        <a:bodyPr/>
        <a:lstStyle/>
        <a:p>
          <a:pPr rtl="1"/>
          <a:endParaRPr lang="fa-IR"/>
        </a:p>
      </dgm:t>
    </dgm:pt>
    <dgm:pt modelId="{E1723D60-BB0A-447A-B08C-23200B5FF715}">
      <dgm:prSet phldrT="[Text]"/>
      <dgm:spPr/>
      <dgm:t>
        <a:bodyPr/>
        <a:lstStyle/>
        <a:p>
          <a:pPr rtl="1"/>
          <a:r>
            <a:rPr lang="fa-IR" b="1" dirty="0" smtClean="0">
              <a:latin typeface="Adobe Arabic" panose="02040503050201020203" pitchFamily="18" charset="-78"/>
              <a:cs typeface="Adobe Arabic" panose="02040503050201020203" pitchFamily="18" charset="-78"/>
            </a:rPr>
            <a:t>نعمت های خاص</a:t>
          </a:r>
          <a:endParaRPr lang="fa-IR" b="1" dirty="0">
            <a:latin typeface="Adobe Arabic" panose="02040503050201020203" pitchFamily="18" charset="-78"/>
            <a:cs typeface="Adobe Arabic" panose="02040503050201020203" pitchFamily="18" charset="-78"/>
          </a:endParaRPr>
        </a:p>
      </dgm:t>
    </dgm:pt>
    <dgm:pt modelId="{9C2161D5-E86F-4976-AE97-ABAB13352C79}" type="parTrans" cxnId="{59E2B2F6-AE6E-41FC-B2A9-77CE4C312CA5}">
      <dgm:prSet/>
      <dgm:spPr/>
      <dgm:t>
        <a:bodyPr/>
        <a:lstStyle/>
        <a:p>
          <a:pPr rtl="1"/>
          <a:endParaRPr lang="fa-IR"/>
        </a:p>
      </dgm:t>
    </dgm:pt>
    <dgm:pt modelId="{397D2A1E-BC91-41E2-B8A5-47AF3837D888}" type="sibTrans" cxnId="{59E2B2F6-AE6E-41FC-B2A9-77CE4C312CA5}">
      <dgm:prSet/>
      <dgm:spPr/>
      <dgm:t>
        <a:bodyPr/>
        <a:lstStyle/>
        <a:p>
          <a:pPr rtl="1"/>
          <a:endParaRPr lang="fa-IR"/>
        </a:p>
      </dgm:t>
    </dgm:pt>
    <dgm:pt modelId="{4C3A4E46-F45C-48A8-BB6B-A8AA41BE6D28}">
      <dgm:prSet phldrT="[Text]"/>
      <dgm:spPr/>
      <dgm:t>
        <a:bodyPr/>
        <a:lstStyle/>
        <a:p>
          <a:pPr rtl="1"/>
          <a:r>
            <a:rPr lang="fa-IR" b="1" dirty="0" smtClean="0">
              <a:latin typeface="Adobe Arabic" panose="02040503050201020203" pitchFamily="18" charset="-78"/>
              <a:cs typeface="Adobe Arabic" panose="02040503050201020203" pitchFamily="18" charset="-78"/>
            </a:rPr>
            <a:t>گزاره های قرآنی</a:t>
          </a:r>
          <a:endParaRPr lang="fa-IR" b="1" dirty="0">
            <a:latin typeface="Adobe Arabic" panose="02040503050201020203" pitchFamily="18" charset="-78"/>
            <a:cs typeface="Adobe Arabic" panose="02040503050201020203" pitchFamily="18" charset="-78"/>
          </a:endParaRPr>
        </a:p>
      </dgm:t>
    </dgm:pt>
    <dgm:pt modelId="{0A8C4748-9BF4-47C6-89E2-A121672174BF}" type="parTrans" cxnId="{73AF5B73-DC38-434B-8275-D6FF388C9B4A}">
      <dgm:prSet/>
      <dgm:spPr/>
      <dgm:t>
        <a:bodyPr/>
        <a:lstStyle/>
        <a:p>
          <a:pPr rtl="1"/>
          <a:endParaRPr lang="fa-IR"/>
        </a:p>
      </dgm:t>
    </dgm:pt>
    <dgm:pt modelId="{107BB8E9-1846-4A40-97C0-01C5BD77C302}" type="sibTrans" cxnId="{73AF5B73-DC38-434B-8275-D6FF388C9B4A}">
      <dgm:prSet/>
      <dgm:spPr/>
      <dgm:t>
        <a:bodyPr/>
        <a:lstStyle/>
        <a:p>
          <a:pPr rtl="1"/>
          <a:endParaRPr lang="fa-IR"/>
        </a:p>
      </dgm:t>
    </dgm:pt>
    <dgm:pt modelId="{949BD317-430E-4662-B2E8-37D51460057C}" type="pres">
      <dgm:prSet presAssocID="{A6154121-40FB-4351-BDA5-883D53C399F7}" presName="Name0" presStyleCnt="0">
        <dgm:presLayoutVars>
          <dgm:chMax val="7"/>
          <dgm:chPref val="7"/>
          <dgm:dir/>
        </dgm:presLayoutVars>
      </dgm:prSet>
      <dgm:spPr/>
    </dgm:pt>
    <dgm:pt modelId="{E3D6B24E-2287-4C71-A198-BC11CAB05D55}" type="pres">
      <dgm:prSet presAssocID="{A6154121-40FB-4351-BDA5-883D53C399F7}" presName="Name1" presStyleCnt="0"/>
      <dgm:spPr/>
    </dgm:pt>
    <dgm:pt modelId="{ADD2619A-60E5-4724-A779-D8BE1AF067AE}" type="pres">
      <dgm:prSet presAssocID="{A6154121-40FB-4351-BDA5-883D53C399F7}" presName="cycle" presStyleCnt="0"/>
      <dgm:spPr/>
    </dgm:pt>
    <dgm:pt modelId="{4CC934A8-0F38-4771-99ED-50270A655F2C}" type="pres">
      <dgm:prSet presAssocID="{A6154121-40FB-4351-BDA5-883D53C399F7}" presName="srcNode" presStyleLbl="node1" presStyleIdx="0" presStyleCnt="6"/>
      <dgm:spPr/>
    </dgm:pt>
    <dgm:pt modelId="{F5C14FE4-96F8-49A2-A811-1CED42BEA011}" type="pres">
      <dgm:prSet presAssocID="{A6154121-40FB-4351-BDA5-883D53C399F7}" presName="conn" presStyleLbl="parChTrans1D2" presStyleIdx="0" presStyleCnt="1"/>
      <dgm:spPr/>
      <dgm:t>
        <a:bodyPr/>
        <a:lstStyle/>
        <a:p>
          <a:pPr rtl="1"/>
          <a:endParaRPr lang="fa-IR"/>
        </a:p>
      </dgm:t>
    </dgm:pt>
    <dgm:pt modelId="{9E4A7FE9-E74F-4BC1-9502-2DC7D6265EA1}" type="pres">
      <dgm:prSet presAssocID="{A6154121-40FB-4351-BDA5-883D53C399F7}" presName="extraNode" presStyleLbl="node1" presStyleIdx="0" presStyleCnt="6"/>
      <dgm:spPr/>
    </dgm:pt>
    <dgm:pt modelId="{8BFD6F42-4E93-426C-A7F3-AF6596FAA58F}" type="pres">
      <dgm:prSet presAssocID="{A6154121-40FB-4351-BDA5-883D53C399F7}" presName="dstNode" presStyleLbl="node1" presStyleIdx="0" presStyleCnt="6"/>
      <dgm:spPr/>
    </dgm:pt>
    <dgm:pt modelId="{64D1219B-C282-4A49-AE20-55BD0D7F8063}" type="pres">
      <dgm:prSet presAssocID="{2CC0CD7F-EF02-41CF-B62C-C71B82B626F6}" presName="text_1" presStyleLbl="node1" presStyleIdx="0" presStyleCnt="6">
        <dgm:presLayoutVars>
          <dgm:bulletEnabled val="1"/>
        </dgm:presLayoutVars>
      </dgm:prSet>
      <dgm:spPr/>
      <dgm:t>
        <a:bodyPr/>
        <a:lstStyle/>
        <a:p>
          <a:pPr rtl="1"/>
          <a:endParaRPr lang="fa-IR"/>
        </a:p>
      </dgm:t>
    </dgm:pt>
    <dgm:pt modelId="{18CA7DAB-E04E-47F9-9416-8EEE6342C3CC}" type="pres">
      <dgm:prSet presAssocID="{2CC0CD7F-EF02-41CF-B62C-C71B82B626F6}" presName="accent_1" presStyleCnt="0"/>
      <dgm:spPr/>
    </dgm:pt>
    <dgm:pt modelId="{D592AC22-70E4-420B-B99F-FA0EFAFE98BA}" type="pres">
      <dgm:prSet presAssocID="{2CC0CD7F-EF02-41CF-B62C-C71B82B626F6}" presName="accentRepeatNode" presStyleLbl="solidFgAcc1" presStyleIdx="0" presStyleCnt="6"/>
      <dgm:spPr/>
    </dgm:pt>
    <dgm:pt modelId="{80246FEE-11BD-443C-B33B-E6C53B997660}" type="pres">
      <dgm:prSet presAssocID="{47AF392B-2738-4E8D-B011-D85C1A96A30A}" presName="text_2" presStyleLbl="node1" presStyleIdx="1" presStyleCnt="6">
        <dgm:presLayoutVars>
          <dgm:bulletEnabled val="1"/>
        </dgm:presLayoutVars>
      </dgm:prSet>
      <dgm:spPr/>
      <dgm:t>
        <a:bodyPr/>
        <a:lstStyle/>
        <a:p>
          <a:pPr rtl="1"/>
          <a:endParaRPr lang="fa-IR"/>
        </a:p>
      </dgm:t>
    </dgm:pt>
    <dgm:pt modelId="{ECC7E675-C4D8-4D35-9AA2-11C1E1885F1F}" type="pres">
      <dgm:prSet presAssocID="{47AF392B-2738-4E8D-B011-D85C1A96A30A}" presName="accent_2" presStyleCnt="0"/>
      <dgm:spPr/>
    </dgm:pt>
    <dgm:pt modelId="{3CB37576-51FE-4268-89AE-5E0A2721D711}" type="pres">
      <dgm:prSet presAssocID="{47AF392B-2738-4E8D-B011-D85C1A96A30A}" presName="accentRepeatNode" presStyleLbl="solidFgAcc1" presStyleIdx="1" presStyleCnt="6"/>
      <dgm:spPr/>
    </dgm:pt>
    <dgm:pt modelId="{931327BE-C7B2-4E56-A092-7944C5D49FB0}" type="pres">
      <dgm:prSet presAssocID="{C4EFB082-0070-494C-A8FE-20C4446CD855}" presName="text_3" presStyleLbl="node1" presStyleIdx="2" presStyleCnt="6">
        <dgm:presLayoutVars>
          <dgm:bulletEnabled val="1"/>
        </dgm:presLayoutVars>
      </dgm:prSet>
      <dgm:spPr/>
      <dgm:t>
        <a:bodyPr/>
        <a:lstStyle/>
        <a:p>
          <a:pPr rtl="1"/>
          <a:endParaRPr lang="fa-IR"/>
        </a:p>
      </dgm:t>
    </dgm:pt>
    <dgm:pt modelId="{3B4B7660-8F49-4CE5-AD08-BBDA5E100BE8}" type="pres">
      <dgm:prSet presAssocID="{C4EFB082-0070-494C-A8FE-20C4446CD855}" presName="accent_3" presStyleCnt="0"/>
      <dgm:spPr/>
    </dgm:pt>
    <dgm:pt modelId="{4E7B88E8-F86A-4A95-917B-0317E0E79020}" type="pres">
      <dgm:prSet presAssocID="{C4EFB082-0070-494C-A8FE-20C4446CD855}" presName="accentRepeatNode" presStyleLbl="solidFgAcc1" presStyleIdx="2" presStyleCnt="6"/>
      <dgm:spPr/>
    </dgm:pt>
    <dgm:pt modelId="{7567B2C2-F647-479E-A416-EC1A62D794B6}" type="pres">
      <dgm:prSet presAssocID="{47E33DD3-3254-4CB8-B372-E9C84BEAEBA9}" presName="text_4" presStyleLbl="node1" presStyleIdx="3" presStyleCnt="6">
        <dgm:presLayoutVars>
          <dgm:bulletEnabled val="1"/>
        </dgm:presLayoutVars>
      </dgm:prSet>
      <dgm:spPr/>
      <dgm:t>
        <a:bodyPr/>
        <a:lstStyle/>
        <a:p>
          <a:pPr rtl="1"/>
          <a:endParaRPr lang="fa-IR"/>
        </a:p>
      </dgm:t>
    </dgm:pt>
    <dgm:pt modelId="{C58D9365-C6EB-4B67-B00F-1BB18EF57CD9}" type="pres">
      <dgm:prSet presAssocID="{47E33DD3-3254-4CB8-B372-E9C84BEAEBA9}" presName="accent_4" presStyleCnt="0"/>
      <dgm:spPr/>
    </dgm:pt>
    <dgm:pt modelId="{2558FEB8-9D81-4BEA-B354-C995B4EE6E88}" type="pres">
      <dgm:prSet presAssocID="{47E33DD3-3254-4CB8-B372-E9C84BEAEBA9}" presName="accentRepeatNode" presStyleLbl="solidFgAcc1" presStyleIdx="3" presStyleCnt="6"/>
      <dgm:spPr/>
    </dgm:pt>
    <dgm:pt modelId="{71D87D03-4188-4B02-A1F6-9E5FAB310B6C}" type="pres">
      <dgm:prSet presAssocID="{E1723D60-BB0A-447A-B08C-23200B5FF715}" presName="text_5" presStyleLbl="node1" presStyleIdx="4" presStyleCnt="6">
        <dgm:presLayoutVars>
          <dgm:bulletEnabled val="1"/>
        </dgm:presLayoutVars>
      </dgm:prSet>
      <dgm:spPr/>
      <dgm:t>
        <a:bodyPr/>
        <a:lstStyle/>
        <a:p>
          <a:pPr rtl="1"/>
          <a:endParaRPr lang="fa-IR"/>
        </a:p>
      </dgm:t>
    </dgm:pt>
    <dgm:pt modelId="{5A3A8BC9-DCEB-48A7-83BD-4DFB210B162C}" type="pres">
      <dgm:prSet presAssocID="{E1723D60-BB0A-447A-B08C-23200B5FF715}" presName="accent_5" presStyleCnt="0"/>
      <dgm:spPr/>
    </dgm:pt>
    <dgm:pt modelId="{43B59FE8-5F6C-41F5-A295-8EF4AA2A6132}" type="pres">
      <dgm:prSet presAssocID="{E1723D60-BB0A-447A-B08C-23200B5FF715}" presName="accentRepeatNode" presStyleLbl="solidFgAcc1" presStyleIdx="4" presStyleCnt="6"/>
      <dgm:spPr/>
    </dgm:pt>
    <dgm:pt modelId="{CA566859-3A95-4DB1-915A-DCC573EAD525}" type="pres">
      <dgm:prSet presAssocID="{4C3A4E46-F45C-48A8-BB6B-A8AA41BE6D28}" presName="text_6" presStyleLbl="node1" presStyleIdx="5" presStyleCnt="6">
        <dgm:presLayoutVars>
          <dgm:bulletEnabled val="1"/>
        </dgm:presLayoutVars>
      </dgm:prSet>
      <dgm:spPr/>
      <dgm:t>
        <a:bodyPr/>
        <a:lstStyle/>
        <a:p>
          <a:pPr rtl="1"/>
          <a:endParaRPr lang="fa-IR"/>
        </a:p>
      </dgm:t>
    </dgm:pt>
    <dgm:pt modelId="{5A4A7CF3-3B5B-4898-953B-5B782BB67DA9}" type="pres">
      <dgm:prSet presAssocID="{4C3A4E46-F45C-48A8-BB6B-A8AA41BE6D28}" presName="accent_6" presStyleCnt="0"/>
      <dgm:spPr/>
    </dgm:pt>
    <dgm:pt modelId="{B4DBB82D-4101-41D5-8344-B93415E17425}" type="pres">
      <dgm:prSet presAssocID="{4C3A4E46-F45C-48A8-BB6B-A8AA41BE6D28}" presName="accentRepeatNode" presStyleLbl="solidFgAcc1" presStyleIdx="5" presStyleCnt="6"/>
      <dgm:spPr/>
    </dgm:pt>
  </dgm:ptLst>
  <dgm:cxnLst>
    <dgm:cxn modelId="{A3ED9330-BAB6-41AA-AD2F-3AC5B339AF71}" srcId="{A6154121-40FB-4351-BDA5-883D53C399F7}" destId="{C4EFB082-0070-494C-A8FE-20C4446CD855}" srcOrd="2" destOrd="0" parTransId="{38CD84E9-4FB4-41C4-B7D2-136A54A16EAD}" sibTransId="{B60340D0-A343-4EDB-9652-B2300F6C278A}"/>
    <dgm:cxn modelId="{7CB103CD-2359-4E43-A9B0-B912089D6E0D}" srcId="{A6154121-40FB-4351-BDA5-883D53C399F7}" destId="{2CC0CD7F-EF02-41CF-B62C-C71B82B626F6}" srcOrd="0" destOrd="0" parTransId="{69492F62-C8B0-4152-92E5-52570B98A351}" sibTransId="{1E45CD4F-4987-4901-8798-0176CA93E67A}"/>
    <dgm:cxn modelId="{55DAA206-0758-4D2D-91FA-153826CDAEDC}" type="presOf" srcId="{C4EFB082-0070-494C-A8FE-20C4446CD855}" destId="{931327BE-C7B2-4E56-A092-7944C5D49FB0}" srcOrd="0" destOrd="0" presId="urn:microsoft.com/office/officeart/2008/layout/VerticalCurvedList"/>
    <dgm:cxn modelId="{BCCED988-4322-4780-9350-00A36F94E2DD}" type="presOf" srcId="{47AF392B-2738-4E8D-B011-D85C1A96A30A}" destId="{80246FEE-11BD-443C-B33B-E6C53B997660}" srcOrd="0" destOrd="0" presId="urn:microsoft.com/office/officeart/2008/layout/VerticalCurvedList"/>
    <dgm:cxn modelId="{73AF5B73-DC38-434B-8275-D6FF388C9B4A}" srcId="{A6154121-40FB-4351-BDA5-883D53C399F7}" destId="{4C3A4E46-F45C-48A8-BB6B-A8AA41BE6D28}" srcOrd="5" destOrd="0" parTransId="{0A8C4748-9BF4-47C6-89E2-A121672174BF}" sibTransId="{107BB8E9-1846-4A40-97C0-01C5BD77C302}"/>
    <dgm:cxn modelId="{85D029CB-FEFA-43B1-B1AB-0B004FFA9BF2}" type="presOf" srcId="{A6154121-40FB-4351-BDA5-883D53C399F7}" destId="{949BD317-430E-4662-B2E8-37D51460057C}" srcOrd="0" destOrd="0" presId="urn:microsoft.com/office/officeart/2008/layout/VerticalCurvedList"/>
    <dgm:cxn modelId="{D585735F-2D39-4F87-ADFA-8B36FBFDD32C}" type="presOf" srcId="{4C3A4E46-F45C-48A8-BB6B-A8AA41BE6D28}" destId="{CA566859-3A95-4DB1-915A-DCC573EAD525}" srcOrd="0" destOrd="0" presId="urn:microsoft.com/office/officeart/2008/layout/VerticalCurvedList"/>
    <dgm:cxn modelId="{72D3F31B-BD0E-4E8A-8A73-30F334687429}" type="presOf" srcId="{47E33DD3-3254-4CB8-B372-E9C84BEAEBA9}" destId="{7567B2C2-F647-479E-A416-EC1A62D794B6}" srcOrd="0" destOrd="0" presId="urn:microsoft.com/office/officeart/2008/layout/VerticalCurvedList"/>
    <dgm:cxn modelId="{C3D620C9-031B-4B58-8ECC-32E479F94E92}" srcId="{A6154121-40FB-4351-BDA5-883D53C399F7}" destId="{47E33DD3-3254-4CB8-B372-E9C84BEAEBA9}" srcOrd="3" destOrd="0" parTransId="{15F4016C-C9A3-4225-84A1-5843F2B8CF48}" sibTransId="{670D2FA0-8FA6-4093-A4E4-85AB525FA10D}"/>
    <dgm:cxn modelId="{CE56F314-7145-4D4D-8B7F-C36F1DF8DDF9}" type="presOf" srcId="{E1723D60-BB0A-447A-B08C-23200B5FF715}" destId="{71D87D03-4188-4B02-A1F6-9E5FAB310B6C}" srcOrd="0" destOrd="0" presId="urn:microsoft.com/office/officeart/2008/layout/VerticalCurvedList"/>
    <dgm:cxn modelId="{59E2B2F6-AE6E-41FC-B2A9-77CE4C312CA5}" srcId="{A6154121-40FB-4351-BDA5-883D53C399F7}" destId="{E1723D60-BB0A-447A-B08C-23200B5FF715}" srcOrd="4" destOrd="0" parTransId="{9C2161D5-E86F-4976-AE97-ABAB13352C79}" sibTransId="{397D2A1E-BC91-41E2-B8A5-47AF3837D888}"/>
    <dgm:cxn modelId="{A78B18DE-29A6-468F-9303-9876E3F296FB}" type="presOf" srcId="{2CC0CD7F-EF02-41CF-B62C-C71B82B626F6}" destId="{64D1219B-C282-4A49-AE20-55BD0D7F8063}" srcOrd="0" destOrd="0" presId="urn:microsoft.com/office/officeart/2008/layout/VerticalCurvedList"/>
    <dgm:cxn modelId="{DB461688-1F7B-44F8-8AC7-6644EEFED6D3}" type="presOf" srcId="{1E45CD4F-4987-4901-8798-0176CA93E67A}" destId="{F5C14FE4-96F8-49A2-A811-1CED42BEA011}" srcOrd="0" destOrd="0" presId="urn:microsoft.com/office/officeart/2008/layout/VerticalCurvedList"/>
    <dgm:cxn modelId="{13DD3007-6AF7-450D-BCE4-AE2DF0825733}" srcId="{A6154121-40FB-4351-BDA5-883D53C399F7}" destId="{47AF392B-2738-4E8D-B011-D85C1A96A30A}" srcOrd="1" destOrd="0" parTransId="{CA6512A9-97B6-4CF2-8C5C-59F277C1395A}" sibTransId="{D9CE2647-4F2E-44D1-89E3-DCF1C34A092A}"/>
    <dgm:cxn modelId="{6E5CD339-4A35-472A-9CFC-7023279B342F}" type="presParOf" srcId="{949BD317-430E-4662-B2E8-37D51460057C}" destId="{E3D6B24E-2287-4C71-A198-BC11CAB05D55}" srcOrd="0" destOrd="0" presId="urn:microsoft.com/office/officeart/2008/layout/VerticalCurvedList"/>
    <dgm:cxn modelId="{5F98B311-6B68-47A4-90FF-C050A5A29E9B}" type="presParOf" srcId="{E3D6B24E-2287-4C71-A198-BC11CAB05D55}" destId="{ADD2619A-60E5-4724-A779-D8BE1AF067AE}" srcOrd="0" destOrd="0" presId="urn:microsoft.com/office/officeart/2008/layout/VerticalCurvedList"/>
    <dgm:cxn modelId="{63297163-D679-4C90-9B72-9343268BBEC0}" type="presParOf" srcId="{ADD2619A-60E5-4724-A779-D8BE1AF067AE}" destId="{4CC934A8-0F38-4771-99ED-50270A655F2C}" srcOrd="0" destOrd="0" presId="urn:microsoft.com/office/officeart/2008/layout/VerticalCurvedList"/>
    <dgm:cxn modelId="{C592FD5E-FEB8-4640-A37C-9ED4EB5A351A}" type="presParOf" srcId="{ADD2619A-60E5-4724-A779-D8BE1AF067AE}" destId="{F5C14FE4-96F8-49A2-A811-1CED42BEA011}" srcOrd="1" destOrd="0" presId="urn:microsoft.com/office/officeart/2008/layout/VerticalCurvedList"/>
    <dgm:cxn modelId="{ABB14E26-8E9F-4421-82D1-618928B08A15}" type="presParOf" srcId="{ADD2619A-60E5-4724-A779-D8BE1AF067AE}" destId="{9E4A7FE9-E74F-4BC1-9502-2DC7D6265EA1}" srcOrd="2" destOrd="0" presId="urn:microsoft.com/office/officeart/2008/layout/VerticalCurvedList"/>
    <dgm:cxn modelId="{35244F0B-43A2-4D0B-A8D7-1F70568607FB}" type="presParOf" srcId="{ADD2619A-60E5-4724-A779-D8BE1AF067AE}" destId="{8BFD6F42-4E93-426C-A7F3-AF6596FAA58F}" srcOrd="3" destOrd="0" presId="urn:microsoft.com/office/officeart/2008/layout/VerticalCurvedList"/>
    <dgm:cxn modelId="{68D9666A-2205-4B4C-B67D-5E73F22A147B}" type="presParOf" srcId="{E3D6B24E-2287-4C71-A198-BC11CAB05D55}" destId="{64D1219B-C282-4A49-AE20-55BD0D7F8063}" srcOrd="1" destOrd="0" presId="urn:microsoft.com/office/officeart/2008/layout/VerticalCurvedList"/>
    <dgm:cxn modelId="{725CACEC-319C-4483-9F21-6191DC3E6CCB}" type="presParOf" srcId="{E3D6B24E-2287-4C71-A198-BC11CAB05D55}" destId="{18CA7DAB-E04E-47F9-9416-8EEE6342C3CC}" srcOrd="2" destOrd="0" presId="urn:microsoft.com/office/officeart/2008/layout/VerticalCurvedList"/>
    <dgm:cxn modelId="{7E96BD13-F540-4148-B0D7-026E0F003EB9}" type="presParOf" srcId="{18CA7DAB-E04E-47F9-9416-8EEE6342C3CC}" destId="{D592AC22-70E4-420B-B99F-FA0EFAFE98BA}" srcOrd="0" destOrd="0" presId="urn:microsoft.com/office/officeart/2008/layout/VerticalCurvedList"/>
    <dgm:cxn modelId="{ABE2D545-CDEA-4545-A07D-34EF03D1DE7B}" type="presParOf" srcId="{E3D6B24E-2287-4C71-A198-BC11CAB05D55}" destId="{80246FEE-11BD-443C-B33B-E6C53B997660}" srcOrd="3" destOrd="0" presId="urn:microsoft.com/office/officeart/2008/layout/VerticalCurvedList"/>
    <dgm:cxn modelId="{D8977FB3-CC11-4ECC-BC6F-CAFE103BDAAB}" type="presParOf" srcId="{E3D6B24E-2287-4C71-A198-BC11CAB05D55}" destId="{ECC7E675-C4D8-4D35-9AA2-11C1E1885F1F}" srcOrd="4" destOrd="0" presId="urn:microsoft.com/office/officeart/2008/layout/VerticalCurvedList"/>
    <dgm:cxn modelId="{1CB04422-3332-484D-84F4-4DACCF119F11}" type="presParOf" srcId="{ECC7E675-C4D8-4D35-9AA2-11C1E1885F1F}" destId="{3CB37576-51FE-4268-89AE-5E0A2721D711}" srcOrd="0" destOrd="0" presId="urn:microsoft.com/office/officeart/2008/layout/VerticalCurvedList"/>
    <dgm:cxn modelId="{9F06A64F-F286-4BAA-BF76-21E180550A78}" type="presParOf" srcId="{E3D6B24E-2287-4C71-A198-BC11CAB05D55}" destId="{931327BE-C7B2-4E56-A092-7944C5D49FB0}" srcOrd="5" destOrd="0" presId="urn:microsoft.com/office/officeart/2008/layout/VerticalCurvedList"/>
    <dgm:cxn modelId="{8C64C7BF-4948-4DFC-8D24-6C059D87A093}" type="presParOf" srcId="{E3D6B24E-2287-4C71-A198-BC11CAB05D55}" destId="{3B4B7660-8F49-4CE5-AD08-BBDA5E100BE8}" srcOrd="6" destOrd="0" presId="urn:microsoft.com/office/officeart/2008/layout/VerticalCurvedList"/>
    <dgm:cxn modelId="{1660FAEE-AE26-45FB-88CD-DE1ACC2FF4CE}" type="presParOf" srcId="{3B4B7660-8F49-4CE5-AD08-BBDA5E100BE8}" destId="{4E7B88E8-F86A-4A95-917B-0317E0E79020}" srcOrd="0" destOrd="0" presId="urn:microsoft.com/office/officeart/2008/layout/VerticalCurvedList"/>
    <dgm:cxn modelId="{1F3D2850-4637-4B3D-B410-91AC8F75D839}" type="presParOf" srcId="{E3D6B24E-2287-4C71-A198-BC11CAB05D55}" destId="{7567B2C2-F647-479E-A416-EC1A62D794B6}" srcOrd="7" destOrd="0" presId="urn:microsoft.com/office/officeart/2008/layout/VerticalCurvedList"/>
    <dgm:cxn modelId="{9518033E-CD01-4F6A-829D-EDB5BA2CAB49}" type="presParOf" srcId="{E3D6B24E-2287-4C71-A198-BC11CAB05D55}" destId="{C58D9365-C6EB-4B67-B00F-1BB18EF57CD9}" srcOrd="8" destOrd="0" presId="urn:microsoft.com/office/officeart/2008/layout/VerticalCurvedList"/>
    <dgm:cxn modelId="{074511A6-A581-43F3-89AC-0E779F10B80E}" type="presParOf" srcId="{C58D9365-C6EB-4B67-B00F-1BB18EF57CD9}" destId="{2558FEB8-9D81-4BEA-B354-C995B4EE6E88}" srcOrd="0" destOrd="0" presId="urn:microsoft.com/office/officeart/2008/layout/VerticalCurvedList"/>
    <dgm:cxn modelId="{AA30EAA1-8689-4CFE-B01F-15166CA76172}" type="presParOf" srcId="{E3D6B24E-2287-4C71-A198-BC11CAB05D55}" destId="{71D87D03-4188-4B02-A1F6-9E5FAB310B6C}" srcOrd="9" destOrd="0" presId="urn:microsoft.com/office/officeart/2008/layout/VerticalCurvedList"/>
    <dgm:cxn modelId="{19F59282-5310-4D6E-B0FB-39C6CDA0E8DE}" type="presParOf" srcId="{E3D6B24E-2287-4C71-A198-BC11CAB05D55}" destId="{5A3A8BC9-DCEB-48A7-83BD-4DFB210B162C}" srcOrd="10" destOrd="0" presId="urn:microsoft.com/office/officeart/2008/layout/VerticalCurvedList"/>
    <dgm:cxn modelId="{1901A832-B325-45FF-BC65-238671299C1F}" type="presParOf" srcId="{5A3A8BC9-DCEB-48A7-83BD-4DFB210B162C}" destId="{43B59FE8-5F6C-41F5-A295-8EF4AA2A6132}" srcOrd="0" destOrd="0" presId="urn:microsoft.com/office/officeart/2008/layout/VerticalCurvedList"/>
    <dgm:cxn modelId="{BB204881-82AD-4565-96A4-3F61AC520256}" type="presParOf" srcId="{E3D6B24E-2287-4C71-A198-BC11CAB05D55}" destId="{CA566859-3A95-4DB1-915A-DCC573EAD525}" srcOrd="11" destOrd="0" presId="urn:microsoft.com/office/officeart/2008/layout/VerticalCurvedList"/>
    <dgm:cxn modelId="{712C0098-E470-4232-9848-32A26C708684}" type="presParOf" srcId="{E3D6B24E-2287-4C71-A198-BC11CAB05D55}" destId="{5A4A7CF3-3B5B-4898-953B-5B782BB67DA9}" srcOrd="12" destOrd="0" presId="urn:microsoft.com/office/officeart/2008/layout/VerticalCurvedList"/>
    <dgm:cxn modelId="{9C8ED9DC-09C5-4F92-BD2C-97432D14B9A4}" type="presParOf" srcId="{5A4A7CF3-3B5B-4898-953B-5B782BB67DA9}" destId="{B4DBB82D-4101-41D5-8344-B93415E1742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31FAEF-1C7F-45A0-8D39-01334550930E}"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pPr rtl="1"/>
          <a:endParaRPr lang="fa-IR"/>
        </a:p>
      </dgm:t>
    </dgm:pt>
    <dgm:pt modelId="{4EE6061C-C322-42C3-AEA3-E77D99E2DE37}">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اول : تقویت تعبد طفل نسبت به وقت و اجل (تدبیر)</a:t>
          </a:r>
          <a:endParaRPr lang="fa-IR" sz="2400" dirty="0">
            <a:latin typeface="Adobe Arabic" panose="02040503050201020203" pitchFamily="18" charset="-78"/>
            <a:cs typeface="Adobe Arabic" panose="02040503050201020203" pitchFamily="18" charset="-78"/>
          </a:endParaRPr>
        </a:p>
      </dgm:t>
    </dgm:pt>
    <dgm:pt modelId="{F5283323-160D-4062-AAA8-66BF21E0C484}" type="parTrans" cxnId="{7C0CC138-5887-48C6-B59A-6C454E0579FB}">
      <dgm:prSet/>
      <dgm:spPr/>
      <dgm:t>
        <a:bodyPr/>
        <a:lstStyle/>
        <a:p>
          <a:pPr rtl="1"/>
          <a:endParaRPr lang="fa-IR"/>
        </a:p>
      </dgm:t>
    </dgm:pt>
    <dgm:pt modelId="{2ABF410A-01E0-4174-91A3-751AF45B454F}" type="sibTrans" cxnId="{7C0CC138-5887-48C6-B59A-6C454E0579FB}">
      <dgm:prSet/>
      <dgm:spPr/>
      <dgm:t>
        <a:bodyPr/>
        <a:lstStyle/>
        <a:p>
          <a:pPr rtl="1"/>
          <a:endParaRPr lang="fa-IR"/>
        </a:p>
      </dgm:t>
    </dgm:pt>
    <dgm:pt modelId="{BD6FC143-E8BD-4626-8676-150C1B48DA96}">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سوم: آشنا کردن طفل با عجایب وقت و اجل (تدبیر)</a:t>
          </a:r>
          <a:endParaRPr lang="fa-IR" sz="2400" dirty="0">
            <a:latin typeface="Adobe Arabic" panose="02040503050201020203" pitchFamily="18" charset="-78"/>
            <a:cs typeface="Adobe Arabic" panose="02040503050201020203" pitchFamily="18" charset="-78"/>
          </a:endParaRPr>
        </a:p>
      </dgm:t>
    </dgm:pt>
    <dgm:pt modelId="{7B809E12-486B-4285-979E-3053E2F772FE}" type="parTrans" cxnId="{403638D4-8AFC-4AEF-8AEB-52E7037A3B03}">
      <dgm:prSet/>
      <dgm:spPr/>
      <dgm:t>
        <a:bodyPr/>
        <a:lstStyle/>
        <a:p>
          <a:pPr rtl="1"/>
          <a:endParaRPr lang="fa-IR"/>
        </a:p>
      </dgm:t>
    </dgm:pt>
    <dgm:pt modelId="{A1F1F891-FFB1-4884-8A84-5B3DE3336F43}" type="sibTrans" cxnId="{403638D4-8AFC-4AEF-8AEB-52E7037A3B03}">
      <dgm:prSet/>
      <dgm:spPr/>
      <dgm:t>
        <a:bodyPr/>
        <a:lstStyle/>
        <a:p>
          <a:pPr rtl="1"/>
          <a:endParaRPr lang="fa-IR"/>
        </a:p>
      </dgm:t>
    </dgm:pt>
    <dgm:pt modelId="{447F9461-429C-457C-8B5A-7900B5909BD9}">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چهارم: تقویت مشاهده طفل در زوایای مخفی وقت و اجل (تدبیر)</a:t>
          </a:r>
          <a:endParaRPr lang="fa-IR" sz="2400" dirty="0">
            <a:latin typeface="Adobe Arabic" panose="02040503050201020203" pitchFamily="18" charset="-78"/>
            <a:cs typeface="Adobe Arabic" panose="02040503050201020203" pitchFamily="18" charset="-78"/>
          </a:endParaRPr>
        </a:p>
      </dgm:t>
    </dgm:pt>
    <dgm:pt modelId="{16C6C9C1-4657-48E1-A262-B9CDCD92FEFC}" type="parTrans" cxnId="{70B265A9-BB00-4C28-811D-B01F38CE2182}">
      <dgm:prSet/>
      <dgm:spPr/>
      <dgm:t>
        <a:bodyPr/>
        <a:lstStyle/>
        <a:p>
          <a:pPr rtl="1"/>
          <a:endParaRPr lang="fa-IR"/>
        </a:p>
      </dgm:t>
    </dgm:pt>
    <dgm:pt modelId="{A7CF3C85-7B95-4291-960F-DE5EBA7A6372}" type="sibTrans" cxnId="{70B265A9-BB00-4C28-811D-B01F38CE2182}">
      <dgm:prSet/>
      <dgm:spPr/>
      <dgm:t>
        <a:bodyPr/>
        <a:lstStyle/>
        <a:p>
          <a:pPr rtl="1"/>
          <a:endParaRPr lang="fa-IR"/>
        </a:p>
      </dgm:t>
    </dgm:pt>
    <dgm:pt modelId="{EDF96072-450D-4E13-9E93-71C1E8D4E9AF}">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دوم: تقویت شناخت طفل پیرامون وقت و اجل (تدبیر)</a:t>
          </a:r>
          <a:endParaRPr lang="fa-IR" sz="2400" dirty="0">
            <a:latin typeface="Adobe Arabic" panose="02040503050201020203" pitchFamily="18" charset="-78"/>
            <a:cs typeface="Adobe Arabic" panose="02040503050201020203" pitchFamily="18" charset="-78"/>
          </a:endParaRPr>
        </a:p>
      </dgm:t>
    </dgm:pt>
    <dgm:pt modelId="{C2469A22-1FE6-4287-A609-63ADB2B6CC18}" type="parTrans" cxnId="{3E8B18C2-7D95-4C19-B08B-15D562824387}">
      <dgm:prSet/>
      <dgm:spPr/>
      <dgm:t>
        <a:bodyPr/>
        <a:lstStyle/>
        <a:p>
          <a:pPr rtl="1"/>
          <a:endParaRPr lang="fa-IR"/>
        </a:p>
      </dgm:t>
    </dgm:pt>
    <dgm:pt modelId="{2D45051B-781D-44BB-96F3-E8639FDE8B99}" type="sibTrans" cxnId="{3E8B18C2-7D95-4C19-B08B-15D562824387}">
      <dgm:prSet/>
      <dgm:spPr/>
      <dgm:t>
        <a:bodyPr/>
        <a:lstStyle/>
        <a:p>
          <a:pPr rtl="1"/>
          <a:endParaRPr lang="fa-IR"/>
        </a:p>
      </dgm:t>
    </dgm:pt>
    <dgm:pt modelId="{1CCB9B96-34CC-4649-B46F-2229B32F2091}">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پنجم: توجه طفل به نعمت های خاص در رابطه با وقت و اجل (تدبیر)</a:t>
          </a:r>
          <a:endParaRPr lang="fa-IR" sz="2400" dirty="0">
            <a:latin typeface="Adobe Arabic" panose="02040503050201020203" pitchFamily="18" charset="-78"/>
            <a:cs typeface="Adobe Arabic" panose="02040503050201020203" pitchFamily="18" charset="-78"/>
          </a:endParaRPr>
        </a:p>
      </dgm:t>
    </dgm:pt>
    <dgm:pt modelId="{64F6940E-34E5-4305-BFC7-2A5CFC8FD955}" type="parTrans" cxnId="{FEC51BEE-4668-4FD1-8BA6-4C9666852D0B}">
      <dgm:prSet/>
      <dgm:spPr/>
      <dgm:t>
        <a:bodyPr/>
        <a:lstStyle/>
        <a:p>
          <a:pPr rtl="1"/>
          <a:endParaRPr lang="fa-IR"/>
        </a:p>
      </dgm:t>
    </dgm:pt>
    <dgm:pt modelId="{4E477AB2-8595-4B59-B421-3338E79BB02D}" type="sibTrans" cxnId="{FEC51BEE-4668-4FD1-8BA6-4C9666852D0B}">
      <dgm:prSet/>
      <dgm:spPr/>
      <dgm:t>
        <a:bodyPr/>
        <a:lstStyle/>
        <a:p>
          <a:pPr rtl="1"/>
          <a:endParaRPr lang="fa-IR"/>
        </a:p>
      </dgm:t>
    </dgm:pt>
    <dgm:pt modelId="{2A9D14CE-CD9C-42FB-9C8F-4CB17A754FDC}">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ششم: توجه دادن طفل به گزاره های قرآنی در رابطه با وقت و اجل (تدبیر)</a:t>
          </a:r>
          <a:endParaRPr lang="fa-IR" sz="2400" dirty="0">
            <a:latin typeface="Adobe Arabic" panose="02040503050201020203" pitchFamily="18" charset="-78"/>
            <a:cs typeface="Adobe Arabic" panose="02040503050201020203" pitchFamily="18" charset="-78"/>
          </a:endParaRPr>
        </a:p>
      </dgm:t>
    </dgm:pt>
    <dgm:pt modelId="{09EE5E23-D0D0-4DB9-AC0A-13F14A3D3C91}" type="parTrans" cxnId="{3DB76339-0F69-49C2-9AC3-3044BBD25AE0}">
      <dgm:prSet/>
      <dgm:spPr/>
      <dgm:t>
        <a:bodyPr/>
        <a:lstStyle/>
        <a:p>
          <a:pPr rtl="1"/>
          <a:endParaRPr lang="fa-IR"/>
        </a:p>
      </dgm:t>
    </dgm:pt>
    <dgm:pt modelId="{EE4BCE90-258F-4419-BF9C-CB5F50DC4B2D}" type="sibTrans" cxnId="{3DB76339-0F69-49C2-9AC3-3044BBD25AE0}">
      <dgm:prSet/>
      <dgm:spPr/>
      <dgm:t>
        <a:bodyPr/>
        <a:lstStyle/>
        <a:p>
          <a:pPr rtl="1"/>
          <a:endParaRPr lang="fa-IR"/>
        </a:p>
      </dgm:t>
    </dgm:pt>
    <dgm:pt modelId="{03BC6027-2418-4376-B42B-08AEECCB776A}" type="pres">
      <dgm:prSet presAssocID="{B531FAEF-1C7F-45A0-8D39-01334550930E}" presName="rootnode" presStyleCnt="0">
        <dgm:presLayoutVars>
          <dgm:chMax/>
          <dgm:chPref/>
          <dgm:dir/>
          <dgm:animLvl val="lvl"/>
        </dgm:presLayoutVars>
      </dgm:prSet>
      <dgm:spPr/>
      <dgm:t>
        <a:bodyPr/>
        <a:lstStyle/>
        <a:p>
          <a:pPr rtl="1"/>
          <a:endParaRPr lang="fa-IR"/>
        </a:p>
      </dgm:t>
    </dgm:pt>
    <dgm:pt modelId="{9EBCEAA2-F1DC-4955-81F6-F6C8D47001FC}" type="pres">
      <dgm:prSet presAssocID="{4EE6061C-C322-42C3-AEA3-E77D99E2DE37}" presName="composite" presStyleCnt="0"/>
      <dgm:spPr/>
    </dgm:pt>
    <dgm:pt modelId="{BC0B9DDD-3ADC-4EBF-8F92-BE6E04CA343A}" type="pres">
      <dgm:prSet presAssocID="{4EE6061C-C322-42C3-AEA3-E77D99E2DE37}" presName="LShape" presStyleLbl="alignNode1" presStyleIdx="0" presStyleCnt="11"/>
      <dgm:spPr/>
    </dgm:pt>
    <dgm:pt modelId="{781B7151-3A0B-4425-AE64-9F5CCF668370}" type="pres">
      <dgm:prSet presAssocID="{4EE6061C-C322-42C3-AEA3-E77D99E2DE37}" presName="ParentText" presStyleLbl="revTx" presStyleIdx="0" presStyleCnt="6">
        <dgm:presLayoutVars>
          <dgm:chMax val="0"/>
          <dgm:chPref val="0"/>
          <dgm:bulletEnabled val="1"/>
        </dgm:presLayoutVars>
      </dgm:prSet>
      <dgm:spPr/>
      <dgm:t>
        <a:bodyPr/>
        <a:lstStyle/>
        <a:p>
          <a:pPr rtl="1"/>
          <a:endParaRPr lang="fa-IR"/>
        </a:p>
      </dgm:t>
    </dgm:pt>
    <dgm:pt modelId="{463ED551-620E-4DCC-8F58-1D2C73B0DD89}" type="pres">
      <dgm:prSet presAssocID="{4EE6061C-C322-42C3-AEA3-E77D99E2DE37}" presName="Triangle" presStyleLbl="alignNode1" presStyleIdx="1" presStyleCnt="11"/>
      <dgm:spPr/>
    </dgm:pt>
    <dgm:pt modelId="{C0623D09-78F6-4F7D-BF5D-FB91DF3A454D}" type="pres">
      <dgm:prSet presAssocID="{2ABF410A-01E0-4174-91A3-751AF45B454F}" presName="sibTrans" presStyleCnt="0"/>
      <dgm:spPr/>
    </dgm:pt>
    <dgm:pt modelId="{DF3A86EE-0F5F-4185-B90D-C7521D32B54D}" type="pres">
      <dgm:prSet presAssocID="{2ABF410A-01E0-4174-91A3-751AF45B454F}" presName="space" presStyleCnt="0"/>
      <dgm:spPr/>
    </dgm:pt>
    <dgm:pt modelId="{109798B8-3795-43A2-9A93-F793146C0820}" type="pres">
      <dgm:prSet presAssocID="{EDF96072-450D-4E13-9E93-71C1E8D4E9AF}" presName="composite" presStyleCnt="0"/>
      <dgm:spPr/>
    </dgm:pt>
    <dgm:pt modelId="{4AA31F02-64AA-46E6-A1B4-1F2A60B5ECBD}" type="pres">
      <dgm:prSet presAssocID="{EDF96072-450D-4E13-9E93-71C1E8D4E9AF}" presName="LShape" presStyleLbl="alignNode1" presStyleIdx="2" presStyleCnt="11"/>
      <dgm:spPr/>
    </dgm:pt>
    <dgm:pt modelId="{9BA4ABA1-C413-4A27-B263-D00E718D56A3}" type="pres">
      <dgm:prSet presAssocID="{EDF96072-450D-4E13-9E93-71C1E8D4E9AF}" presName="ParentText" presStyleLbl="revTx" presStyleIdx="1" presStyleCnt="6">
        <dgm:presLayoutVars>
          <dgm:chMax val="0"/>
          <dgm:chPref val="0"/>
          <dgm:bulletEnabled val="1"/>
        </dgm:presLayoutVars>
      </dgm:prSet>
      <dgm:spPr/>
      <dgm:t>
        <a:bodyPr/>
        <a:lstStyle/>
        <a:p>
          <a:pPr rtl="1"/>
          <a:endParaRPr lang="fa-IR"/>
        </a:p>
      </dgm:t>
    </dgm:pt>
    <dgm:pt modelId="{D4D73369-490F-4A4F-AB92-9EF2C830A5DE}" type="pres">
      <dgm:prSet presAssocID="{EDF96072-450D-4E13-9E93-71C1E8D4E9AF}" presName="Triangle" presStyleLbl="alignNode1" presStyleIdx="3" presStyleCnt="11"/>
      <dgm:spPr/>
    </dgm:pt>
    <dgm:pt modelId="{5EEDF758-3E65-4939-BB38-8733AFEF65F9}" type="pres">
      <dgm:prSet presAssocID="{2D45051B-781D-44BB-96F3-E8639FDE8B99}" presName="sibTrans" presStyleCnt="0"/>
      <dgm:spPr/>
    </dgm:pt>
    <dgm:pt modelId="{5BA67A6D-D905-4019-B2B2-93021CE3BD2E}" type="pres">
      <dgm:prSet presAssocID="{2D45051B-781D-44BB-96F3-E8639FDE8B99}" presName="space" presStyleCnt="0"/>
      <dgm:spPr/>
    </dgm:pt>
    <dgm:pt modelId="{E3565ADA-1331-4343-92F7-4AE1CC3B90E2}" type="pres">
      <dgm:prSet presAssocID="{BD6FC143-E8BD-4626-8676-150C1B48DA96}" presName="composite" presStyleCnt="0"/>
      <dgm:spPr/>
    </dgm:pt>
    <dgm:pt modelId="{EDC32291-B065-4F85-963E-D58880E5AC25}" type="pres">
      <dgm:prSet presAssocID="{BD6FC143-E8BD-4626-8676-150C1B48DA96}" presName="LShape" presStyleLbl="alignNode1" presStyleIdx="4" presStyleCnt="11"/>
      <dgm:spPr/>
    </dgm:pt>
    <dgm:pt modelId="{FDA73A9E-551F-46AD-BE7B-80FC9A302732}" type="pres">
      <dgm:prSet presAssocID="{BD6FC143-E8BD-4626-8676-150C1B48DA96}" presName="ParentText" presStyleLbl="revTx" presStyleIdx="2" presStyleCnt="6">
        <dgm:presLayoutVars>
          <dgm:chMax val="0"/>
          <dgm:chPref val="0"/>
          <dgm:bulletEnabled val="1"/>
        </dgm:presLayoutVars>
      </dgm:prSet>
      <dgm:spPr/>
      <dgm:t>
        <a:bodyPr/>
        <a:lstStyle/>
        <a:p>
          <a:pPr rtl="1"/>
          <a:endParaRPr lang="fa-IR"/>
        </a:p>
      </dgm:t>
    </dgm:pt>
    <dgm:pt modelId="{9D748D5A-21BC-4DF2-973B-6E60F369694C}" type="pres">
      <dgm:prSet presAssocID="{BD6FC143-E8BD-4626-8676-150C1B48DA96}" presName="Triangle" presStyleLbl="alignNode1" presStyleIdx="5" presStyleCnt="11"/>
      <dgm:spPr/>
    </dgm:pt>
    <dgm:pt modelId="{299734A1-123D-4022-A269-F88415095978}" type="pres">
      <dgm:prSet presAssocID="{A1F1F891-FFB1-4884-8A84-5B3DE3336F43}" presName="sibTrans" presStyleCnt="0"/>
      <dgm:spPr/>
    </dgm:pt>
    <dgm:pt modelId="{A4A017D0-4B4A-48E6-A879-78A896560AAA}" type="pres">
      <dgm:prSet presAssocID="{A1F1F891-FFB1-4884-8A84-5B3DE3336F43}" presName="space" presStyleCnt="0"/>
      <dgm:spPr/>
    </dgm:pt>
    <dgm:pt modelId="{743DECF7-E826-4FB6-962C-4720C63E033E}" type="pres">
      <dgm:prSet presAssocID="{447F9461-429C-457C-8B5A-7900B5909BD9}" presName="composite" presStyleCnt="0"/>
      <dgm:spPr/>
    </dgm:pt>
    <dgm:pt modelId="{BA2238DE-CB87-47F8-91AE-E932B963A7B7}" type="pres">
      <dgm:prSet presAssocID="{447F9461-429C-457C-8B5A-7900B5909BD9}" presName="LShape" presStyleLbl="alignNode1" presStyleIdx="6" presStyleCnt="11"/>
      <dgm:spPr/>
    </dgm:pt>
    <dgm:pt modelId="{32FD14A7-7B3F-4E90-9123-8E4B3263B501}" type="pres">
      <dgm:prSet presAssocID="{447F9461-429C-457C-8B5A-7900B5909BD9}" presName="ParentText" presStyleLbl="revTx" presStyleIdx="3" presStyleCnt="6">
        <dgm:presLayoutVars>
          <dgm:chMax val="0"/>
          <dgm:chPref val="0"/>
          <dgm:bulletEnabled val="1"/>
        </dgm:presLayoutVars>
      </dgm:prSet>
      <dgm:spPr/>
      <dgm:t>
        <a:bodyPr/>
        <a:lstStyle/>
        <a:p>
          <a:pPr rtl="1"/>
          <a:endParaRPr lang="fa-IR"/>
        </a:p>
      </dgm:t>
    </dgm:pt>
    <dgm:pt modelId="{19405A18-D03B-4023-A0E8-1837AAFD098C}" type="pres">
      <dgm:prSet presAssocID="{447F9461-429C-457C-8B5A-7900B5909BD9}" presName="Triangle" presStyleLbl="alignNode1" presStyleIdx="7" presStyleCnt="11"/>
      <dgm:spPr/>
    </dgm:pt>
    <dgm:pt modelId="{F0A8825D-A4BC-4A7A-8160-353AB95D97C3}" type="pres">
      <dgm:prSet presAssocID="{A7CF3C85-7B95-4291-960F-DE5EBA7A6372}" presName="sibTrans" presStyleCnt="0"/>
      <dgm:spPr/>
    </dgm:pt>
    <dgm:pt modelId="{D3B0744B-06DB-4005-9BA8-FBAF0F501AFE}" type="pres">
      <dgm:prSet presAssocID="{A7CF3C85-7B95-4291-960F-DE5EBA7A6372}" presName="space" presStyleCnt="0"/>
      <dgm:spPr/>
    </dgm:pt>
    <dgm:pt modelId="{D8492000-F7E3-478C-A58D-0FBB531186CA}" type="pres">
      <dgm:prSet presAssocID="{1CCB9B96-34CC-4649-B46F-2229B32F2091}" presName="composite" presStyleCnt="0"/>
      <dgm:spPr/>
    </dgm:pt>
    <dgm:pt modelId="{182F1372-103E-4A99-A4AC-A9B461D41238}" type="pres">
      <dgm:prSet presAssocID="{1CCB9B96-34CC-4649-B46F-2229B32F2091}" presName="LShape" presStyleLbl="alignNode1" presStyleIdx="8" presStyleCnt="11"/>
      <dgm:spPr/>
    </dgm:pt>
    <dgm:pt modelId="{312A5072-7D19-4BD4-907C-18DD8788D471}" type="pres">
      <dgm:prSet presAssocID="{1CCB9B96-34CC-4649-B46F-2229B32F2091}" presName="ParentText" presStyleLbl="revTx" presStyleIdx="4" presStyleCnt="6">
        <dgm:presLayoutVars>
          <dgm:chMax val="0"/>
          <dgm:chPref val="0"/>
          <dgm:bulletEnabled val="1"/>
        </dgm:presLayoutVars>
      </dgm:prSet>
      <dgm:spPr/>
      <dgm:t>
        <a:bodyPr/>
        <a:lstStyle/>
        <a:p>
          <a:pPr rtl="1"/>
          <a:endParaRPr lang="fa-IR"/>
        </a:p>
      </dgm:t>
    </dgm:pt>
    <dgm:pt modelId="{6BC756F3-95B3-44BE-8E34-4B9B75B59D76}" type="pres">
      <dgm:prSet presAssocID="{1CCB9B96-34CC-4649-B46F-2229B32F2091}" presName="Triangle" presStyleLbl="alignNode1" presStyleIdx="9" presStyleCnt="11"/>
      <dgm:spPr/>
    </dgm:pt>
    <dgm:pt modelId="{7C3169B1-05EF-46FE-9C67-23BA08060721}" type="pres">
      <dgm:prSet presAssocID="{4E477AB2-8595-4B59-B421-3338E79BB02D}" presName="sibTrans" presStyleCnt="0"/>
      <dgm:spPr/>
    </dgm:pt>
    <dgm:pt modelId="{A835A683-DE02-4CE7-875B-A765BD9E2450}" type="pres">
      <dgm:prSet presAssocID="{4E477AB2-8595-4B59-B421-3338E79BB02D}" presName="space" presStyleCnt="0"/>
      <dgm:spPr/>
    </dgm:pt>
    <dgm:pt modelId="{377412AE-1FD7-40D2-8245-3F37D0D2E915}" type="pres">
      <dgm:prSet presAssocID="{2A9D14CE-CD9C-42FB-9C8F-4CB17A754FDC}" presName="composite" presStyleCnt="0"/>
      <dgm:spPr/>
    </dgm:pt>
    <dgm:pt modelId="{3AEAD48F-2606-4BEA-9D02-2D982013B6E4}" type="pres">
      <dgm:prSet presAssocID="{2A9D14CE-CD9C-42FB-9C8F-4CB17A754FDC}" presName="LShape" presStyleLbl="alignNode1" presStyleIdx="10" presStyleCnt="11"/>
      <dgm:spPr/>
    </dgm:pt>
    <dgm:pt modelId="{ABB170AF-0DB8-4178-A779-AF63F4A9FBF4}" type="pres">
      <dgm:prSet presAssocID="{2A9D14CE-CD9C-42FB-9C8F-4CB17A754FDC}" presName="ParentText" presStyleLbl="revTx" presStyleIdx="5" presStyleCnt="6">
        <dgm:presLayoutVars>
          <dgm:chMax val="0"/>
          <dgm:chPref val="0"/>
          <dgm:bulletEnabled val="1"/>
        </dgm:presLayoutVars>
      </dgm:prSet>
      <dgm:spPr/>
      <dgm:t>
        <a:bodyPr/>
        <a:lstStyle/>
        <a:p>
          <a:pPr rtl="1"/>
          <a:endParaRPr lang="fa-IR"/>
        </a:p>
      </dgm:t>
    </dgm:pt>
  </dgm:ptLst>
  <dgm:cxnLst>
    <dgm:cxn modelId="{723CC133-6B8B-42E0-831A-CBC39C5B6595}" type="presOf" srcId="{447F9461-429C-457C-8B5A-7900B5909BD9}" destId="{32FD14A7-7B3F-4E90-9123-8E4B3263B501}" srcOrd="0" destOrd="0" presId="urn:microsoft.com/office/officeart/2009/3/layout/StepUpProcess"/>
    <dgm:cxn modelId="{3DB76339-0F69-49C2-9AC3-3044BBD25AE0}" srcId="{B531FAEF-1C7F-45A0-8D39-01334550930E}" destId="{2A9D14CE-CD9C-42FB-9C8F-4CB17A754FDC}" srcOrd="5" destOrd="0" parTransId="{09EE5E23-D0D0-4DB9-AC0A-13F14A3D3C91}" sibTransId="{EE4BCE90-258F-4419-BF9C-CB5F50DC4B2D}"/>
    <dgm:cxn modelId="{3E96E9E9-C81C-47AB-83AB-36BE3BE5F8D1}" type="presOf" srcId="{4EE6061C-C322-42C3-AEA3-E77D99E2DE37}" destId="{781B7151-3A0B-4425-AE64-9F5CCF668370}" srcOrd="0" destOrd="0" presId="urn:microsoft.com/office/officeart/2009/3/layout/StepUpProcess"/>
    <dgm:cxn modelId="{403638D4-8AFC-4AEF-8AEB-52E7037A3B03}" srcId="{B531FAEF-1C7F-45A0-8D39-01334550930E}" destId="{BD6FC143-E8BD-4626-8676-150C1B48DA96}" srcOrd="2" destOrd="0" parTransId="{7B809E12-486B-4285-979E-3053E2F772FE}" sibTransId="{A1F1F891-FFB1-4884-8A84-5B3DE3336F43}"/>
    <dgm:cxn modelId="{8EAAE5B8-F8BF-44E4-9DB3-CFEFB983FE8C}" type="presOf" srcId="{EDF96072-450D-4E13-9E93-71C1E8D4E9AF}" destId="{9BA4ABA1-C413-4A27-B263-D00E718D56A3}" srcOrd="0" destOrd="0" presId="urn:microsoft.com/office/officeart/2009/3/layout/StepUpProcess"/>
    <dgm:cxn modelId="{7C0CC138-5887-48C6-B59A-6C454E0579FB}" srcId="{B531FAEF-1C7F-45A0-8D39-01334550930E}" destId="{4EE6061C-C322-42C3-AEA3-E77D99E2DE37}" srcOrd="0" destOrd="0" parTransId="{F5283323-160D-4062-AAA8-66BF21E0C484}" sibTransId="{2ABF410A-01E0-4174-91A3-751AF45B454F}"/>
    <dgm:cxn modelId="{15DCF3CD-2654-4962-9556-AC8F52F52705}" type="presOf" srcId="{1CCB9B96-34CC-4649-B46F-2229B32F2091}" destId="{312A5072-7D19-4BD4-907C-18DD8788D471}" srcOrd="0" destOrd="0" presId="urn:microsoft.com/office/officeart/2009/3/layout/StepUpProcess"/>
    <dgm:cxn modelId="{FEC51BEE-4668-4FD1-8BA6-4C9666852D0B}" srcId="{B531FAEF-1C7F-45A0-8D39-01334550930E}" destId="{1CCB9B96-34CC-4649-B46F-2229B32F2091}" srcOrd="4" destOrd="0" parTransId="{64F6940E-34E5-4305-BFC7-2A5CFC8FD955}" sibTransId="{4E477AB2-8595-4B59-B421-3338E79BB02D}"/>
    <dgm:cxn modelId="{70B265A9-BB00-4C28-811D-B01F38CE2182}" srcId="{B531FAEF-1C7F-45A0-8D39-01334550930E}" destId="{447F9461-429C-457C-8B5A-7900B5909BD9}" srcOrd="3" destOrd="0" parTransId="{16C6C9C1-4657-48E1-A262-B9CDCD92FEFC}" sibTransId="{A7CF3C85-7B95-4291-960F-DE5EBA7A6372}"/>
    <dgm:cxn modelId="{91FC4534-38BF-49E2-9476-FA1FA61F406F}" type="presOf" srcId="{B531FAEF-1C7F-45A0-8D39-01334550930E}" destId="{03BC6027-2418-4376-B42B-08AEECCB776A}" srcOrd="0" destOrd="0" presId="urn:microsoft.com/office/officeart/2009/3/layout/StepUpProcess"/>
    <dgm:cxn modelId="{35724D8D-350A-4CD5-B413-D02C24451387}" type="presOf" srcId="{2A9D14CE-CD9C-42FB-9C8F-4CB17A754FDC}" destId="{ABB170AF-0DB8-4178-A779-AF63F4A9FBF4}" srcOrd="0" destOrd="0" presId="urn:microsoft.com/office/officeart/2009/3/layout/StepUpProcess"/>
    <dgm:cxn modelId="{3E8B18C2-7D95-4C19-B08B-15D562824387}" srcId="{B531FAEF-1C7F-45A0-8D39-01334550930E}" destId="{EDF96072-450D-4E13-9E93-71C1E8D4E9AF}" srcOrd="1" destOrd="0" parTransId="{C2469A22-1FE6-4287-A609-63ADB2B6CC18}" sibTransId="{2D45051B-781D-44BB-96F3-E8639FDE8B99}"/>
    <dgm:cxn modelId="{482D64B6-4A8A-41E5-97F6-0D73DC7A9293}" type="presOf" srcId="{BD6FC143-E8BD-4626-8676-150C1B48DA96}" destId="{FDA73A9E-551F-46AD-BE7B-80FC9A302732}" srcOrd="0" destOrd="0" presId="urn:microsoft.com/office/officeart/2009/3/layout/StepUpProcess"/>
    <dgm:cxn modelId="{023B671F-1C78-47D9-8EB9-BC8BC0B28488}" type="presParOf" srcId="{03BC6027-2418-4376-B42B-08AEECCB776A}" destId="{9EBCEAA2-F1DC-4955-81F6-F6C8D47001FC}" srcOrd="0" destOrd="0" presId="urn:microsoft.com/office/officeart/2009/3/layout/StepUpProcess"/>
    <dgm:cxn modelId="{FC47CA93-C7BB-43AC-BE5B-8530F45C352A}" type="presParOf" srcId="{9EBCEAA2-F1DC-4955-81F6-F6C8D47001FC}" destId="{BC0B9DDD-3ADC-4EBF-8F92-BE6E04CA343A}" srcOrd="0" destOrd="0" presId="urn:microsoft.com/office/officeart/2009/3/layout/StepUpProcess"/>
    <dgm:cxn modelId="{B67C91FB-AC99-482A-B0D6-11F079FFB8C8}" type="presParOf" srcId="{9EBCEAA2-F1DC-4955-81F6-F6C8D47001FC}" destId="{781B7151-3A0B-4425-AE64-9F5CCF668370}" srcOrd="1" destOrd="0" presId="urn:microsoft.com/office/officeart/2009/3/layout/StepUpProcess"/>
    <dgm:cxn modelId="{FFF1E7DD-3B18-45BD-AFB5-8B47374FBAF2}" type="presParOf" srcId="{9EBCEAA2-F1DC-4955-81F6-F6C8D47001FC}" destId="{463ED551-620E-4DCC-8F58-1D2C73B0DD89}" srcOrd="2" destOrd="0" presId="urn:microsoft.com/office/officeart/2009/3/layout/StepUpProcess"/>
    <dgm:cxn modelId="{216FAACF-B814-41B7-961D-8B26A243BAEA}" type="presParOf" srcId="{03BC6027-2418-4376-B42B-08AEECCB776A}" destId="{C0623D09-78F6-4F7D-BF5D-FB91DF3A454D}" srcOrd="1" destOrd="0" presId="urn:microsoft.com/office/officeart/2009/3/layout/StepUpProcess"/>
    <dgm:cxn modelId="{921C1B2E-810E-47CD-AC82-772BEA8B2D3E}" type="presParOf" srcId="{C0623D09-78F6-4F7D-BF5D-FB91DF3A454D}" destId="{DF3A86EE-0F5F-4185-B90D-C7521D32B54D}" srcOrd="0" destOrd="0" presId="urn:microsoft.com/office/officeart/2009/3/layout/StepUpProcess"/>
    <dgm:cxn modelId="{9F0A876C-2725-4632-9BC6-2B4457771CAF}" type="presParOf" srcId="{03BC6027-2418-4376-B42B-08AEECCB776A}" destId="{109798B8-3795-43A2-9A93-F793146C0820}" srcOrd="2" destOrd="0" presId="urn:microsoft.com/office/officeart/2009/3/layout/StepUpProcess"/>
    <dgm:cxn modelId="{39842AF2-598D-4BFC-A244-7FB6C7C4A659}" type="presParOf" srcId="{109798B8-3795-43A2-9A93-F793146C0820}" destId="{4AA31F02-64AA-46E6-A1B4-1F2A60B5ECBD}" srcOrd="0" destOrd="0" presId="urn:microsoft.com/office/officeart/2009/3/layout/StepUpProcess"/>
    <dgm:cxn modelId="{E53D1A9F-3A1D-40A6-B9FE-DCCC7612079A}" type="presParOf" srcId="{109798B8-3795-43A2-9A93-F793146C0820}" destId="{9BA4ABA1-C413-4A27-B263-D00E718D56A3}" srcOrd="1" destOrd="0" presId="urn:microsoft.com/office/officeart/2009/3/layout/StepUpProcess"/>
    <dgm:cxn modelId="{72DB4DBC-915A-4FA6-83BA-32C5131289D9}" type="presParOf" srcId="{109798B8-3795-43A2-9A93-F793146C0820}" destId="{D4D73369-490F-4A4F-AB92-9EF2C830A5DE}" srcOrd="2" destOrd="0" presId="urn:microsoft.com/office/officeart/2009/3/layout/StepUpProcess"/>
    <dgm:cxn modelId="{ECF6A5B2-B805-4D4F-835F-06C9B11AA620}" type="presParOf" srcId="{03BC6027-2418-4376-B42B-08AEECCB776A}" destId="{5EEDF758-3E65-4939-BB38-8733AFEF65F9}" srcOrd="3" destOrd="0" presId="urn:microsoft.com/office/officeart/2009/3/layout/StepUpProcess"/>
    <dgm:cxn modelId="{C5DE226F-0803-4610-9BB8-77940FA3DD5C}" type="presParOf" srcId="{5EEDF758-3E65-4939-BB38-8733AFEF65F9}" destId="{5BA67A6D-D905-4019-B2B2-93021CE3BD2E}" srcOrd="0" destOrd="0" presId="urn:microsoft.com/office/officeart/2009/3/layout/StepUpProcess"/>
    <dgm:cxn modelId="{09E6BC4B-1ED2-4B1C-BBC8-520EE40EFC26}" type="presParOf" srcId="{03BC6027-2418-4376-B42B-08AEECCB776A}" destId="{E3565ADA-1331-4343-92F7-4AE1CC3B90E2}" srcOrd="4" destOrd="0" presId="urn:microsoft.com/office/officeart/2009/3/layout/StepUpProcess"/>
    <dgm:cxn modelId="{022FB809-EC25-4F8A-BD2D-E71B1E6694EF}" type="presParOf" srcId="{E3565ADA-1331-4343-92F7-4AE1CC3B90E2}" destId="{EDC32291-B065-4F85-963E-D58880E5AC25}" srcOrd="0" destOrd="0" presId="urn:microsoft.com/office/officeart/2009/3/layout/StepUpProcess"/>
    <dgm:cxn modelId="{9C974D8E-7929-47F8-B16E-BE7ACB744E3A}" type="presParOf" srcId="{E3565ADA-1331-4343-92F7-4AE1CC3B90E2}" destId="{FDA73A9E-551F-46AD-BE7B-80FC9A302732}" srcOrd="1" destOrd="0" presId="urn:microsoft.com/office/officeart/2009/3/layout/StepUpProcess"/>
    <dgm:cxn modelId="{9EF77F87-800E-45C2-BDD0-5BE5FC27D479}" type="presParOf" srcId="{E3565ADA-1331-4343-92F7-4AE1CC3B90E2}" destId="{9D748D5A-21BC-4DF2-973B-6E60F369694C}" srcOrd="2" destOrd="0" presId="urn:microsoft.com/office/officeart/2009/3/layout/StepUpProcess"/>
    <dgm:cxn modelId="{C8132EE4-97B2-4528-87D0-99EE4823D9A1}" type="presParOf" srcId="{03BC6027-2418-4376-B42B-08AEECCB776A}" destId="{299734A1-123D-4022-A269-F88415095978}" srcOrd="5" destOrd="0" presId="urn:microsoft.com/office/officeart/2009/3/layout/StepUpProcess"/>
    <dgm:cxn modelId="{44D7A47F-0C73-42EE-ACF6-546A0D4DB426}" type="presParOf" srcId="{299734A1-123D-4022-A269-F88415095978}" destId="{A4A017D0-4B4A-48E6-A879-78A896560AAA}" srcOrd="0" destOrd="0" presId="urn:microsoft.com/office/officeart/2009/3/layout/StepUpProcess"/>
    <dgm:cxn modelId="{D718F5BD-D2B4-4A5C-ACEF-530CF917E83D}" type="presParOf" srcId="{03BC6027-2418-4376-B42B-08AEECCB776A}" destId="{743DECF7-E826-4FB6-962C-4720C63E033E}" srcOrd="6" destOrd="0" presId="urn:microsoft.com/office/officeart/2009/3/layout/StepUpProcess"/>
    <dgm:cxn modelId="{CF2E4067-9CAA-4641-93D0-67B2BA00EFE5}" type="presParOf" srcId="{743DECF7-E826-4FB6-962C-4720C63E033E}" destId="{BA2238DE-CB87-47F8-91AE-E932B963A7B7}" srcOrd="0" destOrd="0" presId="urn:microsoft.com/office/officeart/2009/3/layout/StepUpProcess"/>
    <dgm:cxn modelId="{2295D3B4-1D57-4A85-81D5-2AD64C2DC1F1}" type="presParOf" srcId="{743DECF7-E826-4FB6-962C-4720C63E033E}" destId="{32FD14A7-7B3F-4E90-9123-8E4B3263B501}" srcOrd="1" destOrd="0" presId="urn:microsoft.com/office/officeart/2009/3/layout/StepUpProcess"/>
    <dgm:cxn modelId="{60B4F0D4-229B-43B4-85E3-299C560378F9}" type="presParOf" srcId="{743DECF7-E826-4FB6-962C-4720C63E033E}" destId="{19405A18-D03B-4023-A0E8-1837AAFD098C}" srcOrd="2" destOrd="0" presId="urn:microsoft.com/office/officeart/2009/3/layout/StepUpProcess"/>
    <dgm:cxn modelId="{6C25CE64-3775-42C2-BA08-5F086B02B70A}" type="presParOf" srcId="{03BC6027-2418-4376-B42B-08AEECCB776A}" destId="{F0A8825D-A4BC-4A7A-8160-353AB95D97C3}" srcOrd="7" destOrd="0" presId="urn:microsoft.com/office/officeart/2009/3/layout/StepUpProcess"/>
    <dgm:cxn modelId="{18A61EFA-1D1E-480D-B9E9-5E41A5185FC6}" type="presParOf" srcId="{F0A8825D-A4BC-4A7A-8160-353AB95D97C3}" destId="{D3B0744B-06DB-4005-9BA8-FBAF0F501AFE}" srcOrd="0" destOrd="0" presId="urn:microsoft.com/office/officeart/2009/3/layout/StepUpProcess"/>
    <dgm:cxn modelId="{F2B86105-0402-405F-A8CD-549451B71614}" type="presParOf" srcId="{03BC6027-2418-4376-B42B-08AEECCB776A}" destId="{D8492000-F7E3-478C-A58D-0FBB531186CA}" srcOrd="8" destOrd="0" presId="urn:microsoft.com/office/officeart/2009/3/layout/StepUpProcess"/>
    <dgm:cxn modelId="{A2EE9E09-FE20-4461-A86F-4F536B1E336D}" type="presParOf" srcId="{D8492000-F7E3-478C-A58D-0FBB531186CA}" destId="{182F1372-103E-4A99-A4AC-A9B461D41238}" srcOrd="0" destOrd="0" presId="urn:microsoft.com/office/officeart/2009/3/layout/StepUpProcess"/>
    <dgm:cxn modelId="{09F9E57F-FC8B-4987-AE2A-4FDFD59BABF9}" type="presParOf" srcId="{D8492000-F7E3-478C-A58D-0FBB531186CA}" destId="{312A5072-7D19-4BD4-907C-18DD8788D471}" srcOrd="1" destOrd="0" presId="urn:microsoft.com/office/officeart/2009/3/layout/StepUpProcess"/>
    <dgm:cxn modelId="{22A2BC38-1E76-477F-9C1A-8AB184CBF391}" type="presParOf" srcId="{D8492000-F7E3-478C-A58D-0FBB531186CA}" destId="{6BC756F3-95B3-44BE-8E34-4B9B75B59D76}" srcOrd="2" destOrd="0" presId="urn:microsoft.com/office/officeart/2009/3/layout/StepUpProcess"/>
    <dgm:cxn modelId="{69BC963E-1472-42BF-9A30-CA2779D340FA}" type="presParOf" srcId="{03BC6027-2418-4376-B42B-08AEECCB776A}" destId="{7C3169B1-05EF-46FE-9C67-23BA08060721}" srcOrd="9" destOrd="0" presId="urn:microsoft.com/office/officeart/2009/3/layout/StepUpProcess"/>
    <dgm:cxn modelId="{A4A94E2D-5A58-4AF5-8422-1CF1D4AF3808}" type="presParOf" srcId="{7C3169B1-05EF-46FE-9C67-23BA08060721}" destId="{A835A683-DE02-4CE7-875B-A765BD9E2450}" srcOrd="0" destOrd="0" presId="urn:microsoft.com/office/officeart/2009/3/layout/StepUpProcess"/>
    <dgm:cxn modelId="{3141C546-EE98-48BB-8BCC-49DA90B63395}" type="presParOf" srcId="{03BC6027-2418-4376-B42B-08AEECCB776A}" destId="{377412AE-1FD7-40D2-8245-3F37D0D2E915}" srcOrd="10" destOrd="0" presId="urn:microsoft.com/office/officeart/2009/3/layout/StepUpProcess"/>
    <dgm:cxn modelId="{A86EA4B1-605D-4DD2-9936-C00F8CF0C034}" type="presParOf" srcId="{377412AE-1FD7-40D2-8245-3F37D0D2E915}" destId="{3AEAD48F-2606-4BEA-9D02-2D982013B6E4}" srcOrd="0" destOrd="0" presId="urn:microsoft.com/office/officeart/2009/3/layout/StepUpProcess"/>
    <dgm:cxn modelId="{23B50383-E930-4FFC-BCB5-EA695467EFF9}" type="presParOf" srcId="{377412AE-1FD7-40D2-8245-3F37D0D2E915}" destId="{ABB170AF-0DB8-4178-A779-AF63F4A9FBF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76E1156-5566-429D-A486-ED320C756E42}" type="doc">
      <dgm:prSet loTypeId="urn:microsoft.com/office/officeart/2005/8/layout/venn2" loCatId="relationship" qsTypeId="urn:microsoft.com/office/officeart/2005/8/quickstyle/simple5" qsCatId="simple" csTypeId="urn:microsoft.com/office/officeart/2005/8/colors/colorful2" csCatId="colorful" phldr="1"/>
      <dgm:spPr/>
      <dgm:t>
        <a:bodyPr/>
        <a:lstStyle/>
        <a:p>
          <a:pPr rtl="1"/>
          <a:endParaRPr lang="fa-IR"/>
        </a:p>
      </dgm:t>
    </dgm:pt>
    <dgm:pt modelId="{836601BD-5C5B-44BF-A555-3AC150B3B0D9}">
      <dgm:prSet phldrT="[Text]" custT="1"/>
      <dgm:spPr/>
      <dgm:t>
        <a:bodyPr/>
        <a:lstStyle/>
        <a:p>
          <a:pPr rtl="1"/>
          <a:r>
            <a:rPr lang="fa-IR" sz="3600" dirty="0" smtClean="0">
              <a:latin typeface="Adobe Arabic" panose="02040503050201020203" pitchFamily="18" charset="-78"/>
              <a:cs typeface="Adobe Arabic" panose="02040503050201020203" pitchFamily="18" charset="-78"/>
            </a:rPr>
            <a:t>تحقق</a:t>
          </a:r>
          <a:endParaRPr lang="fa-IR" sz="3600" dirty="0">
            <a:latin typeface="Adobe Arabic" panose="02040503050201020203" pitchFamily="18" charset="-78"/>
            <a:cs typeface="Adobe Arabic" panose="02040503050201020203" pitchFamily="18" charset="-78"/>
          </a:endParaRPr>
        </a:p>
      </dgm:t>
    </dgm:pt>
    <dgm:pt modelId="{0EC6E10E-0CEC-497A-9619-E44B2CBE8343}" type="parTrans" cxnId="{20E7933C-E11E-4DAE-85C6-6E8089395C64}">
      <dgm:prSet/>
      <dgm:spPr/>
      <dgm:t>
        <a:bodyPr/>
        <a:lstStyle/>
        <a:p>
          <a:pPr rtl="1"/>
          <a:endParaRPr lang="fa-IR"/>
        </a:p>
      </dgm:t>
    </dgm:pt>
    <dgm:pt modelId="{A1E935C9-815A-4B89-B17D-6BBD7081F398}" type="sibTrans" cxnId="{20E7933C-E11E-4DAE-85C6-6E8089395C64}">
      <dgm:prSet/>
      <dgm:spPr/>
      <dgm:t>
        <a:bodyPr/>
        <a:lstStyle/>
        <a:p>
          <a:pPr rtl="1"/>
          <a:endParaRPr lang="fa-IR"/>
        </a:p>
      </dgm:t>
    </dgm:pt>
    <dgm:pt modelId="{15E82EC4-9ED8-45BC-B60F-20E8B547F265}">
      <dgm:prSet phldrT="[Text]" custT="1"/>
      <dgm:spPr/>
      <dgm:t>
        <a:bodyPr/>
        <a:lstStyle/>
        <a:p>
          <a:pPr rtl="1"/>
          <a:r>
            <a:rPr lang="fa-IR" sz="3600" dirty="0" smtClean="0">
              <a:latin typeface="Adobe Arabic" panose="02040503050201020203" pitchFamily="18" charset="-78"/>
              <a:cs typeface="Adobe Arabic" panose="02040503050201020203" pitchFamily="18" charset="-78"/>
            </a:rPr>
            <a:t>تفصیل</a:t>
          </a:r>
          <a:endParaRPr lang="fa-IR" sz="3600" dirty="0">
            <a:latin typeface="Adobe Arabic" panose="02040503050201020203" pitchFamily="18" charset="-78"/>
            <a:cs typeface="Adobe Arabic" panose="02040503050201020203" pitchFamily="18" charset="-78"/>
          </a:endParaRPr>
        </a:p>
      </dgm:t>
    </dgm:pt>
    <dgm:pt modelId="{F4E2B172-DA6B-4685-BB08-43EDC46FC0CD}" type="parTrans" cxnId="{B5AE4A3D-9AB6-4BA2-A160-1EA3C7FE7571}">
      <dgm:prSet/>
      <dgm:spPr/>
      <dgm:t>
        <a:bodyPr/>
        <a:lstStyle/>
        <a:p>
          <a:pPr rtl="1"/>
          <a:endParaRPr lang="fa-IR"/>
        </a:p>
      </dgm:t>
    </dgm:pt>
    <dgm:pt modelId="{81D3430F-D7D2-414F-905A-58FB7BFA9146}" type="sibTrans" cxnId="{B5AE4A3D-9AB6-4BA2-A160-1EA3C7FE7571}">
      <dgm:prSet/>
      <dgm:spPr/>
      <dgm:t>
        <a:bodyPr/>
        <a:lstStyle/>
        <a:p>
          <a:pPr rtl="1"/>
          <a:endParaRPr lang="fa-IR"/>
        </a:p>
      </dgm:t>
    </dgm:pt>
    <dgm:pt modelId="{D64895B4-56FD-400E-A84E-7807D2E51981}">
      <dgm:prSet phldrT="[Text]" custT="1"/>
      <dgm:spPr/>
      <dgm:t>
        <a:bodyPr/>
        <a:lstStyle/>
        <a:p>
          <a:pPr rtl="1"/>
          <a:r>
            <a:rPr lang="fa-IR" sz="3600" dirty="0" smtClean="0">
              <a:latin typeface="Adobe Arabic" panose="02040503050201020203" pitchFamily="18" charset="-78"/>
              <a:cs typeface="Adobe Arabic" panose="02040503050201020203" pitchFamily="18" charset="-78"/>
            </a:rPr>
            <a:t>گزینش</a:t>
          </a:r>
          <a:endParaRPr lang="fa-IR" sz="3600" dirty="0">
            <a:latin typeface="Adobe Arabic" panose="02040503050201020203" pitchFamily="18" charset="-78"/>
            <a:cs typeface="Adobe Arabic" panose="02040503050201020203" pitchFamily="18" charset="-78"/>
          </a:endParaRPr>
        </a:p>
      </dgm:t>
    </dgm:pt>
    <dgm:pt modelId="{D62AA67C-9F02-450D-8F47-5763E5BB6C67}" type="parTrans" cxnId="{41B7FA98-8E7E-4950-B3C0-3CAA51B0A4E4}">
      <dgm:prSet/>
      <dgm:spPr/>
      <dgm:t>
        <a:bodyPr/>
        <a:lstStyle/>
        <a:p>
          <a:pPr rtl="1"/>
          <a:endParaRPr lang="fa-IR"/>
        </a:p>
      </dgm:t>
    </dgm:pt>
    <dgm:pt modelId="{EFDE0731-F488-4382-AF16-ECA361545FF0}" type="sibTrans" cxnId="{41B7FA98-8E7E-4950-B3C0-3CAA51B0A4E4}">
      <dgm:prSet/>
      <dgm:spPr/>
      <dgm:t>
        <a:bodyPr/>
        <a:lstStyle/>
        <a:p>
          <a:pPr rtl="1"/>
          <a:endParaRPr lang="fa-IR"/>
        </a:p>
      </dgm:t>
    </dgm:pt>
    <dgm:pt modelId="{B0D14E8C-329E-4FBD-8F33-4F0C71CFBE42}">
      <dgm:prSet phldrT="[Text]" custT="1"/>
      <dgm:spPr/>
      <dgm:t>
        <a:bodyPr/>
        <a:lstStyle/>
        <a:p>
          <a:pPr rtl="1"/>
          <a:r>
            <a:rPr lang="fa-IR" sz="3600" dirty="0" smtClean="0">
              <a:latin typeface="Adobe Arabic" panose="02040503050201020203" pitchFamily="18" charset="-78"/>
              <a:cs typeface="Adobe Arabic" panose="02040503050201020203" pitchFamily="18" charset="-78"/>
            </a:rPr>
            <a:t>تعیین</a:t>
          </a:r>
          <a:endParaRPr lang="fa-IR" sz="3600" dirty="0">
            <a:latin typeface="Adobe Arabic" panose="02040503050201020203" pitchFamily="18" charset="-78"/>
            <a:cs typeface="Adobe Arabic" panose="02040503050201020203" pitchFamily="18" charset="-78"/>
          </a:endParaRPr>
        </a:p>
      </dgm:t>
    </dgm:pt>
    <dgm:pt modelId="{00589D88-02A6-4344-B7EF-AA3C12637DB3}" type="parTrans" cxnId="{482A5E97-64E0-4FCE-91AC-2F0BDC97EB2C}">
      <dgm:prSet/>
      <dgm:spPr/>
      <dgm:t>
        <a:bodyPr/>
        <a:lstStyle/>
        <a:p>
          <a:pPr rtl="1"/>
          <a:endParaRPr lang="fa-IR"/>
        </a:p>
      </dgm:t>
    </dgm:pt>
    <dgm:pt modelId="{36B8F07C-2AC0-4F63-AEC3-9FC0927B1F5C}" type="sibTrans" cxnId="{482A5E97-64E0-4FCE-91AC-2F0BDC97EB2C}">
      <dgm:prSet/>
      <dgm:spPr/>
      <dgm:t>
        <a:bodyPr/>
        <a:lstStyle/>
        <a:p>
          <a:pPr rtl="1"/>
          <a:endParaRPr lang="fa-IR"/>
        </a:p>
      </dgm:t>
    </dgm:pt>
    <dgm:pt modelId="{A26A9D52-F80E-4974-9669-8629C3D416F1}">
      <dgm:prSet phldrT="[Text]" custT="1"/>
      <dgm:spPr/>
      <dgm:t>
        <a:bodyPr/>
        <a:lstStyle/>
        <a:p>
          <a:pPr rtl="1"/>
          <a:r>
            <a:rPr lang="fa-IR" sz="3600" dirty="0" smtClean="0">
              <a:latin typeface="Adobe Arabic" panose="02040503050201020203" pitchFamily="18" charset="-78"/>
              <a:cs typeface="Adobe Arabic" panose="02040503050201020203" pitchFamily="18" charset="-78"/>
            </a:rPr>
            <a:t>ترجیح</a:t>
          </a:r>
          <a:endParaRPr lang="fa-IR" sz="3600" dirty="0">
            <a:latin typeface="Adobe Arabic" panose="02040503050201020203" pitchFamily="18" charset="-78"/>
            <a:cs typeface="Adobe Arabic" panose="02040503050201020203" pitchFamily="18" charset="-78"/>
          </a:endParaRPr>
        </a:p>
      </dgm:t>
    </dgm:pt>
    <dgm:pt modelId="{8B0F9980-0B53-4A96-982F-70DBCB818C89}" type="parTrans" cxnId="{D69714B2-7975-4449-AB06-85B3F43A6FB2}">
      <dgm:prSet/>
      <dgm:spPr/>
      <dgm:t>
        <a:bodyPr/>
        <a:lstStyle/>
        <a:p>
          <a:pPr rtl="1"/>
          <a:endParaRPr lang="fa-IR"/>
        </a:p>
      </dgm:t>
    </dgm:pt>
    <dgm:pt modelId="{C2BB00F7-663C-4269-8334-565482C22FA4}" type="sibTrans" cxnId="{D69714B2-7975-4449-AB06-85B3F43A6FB2}">
      <dgm:prSet/>
      <dgm:spPr/>
      <dgm:t>
        <a:bodyPr/>
        <a:lstStyle/>
        <a:p>
          <a:pPr rtl="1"/>
          <a:endParaRPr lang="fa-IR"/>
        </a:p>
      </dgm:t>
    </dgm:pt>
    <dgm:pt modelId="{6C59BCFF-A1D3-4A21-83A8-EBCB9D8D9492}" type="pres">
      <dgm:prSet presAssocID="{776E1156-5566-429D-A486-ED320C756E42}" presName="Name0" presStyleCnt="0">
        <dgm:presLayoutVars>
          <dgm:chMax val="7"/>
          <dgm:resizeHandles val="exact"/>
        </dgm:presLayoutVars>
      </dgm:prSet>
      <dgm:spPr/>
    </dgm:pt>
    <dgm:pt modelId="{4BE7C3E0-FDB0-4665-A2F2-624E301B7A01}" type="pres">
      <dgm:prSet presAssocID="{776E1156-5566-429D-A486-ED320C756E42}" presName="comp1" presStyleCnt="0"/>
      <dgm:spPr/>
    </dgm:pt>
    <dgm:pt modelId="{A6A6CA81-A495-4E0A-B71E-83183D6072F8}" type="pres">
      <dgm:prSet presAssocID="{776E1156-5566-429D-A486-ED320C756E42}" presName="circle1" presStyleLbl="node1" presStyleIdx="0" presStyleCnt="5" custLinFactNeighborX="2449" custLinFactNeighborY="-8955"/>
      <dgm:spPr/>
      <dgm:t>
        <a:bodyPr/>
        <a:lstStyle/>
        <a:p>
          <a:pPr rtl="1"/>
          <a:endParaRPr lang="fa-IR"/>
        </a:p>
      </dgm:t>
    </dgm:pt>
    <dgm:pt modelId="{557A61A4-72D2-4BD7-9D2A-71027B3B0C87}" type="pres">
      <dgm:prSet presAssocID="{776E1156-5566-429D-A486-ED320C756E42}" presName="c1text" presStyleLbl="node1" presStyleIdx="0" presStyleCnt="5">
        <dgm:presLayoutVars>
          <dgm:bulletEnabled val="1"/>
        </dgm:presLayoutVars>
      </dgm:prSet>
      <dgm:spPr/>
      <dgm:t>
        <a:bodyPr/>
        <a:lstStyle/>
        <a:p>
          <a:pPr rtl="1"/>
          <a:endParaRPr lang="fa-IR"/>
        </a:p>
      </dgm:t>
    </dgm:pt>
    <dgm:pt modelId="{A3AB7C52-092F-4EB7-BFD6-588C2F834DA6}" type="pres">
      <dgm:prSet presAssocID="{776E1156-5566-429D-A486-ED320C756E42}" presName="comp2" presStyleCnt="0"/>
      <dgm:spPr/>
    </dgm:pt>
    <dgm:pt modelId="{543104B8-9C90-4199-8402-74483F4A23F5}" type="pres">
      <dgm:prSet presAssocID="{776E1156-5566-429D-A486-ED320C756E42}" presName="circle2" presStyleLbl="node1" presStyleIdx="1" presStyleCnt="5"/>
      <dgm:spPr/>
      <dgm:t>
        <a:bodyPr/>
        <a:lstStyle/>
        <a:p>
          <a:pPr rtl="1"/>
          <a:endParaRPr lang="fa-IR"/>
        </a:p>
      </dgm:t>
    </dgm:pt>
    <dgm:pt modelId="{54EB2E6E-8339-42F4-94E7-6BEB17F8A9BA}" type="pres">
      <dgm:prSet presAssocID="{776E1156-5566-429D-A486-ED320C756E42}" presName="c2text" presStyleLbl="node1" presStyleIdx="1" presStyleCnt="5">
        <dgm:presLayoutVars>
          <dgm:bulletEnabled val="1"/>
        </dgm:presLayoutVars>
      </dgm:prSet>
      <dgm:spPr/>
      <dgm:t>
        <a:bodyPr/>
        <a:lstStyle/>
        <a:p>
          <a:pPr rtl="1"/>
          <a:endParaRPr lang="fa-IR"/>
        </a:p>
      </dgm:t>
    </dgm:pt>
    <dgm:pt modelId="{72B2EB6C-8FE3-4D9C-9F9B-59F4249D0CAB}" type="pres">
      <dgm:prSet presAssocID="{776E1156-5566-429D-A486-ED320C756E42}" presName="comp3" presStyleCnt="0"/>
      <dgm:spPr/>
    </dgm:pt>
    <dgm:pt modelId="{6A145209-F400-456A-99D3-EAED09C79B7B}" type="pres">
      <dgm:prSet presAssocID="{776E1156-5566-429D-A486-ED320C756E42}" presName="circle3" presStyleLbl="node1" presStyleIdx="2" presStyleCnt="5"/>
      <dgm:spPr/>
      <dgm:t>
        <a:bodyPr/>
        <a:lstStyle/>
        <a:p>
          <a:pPr rtl="1"/>
          <a:endParaRPr lang="fa-IR"/>
        </a:p>
      </dgm:t>
    </dgm:pt>
    <dgm:pt modelId="{88BFAF6D-A5CA-42BD-B6A0-C96229473549}" type="pres">
      <dgm:prSet presAssocID="{776E1156-5566-429D-A486-ED320C756E42}" presName="c3text" presStyleLbl="node1" presStyleIdx="2" presStyleCnt="5">
        <dgm:presLayoutVars>
          <dgm:bulletEnabled val="1"/>
        </dgm:presLayoutVars>
      </dgm:prSet>
      <dgm:spPr/>
      <dgm:t>
        <a:bodyPr/>
        <a:lstStyle/>
        <a:p>
          <a:pPr rtl="1"/>
          <a:endParaRPr lang="fa-IR"/>
        </a:p>
      </dgm:t>
    </dgm:pt>
    <dgm:pt modelId="{C33D290C-CC55-4A79-BB99-B1DCCB79E1A6}" type="pres">
      <dgm:prSet presAssocID="{776E1156-5566-429D-A486-ED320C756E42}" presName="comp4" presStyleCnt="0"/>
      <dgm:spPr/>
    </dgm:pt>
    <dgm:pt modelId="{6DD6C1E4-FF92-4FFD-81BA-D3474045EFC1}" type="pres">
      <dgm:prSet presAssocID="{776E1156-5566-429D-A486-ED320C756E42}" presName="circle4" presStyleLbl="node1" presStyleIdx="3" presStyleCnt="5"/>
      <dgm:spPr/>
      <dgm:t>
        <a:bodyPr/>
        <a:lstStyle/>
        <a:p>
          <a:pPr rtl="1"/>
          <a:endParaRPr lang="fa-IR"/>
        </a:p>
      </dgm:t>
    </dgm:pt>
    <dgm:pt modelId="{237EDF4C-9127-4AC8-A7CE-ACA9AB882D36}" type="pres">
      <dgm:prSet presAssocID="{776E1156-5566-429D-A486-ED320C756E42}" presName="c4text" presStyleLbl="node1" presStyleIdx="3" presStyleCnt="5">
        <dgm:presLayoutVars>
          <dgm:bulletEnabled val="1"/>
        </dgm:presLayoutVars>
      </dgm:prSet>
      <dgm:spPr/>
      <dgm:t>
        <a:bodyPr/>
        <a:lstStyle/>
        <a:p>
          <a:pPr rtl="1"/>
          <a:endParaRPr lang="fa-IR"/>
        </a:p>
      </dgm:t>
    </dgm:pt>
    <dgm:pt modelId="{FC421684-75B0-4A04-A2E9-47520F8CE3CD}" type="pres">
      <dgm:prSet presAssocID="{776E1156-5566-429D-A486-ED320C756E42}" presName="comp5" presStyleCnt="0"/>
      <dgm:spPr/>
    </dgm:pt>
    <dgm:pt modelId="{B83AF787-1AA6-4EC7-B5D1-6428BFDC5B96}" type="pres">
      <dgm:prSet presAssocID="{776E1156-5566-429D-A486-ED320C756E42}" presName="circle5" presStyleLbl="node1" presStyleIdx="4" presStyleCnt="5"/>
      <dgm:spPr/>
      <dgm:t>
        <a:bodyPr/>
        <a:lstStyle/>
        <a:p>
          <a:pPr rtl="1"/>
          <a:endParaRPr lang="fa-IR"/>
        </a:p>
      </dgm:t>
    </dgm:pt>
    <dgm:pt modelId="{AEE5E49D-699F-49D3-B2D0-49C344999693}" type="pres">
      <dgm:prSet presAssocID="{776E1156-5566-429D-A486-ED320C756E42}" presName="c5text" presStyleLbl="node1" presStyleIdx="4" presStyleCnt="5">
        <dgm:presLayoutVars>
          <dgm:bulletEnabled val="1"/>
        </dgm:presLayoutVars>
      </dgm:prSet>
      <dgm:spPr/>
      <dgm:t>
        <a:bodyPr/>
        <a:lstStyle/>
        <a:p>
          <a:pPr rtl="1"/>
          <a:endParaRPr lang="fa-IR"/>
        </a:p>
      </dgm:t>
    </dgm:pt>
  </dgm:ptLst>
  <dgm:cxnLst>
    <dgm:cxn modelId="{B10787A6-799C-4056-AD70-D7A8AD339309}" type="presOf" srcId="{D64895B4-56FD-400E-A84E-7807D2E51981}" destId="{543104B8-9C90-4199-8402-74483F4A23F5}" srcOrd="0" destOrd="0" presId="urn:microsoft.com/office/officeart/2005/8/layout/venn2"/>
    <dgm:cxn modelId="{36FD6575-3DB6-4F8B-A418-60B6E75653DA}" type="presOf" srcId="{836601BD-5C5B-44BF-A555-3AC150B3B0D9}" destId="{557A61A4-72D2-4BD7-9D2A-71027B3B0C87}" srcOrd="1" destOrd="0" presId="urn:microsoft.com/office/officeart/2005/8/layout/venn2"/>
    <dgm:cxn modelId="{482A5E97-64E0-4FCE-91AC-2F0BDC97EB2C}" srcId="{776E1156-5566-429D-A486-ED320C756E42}" destId="{B0D14E8C-329E-4FBD-8F33-4F0C71CFBE42}" srcOrd="2" destOrd="0" parTransId="{00589D88-02A6-4344-B7EF-AA3C12637DB3}" sibTransId="{36B8F07C-2AC0-4F63-AEC3-9FC0927B1F5C}"/>
    <dgm:cxn modelId="{A46B8BE8-FA83-4890-8718-B3519977177A}" type="presOf" srcId="{15E82EC4-9ED8-45BC-B60F-20E8B547F265}" destId="{AEE5E49D-699F-49D3-B2D0-49C344999693}" srcOrd="1" destOrd="0" presId="urn:microsoft.com/office/officeart/2005/8/layout/venn2"/>
    <dgm:cxn modelId="{1BD07BA5-7443-42A4-9F1A-40D7ACA15886}" type="presOf" srcId="{A26A9D52-F80E-4974-9669-8629C3D416F1}" destId="{6DD6C1E4-FF92-4FFD-81BA-D3474045EFC1}" srcOrd="0" destOrd="0" presId="urn:microsoft.com/office/officeart/2005/8/layout/venn2"/>
    <dgm:cxn modelId="{2A465728-751B-4C10-A0E6-C50B2DF81D5B}" type="presOf" srcId="{A26A9D52-F80E-4974-9669-8629C3D416F1}" destId="{237EDF4C-9127-4AC8-A7CE-ACA9AB882D36}" srcOrd="1" destOrd="0" presId="urn:microsoft.com/office/officeart/2005/8/layout/venn2"/>
    <dgm:cxn modelId="{199EDADC-7428-4125-AB9A-8D09689B7851}" type="presOf" srcId="{15E82EC4-9ED8-45BC-B60F-20E8B547F265}" destId="{B83AF787-1AA6-4EC7-B5D1-6428BFDC5B96}" srcOrd="0" destOrd="0" presId="urn:microsoft.com/office/officeart/2005/8/layout/venn2"/>
    <dgm:cxn modelId="{20E7933C-E11E-4DAE-85C6-6E8089395C64}" srcId="{776E1156-5566-429D-A486-ED320C756E42}" destId="{836601BD-5C5B-44BF-A555-3AC150B3B0D9}" srcOrd="0" destOrd="0" parTransId="{0EC6E10E-0CEC-497A-9619-E44B2CBE8343}" sibTransId="{A1E935C9-815A-4B89-B17D-6BBD7081F398}"/>
    <dgm:cxn modelId="{F49A9CFE-67A3-423F-A9A5-A4A3D1E56A72}" type="presOf" srcId="{D64895B4-56FD-400E-A84E-7807D2E51981}" destId="{54EB2E6E-8339-42F4-94E7-6BEB17F8A9BA}" srcOrd="1" destOrd="0" presId="urn:microsoft.com/office/officeart/2005/8/layout/venn2"/>
    <dgm:cxn modelId="{6CA996AB-5A05-4248-A511-EB5B3432AD0B}" type="presOf" srcId="{836601BD-5C5B-44BF-A555-3AC150B3B0D9}" destId="{A6A6CA81-A495-4E0A-B71E-83183D6072F8}" srcOrd="0" destOrd="0" presId="urn:microsoft.com/office/officeart/2005/8/layout/venn2"/>
    <dgm:cxn modelId="{D69714B2-7975-4449-AB06-85B3F43A6FB2}" srcId="{776E1156-5566-429D-A486-ED320C756E42}" destId="{A26A9D52-F80E-4974-9669-8629C3D416F1}" srcOrd="3" destOrd="0" parTransId="{8B0F9980-0B53-4A96-982F-70DBCB818C89}" sibTransId="{C2BB00F7-663C-4269-8334-565482C22FA4}"/>
    <dgm:cxn modelId="{375D58CB-6C6E-4C7E-8ABB-D400E92DEADD}" type="presOf" srcId="{776E1156-5566-429D-A486-ED320C756E42}" destId="{6C59BCFF-A1D3-4A21-83A8-EBCB9D8D9492}" srcOrd="0" destOrd="0" presId="urn:microsoft.com/office/officeart/2005/8/layout/venn2"/>
    <dgm:cxn modelId="{B5AE4A3D-9AB6-4BA2-A160-1EA3C7FE7571}" srcId="{776E1156-5566-429D-A486-ED320C756E42}" destId="{15E82EC4-9ED8-45BC-B60F-20E8B547F265}" srcOrd="4" destOrd="0" parTransId="{F4E2B172-DA6B-4685-BB08-43EDC46FC0CD}" sibTransId="{81D3430F-D7D2-414F-905A-58FB7BFA9146}"/>
    <dgm:cxn modelId="{78BD797A-EB75-4635-B820-72D780B18E3F}" type="presOf" srcId="{B0D14E8C-329E-4FBD-8F33-4F0C71CFBE42}" destId="{6A145209-F400-456A-99D3-EAED09C79B7B}" srcOrd="0" destOrd="0" presId="urn:microsoft.com/office/officeart/2005/8/layout/venn2"/>
    <dgm:cxn modelId="{41B7FA98-8E7E-4950-B3C0-3CAA51B0A4E4}" srcId="{776E1156-5566-429D-A486-ED320C756E42}" destId="{D64895B4-56FD-400E-A84E-7807D2E51981}" srcOrd="1" destOrd="0" parTransId="{D62AA67C-9F02-450D-8F47-5763E5BB6C67}" sibTransId="{EFDE0731-F488-4382-AF16-ECA361545FF0}"/>
    <dgm:cxn modelId="{D4BD9488-51FE-4D50-8645-8A6057AFA630}" type="presOf" srcId="{B0D14E8C-329E-4FBD-8F33-4F0C71CFBE42}" destId="{88BFAF6D-A5CA-42BD-B6A0-C96229473549}" srcOrd="1" destOrd="0" presId="urn:microsoft.com/office/officeart/2005/8/layout/venn2"/>
    <dgm:cxn modelId="{EE160477-9A24-4526-A021-A436824EBCA8}" type="presParOf" srcId="{6C59BCFF-A1D3-4A21-83A8-EBCB9D8D9492}" destId="{4BE7C3E0-FDB0-4665-A2F2-624E301B7A01}" srcOrd="0" destOrd="0" presId="urn:microsoft.com/office/officeart/2005/8/layout/venn2"/>
    <dgm:cxn modelId="{5C58611B-31C1-4972-A588-A6DE05B375EA}" type="presParOf" srcId="{4BE7C3E0-FDB0-4665-A2F2-624E301B7A01}" destId="{A6A6CA81-A495-4E0A-B71E-83183D6072F8}" srcOrd="0" destOrd="0" presId="urn:microsoft.com/office/officeart/2005/8/layout/venn2"/>
    <dgm:cxn modelId="{FB2CC1FE-FCBB-425F-AA3E-FD3833D5863A}" type="presParOf" srcId="{4BE7C3E0-FDB0-4665-A2F2-624E301B7A01}" destId="{557A61A4-72D2-4BD7-9D2A-71027B3B0C87}" srcOrd="1" destOrd="0" presId="urn:microsoft.com/office/officeart/2005/8/layout/venn2"/>
    <dgm:cxn modelId="{9D7C8E09-3C12-438A-B171-22FE0157699E}" type="presParOf" srcId="{6C59BCFF-A1D3-4A21-83A8-EBCB9D8D9492}" destId="{A3AB7C52-092F-4EB7-BFD6-588C2F834DA6}" srcOrd="1" destOrd="0" presId="urn:microsoft.com/office/officeart/2005/8/layout/venn2"/>
    <dgm:cxn modelId="{0A2B7D40-2866-4BF2-A06A-3E1780FADF0B}" type="presParOf" srcId="{A3AB7C52-092F-4EB7-BFD6-588C2F834DA6}" destId="{543104B8-9C90-4199-8402-74483F4A23F5}" srcOrd="0" destOrd="0" presId="urn:microsoft.com/office/officeart/2005/8/layout/venn2"/>
    <dgm:cxn modelId="{F6978F52-7FCD-4E40-BF3C-57F05EE72450}" type="presParOf" srcId="{A3AB7C52-092F-4EB7-BFD6-588C2F834DA6}" destId="{54EB2E6E-8339-42F4-94E7-6BEB17F8A9BA}" srcOrd="1" destOrd="0" presId="urn:microsoft.com/office/officeart/2005/8/layout/venn2"/>
    <dgm:cxn modelId="{A0612143-9D80-4CBB-A1A0-9C6021722FDA}" type="presParOf" srcId="{6C59BCFF-A1D3-4A21-83A8-EBCB9D8D9492}" destId="{72B2EB6C-8FE3-4D9C-9F9B-59F4249D0CAB}" srcOrd="2" destOrd="0" presId="urn:microsoft.com/office/officeart/2005/8/layout/venn2"/>
    <dgm:cxn modelId="{0D40152D-B2A8-4274-A599-2038E19F8784}" type="presParOf" srcId="{72B2EB6C-8FE3-4D9C-9F9B-59F4249D0CAB}" destId="{6A145209-F400-456A-99D3-EAED09C79B7B}" srcOrd="0" destOrd="0" presId="urn:microsoft.com/office/officeart/2005/8/layout/venn2"/>
    <dgm:cxn modelId="{62673B8B-096B-4B0F-A1A4-C8F64CFA252C}" type="presParOf" srcId="{72B2EB6C-8FE3-4D9C-9F9B-59F4249D0CAB}" destId="{88BFAF6D-A5CA-42BD-B6A0-C96229473549}" srcOrd="1" destOrd="0" presId="urn:microsoft.com/office/officeart/2005/8/layout/venn2"/>
    <dgm:cxn modelId="{531F90CD-5DEC-4CBB-999B-373DB6CA6242}" type="presParOf" srcId="{6C59BCFF-A1D3-4A21-83A8-EBCB9D8D9492}" destId="{C33D290C-CC55-4A79-BB99-B1DCCB79E1A6}" srcOrd="3" destOrd="0" presId="urn:microsoft.com/office/officeart/2005/8/layout/venn2"/>
    <dgm:cxn modelId="{F976B261-A337-4DCD-8FDA-9AF497AD837D}" type="presParOf" srcId="{C33D290C-CC55-4A79-BB99-B1DCCB79E1A6}" destId="{6DD6C1E4-FF92-4FFD-81BA-D3474045EFC1}" srcOrd="0" destOrd="0" presId="urn:microsoft.com/office/officeart/2005/8/layout/venn2"/>
    <dgm:cxn modelId="{7F05611E-7C67-4DAF-8066-F81342493F3D}" type="presParOf" srcId="{C33D290C-CC55-4A79-BB99-B1DCCB79E1A6}" destId="{237EDF4C-9127-4AC8-A7CE-ACA9AB882D36}" srcOrd="1" destOrd="0" presId="urn:microsoft.com/office/officeart/2005/8/layout/venn2"/>
    <dgm:cxn modelId="{786F268B-37AE-4F74-BAAB-A9ACB12975F1}" type="presParOf" srcId="{6C59BCFF-A1D3-4A21-83A8-EBCB9D8D9492}" destId="{FC421684-75B0-4A04-A2E9-47520F8CE3CD}" srcOrd="4" destOrd="0" presId="urn:microsoft.com/office/officeart/2005/8/layout/venn2"/>
    <dgm:cxn modelId="{C8078FB4-6807-42FE-9AD3-6CA2C4D9C0C6}" type="presParOf" srcId="{FC421684-75B0-4A04-A2E9-47520F8CE3CD}" destId="{B83AF787-1AA6-4EC7-B5D1-6428BFDC5B96}" srcOrd="0" destOrd="0" presId="urn:microsoft.com/office/officeart/2005/8/layout/venn2"/>
    <dgm:cxn modelId="{1879B374-9045-4E28-B908-26E0BC751D74}" type="presParOf" srcId="{FC421684-75B0-4A04-A2E9-47520F8CE3CD}" destId="{AEE5E49D-699F-49D3-B2D0-49C34499969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B6095C3-0B16-43F2-AE21-95154BA37FC3}" type="doc">
      <dgm:prSet loTypeId="urn:microsoft.com/office/officeart/2005/8/layout/vList5" loCatId="list" qsTypeId="urn:microsoft.com/office/officeart/2005/8/quickstyle/simple1" qsCatId="simple" csTypeId="urn:microsoft.com/office/officeart/2005/8/colors/colorful3" csCatId="colorful" phldr="1"/>
      <dgm:spPr/>
      <dgm:t>
        <a:bodyPr/>
        <a:lstStyle/>
        <a:p>
          <a:pPr rtl="1"/>
          <a:endParaRPr lang="fa-IR"/>
        </a:p>
      </dgm:t>
    </dgm:pt>
    <dgm:pt modelId="{E76BE72B-26FD-4084-9127-45B286359936}">
      <dgm:prSet phldrT="[Text]" custT="1"/>
      <dgm:spPr/>
      <dgm:t>
        <a:bodyPr/>
        <a:lstStyle/>
        <a:p>
          <a:pPr rtl="1"/>
          <a:r>
            <a:rPr lang="fa-IR" sz="4000" b="1" dirty="0" smtClean="0">
              <a:latin typeface="Adobe Arabic" panose="02040503050201020203" pitchFamily="18" charset="-78"/>
              <a:cs typeface="Adobe Arabic" panose="02040503050201020203" pitchFamily="18" charset="-78"/>
            </a:rPr>
            <a:t>امرونهی</a:t>
          </a:r>
          <a:endParaRPr lang="fa-IR" sz="4000" b="1" dirty="0">
            <a:latin typeface="Adobe Arabic" panose="02040503050201020203" pitchFamily="18" charset="-78"/>
            <a:cs typeface="Adobe Arabic" panose="02040503050201020203" pitchFamily="18" charset="-78"/>
          </a:endParaRPr>
        </a:p>
      </dgm:t>
    </dgm:pt>
    <dgm:pt modelId="{4C32E069-7525-4049-AF9E-4ED57350087E}" type="parTrans" cxnId="{883DE209-695D-4413-8D99-288C5E02D059}">
      <dgm:prSet/>
      <dgm:spPr/>
      <dgm:t>
        <a:bodyPr/>
        <a:lstStyle/>
        <a:p>
          <a:pPr rtl="1"/>
          <a:endParaRPr lang="fa-IR"/>
        </a:p>
      </dgm:t>
    </dgm:pt>
    <dgm:pt modelId="{469D782A-AA3E-43FE-B36F-F7622862C1C2}" type="sibTrans" cxnId="{883DE209-695D-4413-8D99-288C5E02D059}">
      <dgm:prSet/>
      <dgm:spPr/>
      <dgm:t>
        <a:bodyPr/>
        <a:lstStyle/>
        <a:p>
          <a:pPr rtl="1"/>
          <a:endParaRPr lang="fa-IR"/>
        </a:p>
      </dgm:t>
    </dgm:pt>
    <dgm:pt modelId="{3098FD1C-65E9-4955-8954-078489638438}">
      <dgm:prSet phldrT="[Text]" custT="1"/>
      <dgm:spPr/>
      <dgm:t>
        <a:bodyPr/>
        <a:lstStyle/>
        <a:p>
          <a:pPr rtl="1"/>
          <a:r>
            <a:rPr lang="fa-IR" sz="2000" dirty="0" smtClean="0">
              <a:latin typeface="Adobe Arabic" panose="02040503050201020203" pitchFamily="18" charset="-78"/>
              <a:cs typeface="Adobe Arabic" panose="02040503050201020203" pitchFamily="18" charset="-78"/>
            </a:rPr>
            <a:t>اساس استطاعت، تحمل امرونهی است.</a:t>
          </a:r>
          <a:endParaRPr lang="fa-IR" sz="2000" dirty="0">
            <a:latin typeface="Adobe Arabic" panose="02040503050201020203" pitchFamily="18" charset="-78"/>
            <a:cs typeface="Adobe Arabic" panose="02040503050201020203" pitchFamily="18" charset="-78"/>
          </a:endParaRPr>
        </a:p>
      </dgm:t>
    </dgm:pt>
    <dgm:pt modelId="{BBF6266F-9B88-4946-968E-C12969ECBE4A}" type="parTrans" cxnId="{E44D7C6C-8A46-4555-8535-95BEC27B47E2}">
      <dgm:prSet/>
      <dgm:spPr/>
      <dgm:t>
        <a:bodyPr/>
        <a:lstStyle/>
        <a:p>
          <a:pPr rtl="1"/>
          <a:endParaRPr lang="fa-IR"/>
        </a:p>
      </dgm:t>
    </dgm:pt>
    <dgm:pt modelId="{6E954098-03C3-4175-9DAF-2B691849AF07}" type="sibTrans" cxnId="{E44D7C6C-8A46-4555-8535-95BEC27B47E2}">
      <dgm:prSet/>
      <dgm:spPr/>
      <dgm:t>
        <a:bodyPr/>
        <a:lstStyle/>
        <a:p>
          <a:pPr rtl="1"/>
          <a:endParaRPr lang="fa-IR"/>
        </a:p>
      </dgm:t>
    </dgm:pt>
    <dgm:pt modelId="{81499AC6-1EB0-4A37-B836-ED7E6DA93D62}">
      <dgm:prSet phldrT="[Text]"/>
      <dgm:spPr/>
      <dgm:t>
        <a:bodyPr/>
        <a:lstStyle/>
        <a:p>
          <a:pPr rtl="1"/>
          <a:r>
            <a:rPr lang="fa-IR" sz="1900" dirty="0" smtClean="0"/>
            <a:t>امرو نهی ای قابل پذیرش و قابل اجرا</a:t>
          </a:r>
          <a:endParaRPr lang="fa-IR" sz="1900" dirty="0"/>
        </a:p>
      </dgm:t>
    </dgm:pt>
    <dgm:pt modelId="{76110E7D-476C-49D4-AF00-F4AE5C0718FC}" type="parTrans" cxnId="{A39BB28E-0ECF-4CAD-9ABA-61CA702F77BB}">
      <dgm:prSet/>
      <dgm:spPr/>
      <dgm:t>
        <a:bodyPr/>
        <a:lstStyle/>
        <a:p>
          <a:pPr rtl="1"/>
          <a:endParaRPr lang="fa-IR"/>
        </a:p>
      </dgm:t>
    </dgm:pt>
    <dgm:pt modelId="{F41EFEF4-2C17-4B08-A8C7-9CC747B69C7D}" type="sibTrans" cxnId="{A39BB28E-0ECF-4CAD-9ABA-61CA702F77BB}">
      <dgm:prSet/>
      <dgm:spPr/>
      <dgm:t>
        <a:bodyPr/>
        <a:lstStyle/>
        <a:p>
          <a:pPr rtl="1"/>
          <a:endParaRPr lang="fa-IR"/>
        </a:p>
      </dgm:t>
    </dgm:pt>
    <dgm:pt modelId="{6F0409A9-071D-4FC2-9E69-BD8419DC1FED}">
      <dgm:prSet phldrT="[Text]" custT="1"/>
      <dgm:spPr/>
      <dgm:t>
        <a:bodyPr/>
        <a:lstStyle/>
        <a:p>
          <a:pPr rtl="1"/>
          <a:r>
            <a:rPr lang="fa-IR" sz="4000" dirty="0" smtClean="0">
              <a:latin typeface="Adobe Arabic" panose="02040503050201020203" pitchFamily="18" charset="-78"/>
              <a:cs typeface="Adobe Arabic" panose="02040503050201020203" pitchFamily="18" charset="-78"/>
            </a:rPr>
            <a:t>تعاون در گزینش خیر</a:t>
          </a:r>
          <a:endParaRPr lang="fa-IR" sz="4000" dirty="0">
            <a:latin typeface="Adobe Arabic" panose="02040503050201020203" pitchFamily="18" charset="-78"/>
            <a:cs typeface="Adobe Arabic" panose="02040503050201020203" pitchFamily="18" charset="-78"/>
          </a:endParaRPr>
        </a:p>
      </dgm:t>
    </dgm:pt>
    <dgm:pt modelId="{26A341D6-51EF-4935-A845-1C3C0C4EFACD}" type="parTrans" cxnId="{5DAA0325-47F1-4E37-9969-69B34A38BB34}">
      <dgm:prSet/>
      <dgm:spPr/>
      <dgm:t>
        <a:bodyPr/>
        <a:lstStyle/>
        <a:p>
          <a:pPr rtl="1"/>
          <a:endParaRPr lang="fa-IR"/>
        </a:p>
      </dgm:t>
    </dgm:pt>
    <dgm:pt modelId="{ECFA2833-8655-4093-AF18-84FC4DC44980}" type="sibTrans" cxnId="{5DAA0325-47F1-4E37-9969-69B34A38BB34}">
      <dgm:prSet/>
      <dgm:spPr/>
      <dgm:t>
        <a:bodyPr/>
        <a:lstStyle/>
        <a:p>
          <a:pPr rtl="1"/>
          <a:endParaRPr lang="fa-IR"/>
        </a:p>
      </dgm:t>
    </dgm:pt>
    <dgm:pt modelId="{34C20240-1551-451D-9441-29C45503B049}">
      <dgm:prSet phldrT="[Text]" custT="1"/>
      <dgm:spPr/>
      <dgm:t>
        <a:bodyPr/>
        <a:lstStyle/>
        <a:p>
          <a:pPr rtl="1"/>
          <a:r>
            <a:rPr lang="fa-IR" sz="2000" dirty="0" smtClean="0">
              <a:latin typeface="Adobe Arabic" panose="02040503050201020203" pitchFamily="18" charset="-78"/>
              <a:cs typeface="Adobe Arabic" panose="02040503050201020203" pitchFamily="18" charset="-78"/>
            </a:rPr>
            <a:t>دادن شناخت از خیر و شر به طفل</a:t>
          </a:r>
          <a:endParaRPr lang="fa-IR" sz="2000" dirty="0">
            <a:latin typeface="Adobe Arabic" panose="02040503050201020203" pitchFamily="18" charset="-78"/>
            <a:cs typeface="Adobe Arabic" panose="02040503050201020203" pitchFamily="18" charset="-78"/>
          </a:endParaRPr>
        </a:p>
      </dgm:t>
    </dgm:pt>
    <dgm:pt modelId="{6AB6E6FC-EA5C-4B95-B60A-4BA62D5C5AF3}" type="parTrans" cxnId="{C753A27B-B3DD-44FF-8977-03EC71BF2B1E}">
      <dgm:prSet/>
      <dgm:spPr/>
      <dgm:t>
        <a:bodyPr/>
        <a:lstStyle/>
        <a:p>
          <a:pPr rtl="1"/>
          <a:endParaRPr lang="fa-IR"/>
        </a:p>
      </dgm:t>
    </dgm:pt>
    <dgm:pt modelId="{08DCAFE3-D865-441B-ACAD-46935C23BFEB}" type="sibTrans" cxnId="{C753A27B-B3DD-44FF-8977-03EC71BF2B1E}">
      <dgm:prSet/>
      <dgm:spPr/>
      <dgm:t>
        <a:bodyPr/>
        <a:lstStyle/>
        <a:p>
          <a:pPr rtl="1"/>
          <a:endParaRPr lang="fa-IR"/>
        </a:p>
      </dgm:t>
    </dgm:pt>
    <dgm:pt modelId="{B1FFA480-0C0E-4F15-BB37-174CD1F29F24}">
      <dgm:prSet phldrT="[Text]"/>
      <dgm:spPr/>
      <dgm:t>
        <a:bodyPr/>
        <a:lstStyle/>
        <a:p>
          <a:pPr rtl="1"/>
          <a:r>
            <a:rPr lang="fa-IR" smtClean="0"/>
            <a:t>آشناسازی عملی با اراده مشیت و قضا و قدر و رضایت</a:t>
          </a:r>
          <a:endParaRPr lang="fa-IR" dirty="0"/>
        </a:p>
      </dgm:t>
    </dgm:pt>
    <dgm:pt modelId="{599F5CEC-5E12-4954-957E-F128564B9FD4}" type="parTrans" cxnId="{E20D705E-3C16-4D11-8946-379B6AAB2A50}">
      <dgm:prSet/>
      <dgm:spPr/>
      <dgm:t>
        <a:bodyPr/>
        <a:lstStyle/>
        <a:p>
          <a:pPr rtl="1"/>
          <a:endParaRPr lang="fa-IR"/>
        </a:p>
      </dgm:t>
    </dgm:pt>
    <dgm:pt modelId="{64EC2566-F5D6-4E9B-8A84-7CFB7211C8F4}" type="sibTrans" cxnId="{E20D705E-3C16-4D11-8946-379B6AAB2A50}">
      <dgm:prSet/>
      <dgm:spPr/>
      <dgm:t>
        <a:bodyPr/>
        <a:lstStyle/>
        <a:p>
          <a:pPr rtl="1"/>
          <a:endParaRPr lang="fa-IR"/>
        </a:p>
      </dgm:t>
    </dgm:pt>
    <dgm:pt modelId="{05212E69-55C3-4E44-A21B-3F98BAE4A58C}">
      <dgm:prSet phldrT="[Text]"/>
      <dgm:spPr/>
      <dgm:t>
        <a:bodyPr/>
        <a:lstStyle/>
        <a:p>
          <a:pPr rtl="1"/>
          <a:r>
            <a:rPr lang="fa-IR" dirty="0" smtClean="0">
              <a:latin typeface="Adobe Arabic" panose="02040503050201020203" pitchFamily="18" charset="-78"/>
              <a:cs typeface="Adobe Arabic" panose="02040503050201020203" pitchFamily="18" charset="-78"/>
            </a:rPr>
            <a:t>اراده الهی/ مشیت الهی/ قضای الهی</a:t>
          </a:r>
          <a:endParaRPr lang="fa-IR" dirty="0">
            <a:latin typeface="Adobe Arabic" panose="02040503050201020203" pitchFamily="18" charset="-78"/>
            <a:cs typeface="Adobe Arabic" panose="02040503050201020203" pitchFamily="18" charset="-78"/>
          </a:endParaRPr>
        </a:p>
      </dgm:t>
    </dgm:pt>
    <dgm:pt modelId="{D3EE25DD-9475-4020-AD1B-3DD8C31B6E46}" type="parTrans" cxnId="{238D9767-20A4-42A9-BB69-247FA63673B2}">
      <dgm:prSet/>
      <dgm:spPr/>
      <dgm:t>
        <a:bodyPr/>
        <a:lstStyle/>
        <a:p>
          <a:pPr rtl="1"/>
          <a:endParaRPr lang="fa-IR"/>
        </a:p>
      </dgm:t>
    </dgm:pt>
    <dgm:pt modelId="{70878D79-3175-4B82-BD06-202D05345374}" type="sibTrans" cxnId="{238D9767-20A4-42A9-BB69-247FA63673B2}">
      <dgm:prSet/>
      <dgm:spPr/>
      <dgm:t>
        <a:bodyPr/>
        <a:lstStyle/>
        <a:p>
          <a:pPr rtl="1"/>
          <a:endParaRPr lang="fa-IR"/>
        </a:p>
      </dgm:t>
    </dgm:pt>
    <dgm:pt modelId="{BB7A1420-954C-4EB9-ABBE-41F972D6F97F}">
      <dgm:prSet phldrT="[Text]"/>
      <dgm:spPr/>
      <dgm:t>
        <a:bodyPr/>
        <a:lstStyle/>
        <a:p>
          <a:pPr rtl="1"/>
          <a:r>
            <a:rPr lang="fa-IR" sz="1900" dirty="0" smtClean="0"/>
            <a:t>در چهارچوب شرع باشد</a:t>
          </a:r>
          <a:endParaRPr lang="fa-IR" sz="1900" dirty="0"/>
        </a:p>
      </dgm:t>
    </dgm:pt>
    <dgm:pt modelId="{8C15CCAF-AE13-4A40-AAFB-AF257EAD9648}" type="parTrans" cxnId="{8EF93AA1-D19C-4F6D-8719-6748E9C48BD9}">
      <dgm:prSet/>
      <dgm:spPr/>
      <dgm:t>
        <a:bodyPr/>
        <a:lstStyle/>
        <a:p>
          <a:pPr rtl="1"/>
          <a:endParaRPr lang="fa-IR"/>
        </a:p>
      </dgm:t>
    </dgm:pt>
    <dgm:pt modelId="{806CD58E-88B9-4A7D-BAF1-3D8D762ACB80}" type="sibTrans" cxnId="{8EF93AA1-D19C-4F6D-8719-6748E9C48BD9}">
      <dgm:prSet/>
      <dgm:spPr/>
      <dgm:t>
        <a:bodyPr/>
        <a:lstStyle/>
        <a:p>
          <a:pPr rtl="1"/>
          <a:endParaRPr lang="fa-IR"/>
        </a:p>
      </dgm:t>
    </dgm:pt>
    <dgm:pt modelId="{6EF2A39F-FCB4-48A7-9620-3C07844CB0E4}">
      <dgm:prSet phldrT="[Text]"/>
      <dgm:spPr/>
      <dgm:t>
        <a:bodyPr/>
        <a:lstStyle/>
        <a:p>
          <a:pPr rtl="1"/>
          <a:r>
            <a:rPr lang="fa-IR" sz="1900" dirty="0" smtClean="0"/>
            <a:t>ناصحانه و امن باشد</a:t>
          </a:r>
          <a:endParaRPr lang="fa-IR" sz="1900" dirty="0"/>
        </a:p>
      </dgm:t>
    </dgm:pt>
    <dgm:pt modelId="{0BA8898C-7465-4A9F-910C-79A47021A22F}" type="parTrans" cxnId="{8064ABAC-B49F-4647-87F8-0550913E0BA7}">
      <dgm:prSet/>
      <dgm:spPr/>
      <dgm:t>
        <a:bodyPr/>
        <a:lstStyle/>
        <a:p>
          <a:pPr rtl="1"/>
          <a:endParaRPr lang="fa-IR"/>
        </a:p>
      </dgm:t>
    </dgm:pt>
    <dgm:pt modelId="{EDEED392-A1B6-4D82-9E23-9BB505C31822}" type="sibTrans" cxnId="{8064ABAC-B49F-4647-87F8-0550913E0BA7}">
      <dgm:prSet/>
      <dgm:spPr/>
      <dgm:t>
        <a:bodyPr/>
        <a:lstStyle/>
        <a:p>
          <a:pPr rtl="1"/>
          <a:endParaRPr lang="fa-IR"/>
        </a:p>
      </dgm:t>
    </dgm:pt>
    <dgm:pt modelId="{E0BF99EE-DEDB-4623-BF4C-59DA211ECB61}">
      <dgm:prSet phldrT="[Text]" custT="1"/>
      <dgm:spPr/>
      <dgm:t>
        <a:bodyPr/>
        <a:lstStyle/>
        <a:p>
          <a:pPr rtl="1"/>
          <a:r>
            <a:rPr lang="fa-IR" sz="2000" dirty="0" smtClean="0">
              <a:latin typeface="Adobe Arabic" panose="02040503050201020203" pitchFamily="18" charset="-78"/>
              <a:cs typeface="Adobe Arabic" panose="02040503050201020203" pitchFamily="18" charset="-78"/>
            </a:rPr>
            <a:t>به رویت در آوردن فرآیند گزینش خیر</a:t>
          </a:r>
          <a:endParaRPr lang="fa-IR" sz="2000" dirty="0">
            <a:latin typeface="Adobe Arabic" panose="02040503050201020203" pitchFamily="18" charset="-78"/>
            <a:cs typeface="Adobe Arabic" panose="02040503050201020203" pitchFamily="18" charset="-78"/>
          </a:endParaRPr>
        </a:p>
      </dgm:t>
    </dgm:pt>
    <dgm:pt modelId="{032FF452-BE30-47B1-A780-5B8E7F465028}" type="parTrans" cxnId="{841B4217-347B-4700-850C-DFDD74F4BE2F}">
      <dgm:prSet/>
      <dgm:spPr/>
      <dgm:t>
        <a:bodyPr/>
        <a:lstStyle/>
        <a:p>
          <a:pPr rtl="1"/>
          <a:endParaRPr lang="fa-IR"/>
        </a:p>
      </dgm:t>
    </dgm:pt>
    <dgm:pt modelId="{72EF875B-D9FD-4129-9D43-5B0976F0728E}" type="sibTrans" cxnId="{841B4217-347B-4700-850C-DFDD74F4BE2F}">
      <dgm:prSet/>
      <dgm:spPr/>
      <dgm:t>
        <a:bodyPr/>
        <a:lstStyle/>
        <a:p>
          <a:pPr rtl="1"/>
          <a:endParaRPr lang="fa-IR"/>
        </a:p>
      </dgm:t>
    </dgm:pt>
    <dgm:pt modelId="{239B1112-CA97-4EC7-9B89-55DB5999751E}">
      <dgm:prSet phldrT="[Text]" custT="1"/>
      <dgm:spPr/>
      <dgm:t>
        <a:bodyPr/>
        <a:lstStyle/>
        <a:p>
          <a:pPr rtl="1"/>
          <a:r>
            <a:rPr lang="fa-IR" sz="2000" dirty="0" smtClean="0">
              <a:latin typeface="Adobe Arabic" panose="02040503050201020203" pitchFamily="18" charset="-78"/>
              <a:cs typeface="Adobe Arabic" panose="02040503050201020203" pitchFamily="18" charset="-78"/>
            </a:rPr>
            <a:t>عدم نگرانی از تبعات انتخاب های اشتباه طفل </a:t>
          </a:r>
          <a:r>
            <a:rPr lang="fa-IR" sz="1400" dirty="0" smtClean="0">
              <a:latin typeface="Adobe Arabic" panose="02040503050201020203" pitchFamily="18" charset="-78"/>
              <a:cs typeface="Adobe Arabic" panose="02040503050201020203" pitchFamily="18" charset="-78"/>
            </a:rPr>
            <a:t>تا جایی که ضرر جدی نزند.</a:t>
          </a:r>
          <a:endParaRPr lang="fa-IR" sz="1400" dirty="0">
            <a:latin typeface="Adobe Arabic" panose="02040503050201020203" pitchFamily="18" charset="-78"/>
            <a:cs typeface="Adobe Arabic" panose="02040503050201020203" pitchFamily="18" charset="-78"/>
          </a:endParaRPr>
        </a:p>
      </dgm:t>
    </dgm:pt>
    <dgm:pt modelId="{659B0F1B-563E-4EDC-BBC4-D368568FDAEF}" type="parTrans" cxnId="{6CB15E31-BCCB-4E40-9274-1697BB34FB55}">
      <dgm:prSet/>
      <dgm:spPr/>
      <dgm:t>
        <a:bodyPr/>
        <a:lstStyle/>
        <a:p>
          <a:pPr rtl="1"/>
          <a:endParaRPr lang="fa-IR"/>
        </a:p>
      </dgm:t>
    </dgm:pt>
    <dgm:pt modelId="{4E8A1A3B-A2F2-4EA3-AD9C-6FB95D4DBE5A}" type="sibTrans" cxnId="{6CB15E31-BCCB-4E40-9274-1697BB34FB55}">
      <dgm:prSet/>
      <dgm:spPr/>
      <dgm:t>
        <a:bodyPr/>
        <a:lstStyle/>
        <a:p>
          <a:pPr rtl="1"/>
          <a:endParaRPr lang="fa-IR"/>
        </a:p>
      </dgm:t>
    </dgm:pt>
    <dgm:pt modelId="{0334C7C3-365D-4B88-BE84-275169C29CDE}">
      <dgm:prSet phldrT="[Text]" custT="1"/>
      <dgm:spPr/>
      <dgm:t>
        <a:bodyPr/>
        <a:lstStyle/>
        <a:p>
          <a:pPr rtl="1"/>
          <a:r>
            <a:rPr lang="fa-IR" sz="2000" dirty="0" smtClean="0">
              <a:latin typeface="Adobe Arabic" panose="02040503050201020203" pitchFamily="18" charset="-78"/>
              <a:cs typeface="Adobe Arabic" panose="02040503050201020203" pitchFamily="18" charset="-78"/>
            </a:rPr>
            <a:t>ایجاد شجاعت/ایجاد سهولت/ تمرین صبر/ سبقت در کارهای خیر</a:t>
          </a:r>
          <a:endParaRPr lang="fa-IR" sz="2000" dirty="0">
            <a:latin typeface="Adobe Arabic" panose="02040503050201020203" pitchFamily="18" charset="-78"/>
            <a:cs typeface="Adobe Arabic" panose="02040503050201020203" pitchFamily="18" charset="-78"/>
          </a:endParaRPr>
        </a:p>
      </dgm:t>
    </dgm:pt>
    <dgm:pt modelId="{1DFB3D65-7E83-4F78-BC5E-EDAB981F4844}" type="parTrans" cxnId="{F590C877-60A7-42F2-80FC-8793ED4954E4}">
      <dgm:prSet/>
      <dgm:spPr/>
      <dgm:t>
        <a:bodyPr/>
        <a:lstStyle/>
        <a:p>
          <a:pPr rtl="1"/>
          <a:endParaRPr lang="fa-IR"/>
        </a:p>
      </dgm:t>
    </dgm:pt>
    <dgm:pt modelId="{163B299E-C3CE-4316-B281-B6464219E372}" type="sibTrans" cxnId="{F590C877-60A7-42F2-80FC-8793ED4954E4}">
      <dgm:prSet/>
      <dgm:spPr/>
      <dgm:t>
        <a:bodyPr/>
        <a:lstStyle/>
        <a:p>
          <a:pPr rtl="1"/>
          <a:endParaRPr lang="fa-IR"/>
        </a:p>
      </dgm:t>
    </dgm:pt>
    <dgm:pt modelId="{A1FAE20F-9CCE-475C-851B-7E47F92A3A32}">
      <dgm:prSet phldrT="[Text]"/>
      <dgm:spPr/>
      <dgm:t>
        <a:bodyPr/>
        <a:lstStyle/>
        <a:p>
          <a:pPr rtl="1"/>
          <a:r>
            <a:rPr lang="fa-IR" dirty="0" smtClean="0">
              <a:latin typeface="Adobe Arabic" panose="02040503050201020203" pitchFamily="18" charset="-78"/>
              <a:cs typeface="Adobe Arabic" panose="02040503050201020203" pitchFamily="18" charset="-78"/>
            </a:rPr>
            <a:t>قدر/ رضایت و حب خدا/ اعمال اختیاری انسان</a:t>
          </a:r>
          <a:endParaRPr lang="fa-IR" dirty="0">
            <a:latin typeface="Adobe Arabic" panose="02040503050201020203" pitchFamily="18" charset="-78"/>
            <a:cs typeface="Adobe Arabic" panose="02040503050201020203" pitchFamily="18" charset="-78"/>
          </a:endParaRPr>
        </a:p>
      </dgm:t>
    </dgm:pt>
    <dgm:pt modelId="{706FE43A-9527-4827-800A-23FA047F25E8}" type="parTrans" cxnId="{DDE9533B-B1D3-4029-A60E-69C8644FAFCF}">
      <dgm:prSet/>
      <dgm:spPr/>
    </dgm:pt>
    <dgm:pt modelId="{A2A166F7-3D5D-4E5B-85AA-F6EB436161C8}" type="sibTrans" cxnId="{DDE9533B-B1D3-4029-A60E-69C8644FAFCF}">
      <dgm:prSet/>
      <dgm:spPr/>
    </dgm:pt>
    <dgm:pt modelId="{07F769CA-1A11-4674-97AC-5C12E5A09CD0}" type="pres">
      <dgm:prSet presAssocID="{4B6095C3-0B16-43F2-AE21-95154BA37FC3}" presName="Name0" presStyleCnt="0">
        <dgm:presLayoutVars>
          <dgm:dir/>
          <dgm:animLvl val="lvl"/>
          <dgm:resizeHandles val="exact"/>
        </dgm:presLayoutVars>
      </dgm:prSet>
      <dgm:spPr/>
    </dgm:pt>
    <dgm:pt modelId="{84725266-64DE-401F-B435-726AA12F9018}" type="pres">
      <dgm:prSet presAssocID="{E76BE72B-26FD-4084-9127-45B286359936}" presName="linNode" presStyleCnt="0"/>
      <dgm:spPr/>
    </dgm:pt>
    <dgm:pt modelId="{A711C65B-6EE9-497B-8878-DEAE97982353}" type="pres">
      <dgm:prSet presAssocID="{E76BE72B-26FD-4084-9127-45B286359936}" presName="parentText" presStyleLbl="node1" presStyleIdx="0" presStyleCnt="3" custLinFactNeighborX="99840" custLinFactNeighborY="-151">
        <dgm:presLayoutVars>
          <dgm:chMax val="1"/>
          <dgm:bulletEnabled val="1"/>
        </dgm:presLayoutVars>
      </dgm:prSet>
      <dgm:spPr/>
      <dgm:t>
        <a:bodyPr/>
        <a:lstStyle/>
        <a:p>
          <a:pPr rtl="1"/>
          <a:endParaRPr lang="fa-IR"/>
        </a:p>
      </dgm:t>
    </dgm:pt>
    <dgm:pt modelId="{ADFA57E8-3684-48D3-B8B4-A0B3D7529787}" type="pres">
      <dgm:prSet presAssocID="{E76BE72B-26FD-4084-9127-45B286359936}" presName="descendantText" presStyleLbl="alignAccFollowNode1" presStyleIdx="0" presStyleCnt="3" custScaleY="125379" custLinFactX="-290" custLinFactNeighborX="-100000">
        <dgm:presLayoutVars>
          <dgm:bulletEnabled val="1"/>
        </dgm:presLayoutVars>
      </dgm:prSet>
      <dgm:spPr/>
      <dgm:t>
        <a:bodyPr/>
        <a:lstStyle/>
        <a:p>
          <a:pPr rtl="1"/>
          <a:endParaRPr lang="fa-IR"/>
        </a:p>
      </dgm:t>
    </dgm:pt>
    <dgm:pt modelId="{A2F7A10D-C2D9-41E4-94D4-6CB1FAF2F77F}" type="pres">
      <dgm:prSet presAssocID="{469D782A-AA3E-43FE-B36F-F7622862C1C2}" presName="sp" presStyleCnt="0"/>
      <dgm:spPr/>
    </dgm:pt>
    <dgm:pt modelId="{36B4C412-C49F-425F-ABCF-29FB708AE472}" type="pres">
      <dgm:prSet presAssocID="{6F0409A9-071D-4FC2-9E69-BD8419DC1FED}" presName="linNode" presStyleCnt="0"/>
      <dgm:spPr/>
    </dgm:pt>
    <dgm:pt modelId="{CBE0EB9C-F479-402B-A31E-6E77A433EC34}" type="pres">
      <dgm:prSet presAssocID="{6F0409A9-071D-4FC2-9E69-BD8419DC1FED}" presName="parentText" presStyleLbl="node1" presStyleIdx="1" presStyleCnt="3" custLinFactNeighborX="99482" custLinFactNeighborY="-152">
        <dgm:presLayoutVars>
          <dgm:chMax val="1"/>
          <dgm:bulletEnabled val="1"/>
        </dgm:presLayoutVars>
      </dgm:prSet>
      <dgm:spPr/>
      <dgm:t>
        <a:bodyPr/>
        <a:lstStyle/>
        <a:p>
          <a:pPr rtl="1"/>
          <a:endParaRPr lang="fa-IR"/>
        </a:p>
      </dgm:t>
    </dgm:pt>
    <dgm:pt modelId="{DAD3B50D-41E5-4D96-A52C-37E168478474}" type="pres">
      <dgm:prSet presAssocID="{6F0409A9-071D-4FC2-9E69-BD8419DC1FED}" presName="descendantText" presStyleLbl="alignAccFollowNode1" presStyleIdx="1" presStyleCnt="3" custScaleY="177399" custLinFactX="-290" custLinFactNeighborX="-100000" custLinFactNeighborY="-189">
        <dgm:presLayoutVars>
          <dgm:bulletEnabled val="1"/>
        </dgm:presLayoutVars>
      </dgm:prSet>
      <dgm:spPr/>
      <dgm:t>
        <a:bodyPr/>
        <a:lstStyle/>
        <a:p>
          <a:pPr rtl="1"/>
          <a:endParaRPr lang="fa-IR"/>
        </a:p>
      </dgm:t>
    </dgm:pt>
    <dgm:pt modelId="{595AE13F-9514-4853-8111-07B55125BBF5}" type="pres">
      <dgm:prSet presAssocID="{ECFA2833-8655-4093-AF18-84FC4DC44980}" presName="sp" presStyleCnt="0"/>
      <dgm:spPr/>
    </dgm:pt>
    <dgm:pt modelId="{1DDCD3C5-942A-4DFC-ACD9-426E0692136F}" type="pres">
      <dgm:prSet presAssocID="{B1FFA480-0C0E-4F15-BB37-174CD1F29F24}" presName="linNode" presStyleCnt="0"/>
      <dgm:spPr/>
    </dgm:pt>
    <dgm:pt modelId="{1B08DABE-C2FC-469C-AE9B-C5F07BAA403C}" type="pres">
      <dgm:prSet presAssocID="{B1FFA480-0C0E-4F15-BB37-174CD1F29F24}" presName="parentText" presStyleLbl="node1" presStyleIdx="2" presStyleCnt="3" custLinFactNeighborX="99840" custLinFactNeighborY="19">
        <dgm:presLayoutVars>
          <dgm:chMax val="1"/>
          <dgm:bulletEnabled val="1"/>
        </dgm:presLayoutVars>
      </dgm:prSet>
      <dgm:spPr/>
      <dgm:t>
        <a:bodyPr/>
        <a:lstStyle/>
        <a:p>
          <a:pPr rtl="1"/>
          <a:endParaRPr lang="fa-IR"/>
        </a:p>
      </dgm:t>
    </dgm:pt>
    <dgm:pt modelId="{2BD6EFAD-B436-4C65-9873-62EA840488A2}" type="pres">
      <dgm:prSet presAssocID="{B1FFA480-0C0E-4F15-BB37-174CD1F29F24}" presName="descendantText" presStyleLbl="alignAccFollowNode1" presStyleIdx="2" presStyleCnt="3" custScaleY="92829" custLinFactNeighborX="-99880" custLinFactNeighborY="-2504">
        <dgm:presLayoutVars>
          <dgm:bulletEnabled val="1"/>
        </dgm:presLayoutVars>
      </dgm:prSet>
      <dgm:spPr/>
      <dgm:t>
        <a:bodyPr/>
        <a:lstStyle/>
        <a:p>
          <a:pPr rtl="1"/>
          <a:endParaRPr lang="fa-IR"/>
        </a:p>
      </dgm:t>
    </dgm:pt>
  </dgm:ptLst>
  <dgm:cxnLst>
    <dgm:cxn modelId="{C753A27B-B3DD-44FF-8977-03EC71BF2B1E}" srcId="{6F0409A9-071D-4FC2-9E69-BD8419DC1FED}" destId="{34C20240-1551-451D-9441-29C45503B049}" srcOrd="0" destOrd="0" parTransId="{6AB6E6FC-EA5C-4B95-B60A-4BA62D5C5AF3}" sibTransId="{08DCAFE3-D865-441B-ACAD-46935C23BFEB}"/>
    <dgm:cxn modelId="{C7DA7865-037C-4E82-9A1D-D7813572067A}" type="presOf" srcId="{E76BE72B-26FD-4084-9127-45B286359936}" destId="{A711C65B-6EE9-497B-8878-DEAE97982353}" srcOrd="0" destOrd="0" presId="urn:microsoft.com/office/officeart/2005/8/layout/vList5"/>
    <dgm:cxn modelId="{883DE209-695D-4413-8D99-288C5E02D059}" srcId="{4B6095C3-0B16-43F2-AE21-95154BA37FC3}" destId="{E76BE72B-26FD-4084-9127-45B286359936}" srcOrd="0" destOrd="0" parTransId="{4C32E069-7525-4049-AF9E-4ED57350087E}" sibTransId="{469D782A-AA3E-43FE-B36F-F7622862C1C2}"/>
    <dgm:cxn modelId="{DDE9533B-B1D3-4029-A60E-69C8644FAFCF}" srcId="{B1FFA480-0C0E-4F15-BB37-174CD1F29F24}" destId="{A1FAE20F-9CCE-475C-851B-7E47F92A3A32}" srcOrd="1" destOrd="0" parTransId="{706FE43A-9527-4827-800A-23FA047F25E8}" sibTransId="{A2A166F7-3D5D-4E5B-85AA-F6EB436161C8}"/>
    <dgm:cxn modelId="{BCDE4215-E6B1-4F03-8486-3E34F28413B0}" type="presOf" srcId="{6F0409A9-071D-4FC2-9E69-BD8419DC1FED}" destId="{CBE0EB9C-F479-402B-A31E-6E77A433EC34}" srcOrd="0" destOrd="0" presId="urn:microsoft.com/office/officeart/2005/8/layout/vList5"/>
    <dgm:cxn modelId="{A39BB28E-0ECF-4CAD-9ABA-61CA702F77BB}" srcId="{E76BE72B-26FD-4084-9127-45B286359936}" destId="{81499AC6-1EB0-4A37-B836-ED7E6DA93D62}" srcOrd="1" destOrd="0" parTransId="{76110E7D-476C-49D4-AF00-F4AE5C0718FC}" sibTransId="{F41EFEF4-2C17-4B08-A8C7-9CC747B69C7D}"/>
    <dgm:cxn modelId="{69306F90-D7C8-4D33-AFCA-DB5447FD5116}" type="presOf" srcId="{05212E69-55C3-4E44-A21B-3F98BAE4A58C}" destId="{2BD6EFAD-B436-4C65-9873-62EA840488A2}" srcOrd="0" destOrd="0" presId="urn:microsoft.com/office/officeart/2005/8/layout/vList5"/>
    <dgm:cxn modelId="{E20D705E-3C16-4D11-8946-379B6AAB2A50}" srcId="{4B6095C3-0B16-43F2-AE21-95154BA37FC3}" destId="{B1FFA480-0C0E-4F15-BB37-174CD1F29F24}" srcOrd="2" destOrd="0" parTransId="{599F5CEC-5E12-4954-957E-F128564B9FD4}" sibTransId="{64EC2566-F5D6-4E9B-8A84-7CFB7211C8F4}"/>
    <dgm:cxn modelId="{6CB15E31-BCCB-4E40-9274-1697BB34FB55}" srcId="{6F0409A9-071D-4FC2-9E69-BD8419DC1FED}" destId="{239B1112-CA97-4EC7-9B89-55DB5999751E}" srcOrd="2" destOrd="0" parTransId="{659B0F1B-563E-4EDC-BBC4-D368568FDAEF}" sibTransId="{4E8A1A3B-A2F2-4EA3-AD9C-6FB95D4DBE5A}"/>
    <dgm:cxn modelId="{5DAA0325-47F1-4E37-9969-69B34A38BB34}" srcId="{4B6095C3-0B16-43F2-AE21-95154BA37FC3}" destId="{6F0409A9-071D-4FC2-9E69-BD8419DC1FED}" srcOrd="1" destOrd="0" parTransId="{26A341D6-51EF-4935-A845-1C3C0C4EFACD}" sibTransId="{ECFA2833-8655-4093-AF18-84FC4DC44980}"/>
    <dgm:cxn modelId="{8B7B3990-8E51-4D18-8459-6B78D080025D}" type="presOf" srcId="{3098FD1C-65E9-4955-8954-078489638438}" destId="{ADFA57E8-3684-48D3-B8B4-A0B3D7529787}" srcOrd="0" destOrd="0" presId="urn:microsoft.com/office/officeart/2005/8/layout/vList5"/>
    <dgm:cxn modelId="{F590C877-60A7-42F2-80FC-8793ED4954E4}" srcId="{6F0409A9-071D-4FC2-9E69-BD8419DC1FED}" destId="{0334C7C3-365D-4B88-BE84-275169C29CDE}" srcOrd="3" destOrd="0" parTransId="{1DFB3D65-7E83-4F78-BC5E-EDAB981F4844}" sibTransId="{163B299E-C3CE-4316-B281-B6464219E372}"/>
    <dgm:cxn modelId="{C7ED0DA7-3BD3-4F73-9BE7-344A56D079FC}" type="presOf" srcId="{0334C7C3-365D-4B88-BE84-275169C29CDE}" destId="{DAD3B50D-41E5-4D96-A52C-37E168478474}" srcOrd="0" destOrd="3" presId="urn:microsoft.com/office/officeart/2005/8/layout/vList5"/>
    <dgm:cxn modelId="{E326975A-8724-4F47-8A5E-FED93731420D}" type="presOf" srcId="{A1FAE20F-9CCE-475C-851B-7E47F92A3A32}" destId="{2BD6EFAD-B436-4C65-9873-62EA840488A2}" srcOrd="0" destOrd="1" presId="urn:microsoft.com/office/officeart/2005/8/layout/vList5"/>
    <dgm:cxn modelId="{15F49A21-95A7-405F-9666-35AEB744C702}" type="presOf" srcId="{4B6095C3-0B16-43F2-AE21-95154BA37FC3}" destId="{07F769CA-1A11-4674-97AC-5C12E5A09CD0}" srcOrd="0" destOrd="0" presId="urn:microsoft.com/office/officeart/2005/8/layout/vList5"/>
    <dgm:cxn modelId="{65EC48F0-25B8-4AFE-A7AE-39C967413E61}" type="presOf" srcId="{B1FFA480-0C0E-4F15-BB37-174CD1F29F24}" destId="{1B08DABE-C2FC-469C-AE9B-C5F07BAA403C}" srcOrd="0" destOrd="0" presId="urn:microsoft.com/office/officeart/2005/8/layout/vList5"/>
    <dgm:cxn modelId="{841B4217-347B-4700-850C-DFDD74F4BE2F}" srcId="{6F0409A9-071D-4FC2-9E69-BD8419DC1FED}" destId="{E0BF99EE-DEDB-4623-BF4C-59DA211ECB61}" srcOrd="1" destOrd="0" parTransId="{032FF452-BE30-47B1-A780-5B8E7F465028}" sibTransId="{72EF875B-D9FD-4129-9D43-5B0976F0728E}"/>
    <dgm:cxn modelId="{AC8D54E1-1A42-49FA-AAAA-F8134665944E}" type="presOf" srcId="{BB7A1420-954C-4EB9-ABBE-41F972D6F97F}" destId="{ADFA57E8-3684-48D3-B8B4-A0B3D7529787}" srcOrd="0" destOrd="2" presId="urn:microsoft.com/office/officeart/2005/8/layout/vList5"/>
    <dgm:cxn modelId="{3211EF0D-4190-46AE-B84B-06E6EED386A6}" type="presOf" srcId="{81499AC6-1EB0-4A37-B836-ED7E6DA93D62}" destId="{ADFA57E8-3684-48D3-B8B4-A0B3D7529787}" srcOrd="0" destOrd="1" presId="urn:microsoft.com/office/officeart/2005/8/layout/vList5"/>
    <dgm:cxn modelId="{E44D7C6C-8A46-4555-8535-95BEC27B47E2}" srcId="{E76BE72B-26FD-4084-9127-45B286359936}" destId="{3098FD1C-65E9-4955-8954-078489638438}" srcOrd="0" destOrd="0" parTransId="{BBF6266F-9B88-4946-968E-C12969ECBE4A}" sibTransId="{6E954098-03C3-4175-9DAF-2B691849AF07}"/>
    <dgm:cxn modelId="{8064ABAC-B49F-4647-87F8-0550913E0BA7}" srcId="{E76BE72B-26FD-4084-9127-45B286359936}" destId="{6EF2A39F-FCB4-48A7-9620-3C07844CB0E4}" srcOrd="3" destOrd="0" parTransId="{0BA8898C-7465-4A9F-910C-79A47021A22F}" sibTransId="{EDEED392-A1B6-4D82-9E23-9BB505C31822}"/>
    <dgm:cxn modelId="{FEB1E14E-D183-49D0-B4DF-76E1B736BFAA}" type="presOf" srcId="{6EF2A39F-FCB4-48A7-9620-3C07844CB0E4}" destId="{ADFA57E8-3684-48D3-B8B4-A0B3D7529787}" srcOrd="0" destOrd="3" presId="urn:microsoft.com/office/officeart/2005/8/layout/vList5"/>
    <dgm:cxn modelId="{8EF93AA1-D19C-4F6D-8719-6748E9C48BD9}" srcId="{E76BE72B-26FD-4084-9127-45B286359936}" destId="{BB7A1420-954C-4EB9-ABBE-41F972D6F97F}" srcOrd="2" destOrd="0" parTransId="{8C15CCAF-AE13-4A40-AAFB-AF257EAD9648}" sibTransId="{806CD58E-88B9-4A7D-BAF1-3D8D762ACB80}"/>
    <dgm:cxn modelId="{80996F9A-368F-4C5F-8840-E7E5A6012D67}" type="presOf" srcId="{239B1112-CA97-4EC7-9B89-55DB5999751E}" destId="{DAD3B50D-41E5-4D96-A52C-37E168478474}" srcOrd="0" destOrd="2" presId="urn:microsoft.com/office/officeart/2005/8/layout/vList5"/>
    <dgm:cxn modelId="{2A34DA57-0D23-42BA-8C43-8BE13DF558FB}" type="presOf" srcId="{34C20240-1551-451D-9441-29C45503B049}" destId="{DAD3B50D-41E5-4D96-A52C-37E168478474}" srcOrd="0" destOrd="0" presId="urn:microsoft.com/office/officeart/2005/8/layout/vList5"/>
    <dgm:cxn modelId="{238D9767-20A4-42A9-BB69-247FA63673B2}" srcId="{B1FFA480-0C0E-4F15-BB37-174CD1F29F24}" destId="{05212E69-55C3-4E44-A21B-3F98BAE4A58C}" srcOrd="0" destOrd="0" parTransId="{D3EE25DD-9475-4020-AD1B-3DD8C31B6E46}" sibTransId="{70878D79-3175-4B82-BD06-202D05345374}"/>
    <dgm:cxn modelId="{E0AED2B6-37F1-4D33-905F-C01490813104}" type="presOf" srcId="{E0BF99EE-DEDB-4623-BF4C-59DA211ECB61}" destId="{DAD3B50D-41E5-4D96-A52C-37E168478474}" srcOrd="0" destOrd="1" presId="urn:microsoft.com/office/officeart/2005/8/layout/vList5"/>
    <dgm:cxn modelId="{9A45E4E3-E1DF-466F-9D27-5BF6998E35B1}" type="presParOf" srcId="{07F769CA-1A11-4674-97AC-5C12E5A09CD0}" destId="{84725266-64DE-401F-B435-726AA12F9018}" srcOrd="0" destOrd="0" presId="urn:microsoft.com/office/officeart/2005/8/layout/vList5"/>
    <dgm:cxn modelId="{01C1493A-77E7-4018-B9C9-9A5334AA5B9C}" type="presParOf" srcId="{84725266-64DE-401F-B435-726AA12F9018}" destId="{A711C65B-6EE9-497B-8878-DEAE97982353}" srcOrd="0" destOrd="0" presId="urn:microsoft.com/office/officeart/2005/8/layout/vList5"/>
    <dgm:cxn modelId="{45894969-F2BE-4AEB-920E-FADBF3459D60}" type="presParOf" srcId="{84725266-64DE-401F-B435-726AA12F9018}" destId="{ADFA57E8-3684-48D3-B8B4-A0B3D7529787}" srcOrd="1" destOrd="0" presId="urn:microsoft.com/office/officeart/2005/8/layout/vList5"/>
    <dgm:cxn modelId="{0F0E37DA-CE7E-4CC7-9DD2-4C5FB3A1ACF0}" type="presParOf" srcId="{07F769CA-1A11-4674-97AC-5C12E5A09CD0}" destId="{A2F7A10D-C2D9-41E4-94D4-6CB1FAF2F77F}" srcOrd="1" destOrd="0" presId="urn:microsoft.com/office/officeart/2005/8/layout/vList5"/>
    <dgm:cxn modelId="{A238F620-FCFA-430D-BF63-5E9C3F27EC6F}" type="presParOf" srcId="{07F769CA-1A11-4674-97AC-5C12E5A09CD0}" destId="{36B4C412-C49F-425F-ABCF-29FB708AE472}" srcOrd="2" destOrd="0" presId="urn:microsoft.com/office/officeart/2005/8/layout/vList5"/>
    <dgm:cxn modelId="{8C4051E4-B905-46C3-B15B-D4E406D7E736}" type="presParOf" srcId="{36B4C412-C49F-425F-ABCF-29FB708AE472}" destId="{CBE0EB9C-F479-402B-A31E-6E77A433EC34}" srcOrd="0" destOrd="0" presId="urn:microsoft.com/office/officeart/2005/8/layout/vList5"/>
    <dgm:cxn modelId="{FEC734BF-AA94-46D9-B5A6-1C8D6992ECD8}" type="presParOf" srcId="{36B4C412-C49F-425F-ABCF-29FB708AE472}" destId="{DAD3B50D-41E5-4D96-A52C-37E168478474}" srcOrd="1" destOrd="0" presId="urn:microsoft.com/office/officeart/2005/8/layout/vList5"/>
    <dgm:cxn modelId="{8A873416-DE94-46E8-9052-E6227CC65949}" type="presParOf" srcId="{07F769CA-1A11-4674-97AC-5C12E5A09CD0}" destId="{595AE13F-9514-4853-8111-07B55125BBF5}" srcOrd="3" destOrd="0" presId="urn:microsoft.com/office/officeart/2005/8/layout/vList5"/>
    <dgm:cxn modelId="{EDD3E62F-3E40-49A0-8E41-2CAA67F3895C}" type="presParOf" srcId="{07F769CA-1A11-4674-97AC-5C12E5A09CD0}" destId="{1DDCD3C5-942A-4DFC-ACD9-426E0692136F}" srcOrd="4" destOrd="0" presId="urn:microsoft.com/office/officeart/2005/8/layout/vList5"/>
    <dgm:cxn modelId="{76DAD101-5C40-4659-9730-ECEB6B27919A}" type="presParOf" srcId="{1DDCD3C5-942A-4DFC-ACD9-426E0692136F}" destId="{1B08DABE-C2FC-469C-AE9B-C5F07BAA403C}" srcOrd="0" destOrd="0" presId="urn:microsoft.com/office/officeart/2005/8/layout/vList5"/>
    <dgm:cxn modelId="{277C21B9-F376-4F90-9498-276982B73575}" type="presParOf" srcId="{1DDCD3C5-942A-4DFC-ACD9-426E0692136F}" destId="{2BD6EFAD-B436-4C65-9873-62EA840488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6095C3-0B16-43F2-AE21-95154BA37FC3}" type="doc">
      <dgm:prSet loTypeId="urn:microsoft.com/office/officeart/2005/8/layout/vList5" loCatId="list" qsTypeId="urn:microsoft.com/office/officeart/2005/8/quickstyle/simple1" qsCatId="simple" csTypeId="urn:microsoft.com/office/officeart/2005/8/colors/colorful3" csCatId="colorful" phldr="1"/>
      <dgm:spPr/>
      <dgm:t>
        <a:bodyPr/>
        <a:lstStyle/>
        <a:p>
          <a:pPr rtl="1"/>
          <a:endParaRPr lang="fa-IR"/>
        </a:p>
      </dgm:t>
    </dgm:pt>
    <dgm:pt modelId="{E76BE72B-26FD-4084-9127-45B286359936}">
      <dgm:prSet phldrT="[Text]" custT="1"/>
      <dgm:spPr/>
      <dgm:t>
        <a:bodyPr/>
        <a:lstStyle/>
        <a:p>
          <a:pPr rtl="1"/>
          <a:r>
            <a:rPr lang="fa-IR" sz="4000" b="1" dirty="0" smtClean="0">
              <a:latin typeface="Adobe Arabic" panose="02040503050201020203" pitchFamily="18" charset="-78"/>
              <a:cs typeface="Adobe Arabic" panose="02040503050201020203" pitchFamily="18" charset="-78"/>
            </a:rPr>
            <a:t>قبض و بسط</a:t>
          </a:r>
          <a:endParaRPr lang="fa-IR" sz="4000" b="1" dirty="0">
            <a:latin typeface="Adobe Arabic" panose="02040503050201020203" pitchFamily="18" charset="-78"/>
            <a:cs typeface="Adobe Arabic" panose="02040503050201020203" pitchFamily="18" charset="-78"/>
          </a:endParaRPr>
        </a:p>
      </dgm:t>
    </dgm:pt>
    <dgm:pt modelId="{4C32E069-7525-4049-AF9E-4ED57350087E}" type="parTrans" cxnId="{883DE209-695D-4413-8D99-288C5E02D059}">
      <dgm:prSet/>
      <dgm:spPr/>
      <dgm:t>
        <a:bodyPr/>
        <a:lstStyle/>
        <a:p>
          <a:pPr rtl="1"/>
          <a:endParaRPr lang="fa-IR"/>
        </a:p>
      </dgm:t>
    </dgm:pt>
    <dgm:pt modelId="{469D782A-AA3E-43FE-B36F-F7622862C1C2}" type="sibTrans" cxnId="{883DE209-695D-4413-8D99-288C5E02D059}">
      <dgm:prSet/>
      <dgm:spPr/>
      <dgm:t>
        <a:bodyPr/>
        <a:lstStyle/>
        <a:p>
          <a:pPr rtl="1"/>
          <a:endParaRPr lang="fa-IR"/>
        </a:p>
      </dgm:t>
    </dgm:pt>
    <dgm:pt modelId="{3098FD1C-65E9-4955-8954-078489638438}">
      <dgm:prSet phldrT="[Text]" custT="1"/>
      <dgm:spPr/>
      <dgm:t>
        <a:bodyPr/>
        <a:lstStyle/>
        <a:p>
          <a:pPr rtl="1"/>
          <a:r>
            <a:rPr lang="fa-IR" sz="2000" dirty="0" smtClean="0">
              <a:latin typeface="Adobe Arabic" panose="02040503050201020203" pitchFamily="18" charset="-78"/>
              <a:cs typeface="Adobe Arabic" panose="02040503050201020203" pitchFamily="18" charset="-78"/>
            </a:rPr>
            <a:t>فراز و نشیب های زندگی خود طفل</a:t>
          </a:r>
          <a:endParaRPr lang="fa-IR" sz="2000" dirty="0">
            <a:latin typeface="Adobe Arabic" panose="02040503050201020203" pitchFamily="18" charset="-78"/>
            <a:cs typeface="Adobe Arabic" panose="02040503050201020203" pitchFamily="18" charset="-78"/>
          </a:endParaRPr>
        </a:p>
      </dgm:t>
    </dgm:pt>
    <dgm:pt modelId="{BBF6266F-9B88-4946-968E-C12969ECBE4A}" type="parTrans" cxnId="{E44D7C6C-8A46-4555-8535-95BEC27B47E2}">
      <dgm:prSet/>
      <dgm:spPr/>
      <dgm:t>
        <a:bodyPr/>
        <a:lstStyle/>
        <a:p>
          <a:pPr rtl="1"/>
          <a:endParaRPr lang="fa-IR"/>
        </a:p>
      </dgm:t>
    </dgm:pt>
    <dgm:pt modelId="{6E954098-03C3-4175-9DAF-2B691849AF07}" type="sibTrans" cxnId="{E44D7C6C-8A46-4555-8535-95BEC27B47E2}">
      <dgm:prSet/>
      <dgm:spPr/>
      <dgm:t>
        <a:bodyPr/>
        <a:lstStyle/>
        <a:p>
          <a:pPr rtl="1"/>
          <a:endParaRPr lang="fa-IR"/>
        </a:p>
      </dgm:t>
    </dgm:pt>
    <dgm:pt modelId="{81499AC6-1EB0-4A37-B836-ED7E6DA93D62}">
      <dgm:prSet phldrT="[Text]" custT="1"/>
      <dgm:spPr/>
      <dgm:t>
        <a:bodyPr/>
        <a:lstStyle/>
        <a:p>
          <a:pPr rtl="1"/>
          <a:r>
            <a:rPr lang="fa-IR" sz="2000" dirty="0" smtClean="0">
              <a:latin typeface="Adobe Arabic" panose="02040503050201020203" pitchFamily="18" charset="-78"/>
              <a:cs typeface="Adobe Arabic" panose="02040503050201020203" pitchFamily="18" charset="-78"/>
            </a:rPr>
            <a:t>مشاهده فراز و نشیب زندگی دیگران توسط طفل</a:t>
          </a:r>
          <a:endParaRPr lang="fa-IR" sz="2000" dirty="0">
            <a:latin typeface="Adobe Arabic" panose="02040503050201020203" pitchFamily="18" charset="-78"/>
            <a:cs typeface="Adobe Arabic" panose="02040503050201020203" pitchFamily="18" charset="-78"/>
          </a:endParaRPr>
        </a:p>
      </dgm:t>
    </dgm:pt>
    <dgm:pt modelId="{76110E7D-476C-49D4-AF00-F4AE5C0718FC}" type="parTrans" cxnId="{A39BB28E-0ECF-4CAD-9ABA-61CA702F77BB}">
      <dgm:prSet/>
      <dgm:spPr/>
      <dgm:t>
        <a:bodyPr/>
        <a:lstStyle/>
        <a:p>
          <a:pPr rtl="1"/>
          <a:endParaRPr lang="fa-IR"/>
        </a:p>
      </dgm:t>
    </dgm:pt>
    <dgm:pt modelId="{F41EFEF4-2C17-4B08-A8C7-9CC747B69C7D}" type="sibTrans" cxnId="{A39BB28E-0ECF-4CAD-9ABA-61CA702F77BB}">
      <dgm:prSet/>
      <dgm:spPr/>
      <dgm:t>
        <a:bodyPr/>
        <a:lstStyle/>
        <a:p>
          <a:pPr rtl="1"/>
          <a:endParaRPr lang="fa-IR"/>
        </a:p>
      </dgm:t>
    </dgm:pt>
    <dgm:pt modelId="{6F0409A9-071D-4FC2-9E69-BD8419DC1FED}">
      <dgm:prSet phldrT="[Text]"/>
      <dgm:spPr/>
      <dgm:t>
        <a:bodyPr/>
        <a:lstStyle/>
        <a:p>
          <a:pPr rtl="1"/>
          <a:r>
            <a:rPr lang="fa-IR" b="1" dirty="0" smtClean="0">
              <a:latin typeface="Adobe Arabic" panose="02040503050201020203" pitchFamily="18" charset="-78"/>
              <a:cs typeface="Adobe Arabic" panose="02040503050201020203" pitchFamily="18" charset="-78"/>
            </a:rPr>
            <a:t>اخذ و ترک</a:t>
          </a:r>
          <a:endParaRPr lang="fa-IR" b="1" dirty="0">
            <a:latin typeface="Adobe Arabic" panose="02040503050201020203" pitchFamily="18" charset="-78"/>
            <a:cs typeface="Adobe Arabic" panose="02040503050201020203" pitchFamily="18" charset="-78"/>
          </a:endParaRPr>
        </a:p>
      </dgm:t>
    </dgm:pt>
    <dgm:pt modelId="{26A341D6-51EF-4935-A845-1C3C0C4EFACD}" type="parTrans" cxnId="{5DAA0325-47F1-4E37-9969-69B34A38BB34}">
      <dgm:prSet/>
      <dgm:spPr/>
      <dgm:t>
        <a:bodyPr/>
        <a:lstStyle/>
        <a:p>
          <a:pPr rtl="1"/>
          <a:endParaRPr lang="fa-IR"/>
        </a:p>
      </dgm:t>
    </dgm:pt>
    <dgm:pt modelId="{ECFA2833-8655-4093-AF18-84FC4DC44980}" type="sibTrans" cxnId="{5DAA0325-47F1-4E37-9969-69B34A38BB34}">
      <dgm:prSet/>
      <dgm:spPr/>
      <dgm:t>
        <a:bodyPr/>
        <a:lstStyle/>
        <a:p>
          <a:pPr rtl="1"/>
          <a:endParaRPr lang="fa-IR"/>
        </a:p>
      </dgm:t>
    </dgm:pt>
    <dgm:pt modelId="{34C20240-1551-451D-9441-29C45503B049}">
      <dgm:prSet phldrT="[Text]" custT="1"/>
      <dgm:spPr/>
      <dgm:t>
        <a:bodyPr/>
        <a:lstStyle/>
        <a:p>
          <a:pPr rtl="1"/>
          <a:r>
            <a:rPr lang="fa-IR" sz="2000" dirty="0" smtClean="0">
              <a:latin typeface="Adobe Arabic" panose="02040503050201020203" pitchFamily="18" charset="-78"/>
              <a:cs typeface="Adobe Arabic" panose="02040503050201020203" pitchFamily="18" charset="-78"/>
            </a:rPr>
            <a:t>در اختیار، دووجهی بودن تصمیمات مطرح است</a:t>
          </a:r>
          <a:endParaRPr lang="fa-IR" sz="2000" dirty="0">
            <a:latin typeface="Adobe Arabic" panose="02040503050201020203" pitchFamily="18" charset="-78"/>
            <a:cs typeface="Adobe Arabic" panose="02040503050201020203" pitchFamily="18" charset="-78"/>
          </a:endParaRPr>
        </a:p>
      </dgm:t>
    </dgm:pt>
    <dgm:pt modelId="{6AB6E6FC-EA5C-4B95-B60A-4BA62D5C5AF3}" type="parTrans" cxnId="{C753A27B-B3DD-44FF-8977-03EC71BF2B1E}">
      <dgm:prSet/>
      <dgm:spPr/>
      <dgm:t>
        <a:bodyPr/>
        <a:lstStyle/>
        <a:p>
          <a:pPr rtl="1"/>
          <a:endParaRPr lang="fa-IR"/>
        </a:p>
      </dgm:t>
    </dgm:pt>
    <dgm:pt modelId="{08DCAFE3-D865-441B-ACAD-46935C23BFEB}" type="sibTrans" cxnId="{C753A27B-B3DD-44FF-8977-03EC71BF2B1E}">
      <dgm:prSet/>
      <dgm:spPr/>
      <dgm:t>
        <a:bodyPr/>
        <a:lstStyle/>
        <a:p>
          <a:pPr rtl="1"/>
          <a:endParaRPr lang="fa-IR"/>
        </a:p>
      </dgm:t>
    </dgm:pt>
    <dgm:pt modelId="{B1FFA480-0C0E-4F15-BB37-174CD1F29F24}">
      <dgm:prSet phldrT="[Text]" custT="1"/>
      <dgm:spPr/>
      <dgm:t>
        <a:bodyPr/>
        <a:lstStyle/>
        <a:p>
          <a:pPr rtl="1"/>
          <a:r>
            <a:rPr lang="fa-IR" sz="4000" b="1" dirty="0" smtClean="0">
              <a:latin typeface="Adobe Arabic" panose="02040503050201020203" pitchFamily="18" charset="-78"/>
              <a:cs typeface="Adobe Arabic" panose="02040503050201020203" pitchFamily="18" charset="-78"/>
            </a:rPr>
            <a:t>پاداش و جزا</a:t>
          </a:r>
          <a:endParaRPr lang="fa-IR" sz="4000" b="1" dirty="0">
            <a:latin typeface="Adobe Arabic" panose="02040503050201020203" pitchFamily="18" charset="-78"/>
            <a:cs typeface="Adobe Arabic" panose="02040503050201020203" pitchFamily="18" charset="-78"/>
          </a:endParaRPr>
        </a:p>
      </dgm:t>
    </dgm:pt>
    <dgm:pt modelId="{599F5CEC-5E12-4954-957E-F128564B9FD4}" type="parTrans" cxnId="{E20D705E-3C16-4D11-8946-379B6AAB2A50}">
      <dgm:prSet/>
      <dgm:spPr/>
      <dgm:t>
        <a:bodyPr/>
        <a:lstStyle/>
        <a:p>
          <a:pPr rtl="1"/>
          <a:endParaRPr lang="fa-IR"/>
        </a:p>
      </dgm:t>
    </dgm:pt>
    <dgm:pt modelId="{64EC2566-F5D6-4E9B-8A84-7CFB7211C8F4}" type="sibTrans" cxnId="{E20D705E-3C16-4D11-8946-379B6AAB2A50}">
      <dgm:prSet/>
      <dgm:spPr/>
      <dgm:t>
        <a:bodyPr/>
        <a:lstStyle/>
        <a:p>
          <a:pPr rtl="1"/>
          <a:endParaRPr lang="fa-IR"/>
        </a:p>
      </dgm:t>
    </dgm:pt>
    <dgm:pt modelId="{05212E69-55C3-4E44-A21B-3F98BAE4A58C}">
      <dgm:prSet phldrT="[Text]" custT="1"/>
      <dgm:spPr/>
      <dgm:t>
        <a:bodyPr/>
        <a:lstStyle/>
        <a:p>
          <a:pPr rtl="1"/>
          <a:r>
            <a:rPr lang="fa-IR" sz="2000" dirty="0" smtClean="0">
              <a:latin typeface="Adobe Arabic" panose="02040503050201020203" pitchFamily="18" charset="-78"/>
              <a:cs typeface="Adobe Arabic" panose="02040503050201020203" pitchFamily="18" charset="-78"/>
            </a:rPr>
            <a:t>بر اثر مدیریت اختیار و کنترل خواست ها</a:t>
          </a:r>
          <a:endParaRPr lang="fa-IR" sz="2000" dirty="0">
            <a:latin typeface="Adobe Arabic" panose="02040503050201020203" pitchFamily="18" charset="-78"/>
            <a:cs typeface="Adobe Arabic" panose="02040503050201020203" pitchFamily="18" charset="-78"/>
          </a:endParaRPr>
        </a:p>
      </dgm:t>
    </dgm:pt>
    <dgm:pt modelId="{D3EE25DD-9475-4020-AD1B-3DD8C31B6E46}" type="parTrans" cxnId="{238D9767-20A4-42A9-BB69-247FA63673B2}">
      <dgm:prSet/>
      <dgm:spPr/>
      <dgm:t>
        <a:bodyPr/>
        <a:lstStyle/>
        <a:p>
          <a:pPr rtl="1"/>
          <a:endParaRPr lang="fa-IR"/>
        </a:p>
      </dgm:t>
    </dgm:pt>
    <dgm:pt modelId="{70878D79-3175-4B82-BD06-202D05345374}" type="sibTrans" cxnId="{238D9767-20A4-42A9-BB69-247FA63673B2}">
      <dgm:prSet/>
      <dgm:spPr/>
      <dgm:t>
        <a:bodyPr/>
        <a:lstStyle/>
        <a:p>
          <a:pPr rtl="1"/>
          <a:endParaRPr lang="fa-IR"/>
        </a:p>
      </dgm:t>
    </dgm:pt>
    <dgm:pt modelId="{D827F2C1-6AA1-40F0-BE62-A867513806A7}">
      <dgm:prSet phldrT="[Text]" custT="1"/>
      <dgm:spPr/>
      <dgm:t>
        <a:bodyPr/>
        <a:lstStyle/>
        <a:p>
          <a:pPr rtl="1"/>
          <a:r>
            <a:rPr lang="fa-IR" sz="2000" dirty="0" smtClean="0">
              <a:latin typeface="Adobe Arabic" panose="02040503050201020203" pitchFamily="18" charset="-78"/>
              <a:cs typeface="Adobe Arabic" panose="02040503050201020203" pitchFamily="18" charset="-78"/>
            </a:rPr>
            <a:t>افزایش قدرت تحلیل به این واسطه</a:t>
          </a:r>
          <a:endParaRPr lang="fa-IR" sz="2000" dirty="0">
            <a:latin typeface="Adobe Arabic" panose="02040503050201020203" pitchFamily="18" charset="-78"/>
            <a:cs typeface="Adobe Arabic" panose="02040503050201020203" pitchFamily="18" charset="-78"/>
          </a:endParaRPr>
        </a:p>
      </dgm:t>
    </dgm:pt>
    <dgm:pt modelId="{2A46E636-41A2-4CB9-8F35-0CB187B91E7B}" type="parTrans" cxnId="{797FA095-4930-4584-A41D-CF5A3F009440}">
      <dgm:prSet/>
      <dgm:spPr/>
      <dgm:t>
        <a:bodyPr/>
        <a:lstStyle/>
        <a:p>
          <a:pPr rtl="1"/>
          <a:endParaRPr lang="fa-IR"/>
        </a:p>
      </dgm:t>
    </dgm:pt>
    <dgm:pt modelId="{A7944652-F5A9-486B-927E-7EB8C9B0600E}" type="sibTrans" cxnId="{797FA095-4930-4584-A41D-CF5A3F009440}">
      <dgm:prSet/>
      <dgm:spPr/>
      <dgm:t>
        <a:bodyPr/>
        <a:lstStyle/>
        <a:p>
          <a:pPr rtl="1"/>
          <a:endParaRPr lang="fa-IR"/>
        </a:p>
      </dgm:t>
    </dgm:pt>
    <dgm:pt modelId="{D8F8BEFA-222B-4042-A388-5A6E0A7F98F7}">
      <dgm:prSet phldrT="[Text]" custT="1"/>
      <dgm:spPr/>
      <dgm:t>
        <a:bodyPr/>
        <a:lstStyle/>
        <a:p>
          <a:pPr rtl="1"/>
          <a:r>
            <a:rPr lang="fa-IR" sz="2000" dirty="0" smtClean="0">
              <a:latin typeface="Adobe Arabic" panose="02040503050201020203" pitchFamily="18" charset="-78"/>
              <a:cs typeface="Adobe Arabic" panose="02040503050201020203" pitchFamily="18" charset="-78"/>
            </a:rPr>
            <a:t>در این وضعیت، مصلحت اندیشی، حکمت و قوه اختیار طفل فعال می شود</a:t>
          </a:r>
          <a:endParaRPr lang="fa-IR" sz="2000" dirty="0">
            <a:latin typeface="Adobe Arabic" panose="02040503050201020203" pitchFamily="18" charset="-78"/>
            <a:cs typeface="Adobe Arabic" panose="02040503050201020203" pitchFamily="18" charset="-78"/>
          </a:endParaRPr>
        </a:p>
      </dgm:t>
    </dgm:pt>
    <dgm:pt modelId="{BC4FDF1A-D1D6-4A6E-9EFD-FC90C564375A}" type="parTrans" cxnId="{86863815-8349-4FC9-BDA6-D2A115C5E5D3}">
      <dgm:prSet/>
      <dgm:spPr/>
      <dgm:t>
        <a:bodyPr/>
        <a:lstStyle/>
        <a:p>
          <a:pPr rtl="1"/>
          <a:endParaRPr lang="fa-IR"/>
        </a:p>
      </dgm:t>
    </dgm:pt>
    <dgm:pt modelId="{2ECCB131-9521-46F2-998A-0FB94A812C26}" type="sibTrans" cxnId="{86863815-8349-4FC9-BDA6-D2A115C5E5D3}">
      <dgm:prSet/>
      <dgm:spPr/>
      <dgm:t>
        <a:bodyPr/>
        <a:lstStyle/>
        <a:p>
          <a:pPr rtl="1"/>
          <a:endParaRPr lang="fa-IR"/>
        </a:p>
      </dgm:t>
    </dgm:pt>
    <dgm:pt modelId="{9C92C77A-FE84-4B59-8C53-AB07B96FBF89}">
      <dgm:prSet phldrT="[Text]" custT="1"/>
      <dgm:spPr/>
      <dgm:t>
        <a:bodyPr/>
        <a:lstStyle/>
        <a:p>
          <a:pPr rtl="1"/>
          <a:r>
            <a:rPr lang="fa-IR" sz="2000" dirty="0" smtClean="0">
              <a:latin typeface="Adobe Arabic" panose="02040503050201020203" pitchFamily="18" charset="-78"/>
              <a:cs typeface="Adobe Arabic" panose="02040503050201020203" pitchFamily="18" charset="-78"/>
            </a:rPr>
            <a:t>عقاب و پاداش نباید او را غیرمتعادل کند.</a:t>
          </a:r>
          <a:endParaRPr lang="fa-IR" sz="2000" dirty="0">
            <a:latin typeface="Adobe Arabic" panose="02040503050201020203" pitchFamily="18" charset="-78"/>
            <a:cs typeface="Adobe Arabic" panose="02040503050201020203" pitchFamily="18" charset="-78"/>
          </a:endParaRPr>
        </a:p>
      </dgm:t>
    </dgm:pt>
    <dgm:pt modelId="{308A1AC8-144A-4B70-90CB-C262382B8034}" type="parTrans" cxnId="{CD29AD91-1493-4190-B86A-35AC2CE33580}">
      <dgm:prSet/>
      <dgm:spPr/>
      <dgm:t>
        <a:bodyPr/>
        <a:lstStyle/>
        <a:p>
          <a:pPr rtl="1"/>
          <a:endParaRPr lang="fa-IR"/>
        </a:p>
      </dgm:t>
    </dgm:pt>
    <dgm:pt modelId="{F7842A5B-B7FB-4BEB-B19A-55528E9077EB}" type="sibTrans" cxnId="{CD29AD91-1493-4190-B86A-35AC2CE33580}">
      <dgm:prSet/>
      <dgm:spPr/>
      <dgm:t>
        <a:bodyPr/>
        <a:lstStyle/>
        <a:p>
          <a:pPr rtl="1"/>
          <a:endParaRPr lang="fa-IR"/>
        </a:p>
      </dgm:t>
    </dgm:pt>
    <dgm:pt modelId="{C4A7DBA2-907C-485F-B116-123870D19FA9}">
      <dgm:prSet phldrT="[Text]" custT="1"/>
      <dgm:spPr/>
      <dgm:t>
        <a:bodyPr/>
        <a:lstStyle/>
        <a:p>
          <a:pPr rtl="1"/>
          <a:r>
            <a:rPr lang="fa-IR" sz="2000" dirty="0" smtClean="0">
              <a:latin typeface="Adobe Arabic" panose="02040503050201020203" pitchFamily="18" charset="-78"/>
              <a:cs typeface="Adobe Arabic" panose="02040503050201020203" pitchFamily="18" charset="-78"/>
            </a:rPr>
            <a:t>تاخیر نینداختن در پاداش و تاخیر انداختن در عقاب</a:t>
          </a:r>
          <a:endParaRPr lang="fa-IR" sz="2000" dirty="0">
            <a:latin typeface="Adobe Arabic" panose="02040503050201020203" pitchFamily="18" charset="-78"/>
            <a:cs typeface="Adobe Arabic" panose="02040503050201020203" pitchFamily="18" charset="-78"/>
          </a:endParaRPr>
        </a:p>
      </dgm:t>
    </dgm:pt>
    <dgm:pt modelId="{67BC8017-387E-4D5B-A584-A8C393027E7D}" type="parTrans" cxnId="{CE730EDE-F51C-4926-9D8A-9F4B2F392149}">
      <dgm:prSet/>
      <dgm:spPr/>
      <dgm:t>
        <a:bodyPr/>
        <a:lstStyle/>
        <a:p>
          <a:pPr rtl="1"/>
          <a:endParaRPr lang="fa-IR"/>
        </a:p>
      </dgm:t>
    </dgm:pt>
    <dgm:pt modelId="{3F592223-1AC3-4B36-9017-6EB2C49390E5}" type="sibTrans" cxnId="{CE730EDE-F51C-4926-9D8A-9F4B2F392149}">
      <dgm:prSet/>
      <dgm:spPr/>
      <dgm:t>
        <a:bodyPr/>
        <a:lstStyle/>
        <a:p>
          <a:pPr rtl="1"/>
          <a:endParaRPr lang="fa-IR"/>
        </a:p>
      </dgm:t>
    </dgm:pt>
    <dgm:pt modelId="{07F769CA-1A11-4674-97AC-5C12E5A09CD0}" type="pres">
      <dgm:prSet presAssocID="{4B6095C3-0B16-43F2-AE21-95154BA37FC3}" presName="Name0" presStyleCnt="0">
        <dgm:presLayoutVars>
          <dgm:dir/>
          <dgm:animLvl val="lvl"/>
          <dgm:resizeHandles val="exact"/>
        </dgm:presLayoutVars>
      </dgm:prSet>
      <dgm:spPr/>
    </dgm:pt>
    <dgm:pt modelId="{84725266-64DE-401F-B435-726AA12F9018}" type="pres">
      <dgm:prSet presAssocID="{E76BE72B-26FD-4084-9127-45B286359936}" presName="linNode" presStyleCnt="0"/>
      <dgm:spPr/>
    </dgm:pt>
    <dgm:pt modelId="{A711C65B-6EE9-497B-8878-DEAE97982353}" type="pres">
      <dgm:prSet presAssocID="{E76BE72B-26FD-4084-9127-45B286359936}" presName="parentText" presStyleLbl="node1" presStyleIdx="0" presStyleCnt="3" custLinFactNeighborX="99482" custLinFactNeighborY="-151">
        <dgm:presLayoutVars>
          <dgm:chMax val="1"/>
          <dgm:bulletEnabled val="1"/>
        </dgm:presLayoutVars>
      </dgm:prSet>
      <dgm:spPr/>
      <dgm:t>
        <a:bodyPr/>
        <a:lstStyle/>
        <a:p>
          <a:pPr rtl="1"/>
          <a:endParaRPr lang="fa-IR"/>
        </a:p>
      </dgm:t>
    </dgm:pt>
    <dgm:pt modelId="{ADFA57E8-3684-48D3-B8B4-A0B3D7529787}" type="pres">
      <dgm:prSet presAssocID="{E76BE72B-26FD-4084-9127-45B286359936}" presName="descendantText" presStyleLbl="alignAccFollowNode1" presStyleIdx="0" presStyleCnt="3" custLinFactX="0" custLinFactNeighborX="-100000" custLinFactNeighborY="1220">
        <dgm:presLayoutVars>
          <dgm:bulletEnabled val="1"/>
        </dgm:presLayoutVars>
      </dgm:prSet>
      <dgm:spPr/>
      <dgm:t>
        <a:bodyPr/>
        <a:lstStyle/>
        <a:p>
          <a:pPr rtl="1"/>
          <a:endParaRPr lang="fa-IR"/>
        </a:p>
      </dgm:t>
    </dgm:pt>
    <dgm:pt modelId="{A2F7A10D-C2D9-41E4-94D4-6CB1FAF2F77F}" type="pres">
      <dgm:prSet presAssocID="{469D782A-AA3E-43FE-B36F-F7622862C1C2}" presName="sp" presStyleCnt="0"/>
      <dgm:spPr/>
    </dgm:pt>
    <dgm:pt modelId="{36B4C412-C49F-425F-ABCF-29FB708AE472}" type="pres">
      <dgm:prSet presAssocID="{6F0409A9-071D-4FC2-9E69-BD8419DC1FED}" presName="linNode" presStyleCnt="0"/>
      <dgm:spPr/>
    </dgm:pt>
    <dgm:pt modelId="{CBE0EB9C-F479-402B-A31E-6E77A433EC34}" type="pres">
      <dgm:prSet presAssocID="{6F0409A9-071D-4FC2-9E69-BD8419DC1FED}" presName="parentText" presStyleLbl="node1" presStyleIdx="1" presStyleCnt="3" custLinFactNeighborX="99482">
        <dgm:presLayoutVars>
          <dgm:chMax val="1"/>
          <dgm:bulletEnabled val="1"/>
        </dgm:presLayoutVars>
      </dgm:prSet>
      <dgm:spPr/>
    </dgm:pt>
    <dgm:pt modelId="{DAD3B50D-41E5-4D96-A52C-37E168478474}" type="pres">
      <dgm:prSet presAssocID="{6F0409A9-071D-4FC2-9E69-BD8419DC1FED}" presName="descendantText" presStyleLbl="alignAccFollowNode1" presStyleIdx="1" presStyleCnt="3" custLinFactX="0" custLinFactNeighborX="-100000" custLinFactNeighborY="0">
        <dgm:presLayoutVars>
          <dgm:bulletEnabled val="1"/>
        </dgm:presLayoutVars>
      </dgm:prSet>
      <dgm:spPr/>
      <dgm:t>
        <a:bodyPr/>
        <a:lstStyle/>
        <a:p>
          <a:pPr rtl="1"/>
          <a:endParaRPr lang="fa-IR"/>
        </a:p>
      </dgm:t>
    </dgm:pt>
    <dgm:pt modelId="{595AE13F-9514-4853-8111-07B55125BBF5}" type="pres">
      <dgm:prSet presAssocID="{ECFA2833-8655-4093-AF18-84FC4DC44980}" presName="sp" presStyleCnt="0"/>
      <dgm:spPr/>
    </dgm:pt>
    <dgm:pt modelId="{1DDCD3C5-942A-4DFC-ACD9-426E0692136F}" type="pres">
      <dgm:prSet presAssocID="{B1FFA480-0C0E-4F15-BB37-174CD1F29F24}" presName="linNode" presStyleCnt="0"/>
      <dgm:spPr/>
    </dgm:pt>
    <dgm:pt modelId="{1B08DABE-C2FC-469C-AE9B-C5F07BAA403C}" type="pres">
      <dgm:prSet presAssocID="{B1FFA480-0C0E-4F15-BB37-174CD1F29F24}" presName="parentText" presStyleLbl="node1" presStyleIdx="2" presStyleCnt="3" custLinFactNeighborX="99840" custLinFactNeighborY="152">
        <dgm:presLayoutVars>
          <dgm:chMax val="1"/>
          <dgm:bulletEnabled val="1"/>
        </dgm:presLayoutVars>
      </dgm:prSet>
      <dgm:spPr/>
    </dgm:pt>
    <dgm:pt modelId="{2BD6EFAD-B436-4C65-9873-62EA840488A2}" type="pres">
      <dgm:prSet presAssocID="{B1FFA480-0C0E-4F15-BB37-174CD1F29F24}" presName="descendantText" presStyleLbl="alignAccFollowNode1" presStyleIdx="2" presStyleCnt="3" custScaleY="129190" custLinFactX="0" custLinFactNeighborX="-100000" custLinFactNeighborY="-1220">
        <dgm:presLayoutVars>
          <dgm:bulletEnabled val="1"/>
        </dgm:presLayoutVars>
      </dgm:prSet>
      <dgm:spPr/>
      <dgm:t>
        <a:bodyPr/>
        <a:lstStyle/>
        <a:p>
          <a:pPr rtl="1"/>
          <a:endParaRPr lang="fa-IR"/>
        </a:p>
      </dgm:t>
    </dgm:pt>
  </dgm:ptLst>
  <dgm:cxnLst>
    <dgm:cxn modelId="{34034418-62EB-4582-AA60-35337C2B5F92}" type="presOf" srcId="{E76BE72B-26FD-4084-9127-45B286359936}" destId="{A711C65B-6EE9-497B-8878-DEAE97982353}" srcOrd="0" destOrd="0" presId="urn:microsoft.com/office/officeart/2005/8/layout/vList5"/>
    <dgm:cxn modelId="{CA46F8C6-5EE5-490B-9776-B6167415A979}" type="presOf" srcId="{C4A7DBA2-907C-485F-B116-123870D19FA9}" destId="{2BD6EFAD-B436-4C65-9873-62EA840488A2}" srcOrd="0" destOrd="2" presId="urn:microsoft.com/office/officeart/2005/8/layout/vList5"/>
    <dgm:cxn modelId="{CD29AD91-1493-4190-B86A-35AC2CE33580}" srcId="{B1FFA480-0C0E-4F15-BB37-174CD1F29F24}" destId="{9C92C77A-FE84-4B59-8C53-AB07B96FBF89}" srcOrd="1" destOrd="0" parTransId="{308A1AC8-144A-4B70-90CB-C262382B8034}" sibTransId="{F7842A5B-B7FB-4BEB-B19A-55528E9077EB}"/>
    <dgm:cxn modelId="{C753A27B-B3DD-44FF-8977-03EC71BF2B1E}" srcId="{6F0409A9-071D-4FC2-9E69-BD8419DC1FED}" destId="{34C20240-1551-451D-9441-29C45503B049}" srcOrd="0" destOrd="0" parTransId="{6AB6E6FC-EA5C-4B95-B60A-4BA62D5C5AF3}" sibTransId="{08DCAFE3-D865-441B-ACAD-46935C23BFEB}"/>
    <dgm:cxn modelId="{C51E9A59-2359-4FB8-A64C-4C1135823750}" type="presOf" srcId="{81499AC6-1EB0-4A37-B836-ED7E6DA93D62}" destId="{ADFA57E8-3684-48D3-B8B4-A0B3D7529787}" srcOrd="0" destOrd="1" presId="urn:microsoft.com/office/officeart/2005/8/layout/vList5"/>
    <dgm:cxn modelId="{883DE209-695D-4413-8D99-288C5E02D059}" srcId="{4B6095C3-0B16-43F2-AE21-95154BA37FC3}" destId="{E76BE72B-26FD-4084-9127-45B286359936}" srcOrd="0" destOrd="0" parTransId="{4C32E069-7525-4049-AF9E-4ED57350087E}" sibTransId="{469D782A-AA3E-43FE-B36F-F7622862C1C2}"/>
    <dgm:cxn modelId="{04C3E712-AD46-4B23-9460-6645B69DFF0A}" type="presOf" srcId="{D827F2C1-6AA1-40F0-BE62-A867513806A7}" destId="{ADFA57E8-3684-48D3-B8B4-A0B3D7529787}" srcOrd="0" destOrd="2" presId="urn:microsoft.com/office/officeart/2005/8/layout/vList5"/>
    <dgm:cxn modelId="{8C39A56B-2C37-4171-B5F9-D5CDC40B73A3}" type="presOf" srcId="{3098FD1C-65E9-4955-8954-078489638438}" destId="{ADFA57E8-3684-48D3-B8B4-A0B3D7529787}" srcOrd="0" destOrd="0" presId="urn:microsoft.com/office/officeart/2005/8/layout/vList5"/>
    <dgm:cxn modelId="{A39BB28E-0ECF-4CAD-9ABA-61CA702F77BB}" srcId="{E76BE72B-26FD-4084-9127-45B286359936}" destId="{81499AC6-1EB0-4A37-B836-ED7E6DA93D62}" srcOrd="1" destOrd="0" parTransId="{76110E7D-476C-49D4-AF00-F4AE5C0718FC}" sibTransId="{F41EFEF4-2C17-4B08-A8C7-9CC747B69C7D}"/>
    <dgm:cxn modelId="{E20D705E-3C16-4D11-8946-379B6AAB2A50}" srcId="{4B6095C3-0B16-43F2-AE21-95154BA37FC3}" destId="{B1FFA480-0C0E-4F15-BB37-174CD1F29F24}" srcOrd="2" destOrd="0" parTransId="{599F5CEC-5E12-4954-957E-F128564B9FD4}" sibTransId="{64EC2566-F5D6-4E9B-8A84-7CFB7211C8F4}"/>
    <dgm:cxn modelId="{474D2CB9-9BAA-45D6-8CF0-990E6644D10C}" type="presOf" srcId="{34C20240-1551-451D-9441-29C45503B049}" destId="{DAD3B50D-41E5-4D96-A52C-37E168478474}" srcOrd="0" destOrd="0" presId="urn:microsoft.com/office/officeart/2005/8/layout/vList5"/>
    <dgm:cxn modelId="{5DAA0325-47F1-4E37-9969-69B34A38BB34}" srcId="{4B6095C3-0B16-43F2-AE21-95154BA37FC3}" destId="{6F0409A9-071D-4FC2-9E69-BD8419DC1FED}" srcOrd="1" destOrd="0" parTransId="{26A341D6-51EF-4935-A845-1C3C0C4EFACD}" sibTransId="{ECFA2833-8655-4093-AF18-84FC4DC44980}"/>
    <dgm:cxn modelId="{797FA095-4930-4584-A41D-CF5A3F009440}" srcId="{E76BE72B-26FD-4084-9127-45B286359936}" destId="{D827F2C1-6AA1-40F0-BE62-A867513806A7}" srcOrd="2" destOrd="0" parTransId="{2A46E636-41A2-4CB9-8F35-0CB187B91E7B}" sibTransId="{A7944652-F5A9-486B-927E-7EB8C9B0600E}"/>
    <dgm:cxn modelId="{AA9DAD3D-F032-4E03-BC16-ED9CB95D2FE6}" type="presOf" srcId="{D8F8BEFA-222B-4042-A388-5A6E0A7F98F7}" destId="{DAD3B50D-41E5-4D96-A52C-37E168478474}" srcOrd="0" destOrd="1" presId="urn:microsoft.com/office/officeart/2005/8/layout/vList5"/>
    <dgm:cxn modelId="{86863815-8349-4FC9-BDA6-D2A115C5E5D3}" srcId="{6F0409A9-071D-4FC2-9E69-BD8419DC1FED}" destId="{D8F8BEFA-222B-4042-A388-5A6E0A7F98F7}" srcOrd="1" destOrd="0" parTransId="{BC4FDF1A-D1D6-4A6E-9EFD-FC90C564375A}" sibTransId="{2ECCB131-9521-46F2-998A-0FB94A812C26}"/>
    <dgm:cxn modelId="{17C54BFE-55D9-4743-80D6-DF056B114A19}" type="presOf" srcId="{6F0409A9-071D-4FC2-9E69-BD8419DC1FED}" destId="{CBE0EB9C-F479-402B-A31E-6E77A433EC34}" srcOrd="0" destOrd="0" presId="urn:microsoft.com/office/officeart/2005/8/layout/vList5"/>
    <dgm:cxn modelId="{2F5B0D65-718E-4CFE-A967-39AA17636375}" type="presOf" srcId="{05212E69-55C3-4E44-A21B-3F98BAE4A58C}" destId="{2BD6EFAD-B436-4C65-9873-62EA840488A2}" srcOrd="0" destOrd="0" presId="urn:microsoft.com/office/officeart/2005/8/layout/vList5"/>
    <dgm:cxn modelId="{DE1B6178-A28D-481F-8F48-339C6A5A81A8}" type="presOf" srcId="{4B6095C3-0B16-43F2-AE21-95154BA37FC3}" destId="{07F769CA-1A11-4674-97AC-5C12E5A09CD0}" srcOrd="0" destOrd="0" presId="urn:microsoft.com/office/officeart/2005/8/layout/vList5"/>
    <dgm:cxn modelId="{E44D7C6C-8A46-4555-8535-95BEC27B47E2}" srcId="{E76BE72B-26FD-4084-9127-45B286359936}" destId="{3098FD1C-65E9-4955-8954-078489638438}" srcOrd="0" destOrd="0" parTransId="{BBF6266F-9B88-4946-968E-C12969ECBE4A}" sibTransId="{6E954098-03C3-4175-9DAF-2B691849AF07}"/>
    <dgm:cxn modelId="{5538267C-96B5-4995-BB30-4F60EC5ECBC8}" type="presOf" srcId="{B1FFA480-0C0E-4F15-BB37-174CD1F29F24}" destId="{1B08DABE-C2FC-469C-AE9B-C5F07BAA403C}" srcOrd="0" destOrd="0" presId="urn:microsoft.com/office/officeart/2005/8/layout/vList5"/>
    <dgm:cxn modelId="{B45B4F12-47A1-461A-98DB-CAE70B1F59F0}" type="presOf" srcId="{9C92C77A-FE84-4B59-8C53-AB07B96FBF89}" destId="{2BD6EFAD-B436-4C65-9873-62EA840488A2}" srcOrd="0" destOrd="1" presId="urn:microsoft.com/office/officeart/2005/8/layout/vList5"/>
    <dgm:cxn modelId="{CE730EDE-F51C-4926-9D8A-9F4B2F392149}" srcId="{B1FFA480-0C0E-4F15-BB37-174CD1F29F24}" destId="{C4A7DBA2-907C-485F-B116-123870D19FA9}" srcOrd="2" destOrd="0" parTransId="{67BC8017-387E-4D5B-A584-A8C393027E7D}" sibTransId="{3F592223-1AC3-4B36-9017-6EB2C49390E5}"/>
    <dgm:cxn modelId="{238D9767-20A4-42A9-BB69-247FA63673B2}" srcId="{B1FFA480-0C0E-4F15-BB37-174CD1F29F24}" destId="{05212E69-55C3-4E44-A21B-3F98BAE4A58C}" srcOrd="0" destOrd="0" parTransId="{D3EE25DD-9475-4020-AD1B-3DD8C31B6E46}" sibTransId="{70878D79-3175-4B82-BD06-202D05345374}"/>
    <dgm:cxn modelId="{8C38A258-8C96-4F0F-962A-554B981038AF}" type="presParOf" srcId="{07F769CA-1A11-4674-97AC-5C12E5A09CD0}" destId="{84725266-64DE-401F-B435-726AA12F9018}" srcOrd="0" destOrd="0" presId="urn:microsoft.com/office/officeart/2005/8/layout/vList5"/>
    <dgm:cxn modelId="{CBF4642D-402C-4ADE-9F12-8F0AF83C66AE}" type="presParOf" srcId="{84725266-64DE-401F-B435-726AA12F9018}" destId="{A711C65B-6EE9-497B-8878-DEAE97982353}" srcOrd="0" destOrd="0" presId="urn:microsoft.com/office/officeart/2005/8/layout/vList5"/>
    <dgm:cxn modelId="{82A6E8FE-4A78-428A-AFE8-F423DDB57F76}" type="presParOf" srcId="{84725266-64DE-401F-B435-726AA12F9018}" destId="{ADFA57E8-3684-48D3-B8B4-A0B3D7529787}" srcOrd="1" destOrd="0" presId="urn:microsoft.com/office/officeart/2005/8/layout/vList5"/>
    <dgm:cxn modelId="{1461EDE0-94EE-4AAC-ABB2-A3E8DE60DE95}" type="presParOf" srcId="{07F769CA-1A11-4674-97AC-5C12E5A09CD0}" destId="{A2F7A10D-C2D9-41E4-94D4-6CB1FAF2F77F}" srcOrd="1" destOrd="0" presId="urn:microsoft.com/office/officeart/2005/8/layout/vList5"/>
    <dgm:cxn modelId="{366005CA-4D62-40FC-975E-1EB3C2836268}" type="presParOf" srcId="{07F769CA-1A11-4674-97AC-5C12E5A09CD0}" destId="{36B4C412-C49F-425F-ABCF-29FB708AE472}" srcOrd="2" destOrd="0" presId="urn:microsoft.com/office/officeart/2005/8/layout/vList5"/>
    <dgm:cxn modelId="{332F2475-3C7A-4272-929F-D85F5934C2F8}" type="presParOf" srcId="{36B4C412-C49F-425F-ABCF-29FB708AE472}" destId="{CBE0EB9C-F479-402B-A31E-6E77A433EC34}" srcOrd="0" destOrd="0" presId="urn:microsoft.com/office/officeart/2005/8/layout/vList5"/>
    <dgm:cxn modelId="{250B6B16-C09C-4243-8E3F-F260524104A8}" type="presParOf" srcId="{36B4C412-C49F-425F-ABCF-29FB708AE472}" destId="{DAD3B50D-41E5-4D96-A52C-37E168478474}" srcOrd="1" destOrd="0" presId="urn:microsoft.com/office/officeart/2005/8/layout/vList5"/>
    <dgm:cxn modelId="{79793A44-98D0-4ABB-9DEB-D1D45835B060}" type="presParOf" srcId="{07F769CA-1A11-4674-97AC-5C12E5A09CD0}" destId="{595AE13F-9514-4853-8111-07B55125BBF5}" srcOrd="3" destOrd="0" presId="urn:microsoft.com/office/officeart/2005/8/layout/vList5"/>
    <dgm:cxn modelId="{8E8769B4-9B62-4251-82B9-748D85DE7466}" type="presParOf" srcId="{07F769CA-1A11-4674-97AC-5C12E5A09CD0}" destId="{1DDCD3C5-942A-4DFC-ACD9-426E0692136F}" srcOrd="4" destOrd="0" presId="urn:microsoft.com/office/officeart/2005/8/layout/vList5"/>
    <dgm:cxn modelId="{C226D406-9DE6-4A37-95A0-4ABE37435AEE}" type="presParOf" srcId="{1DDCD3C5-942A-4DFC-ACD9-426E0692136F}" destId="{1B08DABE-C2FC-469C-AE9B-C5F07BAA403C}" srcOrd="0" destOrd="0" presId="urn:microsoft.com/office/officeart/2005/8/layout/vList5"/>
    <dgm:cxn modelId="{5FA8BF20-BB6D-4035-83EC-27D31C4425C7}" type="presParOf" srcId="{1DDCD3C5-942A-4DFC-ACD9-426E0692136F}" destId="{2BD6EFAD-B436-4C65-9873-62EA840488A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31FAEF-1C7F-45A0-8D39-01334550930E}"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pPr rtl="1"/>
          <a:endParaRPr lang="fa-IR"/>
        </a:p>
      </dgm:t>
    </dgm:pt>
    <dgm:pt modelId="{4EE6061C-C322-42C3-AEA3-E77D99E2DE37}">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اول : تقویت تعبد طفل نسبت به </a:t>
          </a:r>
          <a:r>
            <a:rPr lang="fa-IR" sz="2400" dirty="0" smtClean="0">
              <a:latin typeface="Adobe Arabic" panose="02040503050201020203" pitchFamily="18" charset="-78"/>
              <a:cs typeface="Adobe Arabic" panose="02040503050201020203" pitchFamily="18" charset="-78"/>
            </a:rPr>
            <a:t>توان اختیار خود با محوریت نماز</a:t>
          </a:r>
          <a:endParaRPr lang="fa-IR" sz="2400" dirty="0">
            <a:latin typeface="Adobe Arabic" panose="02040503050201020203" pitchFamily="18" charset="-78"/>
            <a:cs typeface="Adobe Arabic" panose="02040503050201020203" pitchFamily="18" charset="-78"/>
          </a:endParaRPr>
        </a:p>
      </dgm:t>
    </dgm:pt>
    <dgm:pt modelId="{F5283323-160D-4062-AAA8-66BF21E0C484}" type="parTrans" cxnId="{7C0CC138-5887-48C6-B59A-6C454E0579FB}">
      <dgm:prSet/>
      <dgm:spPr/>
      <dgm:t>
        <a:bodyPr/>
        <a:lstStyle/>
        <a:p>
          <a:pPr rtl="1"/>
          <a:endParaRPr lang="fa-IR"/>
        </a:p>
      </dgm:t>
    </dgm:pt>
    <dgm:pt modelId="{2ABF410A-01E0-4174-91A3-751AF45B454F}" type="sibTrans" cxnId="{7C0CC138-5887-48C6-B59A-6C454E0579FB}">
      <dgm:prSet/>
      <dgm:spPr/>
      <dgm:t>
        <a:bodyPr/>
        <a:lstStyle/>
        <a:p>
          <a:pPr rtl="1"/>
          <a:endParaRPr lang="fa-IR"/>
        </a:p>
      </dgm:t>
    </dgm:pt>
    <dgm:pt modelId="{BD6FC143-E8BD-4626-8676-150C1B48DA96}">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سوم: آشنا کردن طفل با عجایب </a:t>
          </a:r>
          <a:r>
            <a:rPr lang="fa-IR" sz="2400" dirty="0" smtClean="0">
              <a:latin typeface="Adobe Arabic" panose="02040503050201020203" pitchFamily="18" charset="-78"/>
              <a:cs typeface="Adobe Arabic" panose="02040503050201020203" pitchFamily="18" charset="-78"/>
            </a:rPr>
            <a:t>توان اختیار</a:t>
          </a:r>
          <a:endParaRPr lang="fa-IR" sz="2400" dirty="0">
            <a:latin typeface="Adobe Arabic" panose="02040503050201020203" pitchFamily="18" charset="-78"/>
            <a:cs typeface="Adobe Arabic" panose="02040503050201020203" pitchFamily="18" charset="-78"/>
          </a:endParaRPr>
        </a:p>
      </dgm:t>
    </dgm:pt>
    <dgm:pt modelId="{7B809E12-486B-4285-979E-3053E2F772FE}" type="parTrans" cxnId="{403638D4-8AFC-4AEF-8AEB-52E7037A3B03}">
      <dgm:prSet/>
      <dgm:spPr/>
      <dgm:t>
        <a:bodyPr/>
        <a:lstStyle/>
        <a:p>
          <a:pPr rtl="1"/>
          <a:endParaRPr lang="fa-IR"/>
        </a:p>
      </dgm:t>
    </dgm:pt>
    <dgm:pt modelId="{A1F1F891-FFB1-4884-8A84-5B3DE3336F43}" type="sibTrans" cxnId="{403638D4-8AFC-4AEF-8AEB-52E7037A3B03}">
      <dgm:prSet/>
      <dgm:spPr/>
      <dgm:t>
        <a:bodyPr/>
        <a:lstStyle/>
        <a:p>
          <a:pPr rtl="1"/>
          <a:endParaRPr lang="fa-IR"/>
        </a:p>
      </dgm:t>
    </dgm:pt>
    <dgm:pt modelId="{447F9461-429C-457C-8B5A-7900B5909BD9}">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چهارم: تقویت مشاهده طفل در زوایای مخفی </a:t>
          </a:r>
          <a:r>
            <a:rPr lang="fa-IR" sz="2400" dirty="0" smtClean="0">
              <a:latin typeface="Adobe Arabic" panose="02040503050201020203" pitchFamily="18" charset="-78"/>
              <a:cs typeface="Adobe Arabic" panose="02040503050201020203" pitchFamily="18" charset="-78"/>
            </a:rPr>
            <a:t>توان اختیار</a:t>
          </a:r>
          <a:endParaRPr lang="fa-IR" sz="2400" dirty="0">
            <a:latin typeface="Adobe Arabic" panose="02040503050201020203" pitchFamily="18" charset="-78"/>
            <a:cs typeface="Adobe Arabic" panose="02040503050201020203" pitchFamily="18" charset="-78"/>
          </a:endParaRPr>
        </a:p>
      </dgm:t>
    </dgm:pt>
    <dgm:pt modelId="{16C6C9C1-4657-48E1-A262-B9CDCD92FEFC}" type="parTrans" cxnId="{70B265A9-BB00-4C28-811D-B01F38CE2182}">
      <dgm:prSet/>
      <dgm:spPr/>
      <dgm:t>
        <a:bodyPr/>
        <a:lstStyle/>
        <a:p>
          <a:pPr rtl="1"/>
          <a:endParaRPr lang="fa-IR"/>
        </a:p>
      </dgm:t>
    </dgm:pt>
    <dgm:pt modelId="{A7CF3C85-7B95-4291-960F-DE5EBA7A6372}" type="sibTrans" cxnId="{70B265A9-BB00-4C28-811D-B01F38CE2182}">
      <dgm:prSet/>
      <dgm:spPr/>
      <dgm:t>
        <a:bodyPr/>
        <a:lstStyle/>
        <a:p>
          <a:pPr rtl="1"/>
          <a:endParaRPr lang="fa-IR"/>
        </a:p>
      </dgm:t>
    </dgm:pt>
    <dgm:pt modelId="{EDF96072-450D-4E13-9E93-71C1E8D4E9AF}">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دوم: تقویت شناخت طفل پیرامون </a:t>
          </a:r>
          <a:r>
            <a:rPr lang="fa-IR" sz="2400" dirty="0" smtClean="0">
              <a:latin typeface="Adobe Arabic" panose="02040503050201020203" pitchFamily="18" charset="-78"/>
              <a:cs typeface="Adobe Arabic" panose="02040503050201020203" pitchFamily="18" charset="-78"/>
            </a:rPr>
            <a:t>توان اختیار خود با محوریت نماز</a:t>
          </a:r>
          <a:endParaRPr lang="fa-IR" sz="2400" dirty="0">
            <a:latin typeface="Adobe Arabic" panose="02040503050201020203" pitchFamily="18" charset="-78"/>
            <a:cs typeface="Adobe Arabic" panose="02040503050201020203" pitchFamily="18" charset="-78"/>
          </a:endParaRPr>
        </a:p>
      </dgm:t>
    </dgm:pt>
    <dgm:pt modelId="{C2469A22-1FE6-4287-A609-63ADB2B6CC18}" type="parTrans" cxnId="{3E8B18C2-7D95-4C19-B08B-15D562824387}">
      <dgm:prSet/>
      <dgm:spPr/>
      <dgm:t>
        <a:bodyPr/>
        <a:lstStyle/>
        <a:p>
          <a:pPr rtl="1"/>
          <a:endParaRPr lang="fa-IR"/>
        </a:p>
      </dgm:t>
    </dgm:pt>
    <dgm:pt modelId="{2D45051B-781D-44BB-96F3-E8639FDE8B99}" type="sibTrans" cxnId="{3E8B18C2-7D95-4C19-B08B-15D562824387}">
      <dgm:prSet/>
      <dgm:spPr/>
      <dgm:t>
        <a:bodyPr/>
        <a:lstStyle/>
        <a:p>
          <a:pPr rtl="1"/>
          <a:endParaRPr lang="fa-IR"/>
        </a:p>
      </dgm:t>
    </dgm:pt>
    <dgm:pt modelId="{1CCB9B96-34CC-4649-B46F-2229B32F2091}">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پنجم: توجه طفل به نعمت های خاص در رابطه با </a:t>
          </a:r>
          <a:r>
            <a:rPr lang="fa-IR" sz="2400" dirty="0" smtClean="0">
              <a:latin typeface="Adobe Arabic" panose="02040503050201020203" pitchFamily="18" charset="-78"/>
              <a:cs typeface="Adobe Arabic" panose="02040503050201020203" pitchFamily="18" charset="-78"/>
            </a:rPr>
            <a:t>اختیار</a:t>
          </a:r>
          <a:endParaRPr lang="fa-IR" sz="2400" dirty="0">
            <a:latin typeface="Adobe Arabic" panose="02040503050201020203" pitchFamily="18" charset="-78"/>
            <a:cs typeface="Adobe Arabic" panose="02040503050201020203" pitchFamily="18" charset="-78"/>
          </a:endParaRPr>
        </a:p>
      </dgm:t>
    </dgm:pt>
    <dgm:pt modelId="{64F6940E-34E5-4305-BFC7-2A5CFC8FD955}" type="parTrans" cxnId="{FEC51BEE-4668-4FD1-8BA6-4C9666852D0B}">
      <dgm:prSet/>
      <dgm:spPr/>
      <dgm:t>
        <a:bodyPr/>
        <a:lstStyle/>
        <a:p>
          <a:pPr rtl="1"/>
          <a:endParaRPr lang="fa-IR"/>
        </a:p>
      </dgm:t>
    </dgm:pt>
    <dgm:pt modelId="{4E477AB2-8595-4B59-B421-3338E79BB02D}" type="sibTrans" cxnId="{FEC51BEE-4668-4FD1-8BA6-4C9666852D0B}">
      <dgm:prSet/>
      <dgm:spPr/>
      <dgm:t>
        <a:bodyPr/>
        <a:lstStyle/>
        <a:p>
          <a:pPr rtl="1"/>
          <a:endParaRPr lang="fa-IR"/>
        </a:p>
      </dgm:t>
    </dgm:pt>
    <dgm:pt modelId="{2A9D14CE-CD9C-42FB-9C8F-4CB17A754FDC}">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ششم: توجه دادن طفل به گزاره های قرآنی در رابطه با </a:t>
          </a:r>
          <a:r>
            <a:rPr lang="fa-IR" sz="2400" dirty="0" smtClean="0">
              <a:latin typeface="Adobe Arabic" panose="02040503050201020203" pitchFamily="18" charset="-78"/>
              <a:cs typeface="Adobe Arabic" panose="02040503050201020203" pitchFamily="18" charset="-78"/>
            </a:rPr>
            <a:t>اختیار</a:t>
          </a:r>
          <a:endParaRPr lang="fa-IR" sz="2400" dirty="0">
            <a:latin typeface="Adobe Arabic" panose="02040503050201020203" pitchFamily="18" charset="-78"/>
            <a:cs typeface="Adobe Arabic" panose="02040503050201020203" pitchFamily="18" charset="-78"/>
          </a:endParaRPr>
        </a:p>
      </dgm:t>
    </dgm:pt>
    <dgm:pt modelId="{09EE5E23-D0D0-4DB9-AC0A-13F14A3D3C91}" type="parTrans" cxnId="{3DB76339-0F69-49C2-9AC3-3044BBD25AE0}">
      <dgm:prSet/>
      <dgm:spPr/>
      <dgm:t>
        <a:bodyPr/>
        <a:lstStyle/>
        <a:p>
          <a:pPr rtl="1"/>
          <a:endParaRPr lang="fa-IR"/>
        </a:p>
      </dgm:t>
    </dgm:pt>
    <dgm:pt modelId="{EE4BCE90-258F-4419-BF9C-CB5F50DC4B2D}" type="sibTrans" cxnId="{3DB76339-0F69-49C2-9AC3-3044BBD25AE0}">
      <dgm:prSet/>
      <dgm:spPr/>
      <dgm:t>
        <a:bodyPr/>
        <a:lstStyle/>
        <a:p>
          <a:pPr rtl="1"/>
          <a:endParaRPr lang="fa-IR"/>
        </a:p>
      </dgm:t>
    </dgm:pt>
    <dgm:pt modelId="{03BC6027-2418-4376-B42B-08AEECCB776A}" type="pres">
      <dgm:prSet presAssocID="{B531FAEF-1C7F-45A0-8D39-01334550930E}" presName="rootnode" presStyleCnt="0">
        <dgm:presLayoutVars>
          <dgm:chMax/>
          <dgm:chPref/>
          <dgm:dir/>
          <dgm:animLvl val="lvl"/>
        </dgm:presLayoutVars>
      </dgm:prSet>
      <dgm:spPr/>
      <dgm:t>
        <a:bodyPr/>
        <a:lstStyle/>
        <a:p>
          <a:pPr rtl="1"/>
          <a:endParaRPr lang="fa-IR"/>
        </a:p>
      </dgm:t>
    </dgm:pt>
    <dgm:pt modelId="{9EBCEAA2-F1DC-4955-81F6-F6C8D47001FC}" type="pres">
      <dgm:prSet presAssocID="{4EE6061C-C322-42C3-AEA3-E77D99E2DE37}" presName="composite" presStyleCnt="0"/>
      <dgm:spPr/>
    </dgm:pt>
    <dgm:pt modelId="{BC0B9DDD-3ADC-4EBF-8F92-BE6E04CA343A}" type="pres">
      <dgm:prSet presAssocID="{4EE6061C-C322-42C3-AEA3-E77D99E2DE37}" presName="LShape" presStyleLbl="alignNode1" presStyleIdx="0" presStyleCnt="11"/>
      <dgm:spPr/>
    </dgm:pt>
    <dgm:pt modelId="{781B7151-3A0B-4425-AE64-9F5CCF668370}" type="pres">
      <dgm:prSet presAssocID="{4EE6061C-C322-42C3-AEA3-E77D99E2DE37}" presName="ParentText" presStyleLbl="revTx" presStyleIdx="0" presStyleCnt="6">
        <dgm:presLayoutVars>
          <dgm:chMax val="0"/>
          <dgm:chPref val="0"/>
          <dgm:bulletEnabled val="1"/>
        </dgm:presLayoutVars>
      </dgm:prSet>
      <dgm:spPr/>
      <dgm:t>
        <a:bodyPr/>
        <a:lstStyle/>
        <a:p>
          <a:pPr rtl="1"/>
          <a:endParaRPr lang="fa-IR"/>
        </a:p>
      </dgm:t>
    </dgm:pt>
    <dgm:pt modelId="{463ED551-620E-4DCC-8F58-1D2C73B0DD89}" type="pres">
      <dgm:prSet presAssocID="{4EE6061C-C322-42C3-AEA3-E77D99E2DE37}" presName="Triangle" presStyleLbl="alignNode1" presStyleIdx="1" presStyleCnt="11"/>
      <dgm:spPr/>
    </dgm:pt>
    <dgm:pt modelId="{C0623D09-78F6-4F7D-BF5D-FB91DF3A454D}" type="pres">
      <dgm:prSet presAssocID="{2ABF410A-01E0-4174-91A3-751AF45B454F}" presName="sibTrans" presStyleCnt="0"/>
      <dgm:spPr/>
    </dgm:pt>
    <dgm:pt modelId="{DF3A86EE-0F5F-4185-B90D-C7521D32B54D}" type="pres">
      <dgm:prSet presAssocID="{2ABF410A-01E0-4174-91A3-751AF45B454F}" presName="space" presStyleCnt="0"/>
      <dgm:spPr/>
    </dgm:pt>
    <dgm:pt modelId="{109798B8-3795-43A2-9A93-F793146C0820}" type="pres">
      <dgm:prSet presAssocID="{EDF96072-450D-4E13-9E93-71C1E8D4E9AF}" presName="composite" presStyleCnt="0"/>
      <dgm:spPr/>
    </dgm:pt>
    <dgm:pt modelId="{4AA31F02-64AA-46E6-A1B4-1F2A60B5ECBD}" type="pres">
      <dgm:prSet presAssocID="{EDF96072-450D-4E13-9E93-71C1E8D4E9AF}" presName="LShape" presStyleLbl="alignNode1" presStyleIdx="2" presStyleCnt="11"/>
      <dgm:spPr/>
    </dgm:pt>
    <dgm:pt modelId="{9BA4ABA1-C413-4A27-B263-D00E718D56A3}" type="pres">
      <dgm:prSet presAssocID="{EDF96072-450D-4E13-9E93-71C1E8D4E9AF}" presName="ParentText" presStyleLbl="revTx" presStyleIdx="1" presStyleCnt="6">
        <dgm:presLayoutVars>
          <dgm:chMax val="0"/>
          <dgm:chPref val="0"/>
          <dgm:bulletEnabled val="1"/>
        </dgm:presLayoutVars>
      </dgm:prSet>
      <dgm:spPr/>
      <dgm:t>
        <a:bodyPr/>
        <a:lstStyle/>
        <a:p>
          <a:pPr rtl="1"/>
          <a:endParaRPr lang="fa-IR"/>
        </a:p>
      </dgm:t>
    </dgm:pt>
    <dgm:pt modelId="{D4D73369-490F-4A4F-AB92-9EF2C830A5DE}" type="pres">
      <dgm:prSet presAssocID="{EDF96072-450D-4E13-9E93-71C1E8D4E9AF}" presName="Triangle" presStyleLbl="alignNode1" presStyleIdx="3" presStyleCnt="11"/>
      <dgm:spPr/>
    </dgm:pt>
    <dgm:pt modelId="{5EEDF758-3E65-4939-BB38-8733AFEF65F9}" type="pres">
      <dgm:prSet presAssocID="{2D45051B-781D-44BB-96F3-E8639FDE8B99}" presName="sibTrans" presStyleCnt="0"/>
      <dgm:spPr/>
    </dgm:pt>
    <dgm:pt modelId="{5BA67A6D-D905-4019-B2B2-93021CE3BD2E}" type="pres">
      <dgm:prSet presAssocID="{2D45051B-781D-44BB-96F3-E8639FDE8B99}" presName="space" presStyleCnt="0"/>
      <dgm:spPr/>
    </dgm:pt>
    <dgm:pt modelId="{E3565ADA-1331-4343-92F7-4AE1CC3B90E2}" type="pres">
      <dgm:prSet presAssocID="{BD6FC143-E8BD-4626-8676-150C1B48DA96}" presName="composite" presStyleCnt="0"/>
      <dgm:spPr/>
    </dgm:pt>
    <dgm:pt modelId="{EDC32291-B065-4F85-963E-D58880E5AC25}" type="pres">
      <dgm:prSet presAssocID="{BD6FC143-E8BD-4626-8676-150C1B48DA96}" presName="LShape" presStyleLbl="alignNode1" presStyleIdx="4" presStyleCnt="11"/>
      <dgm:spPr/>
    </dgm:pt>
    <dgm:pt modelId="{FDA73A9E-551F-46AD-BE7B-80FC9A302732}" type="pres">
      <dgm:prSet presAssocID="{BD6FC143-E8BD-4626-8676-150C1B48DA96}" presName="ParentText" presStyleLbl="revTx" presStyleIdx="2" presStyleCnt="6">
        <dgm:presLayoutVars>
          <dgm:chMax val="0"/>
          <dgm:chPref val="0"/>
          <dgm:bulletEnabled val="1"/>
        </dgm:presLayoutVars>
      </dgm:prSet>
      <dgm:spPr/>
      <dgm:t>
        <a:bodyPr/>
        <a:lstStyle/>
        <a:p>
          <a:pPr rtl="1"/>
          <a:endParaRPr lang="fa-IR"/>
        </a:p>
      </dgm:t>
    </dgm:pt>
    <dgm:pt modelId="{9D748D5A-21BC-4DF2-973B-6E60F369694C}" type="pres">
      <dgm:prSet presAssocID="{BD6FC143-E8BD-4626-8676-150C1B48DA96}" presName="Triangle" presStyleLbl="alignNode1" presStyleIdx="5" presStyleCnt="11"/>
      <dgm:spPr/>
    </dgm:pt>
    <dgm:pt modelId="{299734A1-123D-4022-A269-F88415095978}" type="pres">
      <dgm:prSet presAssocID="{A1F1F891-FFB1-4884-8A84-5B3DE3336F43}" presName="sibTrans" presStyleCnt="0"/>
      <dgm:spPr/>
    </dgm:pt>
    <dgm:pt modelId="{A4A017D0-4B4A-48E6-A879-78A896560AAA}" type="pres">
      <dgm:prSet presAssocID="{A1F1F891-FFB1-4884-8A84-5B3DE3336F43}" presName="space" presStyleCnt="0"/>
      <dgm:spPr/>
    </dgm:pt>
    <dgm:pt modelId="{743DECF7-E826-4FB6-962C-4720C63E033E}" type="pres">
      <dgm:prSet presAssocID="{447F9461-429C-457C-8B5A-7900B5909BD9}" presName="composite" presStyleCnt="0"/>
      <dgm:spPr/>
    </dgm:pt>
    <dgm:pt modelId="{BA2238DE-CB87-47F8-91AE-E932B963A7B7}" type="pres">
      <dgm:prSet presAssocID="{447F9461-429C-457C-8B5A-7900B5909BD9}" presName="LShape" presStyleLbl="alignNode1" presStyleIdx="6" presStyleCnt="11"/>
      <dgm:spPr/>
    </dgm:pt>
    <dgm:pt modelId="{32FD14A7-7B3F-4E90-9123-8E4B3263B501}" type="pres">
      <dgm:prSet presAssocID="{447F9461-429C-457C-8B5A-7900B5909BD9}" presName="ParentText" presStyleLbl="revTx" presStyleIdx="3" presStyleCnt="6">
        <dgm:presLayoutVars>
          <dgm:chMax val="0"/>
          <dgm:chPref val="0"/>
          <dgm:bulletEnabled val="1"/>
        </dgm:presLayoutVars>
      </dgm:prSet>
      <dgm:spPr/>
      <dgm:t>
        <a:bodyPr/>
        <a:lstStyle/>
        <a:p>
          <a:pPr rtl="1"/>
          <a:endParaRPr lang="fa-IR"/>
        </a:p>
      </dgm:t>
    </dgm:pt>
    <dgm:pt modelId="{19405A18-D03B-4023-A0E8-1837AAFD098C}" type="pres">
      <dgm:prSet presAssocID="{447F9461-429C-457C-8B5A-7900B5909BD9}" presName="Triangle" presStyleLbl="alignNode1" presStyleIdx="7" presStyleCnt="11"/>
      <dgm:spPr/>
    </dgm:pt>
    <dgm:pt modelId="{F0A8825D-A4BC-4A7A-8160-353AB95D97C3}" type="pres">
      <dgm:prSet presAssocID="{A7CF3C85-7B95-4291-960F-DE5EBA7A6372}" presName="sibTrans" presStyleCnt="0"/>
      <dgm:spPr/>
    </dgm:pt>
    <dgm:pt modelId="{D3B0744B-06DB-4005-9BA8-FBAF0F501AFE}" type="pres">
      <dgm:prSet presAssocID="{A7CF3C85-7B95-4291-960F-DE5EBA7A6372}" presName="space" presStyleCnt="0"/>
      <dgm:spPr/>
    </dgm:pt>
    <dgm:pt modelId="{D8492000-F7E3-478C-A58D-0FBB531186CA}" type="pres">
      <dgm:prSet presAssocID="{1CCB9B96-34CC-4649-B46F-2229B32F2091}" presName="composite" presStyleCnt="0"/>
      <dgm:spPr/>
    </dgm:pt>
    <dgm:pt modelId="{182F1372-103E-4A99-A4AC-A9B461D41238}" type="pres">
      <dgm:prSet presAssocID="{1CCB9B96-34CC-4649-B46F-2229B32F2091}" presName="LShape" presStyleLbl="alignNode1" presStyleIdx="8" presStyleCnt="11"/>
      <dgm:spPr/>
    </dgm:pt>
    <dgm:pt modelId="{312A5072-7D19-4BD4-907C-18DD8788D471}" type="pres">
      <dgm:prSet presAssocID="{1CCB9B96-34CC-4649-B46F-2229B32F2091}" presName="ParentText" presStyleLbl="revTx" presStyleIdx="4" presStyleCnt="6">
        <dgm:presLayoutVars>
          <dgm:chMax val="0"/>
          <dgm:chPref val="0"/>
          <dgm:bulletEnabled val="1"/>
        </dgm:presLayoutVars>
      </dgm:prSet>
      <dgm:spPr/>
      <dgm:t>
        <a:bodyPr/>
        <a:lstStyle/>
        <a:p>
          <a:pPr rtl="1"/>
          <a:endParaRPr lang="fa-IR"/>
        </a:p>
      </dgm:t>
    </dgm:pt>
    <dgm:pt modelId="{6BC756F3-95B3-44BE-8E34-4B9B75B59D76}" type="pres">
      <dgm:prSet presAssocID="{1CCB9B96-34CC-4649-B46F-2229B32F2091}" presName="Triangle" presStyleLbl="alignNode1" presStyleIdx="9" presStyleCnt="11"/>
      <dgm:spPr/>
    </dgm:pt>
    <dgm:pt modelId="{7C3169B1-05EF-46FE-9C67-23BA08060721}" type="pres">
      <dgm:prSet presAssocID="{4E477AB2-8595-4B59-B421-3338E79BB02D}" presName="sibTrans" presStyleCnt="0"/>
      <dgm:spPr/>
    </dgm:pt>
    <dgm:pt modelId="{A835A683-DE02-4CE7-875B-A765BD9E2450}" type="pres">
      <dgm:prSet presAssocID="{4E477AB2-8595-4B59-B421-3338E79BB02D}" presName="space" presStyleCnt="0"/>
      <dgm:spPr/>
    </dgm:pt>
    <dgm:pt modelId="{377412AE-1FD7-40D2-8245-3F37D0D2E915}" type="pres">
      <dgm:prSet presAssocID="{2A9D14CE-CD9C-42FB-9C8F-4CB17A754FDC}" presName="composite" presStyleCnt="0"/>
      <dgm:spPr/>
    </dgm:pt>
    <dgm:pt modelId="{3AEAD48F-2606-4BEA-9D02-2D982013B6E4}" type="pres">
      <dgm:prSet presAssocID="{2A9D14CE-CD9C-42FB-9C8F-4CB17A754FDC}" presName="LShape" presStyleLbl="alignNode1" presStyleIdx="10" presStyleCnt="11"/>
      <dgm:spPr/>
    </dgm:pt>
    <dgm:pt modelId="{ABB170AF-0DB8-4178-A779-AF63F4A9FBF4}" type="pres">
      <dgm:prSet presAssocID="{2A9D14CE-CD9C-42FB-9C8F-4CB17A754FDC}" presName="ParentText" presStyleLbl="revTx" presStyleIdx="5" presStyleCnt="6">
        <dgm:presLayoutVars>
          <dgm:chMax val="0"/>
          <dgm:chPref val="0"/>
          <dgm:bulletEnabled val="1"/>
        </dgm:presLayoutVars>
      </dgm:prSet>
      <dgm:spPr/>
      <dgm:t>
        <a:bodyPr/>
        <a:lstStyle/>
        <a:p>
          <a:pPr rtl="1"/>
          <a:endParaRPr lang="fa-IR"/>
        </a:p>
      </dgm:t>
    </dgm:pt>
  </dgm:ptLst>
  <dgm:cxnLst>
    <dgm:cxn modelId="{1CF218F9-4FD6-4DD8-BFD1-F9DD0032A9DE}" type="presOf" srcId="{B531FAEF-1C7F-45A0-8D39-01334550930E}" destId="{03BC6027-2418-4376-B42B-08AEECCB776A}" srcOrd="0" destOrd="0" presId="urn:microsoft.com/office/officeart/2009/3/layout/StepUpProcess"/>
    <dgm:cxn modelId="{576C5A04-9B67-437C-A0C6-D7A4834A42CF}" type="presOf" srcId="{1CCB9B96-34CC-4649-B46F-2229B32F2091}" destId="{312A5072-7D19-4BD4-907C-18DD8788D471}" srcOrd="0" destOrd="0" presId="urn:microsoft.com/office/officeart/2009/3/layout/StepUpProcess"/>
    <dgm:cxn modelId="{AAC62FB9-3818-4C1B-9ABC-1B14B87E3FAF}" type="presOf" srcId="{BD6FC143-E8BD-4626-8676-150C1B48DA96}" destId="{FDA73A9E-551F-46AD-BE7B-80FC9A302732}" srcOrd="0" destOrd="0" presId="urn:microsoft.com/office/officeart/2009/3/layout/StepUpProcess"/>
    <dgm:cxn modelId="{CD875721-F251-4B5B-A75B-4A68FC5B0C02}" type="presOf" srcId="{2A9D14CE-CD9C-42FB-9C8F-4CB17A754FDC}" destId="{ABB170AF-0DB8-4178-A779-AF63F4A9FBF4}" srcOrd="0" destOrd="0" presId="urn:microsoft.com/office/officeart/2009/3/layout/StepUpProcess"/>
    <dgm:cxn modelId="{3DB76339-0F69-49C2-9AC3-3044BBD25AE0}" srcId="{B531FAEF-1C7F-45A0-8D39-01334550930E}" destId="{2A9D14CE-CD9C-42FB-9C8F-4CB17A754FDC}" srcOrd="5" destOrd="0" parTransId="{09EE5E23-D0D0-4DB9-AC0A-13F14A3D3C91}" sibTransId="{EE4BCE90-258F-4419-BF9C-CB5F50DC4B2D}"/>
    <dgm:cxn modelId="{9AF43D15-F4F5-423E-B5D1-CBA204A18096}" type="presOf" srcId="{4EE6061C-C322-42C3-AEA3-E77D99E2DE37}" destId="{781B7151-3A0B-4425-AE64-9F5CCF668370}" srcOrd="0" destOrd="0" presId="urn:microsoft.com/office/officeart/2009/3/layout/StepUpProcess"/>
    <dgm:cxn modelId="{403638D4-8AFC-4AEF-8AEB-52E7037A3B03}" srcId="{B531FAEF-1C7F-45A0-8D39-01334550930E}" destId="{BD6FC143-E8BD-4626-8676-150C1B48DA96}" srcOrd="2" destOrd="0" parTransId="{7B809E12-486B-4285-979E-3053E2F772FE}" sibTransId="{A1F1F891-FFB1-4884-8A84-5B3DE3336F43}"/>
    <dgm:cxn modelId="{7C0CC138-5887-48C6-B59A-6C454E0579FB}" srcId="{B531FAEF-1C7F-45A0-8D39-01334550930E}" destId="{4EE6061C-C322-42C3-AEA3-E77D99E2DE37}" srcOrd="0" destOrd="0" parTransId="{F5283323-160D-4062-AAA8-66BF21E0C484}" sibTransId="{2ABF410A-01E0-4174-91A3-751AF45B454F}"/>
    <dgm:cxn modelId="{FEC51BEE-4668-4FD1-8BA6-4C9666852D0B}" srcId="{B531FAEF-1C7F-45A0-8D39-01334550930E}" destId="{1CCB9B96-34CC-4649-B46F-2229B32F2091}" srcOrd="4" destOrd="0" parTransId="{64F6940E-34E5-4305-BFC7-2A5CFC8FD955}" sibTransId="{4E477AB2-8595-4B59-B421-3338E79BB02D}"/>
    <dgm:cxn modelId="{70B265A9-BB00-4C28-811D-B01F38CE2182}" srcId="{B531FAEF-1C7F-45A0-8D39-01334550930E}" destId="{447F9461-429C-457C-8B5A-7900B5909BD9}" srcOrd="3" destOrd="0" parTransId="{16C6C9C1-4657-48E1-A262-B9CDCD92FEFC}" sibTransId="{A7CF3C85-7B95-4291-960F-DE5EBA7A6372}"/>
    <dgm:cxn modelId="{BCCDD75D-D39D-4A1D-A623-8B4ECB114E05}" type="presOf" srcId="{EDF96072-450D-4E13-9E93-71C1E8D4E9AF}" destId="{9BA4ABA1-C413-4A27-B263-D00E718D56A3}" srcOrd="0" destOrd="0" presId="urn:microsoft.com/office/officeart/2009/3/layout/StepUpProcess"/>
    <dgm:cxn modelId="{3E8B18C2-7D95-4C19-B08B-15D562824387}" srcId="{B531FAEF-1C7F-45A0-8D39-01334550930E}" destId="{EDF96072-450D-4E13-9E93-71C1E8D4E9AF}" srcOrd="1" destOrd="0" parTransId="{C2469A22-1FE6-4287-A609-63ADB2B6CC18}" sibTransId="{2D45051B-781D-44BB-96F3-E8639FDE8B99}"/>
    <dgm:cxn modelId="{7248E169-94CE-4DD7-883E-E756C8F88D1B}" type="presOf" srcId="{447F9461-429C-457C-8B5A-7900B5909BD9}" destId="{32FD14A7-7B3F-4E90-9123-8E4B3263B501}" srcOrd="0" destOrd="0" presId="urn:microsoft.com/office/officeart/2009/3/layout/StepUpProcess"/>
    <dgm:cxn modelId="{46F907DF-CC12-4973-9BE4-5E648B184DBA}" type="presParOf" srcId="{03BC6027-2418-4376-B42B-08AEECCB776A}" destId="{9EBCEAA2-F1DC-4955-81F6-F6C8D47001FC}" srcOrd="0" destOrd="0" presId="urn:microsoft.com/office/officeart/2009/3/layout/StepUpProcess"/>
    <dgm:cxn modelId="{56E04E5C-0E84-483E-BFD5-F7A96C5FB8AC}" type="presParOf" srcId="{9EBCEAA2-F1DC-4955-81F6-F6C8D47001FC}" destId="{BC0B9DDD-3ADC-4EBF-8F92-BE6E04CA343A}" srcOrd="0" destOrd="0" presId="urn:microsoft.com/office/officeart/2009/3/layout/StepUpProcess"/>
    <dgm:cxn modelId="{D2F4CA0E-20AC-4EF9-898A-7D1D7ECEBA74}" type="presParOf" srcId="{9EBCEAA2-F1DC-4955-81F6-F6C8D47001FC}" destId="{781B7151-3A0B-4425-AE64-9F5CCF668370}" srcOrd="1" destOrd="0" presId="urn:microsoft.com/office/officeart/2009/3/layout/StepUpProcess"/>
    <dgm:cxn modelId="{EE4A83A2-C650-4469-830C-5550720090A9}" type="presParOf" srcId="{9EBCEAA2-F1DC-4955-81F6-F6C8D47001FC}" destId="{463ED551-620E-4DCC-8F58-1D2C73B0DD89}" srcOrd="2" destOrd="0" presId="urn:microsoft.com/office/officeart/2009/3/layout/StepUpProcess"/>
    <dgm:cxn modelId="{3428504E-A2B0-4F1F-9913-D0EA4C451D1E}" type="presParOf" srcId="{03BC6027-2418-4376-B42B-08AEECCB776A}" destId="{C0623D09-78F6-4F7D-BF5D-FB91DF3A454D}" srcOrd="1" destOrd="0" presId="urn:microsoft.com/office/officeart/2009/3/layout/StepUpProcess"/>
    <dgm:cxn modelId="{F3AC3311-92C8-445E-8256-D2BB4E7E611A}" type="presParOf" srcId="{C0623D09-78F6-4F7D-BF5D-FB91DF3A454D}" destId="{DF3A86EE-0F5F-4185-B90D-C7521D32B54D}" srcOrd="0" destOrd="0" presId="urn:microsoft.com/office/officeart/2009/3/layout/StepUpProcess"/>
    <dgm:cxn modelId="{F546E5B1-9FAB-47D3-B7F1-2C9490A91159}" type="presParOf" srcId="{03BC6027-2418-4376-B42B-08AEECCB776A}" destId="{109798B8-3795-43A2-9A93-F793146C0820}" srcOrd="2" destOrd="0" presId="urn:microsoft.com/office/officeart/2009/3/layout/StepUpProcess"/>
    <dgm:cxn modelId="{639D8924-01D3-45A1-9631-3F7906D9318E}" type="presParOf" srcId="{109798B8-3795-43A2-9A93-F793146C0820}" destId="{4AA31F02-64AA-46E6-A1B4-1F2A60B5ECBD}" srcOrd="0" destOrd="0" presId="urn:microsoft.com/office/officeart/2009/3/layout/StepUpProcess"/>
    <dgm:cxn modelId="{F620605C-9161-41D6-A038-035A80A9C60C}" type="presParOf" srcId="{109798B8-3795-43A2-9A93-F793146C0820}" destId="{9BA4ABA1-C413-4A27-B263-D00E718D56A3}" srcOrd="1" destOrd="0" presId="urn:microsoft.com/office/officeart/2009/3/layout/StepUpProcess"/>
    <dgm:cxn modelId="{0EB29238-4715-4FAB-A990-1036D35F8ADD}" type="presParOf" srcId="{109798B8-3795-43A2-9A93-F793146C0820}" destId="{D4D73369-490F-4A4F-AB92-9EF2C830A5DE}" srcOrd="2" destOrd="0" presId="urn:microsoft.com/office/officeart/2009/3/layout/StepUpProcess"/>
    <dgm:cxn modelId="{9CFC528F-1117-4926-81CD-C3243E387B1E}" type="presParOf" srcId="{03BC6027-2418-4376-B42B-08AEECCB776A}" destId="{5EEDF758-3E65-4939-BB38-8733AFEF65F9}" srcOrd="3" destOrd="0" presId="urn:microsoft.com/office/officeart/2009/3/layout/StepUpProcess"/>
    <dgm:cxn modelId="{8353FF01-127A-481A-B8AF-34EEB2FB3925}" type="presParOf" srcId="{5EEDF758-3E65-4939-BB38-8733AFEF65F9}" destId="{5BA67A6D-D905-4019-B2B2-93021CE3BD2E}" srcOrd="0" destOrd="0" presId="urn:microsoft.com/office/officeart/2009/3/layout/StepUpProcess"/>
    <dgm:cxn modelId="{5D23EE88-6F64-4FF0-9D68-591594BF3AEC}" type="presParOf" srcId="{03BC6027-2418-4376-B42B-08AEECCB776A}" destId="{E3565ADA-1331-4343-92F7-4AE1CC3B90E2}" srcOrd="4" destOrd="0" presId="urn:microsoft.com/office/officeart/2009/3/layout/StepUpProcess"/>
    <dgm:cxn modelId="{509ACCE5-EB46-4C09-9E59-E7D48083FDE7}" type="presParOf" srcId="{E3565ADA-1331-4343-92F7-4AE1CC3B90E2}" destId="{EDC32291-B065-4F85-963E-D58880E5AC25}" srcOrd="0" destOrd="0" presId="urn:microsoft.com/office/officeart/2009/3/layout/StepUpProcess"/>
    <dgm:cxn modelId="{0342C5C5-EB38-4F43-A48D-BEB8E7784F5B}" type="presParOf" srcId="{E3565ADA-1331-4343-92F7-4AE1CC3B90E2}" destId="{FDA73A9E-551F-46AD-BE7B-80FC9A302732}" srcOrd="1" destOrd="0" presId="urn:microsoft.com/office/officeart/2009/3/layout/StepUpProcess"/>
    <dgm:cxn modelId="{DDFE60A2-4AF5-4DEB-94D4-3714C67C719E}" type="presParOf" srcId="{E3565ADA-1331-4343-92F7-4AE1CC3B90E2}" destId="{9D748D5A-21BC-4DF2-973B-6E60F369694C}" srcOrd="2" destOrd="0" presId="urn:microsoft.com/office/officeart/2009/3/layout/StepUpProcess"/>
    <dgm:cxn modelId="{375E50CB-099F-4EEE-BF5C-7FBAD58CC8C3}" type="presParOf" srcId="{03BC6027-2418-4376-B42B-08AEECCB776A}" destId="{299734A1-123D-4022-A269-F88415095978}" srcOrd="5" destOrd="0" presId="urn:microsoft.com/office/officeart/2009/3/layout/StepUpProcess"/>
    <dgm:cxn modelId="{90ADA316-BC7E-4ED0-B207-763A88A250C7}" type="presParOf" srcId="{299734A1-123D-4022-A269-F88415095978}" destId="{A4A017D0-4B4A-48E6-A879-78A896560AAA}" srcOrd="0" destOrd="0" presId="urn:microsoft.com/office/officeart/2009/3/layout/StepUpProcess"/>
    <dgm:cxn modelId="{B24F5921-2AD1-4562-B473-42E839397B11}" type="presParOf" srcId="{03BC6027-2418-4376-B42B-08AEECCB776A}" destId="{743DECF7-E826-4FB6-962C-4720C63E033E}" srcOrd="6" destOrd="0" presId="urn:microsoft.com/office/officeart/2009/3/layout/StepUpProcess"/>
    <dgm:cxn modelId="{ACA33DA5-7B5B-4F47-93C6-155D4E7C6876}" type="presParOf" srcId="{743DECF7-E826-4FB6-962C-4720C63E033E}" destId="{BA2238DE-CB87-47F8-91AE-E932B963A7B7}" srcOrd="0" destOrd="0" presId="urn:microsoft.com/office/officeart/2009/3/layout/StepUpProcess"/>
    <dgm:cxn modelId="{C4324CFA-176D-4733-B0F8-E6A2C1CE75C6}" type="presParOf" srcId="{743DECF7-E826-4FB6-962C-4720C63E033E}" destId="{32FD14A7-7B3F-4E90-9123-8E4B3263B501}" srcOrd="1" destOrd="0" presId="urn:microsoft.com/office/officeart/2009/3/layout/StepUpProcess"/>
    <dgm:cxn modelId="{64B83229-C05E-49B2-A1D5-B50D9BFD2094}" type="presParOf" srcId="{743DECF7-E826-4FB6-962C-4720C63E033E}" destId="{19405A18-D03B-4023-A0E8-1837AAFD098C}" srcOrd="2" destOrd="0" presId="urn:microsoft.com/office/officeart/2009/3/layout/StepUpProcess"/>
    <dgm:cxn modelId="{C0F0FEF0-0430-4C63-8598-B1084E620302}" type="presParOf" srcId="{03BC6027-2418-4376-B42B-08AEECCB776A}" destId="{F0A8825D-A4BC-4A7A-8160-353AB95D97C3}" srcOrd="7" destOrd="0" presId="urn:microsoft.com/office/officeart/2009/3/layout/StepUpProcess"/>
    <dgm:cxn modelId="{4F0588A5-EE2A-45BC-B90F-91555F2629E8}" type="presParOf" srcId="{F0A8825D-A4BC-4A7A-8160-353AB95D97C3}" destId="{D3B0744B-06DB-4005-9BA8-FBAF0F501AFE}" srcOrd="0" destOrd="0" presId="urn:microsoft.com/office/officeart/2009/3/layout/StepUpProcess"/>
    <dgm:cxn modelId="{9B020865-AF3F-4D3C-9D73-CC7D32E104AE}" type="presParOf" srcId="{03BC6027-2418-4376-B42B-08AEECCB776A}" destId="{D8492000-F7E3-478C-A58D-0FBB531186CA}" srcOrd="8" destOrd="0" presId="urn:microsoft.com/office/officeart/2009/3/layout/StepUpProcess"/>
    <dgm:cxn modelId="{EAAF9C10-A85C-4E27-90F9-C6A4043BDF0F}" type="presParOf" srcId="{D8492000-F7E3-478C-A58D-0FBB531186CA}" destId="{182F1372-103E-4A99-A4AC-A9B461D41238}" srcOrd="0" destOrd="0" presId="urn:microsoft.com/office/officeart/2009/3/layout/StepUpProcess"/>
    <dgm:cxn modelId="{1379670B-1876-4F22-B267-6724EBFBF224}" type="presParOf" srcId="{D8492000-F7E3-478C-A58D-0FBB531186CA}" destId="{312A5072-7D19-4BD4-907C-18DD8788D471}" srcOrd="1" destOrd="0" presId="urn:microsoft.com/office/officeart/2009/3/layout/StepUpProcess"/>
    <dgm:cxn modelId="{DCF2E97F-B2A5-4123-9995-9566E5245E3F}" type="presParOf" srcId="{D8492000-F7E3-478C-A58D-0FBB531186CA}" destId="{6BC756F3-95B3-44BE-8E34-4B9B75B59D76}" srcOrd="2" destOrd="0" presId="urn:microsoft.com/office/officeart/2009/3/layout/StepUpProcess"/>
    <dgm:cxn modelId="{0B869164-D411-4F1A-84D7-B018D1CB3759}" type="presParOf" srcId="{03BC6027-2418-4376-B42B-08AEECCB776A}" destId="{7C3169B1-05EF-46FE-9C67-23BA08060721}" srcOrd="9" destOrd="0" presId="urn:microsoft.com/office/officeart/2009/3/layout/StepUpProcess"/>
    <dgm:cxn modelId="{E9E432B6-4518-4EB8-9FA6-402AE694CE31}" type="presParOf" srcId="{7C3169B1-05EF-46FE-9C67-23BA08060721}" destId="{A835A683-DE02-4CE7-875B-A765BD9E2450}" srcOrd="0" destOrd="0" presId="urn:microsoft.com/office/officeart/2009/3/layout/StepUpProcess"/>
    <dgm:cxn modelId="{38478C01-4B18-45D2-AD49-202A860A06BE}" type="presParOf" srcId="{03BC6027-2418-4376-B42B-08AEECCB776A}" destId="{377412AE-1FD7-40D2-8245-3F37D0D2E915}" srcOrd="10" destOrd="0" presId="urn:microsoft.com/office/officeart/2009/3/layout/StepUpProcess"/>
    <dgm:cxn modelId="{7122E352-E8CA-48A5-BD51-A535151FB6D2}" type="presParOf" srcId="{377412AE-1FD7-40D2-8245-3F37D0D2E915}" destId="{3AEAD48F-2606-4BEA-9D02-2D982013B6E4}" srcOrd="0" destOrd="0" presId="urn:microsoft.com/office/officeart/2009/3/layout/StepUpProcess"/>
    <dgm:cxn modelId="{DC4CA51F-181B-4714-BDD8-512F3ED44510}" type="presParOf" srcId="{377412AE-1FD7-40D2-8245-3F37D0D2E915}" destId="{ABB170AF-0DB8-4178-A779-AF63F4A9FBF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B16E1F-BD7E-4400-A4F7-E3A43FC2EEEC}" type="doc">
      <dgm:prSet loTypeId="urn:microsoft.com/office/officeart/2005/8/layout/hierarchy2" loCatId="hierarchy" qsTypeId="urn:microsoft.com/office/officeart/2005/8/quickstyle/3d1" qsCatId="3D" csTypeId="urn:microsoft.com/office/officeart/2005/8/colors/accent2_4" csCatId="accent2" phldr="1"/>
      <dgm:spPr/>
      <dgm:t>
        <a:bodyPr/>
        <a:lstStyle/>
        <a:p>
          <a:pPr rtl="1"/>
          <a:endParaRPr lang="fa-IR"/>
        </a:p>
      </dgm:t>
    </dgm:pt>
    <dgm:pt modelId="{EB01CBA2-42E4-4961-A467-7B49EED93684}">
      <dgm:prSet phldrT="[Text]"/>
      <dgm:spPr/>
      <dgm:t>
        <a:bodyPr/>
        <a:lstStyle/>
        <a:p>
          <a:pPr rtl="1"/>
          <a:r>
            <a:rPr lang="fa-IR" dirty="0" smtClean="0">
              <a:latin typeface="Adobe Arabic" panose="02040503050201020203" pitchFamily="18" charset="-78"/>
              <a:cs typeface="Adobe Arabic" panose="02040503050201020203" pitchFamily="18" charset="-78"/>
            </a:rPr>
            <a:t>یادگیری</a:t>
          </a:r>
          <a:endParaRPr lang="fa-IR" dirty="0">
            <a:latin typeface="Adobe Arabic" panose="02040503050201020203" pitchFamily="18" charset="-78"/>
            <a:cs typeface="Adobe Arabic" panose="02040503050201020203" pitchFamily="18" charset="-78"/>
          </a:endParaRPr>
        </a:p>
      </dgm:t>
    </dgm:pt>
    <dgm:pt modelId="{EB8F305E-2195-46A5-AFB7-C50BC329D6E0}" type="parTrans" cxnId="{F6D217B9-15F5-4CE5-B891-1773758E15C1}">
      <dgm:prSet/>
      <dgm:spPr/>
      <dgm:t>
        <a:bodyPr/>
        <a:lstStyle/>
        <a:p>
          <a:pPr rtl="1"/>
          <a:endParaRPr lang="fa-IR"/>
        </a:p>
      </dgm:t>
    </dgm:pt>
    <dgm:pt modelId="{4CD9B413-E56C-41C6-A124-7246D17AEF2F}" type="sibTrans" cxnId="{F6D217B9-15F5-4CE5-B891-1773758E15C1}">
      <dgm:prSet/>
      <dgm:spPr/>
      <dgm:t>
        <a:bodyPr/>
        <a:lstStyle/>
        <a:p>
          <a:pPr rtl="1"/>
          <a:endParaRPr lang="fa-IR"/>
        </a:p>
      </dgm:t>
    </dgm:pt>
    <dgm:pt modelId="{A180B835-534C-4E42-9F7E-932F3F572BE7}">
      <dgm:prSet phldrT="[Text]"/>
      <dgm:spPr/>
      <dgm:t>
        <a:bodyPr/>
        <a:lstStyle/>
        <a:p>
          <a:pPr rtl="1"/>
          <a:r>
            <a:rPr lang="fa-IR" dirty="0" smtClean="0">
              <a:latin typeface="Adobe Arabic" panose="02040503050201020203" pitchFamily="18" charset="-78"/>
              <a:cs typeface="Adobe Arabic" panose="02040503050201020203" pitchFamily="18" charset="-78"/>
            </a:rPr>
            <a:t>سطح ملکی (فکر، تحلیل داده ها و حافظه)</a:t>
          </a:r>
          <a:endParaRPr lang="fa-IR" dirty="0">
            <a:latin typeface="Adobe Arabic" panose="02040503050201020203" pitchFamily="18" charset="-78"/>
            <a:cs typeface="Adobe Arabic" panose="02040503050201020203" pitchFamily="18" charset="-78"/>
          </a:endParaRPr>
        </a:p>
      </dgm:t>
    </dgm:pt>
    <dgm:pt modelId="{02F698A5-3900-47DD-89CA-7F29B592379E}" type="parTrans" cxnId="{77AD1708-87B1-4DAB-B294-69096ACB983A}">
      <dgm:prSet/>
      <dgm:spPr/>
      <dgm:t>
        <a:bodyPr/>
        <a:lstStyle/>
        <a:p>
          <a:pPr rtl="1"/>
          <a:endParaRPr lang="fa-IR"/>
        </a:p>
      </dgm:t>
    </dgm:pt>
    <dgm:pt modelId="{5A9E0EC4-F8C6-4FCD-A28D-C75FE7548205}" type="sibTrans" cxnId="{77AD1708-87B1-4DAB-B294-69096ACB983A}">
      <dgm:prSet/>
      <dgm:spPr/>
      <dgm:t>
        <a:bodyPr/>
        <a:lstStyle/>
        <a:p>
          <a:pPr rtl="1"/>
          <a:endParaRPr lang="fa-IR"/>
        </a:p>
      </dgm:t>
    </dgm:pt>
    <dgm:pt modelId="{EAC95C16-1362-4F74-AF96-7E8FA5513055}">
      <dgm:prSet phldrT="[Text]"/>
      <dgm:spPr/>
      <dgm:t>
        <a:bodyPr/>
        <a:lstStyle/>
        <a:p>
          <a:pPr rtl="1"/>
          <a:r>
            <a:rPr lang="fa-IR" dirty="0" smtClean="0">
              <a:latin typeface="Adobe Arabic" panose="02040503050201020203" pitchFamily="18" charset="-78"/>
              <a:cs typeface="Adobe Arabic" panose="02040503050201020203" pitchFamily="18" charset="-78"/>
            </a:rPr>
            <a:t>فعال شدن هر دو با </a:t>
          </a:r>
          <a:r>
            <a:rPr lang="fa-IR" dirty="0" smtClean="0">
              <a:solidFill>
                <a:schemeClr val="bg2">
                  <a:lumMod val="25000"/>
                </a:schemeClr>
              </a:solidFill>
              <a:latin typeface="Adobe Arabic" panose="02040503050201020203" pitchFamily="18" charset="-78"/>
              <a:cs typeface="Adobe Arabic" panose="02040503050201020203" pitchFamily="18" charset="-78"/>
            </a:rPr>
            <a:t>{فعال شدن تفکر و حفظ اطلاعات مفید}</a:t>
          </a:r>
          <a:r>
            <a:rPr lang="fa-IR" dirty="0" smtClean="0">
              <a:latin typeface="Adobe Arabic" panose="02040503050201020203" pitchFamily="18" charset="-78"/>
              <a:cs typeface="Adobe Arabic" panose="02040503050201020203" pitchFamily="18" charset="-78"/>
            </a:rPr>
            <a:t> اتفاق می افتد.</a:t>
          </a:r>
          <a:endParaRPr lang="fa-IR" dirty="0">
            <a:latin typeface="Adobe Arabic" panose="02040503050201020203" pitchFamily="18" charset="-78"/>
            <a:cs typeface="Adobe Arabic" panose="02040503050201020203" pitchFamily="18" charset="-78"/>
          </a:endParaRPr>
        </a:p>
      </dgm:t>
    </dgm:pt>
    <dgm:pt modelId="{758243F5-984D-479C-A5E6-A7AD0210811B}" type="parTrans" cxnId="{B5824256-AF88-4F1D-BBDD-EF25402EE9B4}">
      <dgm:prSet/>
      <dgm:spPr/>
      <dgm:t>
        <a:bodyPr/>
        <a:lstStyle/>
        <a:p>
          <a:pPr rtl="1"/>
          <a:endParaRPr lang="fa-IR"/>
        </a:p>
      </dgm:t>
    </dgm:pt>
    <dgm:pt modelId="{D0EC8DD8-8FAF-4F32-B766-8F448E5D2E4D}" type="sibTrans" cxnId="{B5824256-AF88-4F1D-BBDD-EF25402EE9B4}">
      <dgm:prSet/>
      <dgm:spPr/>
      <dgm:t>
        <a:bodyPr/>
        <a:lstStyle/>
        <a:p>
          <a:pPr rtl="1"/>
          <a:endParaRPr lang="fa-IR"/>
        </a:p>
      </dgm:t>
    </dgm:pt>
    <dgm:pt modelId="{56B187D1-1B8F-4F9D-9E5C-B42E4C65E883}">
      <dgm:prSet phldrT="[Text]"/>
      <dgm:spPr/>
      <dgm:t>
        <a:bodyPr/>
        <a:lstStyle/>
        <a:p>
          <a:pPr rtl="1"/>
          <a:r>
            <a:rPr lang="fa-IR" dirty="0" smtClean="0">
              <a:latin typeface="Adobe Arabic" panose="02040503050201020203" pitchFamily="18" charset="-78"/>
              <a:cs typeface="Adobe Arabic" panose="02040503050201020203" pitchFamily="18" charset="-78"/>
            </a:rPr>
            <a:t>سطح ملکوتی (ذکر، اتصال به غیب)</a:t>
          </a:r>
          <a:endParaRPr lang="fa-IR" dirty="0">
            <a:latin typeface="Adobe Arabic" panose="02040503050201020203" pitchFamily="18" charset="-78"/>
            <a:cs typeface="Adobe Arabic" panose="02040503050201020203" pitchFamily="18" charset="-78"/>
          </a:endParaRPr>
        </a:p>
      </dgm:t>
    </dgm:pt>
    <dgm:pt modelId="{AE7A9CC2-ABA1-452D-B1EB-8C8580A2C4D5}" type="parTrans" cxnId="{A5F08C24-5DF3-45AC-BEC3-4E609F857D74}">
      <dgm:prSet/>
      <dgm:spPr/>
      <dgm:t>
        <a:bodyPr/>
        <a:lstStyle/>
        <a:p>
          <a:pPr rtl="1"/>
          <a:endParaRPr lang="fa-IR"/>
        </a:p>
      </dgm:t>
    </dgm:pt>
    <dgm:pt modelId="{67C23CF3-220D-489B-888E-C92C12C73460}" type="sibTrans" cxnId="{A5F08C24-5DF3-45AC-BEC3-4E609F857D74}">
      <dgm:prSet/>
      <dgm:spPr/>
      <dgm:t>
        <a:bodyPr/>
        <a:lstStyle/>
        <a:p>
          <a:pPr rtl="1"/>
          <a:endParaRPr lang="fa-IR"/>
        </a:p>
      </dgm:t>
    </dgm:pt>
    <dgm:pt modelId="{D601E5E9-CCDE-4285-B95A-9D087123CC6A}" type="pres">
      <dgm:prSet presAssocID="{5BB16E1F-BD7E-4400-A4F7-E3A43FC2EEEC}" presName="diagram" presStyleCnt="0">
        <dgm:presLayoutVars>
          <dgm:chPref val="1"/>
          <dgm:dir/>
          <dgm:animOne val="branch"/>
          <dgm:animLvl val="lvl"/>
          <dgm:resizeHandles val="exact"/>
        </dgm:presLayoutVars>
      </dgm:prSet>
      <dgm:spPr/>
    </dgm:pt>
    <dgm:pt modelId="{48E47040-2E5A-4B1A-90FF-BDA54C062634}" type="pres">
      <dgm:prSet presAssocID="{EB01CBA2-42E4-4961-A467-7B49EED93684}" presName="root1" presStyleCnt="0"/>
      <dgm:spPr/>
    </dgm:pt>
    <dgm:pt modelId="{86239E2C-06C6-4BEB-9E5D-C026ECF9DBB6}" type="pres">
      <dgm:prSet presAssocID="{EB01CBA2-42E4-4961-A467-7B49EED93684}" presName="LevelOneTextNode" presStyleLbl="node0" presStyleIdx="0" presStyleCnt="1" custScaleX="49760">
        <dgm:presLayoutVars>
          <dgm:chPref val="3"/>
        </dgm:presLayoutVars>
      </dgm:prSet>
      <dgm:spPr/>
      <dgm:t>
        <a:bodyPr/>
        <a:lstStyle/>
        <a:p>
          <a:pPr rtl="1"/>
          <a:endParaRPr lang="fa-IR"/>
        </a:p>
      </dgm:t>
    </dgm:pt>
    <dgm:pt modelId="{C361B439-E376-4B4D-841D-A9D0268A2EF1}" type="pres">
      <dgm:prSet presAssocID="{EB01CBA2-42E4-4961-A467-7B49EED93684}" presName="level2hierChild" presStyleCnt="0"/>
      <dgm:spPr/>
    </dgm:pt>
    <dgm:pt modelId="{22390656-65A6-4BE9-BD92-20A36D10570C}" type="pres">
      <dgm:prSet presAssocID="{02F698A5-3900-47DD-89CA-7F29B592379E}" presName="conn2-1" presStyleLbl="parChTrans1D2" presStyleIdx="0" presStyleCnt="2"/>
      <dgm:spPr/>
    </dgm:pt>
    <dgm:pt modelId="{060C2072-9F10-45E6-9E7E-664B391995A3}" type="pres">
      <dgm:prSet presAssocID="{02F698A5-3900-47DD-89CA-7F29B592379E}" presName="connTx" presStyleLbl="parChTrans1D2" presStyleIdx="0" presStyleCnt="2"/>
      <dgm:spPr/>
    </dgm:pt>
    <dgm:pt modelId="{E98E513E-317B-4D86-8AF9-1F9A628B8BF7}" type="pres">
      <dgm:prSet presAssocID="{A180B835-534C-4E42-9F7E-932F3F572BE7}" presName="root2" presStyleCnt="0"/>
      <dgm:spPr/>
    </dgm:pt>
    <dgm:pt modelId="{68978D50-4716-48F5-B327-7E7E362A855F}" type="pres">
      <dgm:prSet presAssocID="{A180B835-534C-4E42-9F7E-932F3F572BE7}" presName="LevelTwoTextNode" presStyleLbl="node2" presStyleIdx="0" presStyleCnt="2">
        <dgm:presLayoutVars>
          <dgm:chPref val="3"/>
        </dgm:presLayoutVars>
      </dgm:prSet>
      <dgm:spPr/>
    </dgm:pt>
    <dgm:pt modelId="{B626544C-5323-4F46-813F-4C0D8F972D6F}" type="pres">
      <dgm:prSet presAssocID="{A180B835-534C-4E42-9F7E-932F3F572BE7}" presName="level3hierChild" presStyleCnt="0"/>
      <dgm:spPr/>
    </dgm:pt>
    <dgm:pt modelId="{2523AD59-2FD7-464D-944F-B9EADFBD6B3D}" type="pres">
      <dgm:prSet presAssocID="{758243F5-984D-479C-A5E6-A7AD0210811B}" presName="conn2-1" presStyleLbl="parChTrans1D3" presStyleIdx="0" presStyleCnt="1"/>
      <dgm:spPr/>
    </dgm:pt>
    <dgm:pt modelId="{F1720923-C028-4987-BB94-6B68D0D61337}" type="pres">
      <dgm:prSet presAssocID="{758243F5-984D-479C-A5E6-A7AD0210811B}" presName="connTx" presStyleLbl="parChTrans1D3" presStyleIdx="0" presStyleCnt="1"/>
      <dgm:spPr/>
    </dgm:pt>
    <dgm:pt modelId="{020C4D20-BDA1-48FB-ADD5-69783B4AF2EA}" type="pres">
      <dgm:prSet presAssocID="{EAC95C16-1362-4F74-AF96-7E8FA5513055}" presName="root2" presStyleCnt="0"/>
      <dgm:spPr/>
    </dgm:pt>
    <dgm:pt modelId="{AF329D5E-D794-404C-840F-8F208E4BA3E2}" type="pres">
      <dgm:prSet presAssocID="{EAC95C16-1362-4F74-AF96-7E8FA5513055}" presName="LevelTwoTextNode" presStyleLbl="node3" presStyleIdx="0" presStyleCnt="1" custLinFactNeighborX="-6373" custLinFactNeighborY="60996">
        <dgm:presLayoutVars>
          <dgm:chPref val="3"/>
        </dgm:presLayoutVars>
      </dgm:prSet>
      <dgm:spPr/>
      <dgm:t>
        <a:bodyPr/>
        <a:lstStyle/>
        <a:p>
          <a:pPr rtl="1"/>
          <a:endParaRPr lang="fa-IR"/>
        </a:p>
      </dgm:t>
    </dgm:pt>
    <dgm:pt modelId="{A0F52882-1C99-44B7-B604-80A374BA4801}" type="pres">
      <dgm:prSet presAssocID="{EAC95C16-1362-4F74-AF96-7E8FA5513055}" presName="level3hierChild" presStyleCnt="0"/>
      <dgm:spPr/>
    </dgm:pt>
    <dgm:pt modelId="{D383FC9E-4D4B-49DF-B2B8-FC3FFE26FD40}" type="pres">
      <dgm:prSet presAssocID="{AE7A9CC2-ABA1-452D-B1EB-8C8580A2C4D5}" presName="conn2-1" presStyleLbl="parChTrans1D2" presStyleIdx="1" presStyleCnt="2"/>
      <dgm:spPr/>
    </dgm:pt>
    <dgm:pt modelId="{E3DC6B4D-2D0F-4D60-A12C-78FB6FC4475B}" type="pres">
      <dgm:prSet presAssocID="{AE7A9CC2-ABA1-452D-B1EB-8C8580A2C4D5}" presName="connTx" presStyleLbl="parChTrans1D2" presStyleIdx="1" presStyleCnt="2"/>
      <dgm:spPr/>
    </dgm:pt>
    <dgm:pt modelId="{57041C50-AE84-4914-BF2B-8D32F16E155C}" type="pres">
      <dgm:prSet presAssocID="{56B187D1-1B8F-4F9D-9E5C-B42E4C65E883}" presName="root2" presStyleCnt="0"/>
      <dgm:spPr/>
    </dgm:pt>
    <dgm:pt modelId="{71FE0790-73DA-498F-B21F-084C67897602}" type="pres">
      <dgm:prSet presAssocID="{56B187D1-1B8F-4F9D-9E5C-B42E4C65E883}" presName="LevelTwoTextNode" presStyleLbl="node2" presStyleIdx="1" presStyleCnt="2">
        <dgm:presLayoutVars>
          <dgm:chPref val="3"/>
        </dgm:presLayoutVars>
      </dgm:prSet>
      <dgm:spPr/>
    </dgm:pt>
    <dgm:pt modelId="{948B7846-DE19-4B23-A44E-4C0B58789672}" type="pres">
      <dgm:prSet presAssocID="{56B187D1-1B8F-4F9D-9E5C-B42E4C65E883}" presName="level3hierChild" presStyleCnt="0"/>
      <dgm:spPr/>
    </dgm:pt>
  </dgm:ptLst>
  <dgm:cxnLst>
    <dgm:cxn modelId="{8297DB82-265A-4AFA-86FA-16C9115EF9E5}" type="presOf" srcId="{EAC95C16-1362-4F74-AF96-7E8FA5513055}" destId="{AF329D5E-D794-404C-840F-8F208E4BA3E2}" srcOrd="0" destOrd="0" presId="urn:microsoft.com/office/officeart/2005/8/layout/hierarchy2"/>
    <dgm:cxn modelId="{A5F08C24-5DF3-45AC-BEC3-4E609F857D74}" srcId="{EB01CBA2-42E4-4961-A467-7B49EED93684}" destId="{56B187D1-1B8F-4F9D-9E5C-B42E4C65E883}" srcOrd="1" destOrd="0" parTransId="{AE7A9CC2-ABA1-452D-B1EB-8C8580A2C4D5}" sibTransId="{67C23CF3-220D-489B-888E-C92C12C73460}"/>
    <dgm:cxn modelId="{B49B67EE-7876-40DF-B5B3-AD0528D92F84}" type="presOf" srcId="{AE7A9CC2-ABA1-452D-B1EB-8C8580A2C4D5}" destId="{D383FC9E-4D4B-49DF-B2B8-FC3FFE26FD40}" srcOrd="0" destOrd="0" presId="urn:microsoft.com/office/officeart/2005/8/layout/hierarchy2"/>
    <dgm:cxn modelId="{F6D217B9-15F5-4CE5-B891-1773758E15C1}" srcId="{5BB16E1F-BD7E-4400-A4F7-E3A43FC2EEEC}" destId="{EB01CBA2-42E4-4961-A467-7B49EED93684}" srcOrd="0" destOrd="0" parTransId="{EB8F305E-2195-46A5-AFB7-C50BC329D6E0}" sibTransId="{4CD9B413-E56C-41C6-A124-7246D17AEF2F}"/>
    <dgm:cxn modelId="{D4FB967D-428B-4EB4-AAF7-A00F07244B2C}" type="presOf" srcId="{A180B835-534C-4E42-9F7E-932F3F572BE7}" destId="{68978D50-4716-48F5-B327-7E7E362A855F}" srcOrd="0" destOrd="0" presId="urn:microsoft.com/office/officeart/2005/8/layout/hierarchy2"/>
    <dgm:cxn modelId="{FB814098-40C5-4721-BD03-E0CB4667C3BA}" type="presOf" srcId="{AE7A9CC2-ABA1-452D-B1EB-8C8580A2C4D5}" destId="{E3DC6B4D-2D0F-4D60-A12C-78FB6FC4475B}" srcOrd="1" destOrd="0" presId="urn:microsoft.com/office/officeart/2005/8/layout/hierarchy2"/>
    <dgm:cxn modelId="{A8E16C59-D3D4-4945-A597-730F38B7692E}" type="presOf" srcId="{02F698A5-3900-47DD-89CA-7F29B592379E}" destId="{22390656-65A6-4BE9-BD92-20A36D10570C}" srcOrd="0" destOrd="0" presId="urn:microsoft.com/office/officeart/2005/8/layout/hierarchy2"/>
    <dgm:cxn modelId="{738E1228-5442-406D-8D10-4DC3EB5E6857}" type="presOf" srcId="{758243F5-984D-479C-A5E6-A7AD0210811B}" destId="{2523AD59-2FD7-464D-944F-B9EADFBD6B3D}" srcOrd="0" destOrd="0" presId="urn:microsoft.com/office/officeart/2005/8/layout/hierarchy2"/>
    <dgm:cxn modelId="{4D88C2A4-1C93-431F-BFC5-C9653298174A}" type="presOf" srcId="{758243F5-984D-479C-A5E6-A7AD0210811B}" destId="{F1720923-C028-4987-BB94-6B68D0D61337}" srcOrd="1" destOrd="0" presId="urn:microsoft.com/office/officeart/2005/8/layout/hierarchy2"/>
    <dgm:cxn modelId="{F5C851CB-C50A-4F8B-A8DC-2D275093659B}" type="presOf" srcId="{EB01CBA2-42E4-4961-A467-7B49EED93684}" destId="{86239E2C-06C6-4BEB-9E5D-C026ECF9DBB6}" srcOrd="0" destOrd="0" presId="urn:microsoft.com/office/officeart/2005/8/layout/hierarchy2"/>
    <dgm:cxn modelId="{B5824256-AF88-4F1D-BBDD-EF25402EE9B4}" srcId="{A180B835-534C-4E42-9F7E-932F3F572BE7}" destId="{EAC95C16-1362-4F74-AF96-7E8FA5513055}" srcOrd="0" destOrd="0" parTransId="{758243F5-984D-479C-A5E6-A7AD0210811B}" sibTransId="{D0EC8DD8-8FAF-4F32-B766-8F448E5D2E4D}"/>
    <dgm:cxn modelId="{77AD1708-87B1-4DAB-B294-69096ACB983A}" srcId="{EB01CBA2-42E4-4961-A467-7B49EED93684}" destId="{A180B835-534C-4E42-9F7E-932F3F572BE7}" srcOrd="0" destOrd="0" parTransId="{02F698A5-3900-47DD-89CA-7F29B592379E}" sibTransId="{5A9E0EC4-F8C6-4FCD-A28D-C75FE7548205}"/>
    <dgm:cxn modelId="{0731F141-6789-463E-91ED-17AC09EED65E}" type="presOf" srcId="{5BB16E1F-BD7E-4400-A4F7-E3A43FC2EEEC}" destId="{D601E5E9-CCDE-4285-B95A-9D087123CC6A}" srcOrd="0" destOrd="0" presId="urn:microsoft.com/office/officeart/2005/8/layout/hierarchy2"/>
    <dgm:cxn modelId="{0097706D-70E1-41FF-9B7C-977297BEC57D}" type="presOf" srcId="{56B187D1-1B8F-4F9D-9E5C-B42E4C65E883}" destId="{71FE0790-73DA-498F-B21F-084C67897602}" srcOrd="0" destOrd="0" presId="urn:microsoft.com/office/officeart/2005/8/layout/hierarchy2"/>
    <dgm:cxn modelId="{5E2C9F48-E1E9-474A-928F-D1A1B06EB96D}" type="presOf" srcId="{02F698A5-3900-47DD-89CA-7F29B592379E}" destId="{060C2072-9F10-45E6-9E7E-664B391995A3}" srcOrd="1" destOrd="0" presId="urn:microsoft.com/office/officeart/2005/8/layout/hierarchy2"/>
    <dgm:cxn modelId="{8C5C366B-630D-44F6-975A-5FF62C7C9394}" type="presParOf" srcId="{D601E5E9-CCDE-4285-B95A-9D087123CC6A}" destId="{48E47040-2E5A-4B1A-90FF-BDA54C062634}" srcOrd="0" destOrd="0" presId="urn:microsoft.com/office/officeart/2005/8/layout/hierarchy2"/>
    <dgm:cxn modelId="{3184CC31-7092-4446-B99F-7A5DE827AA58}" type="presParOf" srcId="{48E47040-2E5A-4B1A-90FF-BDA54C062634}" destId="{86239E2C-06C6-4BEB-9E5D-C026ECF9DBB6}" srcOrd="0" destOrd="0" presId="urn:microsoft.com/office/officeart/2005/8/layout/hierarchy2"/>
    <dgm:cxn modelId="{3155A1D7-2774-4254-A5D7-90E2941012A6}" type="presParOf" srcId="{48E47040-2E5A-4B1A-90FF-BDA54C062634}" destId="{C361B439-E376-4B4D-841D-A9D0268A2EF1}" srcOrd="1" destOrd="0" presId="urn:microsoft.com/office/officeart/2005/8/layout/hierarchy2"/>
    <dgm:cxn modelId="{818E154A-0A8A-4793-A146-1FA4A2544534}" type="presParOf" srcId="{C361B439-E376-4B4D-841D-A9D0268A2EF1}" destId="{22390656-65A6-4BE9-BD92-20A36D10570C}" srcOrd="0" destOrd="0" presId="urn:microsoft.com/office/officeart/2005/8/layout/hierarchy2"/>
    <dgm:cxn modelId="{D67F9A71-2954-4017-80EE-62ABA8AEBA70}" type="presParOf" srcId="{22390656-65A6-4BE9-BD92-20A36D10570C}" destId="{060C2072-9F10-45E6-9E7E-664B391995A3}" srcOrd="0" destOrd="0" presId="urn:microsoft.com/office/officeart/2005/8/layout/hierarchy2"/>
    <dgm:cxn modelId="{58A4967E-079B-4AC6-9890-768270539C23}" type="presParOf" srcId="{C361B439-E376-4B4D-841D-A9D0268A2EF1}" destId="{E98E513E-317B-4D86-8AF9-1F9A628B8BF7}" srcOrd="1" destOrd="0" presId="urn:microsoft.com/office/officeart/2005/8/layout/hierarchy2"/>
    <dgm:cxn modelId="{CA868925-F1C0-4EBD-AFD7-427391453C5F}" type="presParOf" srcId="{E98E513E-317B-4D86-8AF9-1F9A628B8BF7}" destId="{68978D50-4716-48F5-B327-7E7E362A855F}" srcOrd="0" destOrd="0" presId="urn:microsoft.com/office/officeart/2005/8/layout/hierarchy2"/>
    <dgm:cxn modelId="{B057AECF-2D27-4123-BBBA-9E9534C079B6}" type="presParOf" srcId="{E98E513E-317B-4D86-8AF9-1F9A628B8BF7}" destId="{B626544C-5323-4F46-813F-4C0D8F972D6F}" srcOrd="1" destOrd="0" presId="urn:microsoft.com/office/officeart/2005/8/layout/hierarchy2"/>
    <dgm:cxn modelId="{6E9458AA-460A-48B6-B0AC-25C4F1D302AD}" type="presParOf" srcId="{B626544C-5323-4F46-813F-4C0D8F972D6F}" destId="{2523AD59-2FD7-464D-944F-B9EADFBD6B3D}" srcOrd="0" destOrd="0" presId="urn:microsoft.com/office/officeart/2005/8/layout/hierarchy2"/>
    <dgm:cxn modelId="{B7C4E594-13A2-48E7-8431-6C4A40ADD75B}" type="presParOf" srcId="{2523AD59-2FD7-464D-944F-B9EADFBD6B3D}" destId="{F1720923-C028-4987-BB94-6B68D0D61337}" srcOrd="0" destOrd="0" presId="urn:microsoft.com/office/officeart/2005/8/layout/hierarchy2"/>
    <dgm:cxn modelId="{C54F4725-D851-468B-807F-5D72527F3595}" type="presParOf" srcId="{B626544C-5323-4F46-813F-4C0D8F972D6F}" destId="{020C4D20-BDA1-48FB-ADD5-69783B4AF2EA}" srcOrd="1" destOrd="0" presId="urn:microsoft.com/office/officeart/2005/8/layout/hierarchy2"/>
    <dgm:cxn modelId="{FB28ECCA-15B2-4E91-BB9F-20B72E79BCA6}" type="presParOf" srcId="{020C4D20-BDA1-48FB-ADD5-69783B4AF2EA}" destId="{AF329D5E-D794-404C-840F-8F208E4BA3E2}" srcOrd="0" destOrd="0" presId="urn:microsoft.com/office/officeart/2005/8/layout/hierarchy2"/>
    <dgm:cxn modelId="{6AB2C6AE-DC16-48EC-8059-92C5C021871C}" type="presParOf" srcId="{020C4D20-BDA1-48FB-ADD5-69783B4AF2EA}" destId="{A0F52882-1C99-44B7-B604-80A374BA4801}" srcOrd="1" destOrd="0" presId="urn:microsoft.com/office/officeart/2005/8/layout/hierarchy2"/>
    <dgm:cxn modelId="{BD69CE78-D366-4CFB-8623-7363A881152A}" type="presParOf" srcId="{C361B439-E376-4B4D-841D-A9D0268A2EF1}" destId="{D383FC9E-4D4B-49DF-B2B8-FC3FFE26FD40}" srcOrd="2" destOrd="0" presId="urn:microsoft.com/office/officeart/2005/8/layout/hierarchy2"/>
    <dgm:cxn modelId="{0E67F46C-E0C3-40F9-86C3-DD5C1B2434B1}" type="presParOf" srcId="{D383FC9E-4D4B-49DF-B2B8-FC3FFE26FD40}" destId="{E3DC6B4D-2D0F-4D60-A12C-78FB6FC4475B}" srcOrd="0" destOrd="0" presId="urn:microsoft.com/office/officeart/2005/8/layout/hierarchy2"/>
    <dgm:cxn modelId="{A08E0CA2-9770-4B71-995D-821BB7A6BA09}" type="presParOf" srcId="{C361B439-E376-4B4D-841D-A9D0268A2EF1}" destId="{57041C50-AE84-4914-BF2B-8D32F16E155C}" srcOrd="3" destOrd="0" presId="urn:microsoft.com/office/officeart/2005/8/layout/hierarchy2"/>
    <dgm:cxn modelId="{335F7A47-0208-4ACD-8501-832C96276965}" type="presParOf" srcId="{57041C50-AE84-4914-BF2B-8D32F16E155C}" destId="{71FE0790-73DA-498F-B21F-084C67897602}" srcOrd="0" destOrd="0" presId="urn:microsoft.com/office/officeart/2005/8/layout/hierarchy2"/>
    <dgm:cxn modelId="{1B8055B4-AA59-40F2-9614-E86B3AB02ED5}" type="presParOf" srcId="{57041C50-AE84-4914-BF2B-8D32F16E155C}" destId="{948B7846-DE19-4B23-A44E-4C0B5878967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4354CA5-4C6E-4EDB-A4E4-4F799711BC1B}"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pPr rtl="1"/>
          <a:endParaRPr lang="fa-IR"/>
        </a:p>
      </dgm:t>
    </dgm:pt>
    <dgm:pt modelId="{B46F1600-880A-4CFC-80C4-5AD2EB0FDB5D}">
      <dgm:prSet custT="1"/>
      <dgm:spPr/>
      <dgm:t>
        <a:bodyPr/>
        <a:lstStyle/>
        <a:p>
          <a:pPr rtl="1"/>
          <a:r>
            <a:rPr lang="fa-IR" sz="6600" dirty="0" smtClean="0">
              <a:latin typeface="Adobe Arabic" panose="02040503050201020203" pitchFamily="18" charset="-78"/>
              <a:cs typeface="Adobe Arabic" panose="02040503050201020203" pitchFamily="18" charset="-78"/>
            </a:rPr>
            <a:t>فعال کردن تفکر اجتماعی</a:t>
          </a:r>
          <a:endParaRPr lang="fa-IR" sz="6600" dirty="0">
            <a:latin typeface="Adobe Arabic" panose="02040503050201020203" pitchFamily="18" charset="-78"/>
            <a:cs typeface="Adobe Arabic" panose="02040503050201020203" pitchFamily="18" charset="-78"/>
          </a:endParaRPr>
        </a:p>
      </dgm:t>
    </dgm:pt>
    <dgm:pt modelId="{D0E74F5D-4677-40F5-99E7-3B475C8880A3}" type="parTrans" cxnId="{95B4593A-D6DB-4B8A-93D0-536C5ADF84C0}">
      <dgm:prSet/>
      <dgm:spPr/>
      <dgm:t>
        <a:bodyPr/>
        <a:lstStyle/>
        <a:p>
          <a:pPr rtl="1"/>
          <a:endParaRPr lang="fa-IR"/>
        </a:p>
      </dgm:t>
    </dgm:pt>
    <dgm:pt modelId="{88320F8E-C548-4815-97F4-71EC8CD8422D}" type="sibTrans" cxnId="{95B4593A-D6DB-4B8A-93D0-536C5ADF84C0}">
      <dgm:prSet/>
      <dgm:spPr/>
      <dgm:t>
        <a:bodyPr/>
        <a:lstStyle/>
        <a:p>
          <a:pPr rtl="1"/>
          <a:endParaRPr lang="fa-IR"/>
        </a:p>
      </dgm:t>
    </dgm:pt>
    <dgm:pt modelId="{A3B56ABC-AB8C-4217-AFFA-D8353231BC6D}">
      <dgm:prSet custT="1"/>
      <dgm:spPr/>
      <dgm:t>
        <a:bodyPr/>
        <a:lstStyle/>
        <a:p>
          <a:pPr rtl="1"/>
          <a:r>
            <a:rPr lang="fa-IR" sz="2800" dirty="0" smtClean="0">
              <a:latin typeface="Adobe Arabic" panose="02040503050201020203" pitchFamily="18" charset="-78"/>
              <a:cs typeface="Adobe Arabic" panose="02040503050201020203" pitchFamily="18" charset="-78"/>
            </a:rPr>
            <a:t>قرار دادن طفل در معرض انواع آموزش</a:t>
          </a:r>
          <a:endParaRPr lang="fa-IR" sz="2800" dirty="0">
            <a:latin typeface="Adobe Arabic" panose="02040503050201020203" pitchFamily="18" charset="-78"/>
            <a:cs typeface="Adobe Arabic" panose="02040503050201020203" pitchFamily="18" charset="-78"/>
          </a:endParaRPr>
        </a:p>
      </dgm:t>
    </dgm:pt>
    <dgm:pt modelId="{6F652A34-794F-46FE-BF45-DB996D0DADE1}" type="parTrans" cxnId="{952D8045-A987-4A7D-8616-85FB40899D96}">
      <dgm:prSet/>
      <dgm:spPr/>
      <dgm:t>
        <a:bodyPr/>
        <a:lstStyle/>
        <a:p>
          <a:pPr rtl="1"/>
          <a:endParaRPr lang="fa-IR"/>
        </a:p>
      </dgm:t>
    </dgm:pt>
    <dgm:pt modelId="{457F30DD-D8AB-4D6F-B8A6-7DE8DBFCE7EA}" type="sibTrans" cxnId="{952D8045-A987-4A7D-8616-85FB40899D96}">
      <dgm:prSet/>
      <dgm:spPr/>
      <dgm:t>
        <a:bodyPr/>
        <a:lstStyle/>
        <a:p>
          <a:pPr rtl="1"/>
          <a:endParaRPr lang="fa-IR"/>
        </a:p>
      </dgm:t>
    </dgm:pt>
    <dgm:pt modelId="{8E5FF56A-79A4-4257-9134-74155A6A96B2}">
      <dgm:prSet custT="1"/>
      <dgm:spPr/>
      <dgm:t>
        <a:bodyPr/>
        <a:lstStyle/>
        <a:p>
          <a:pPr rtl="1"/>
          <a:r>
            <a:rPr lang="fa-IR" sz="2800" smtClean="0">
              <a:latin typeface="Adobe Arabic" panose="02040503050201020203" pitchFamily="18" charset="-78"/>
              <a:cs typeface="Adobe Arabic" panose="02040503050201020203" pitchFamily="18" charset="-78"/>
            </a:rPr>
            <a:t>تشویق طفل در مجالست با دانشمندان</a:t>
          </a:r>
          <a:endParaRPr lang="fa-IR" sz="2800">
            <a:latin typeface="Adobe Arabic" panose="02040503050201020203" pitchFamily="18" charset="-78"/>
            <a:cs typeface="Adobe Arabic" panose="02040503050201020203" pitchFamily="18" charset="-78"/>
          </a:endParaRPr>
        </a:p>
      </dgm:t>
    </dgm:pt>
    <dgm:pt modelId="{B9415904-EBF1-428E-A1B1-8ED14FFB4DB6}" type="parTrans" cxnId="{4E40E78B-9037-47B0-BB3E-1228BE16B0A8}">
      <dgm:prSet/>
      <dgm:spPr/>
      <dgm:t>
        <a:bodyPr/>
        <a:lstStyle/>
        <a:p>
          <a:pPr rtl="1"/>
          <a:endParaRPr lang="fa-IR"/>
        </a:p>
      </dgm:t>
    </dgm:pt>
    <dgm:pt modelId="{95A33EEF-17BE-4FB0-B6BF-C8E5BD14FDE8}" type="sibTrans" cxnId="{4E40E78B-9037-47B0-BB3E-1228BE16B0A8}">
      <dgm:prSet/>
      <dgm:spPr/>
      <dgm:t>
        <a:bodyPr/>
        <a:lstStyle/>
        <a:p>
          <a:pPr rtl="1"/>
          <a:endParaRPr lang="fa-IR"/>
        </a:p>
      </dgm:t>
    </dgm:pt>
    <dgm:pt modelId="{9949688B-C789-49A9-8D91-35647AFC9A1E}">
      <dgm:prSet custT="1"/>
      <dgm:spPr/>
      <dgm:t>
        <a:bodyPr/>
        <a:lstStyle/>
        <a:p>
          <a:pPr rtl="1"/>
          <a:r>
            <a:rPr lang="fa-IR" sz="2800" smtClean="0">
              <a:latin typeface="Adobe Arabic" panose="02040503050201020203" pitchFamily="18" charset="-78"/>
              <a:cs typeface="Adobe Arabic" panose="02040503050201020203" pitchFamily="18" charset="-78"/>
            </a:rPr>
            <a:t>تشویق طفل در آموزش علوم نافع برای مردم</a:t>
          </a:r>
          <a:endParaRPr lang="fa-IR" sz="2800">
            <a:latin typeface="Adobe Arabic" panose="02040503050201020203" pitchFamily="18" charset="-78"/>
            <a:cs typeface="Adobe Arabic" panose="02040503050201020203" pitchFamily="18" charset="-78"/>
          </a:endParaRPr>
        </a:p>
      </dgm:t>
    </dgm:pt>
    <dgm:pt modelId="{53C208A0-0B04-4114-B91F-9A7D66E1BA76}" type="parTrans" cxnId="{F7D9C6A9-A1D9-4C9A-8F0F-61A45218B982}">
      <dgm:prSet/>
      <dgm:spPr/>
      <dgm:t>
        <a:bodyPr/>
        <a:lstStyle/>
        <a:p>
          <a:pPr rtl="1"/>
          <a:endParaRPr lang="fa-IR"/>
        </a:p>
      </dgm:t>
    </dgm:pt>
    <dgm:pt modelId="{F974C51B-B13E-467A-9657-01D7EE6A8BCE}" type="sibTrans" cxnId="{F7D9C6A9-A1D9-4C9A-8F0F-61A45218B982}">
      <dgm:prSet/>
      <dgm:spPr/>
      <dgm:t>
        <a:bodyPr/>
        <a:lstStyle/>
        <a:p>
          <a:pPr rtl="1"/>
          <a:endParaRPr lang="fa-IR"/>
        </a:p>
      </dgm:t>
    </dgm:pt>
    <dgm:pt modelId="{4950184B-89C9-4E44-A1A7-84D13CC9A311}">
      <dgm:prSet custT="1"/>
      <dgm:spPr/>
      <dgm:t>
        <a:bodyPr/>
        <a:lstStyle/>
        <a:p>
          <a:pPr rtl="1"/>
          <a:r>
            <a:rPr lang="fa-IR" sz="2800" dirty="0" smtClean="0">
              <a:latin typeface="Adobe Arabic" panose="02040503050201020203" pitchFamily="18" charset="-78"/>
              <a:cs typeface="Adobe Arabic" panose="02040503050201020203" pitchFamily="18" charset="-78"/>
            </a:rPr>
            <a:t>مساعدت طفل در آموزش حلال و حرام الهی و علم به دین</a:t>
          </a:r>
          <a:endParaRPr lang="fa-IR" sz="2800" dirty="0">
            <a:latin typeface="Adobe Arabic" panose="02040503050201020203" pitchFamily="18" charset="-78"/>
            <a:cs typeface="Adobe Arabic" panose="02040503050201020203" pitchFamily="18" charset="-78"/>
          </a:endParaRPr>
        </a:p>
      </dgm:t>
    </dgm:pt>
    <dgm:pt modelId="{FDCAA9A4-0D99-4D39-ACAF-59375A6636A1}" type="parTrans" cxnId="{E84F3491-B424-4764-A346-9DE103F8B89D}">
      <dgm:prSet/>
      <dgm:spPr/>
      <dgm:t>
        <a:bodyPr/>
        <a:lstStyle/>
        <a:p>
          <a:pPr rtl="1"/>
          <a:endParaRPr lang="fa-IR"/>
        </a:p>
      </dgm:t>
    </dgm:pt>
    <dgm:pt modelId="{D031A131-A226-486B-A47D-E9671CD1EA10}" type="sibTrans" cxnId="{E84F3491-B424-4764-A346-9DE103F8B89D}">
      <dgm:prSet/>
      <dgm:spPr/>
      <dgm:t>
        <a:bodyPr/>
        <a:lstStyle/>
        <a:p>
          <a:pPr rtl="1"/>
          <a:endParaRPr lang="fa-IR"/>
        </a:p>
      </dgm:t>
    </dgm:pt>
    <dgm:pt modelId="{EBAC2F51-5E5A-4893-AC11-79CD45D51207}">
      <dgm:prSet custT="1"/>
      <dgm:spPr/>
      <dgm:t>
        <a:bodyPr/>
        <a:lstStyle/>
        <a:p>
          <a:pPr rtl="1"/>
          <a:r>
            <a:rPr lang="fa-IR" sz="2800" smtClean="0">
              <a:latin typeface="Adobe Arabic" panose="02040503050201020203" pitchFamily="18" charset="-78"/>
              <a:cs typeface="Adobe Arabic" panose="02040503050201020203" pitchFamily="18" charset="-78"/>
            </a:rPr>
            <a:t>آموختن شیوه های حرص در آموزش به طفل</a:t>
          </a:r>
          <a:endParaRPr lang="fa-IR" sz="2800">
            <a:latin typeface="Adobe Arabic" panose="02040503050201020203" pitchFamily="18" charset="-78"/>
            <a:cs typeface="Adobe Arabic" panose="02040503050201020203" pitchFamily="18" charset="-78"/>
          </a:endParaRPr>
        </a:p>
      </dgm:t>
    </dgm:pt>
    <dgm:pt modelId="{5A8B6012-0283-4743-9EAC-CE43C60AFD92}" type="parTrans" cxnId="{DAD8BA05-0818-4A48-A253-F8E60D6D8D04}">
      <dgm:prSet/>
      <dgm:spPr/>
      <dgm:t>
        <a:bodyPr/>
        <a:lstStyle/>
        <a:p>
          <a:pPr rtl="1"/>
          <a:endParaRPr lang="fa-IR"/>
        </a:p>
      </dgm:t>
    </dgm:pt>
    <dgm:pt modelId="{A47A23B8-B23F-4FBD-83EA-DB65E65DD39E}" type="sibTrans" cxnId="{DAD8BA05-0818-4A48-A253-F8E60D6D8D04}">
      <dgm:prSet/>
      <dgm:spPr/>
      <dgm:t>
        <a:bodyPr/>
        <a:lstStyle/>
        <a:p>
          <a:pPr rtl="1"/>
          <a:endParaRPr lang="fa-IR"/>
        </a:p>
      </dgm:t>
    </dgm:pt>
    <dgm:pt modelId="{5101D9E7-B44B-453F-BAF1-9DA5269396C1}">
      <dgm:prSet custT="1"/>
      <dgm:spPr/>
      <dgm:t>
        <a:bodyPr/>
        <a:lstStyle/>
        <a:p>
          <a:pPr rtl="1"/>
          <a:r>
            <a:rPr lang="fa-IR" sz="2800" smtClean="0">
              <a:latin typeface="Adobe Arabic" panose="02040503050201020203" pitchFamily="18" charset="-78"/>
              <a:cs typeface="Adobe Arabic" panose="02040503050201020203" pitchFamily="18" charset="-78"/>
            </a:rPr>
            <a:t>آموزش برنامه ریزی برای یادگیری</a:t>
          </a:r>
          <a:endParaRPr lang="fa-IR" sz="2800">
            <a:latin typeface="Adobe Arabic" panose="02040503050201020203" pitchFamily="18" charset="-78"/>
            <a:cs typeface="Adobe Arabic" panose="02040503050201020203" pitchFamily="18" charset="-78"/>
          </a:endParaRPr>
        </a:p>
      </dgm:t>
    </dgm:pt>
    <dgm:pt modelId="{D87A48D6-4D42-44D1-80CF-880CD93920AC}" type="parTrans" cxnId="{B5586912-CFB4-4E0A-98C0-933222A58B58}">
      <dgm:prSet/>
      <dgm:spPr/>
      <dgm:t>
        <a:bodyPr/>
        <a:lstStyle/>
        <a:p>
          <a:pPr rtl="1"/>
          <a:endParaRPr lang="fa-IR"/>
        </a:p>
      </dgm:t>
    </dgm:pt>
    <dgm:pt modelId="{6BDF6147-256A-49C7-AA1A-A5ACC8667DCF}" type="sibTrans" cxnId="{B5586912-CFB4-4E0A-98C0-933222A58B58}">
      <dgm:prSet/>
      <dgm:spPr/>
      <dgm:t>
        <a:bodyPr/>
        <a:lstStyle/>
        <a:p>
          <a:pPr rtl="1"/>
          <a:endParaRPr lang="fa-IR"/>
        </a:p>
      </dgm:t>
    </dgm:pt>
    <dgm:pt modelId="{FDF12875-6427-4B07-A6F1-CE8F6243F5FD}">
      <dgm:prSet custT="1"/>
      <dgm:spPr/>
      <dgm:t>
        <a:bodyPr/>
        <a:lstStyle/>
        <a:p>
          <a:pPr rtl="1"/>
          <a:r>
            <a:rPr lang="fa-IR" sz="2800" smtClean="0">
              <a:latin typeface="Adobe Arabic" panose="02040503050201020203" pitchFamily="18" charset="-78"/>
              <a:cs typeface="Adobe Arabic" panose="02040503050201020203" pitchFamily="18" charset="-78"/>
            </a:rPr>
            <a:t>توجه دادن به تجربه های خود و دیگران</a:t>
          </a:r>
          <a:endParaRPr lang="fa-IR" sz="2800">
            <a:latin typeface="Adobe Arabic" panose="02040503050201020203" pitchFamily="18" charset="-78"/>
            <a:cs typeface="Adobe Arabic" panose="02040503050201020203" pitchFamily="18" charset="-78"/>
          </a:endParaRPr>
        </a:p>
      </dgm:t>
    </dgm:pt>
    <dgm:pt modelId="{9955BF1B-E7B1-478D-BDD3-41EBF7540C06}" type="parTrans" cxnId="{D85C28D3-A2AF-4EB0-A5DA-1958A7F38854}">
      <dgm:prSet/>
      <dgm:spPr/>
      <dgm:t>
        <a:bodyPr/>
        <a:lstStyle/>
        <a:p>
          <a:pPr rtl="1"/>
          <a:endParaRPr lang="fa-IR"/>
        </a:p>
      </dgm:t>
    </dgm:pt>
    <dgm:pt modelId="{7DCD5DB3-21E0-44D6-AF01-8AADE7548076}" type="sibTrans" cxnId="{D85C28D3-A2AF-4EB0-A5DA-1958A7F38854}">
      <dgm:prSet/>
      <dgm:spPr/>
      <dgm:t>
        <a:bodyPr/>
        <a:lstStyle/>
        <a:p>
          <a:pPr rtl="1"/>
          <a:endParaRPr lang="fa-IR"/>
        </a:p>
      </dgm:t>
    </dgm:pt>
    <dgm:pt modelId="{173D2EB6-FBC4-4799-AD41-E03637466758}">
      <dgm:prSet custT="1"/>
      <dgm:spPr/>
      <dgm:t>
        <a:bodyPr/>
        <a:lstStyle/>
        <a:p>
          <a:pPr rtl="1"/>
          <a:r>
            <a:rPr lang="fa-IR" sz="2800" smtClean="0">
              <a:latin typeface="Adobe Arabic" panose="02040503050201020203" pitchFamily="18" charset="-78"/>
              <a:cs typeface="Adobe Arabic" panose="02040503050201020203" pitchFamily="18" charset="-78"/>
            </a:rPr>
            <a:t>آموزش نحوه ارتباط با دیگران</a:t>
          </a:r>
          <a:endParaRPr lang="fa-IR" sz="2800">
            <a:latin typeface="Adobe Arabic" panose="02040503050201020203" pitchFamily="18" charset="-78"/>
            <a:cs typeface="Adobe Arabic" panose="02040503050201020203" pitchFamily="18" charset="-78"/>
          </a:endParaRPr>
        </a:p>
      </dgm:t>
    </dgm:pt>
    <dgm:pt modelId="{E3A04A98-F575-414B-A616-550CAA7A675A}" type="parTrans" cxnId="{9A234C49-B4A2-427D-B3DF-14C5086CE177}">
      <dgm:prSet/>
      <dgm:spPr/>
      <dgm:t>
        <a:bodyPr/>
        <a:lstStyle/>
        <a:p>
          <a:pPr rtl="1"/>
          <a:endParaRPr lang="fa-IR"/>
        </a:p>
      </dgm:t>
    </dgm:pt>
    <dgm:pt modelId="{A5A93F25-0E4A-4F10-9106-4C12D61A5590}" type="sibTrans" cxnId="{9A234C49-B4A2-427D-B3DF-14C5086CE177}">
      <dgm:prSet/>
      <dgm:spPr/>
      <dgm:t>
        <a:bodyPr/>
        <a:lstStyle/>
        <a:p>
          <a:pPr rtl="1"/>
          <a:endParaRPr lang="fa-IR"/>
        </a:p>
      </dgm:t>
    </dgm:pt>
    <dgm:pt modelId="{49CB4942-39EE-4F51-B824-B02ABB4F6C55}">
      <dgm:prSet custT="1"/>
      <dgm:spPr/>
      <dgm:t>
        <a:bodyPr/>
        <a:lstStyle/>
        <a:p>
          <a:pPr rtl="1"/>
          <a:r>
            <a:rPr lang="fa-IR" sz="2800" smtClean="0">
              <a:latin typeface="Adobe Arabic" panose="02040503050201020203" pitchFamily="18" charset="-78"/>
              <a:cs typeface="Adobe Arabic" panose="02040503050201020203" pitchFamily="18" charset="-78"/>
            </a:rPr>
            <a:t>آموزش قوانین مربوط به ورود در اجتماع</a:t>
          </a:r>
          <a:endParaRPr lang="fa-IR" sz="2800">
            <a:latin typeface="Adobe Arabic" panose="02040503050201020203" pitchFamily="18" charset="-78"/>
            <a:cs typeface="Adobe Arabic" panose="02040503050201020203" pitchFamily="18" charset="-78"/>
          </a:endParaRPr>
        </a:p>
      </dgm:t>
    </dgm:pt>
    <dgm:pt modelId="{6CCA16DB-EF03-4073-BC07-FDE315C888C5}" type="parTrans" cxnId="{3EC12DE7-01E1-41C3-AB86-4C20B54649B4}">
      <dgm:prSet/>
      <dgm:spPr/>
      <dgm:t>
        <a:bodyPr/>
        <a:lstStyle/>
        <a:p>
          <a:pPr rtl="1"/>
          <a:endParaRPr lang="fa-IR"/>
        </a:p>
      </dgm:t>
    </dgm:pt>
    <dgm:pt modelId="{B0CDF335-DADA-4D94-9C9C-5DF38CFE36EB}" type="sibTrans" cxnId="{3EC12DE7-01E1-41C3-AB86-4C20B54649B4}">
      <dgm:prSet/>
      <dgm:spPr/>
      <dgm:t>
        <a:bodyPr/>
        <a:lstStyle/>
        <a:p>
          <a:pPr rtl="1"/>
          <a:endParaRPr lang="fa-IR"/>
        </a:p>
      </dgm:t>
    </dgm:pt>
    <dgm:pt modelId="{F2A1D340-8F8C-42EE-9A6C-1D4CAA5D57D0}">
      <dgm:prSet custT="1"/>
      <dgm:spPr/>
      <dgm:t>
        <a:bodyPr/>
        <a:lstStyle/>
        <a:p>
          <a:pPr rtl="1"/>
          <a:r>
            <a:rPr lang="fa-IR" sz="2800" dirty="0" smtClean="0">
              <a:latin typeface="Adobe Arabic" panose="02040503050201020203" pitchFamily="18" charset="-78"/>
              <a:cs typeface="Adobe Arabic" panose="02040503050201020203" pitchFamily="18" charset="-78"/>
            </a:rPr>
            <a:t>فعال کردن عواطف در آموزش</a:t>
          </a:r>
          <a:endParaRPr lang="fa-IR" sz="2800" dirty="0">
            <a:latin typeface="Adobe Arabic" panose="02040503050201020203" pitchFamily="18" charset="-78"/>
            <a:cs typeface="Adobe Arabic" panose="02040503050201020203" pitchFamily="18" charset="-78"/>
          </a:endParaRPr>
        </a:p>
      </dgm:t>
    </dgm:pt>
    <dgm:pt modelId="{8091DB67-FC17-4B47-A1E6-95D41FAD1666}" type="parTrans" cxnId="{F63681CA-1959-4122-8861-0F918E9830D5}">
      <dgm:prSet/>
      <dgm:spPr/>
      <dgm:t>
        <a:bodyPr/>
        <a:lstStyle/>
        <a:p>
          <a:pPr rtl="1"/>
          <a:endParaRPr lang="fa-IR"/>
        </a:p>
      </dgm:t>
    </dgm:pt>
    <dgm:pt modelId="{6DD77338-22DC-4B92-9487-9D7594F60D70}" type="sibTrans" cxnId="{F63681CA-1959-4122-8861-0F918E9830D5}">
      <dgm:prSet/>
      <dgm:spPr/>
      <dgm:t>
        <a:bodyPr/>
        <a:lstStyle/>
        <a:p>
          <a:pPr rtl="1"/>
          <a:endParaRPr lang="fa-IR"/>
        </a:p>
      </dgm:t>
    </dgm:pt>
    <dgm:pt modelId="{392BB4DB-67B5-4ED7-A347-FAB45D87B81B}" type="pres">
      <dgm:prSet presAssocID="{B4354CA5-4C6E-4EDB-A4E4-4F799711BC1B}" presName="composite" presStyleCnt="0">
        <dgm:presLayoutVars>
          <dgm:chMax val="1"/>
          <dgm:dir/>
          <dgm:resizeHandles val="exact"/>
        </dgm:presLayoutVars>
      </dgm:prSet>
      <dgm:spPr/>
    </dgm:pt>
    <dgm:pt modelId="{D48B3955-FD68-41D6-B9D6-3D21D94C754B}" type="pres">
      <dgm:prSet presAssocID="{B4354CA5-4C6E-4EDB-A4E4-4F799711BC1B}" presName="radial" presStyleCnt="0">
        <dgm:presLayoutVars>
          <dgm:animLvl val="ctr"/>
        </dgm:presLayoutVars>
      </dgm:prSet>
      <dgm:spPr/>
    </dgm:pt>
    <dgm:pt modelId="{4F911B5E-94E6-457A-867F-0A6548F47968}" type="pres">
      <dgm:prSet presAssocID="{B46F1600-880A-4CFC-80C4-5AD2EB0FDB5D}" presName="centerShape" presStyleLbl="vennNode1" presStyleIdx="0" presStyleCnt="11"/>
      <dgm:spPr/>
      <dgm:t>
        <a:bodyPr/>
        <a:lstStyle/>
        <a:p>
          <a:pPr rtl="1"/>
          <a:endParaRPr lang="fa-IR"/>
        </a:p>
      </dgm:t>
    </dgm:pt>
    <dgm:pt modelId="{DFD84329-D678-4A1C-BC71-FD2049443C22}" type="pres">
      <dgm:prSet presAssocID="{A3B56ABC-AB8C-4217-AFFA-D8353231BC6D}" presName="node" presStyleLbl="vennNode1" presStyleIdx="1" presStyleCnt="11">
        <dgm:presLayoutVars>
          <dgm:bulletEnabled val="1"/>
        </dgm:presLayoutVars>
      </dgm:prSet>
      <dgm:spPr/>
    </dgm:pt>
    <dgm:pt modelId="{5601028E-37D9-4E4E-9EA0-B3BA8362E328}" type="pres">
      <dgm:prSet presAssocID="{8E5FF56A-79A4-4257-9134-74155A6A96B2}" presName="node" presStyleLbl="vennNode1" presStyleIdx="2" presStyleCnt="11">
        <dgm:presLayoutVars>
          <dgm:bulletEnabled val="1"/>
        </dgm:presLayoutVars>
      </dgm:prSet>
      <dgm:spPr/>
    </dgm:pt>
    <dgm:pt modelId="{0D14B63F-AFC6-4DDB-B06B-B1485A7A3542}" type="pres">
      <dgm:prSet presAssocID="{9949688B-C789-49A9-8D91-35647AFC9A1E}" presName="node" presStyleLbl="vennNode1" presStyleIdx="3" presStyleCnt="11">
        <dgm:presLayoutVars>
          <dgm:bulletEnabled val="1"/>
        </dgm:presLayoutVars>
      </dgm:prSet>
      <dgm:spPr/>
    </dgm:pt>
    <dgm:pt modelId="{64AC6D8D-B384-4CE8-A563-8EBCBF93A8B4}" type="pres">
      <dgm:prSet presAssocID="{4950184B-89C9-4E44-A1A7-84D13CC9A311}" presName="node" presStyleLbl="vennNode1" presStyleIdx="4" presStyleCnt="11">
        <dgm:presLayoutVars>
          <dgm:bulletEnabled val="1"/>
        </dgm:presLayoutVars>
      </dgm:prSet>
      <dgm:spPr/>
    </dgm:pt>
    <dgm:pt modelId="{9B96FFD6-828B-49F9-972F-9635CC882299}" type="pres">
      <dgm:prSet presAssocID="{EBAC2F51-5E5A-4893-AC11-79CD45D51207}" presName="node" presStyleLbl="vennNode1" presStyleIdx="5" presStyleCnt="11">
        <dgm:presLayoutVars>
          <dgm:bulletEnabled val="1"/>
        </dgm:presLayoutVars>
      </dgm:prSet>
      <dgm:spPr/>
    </dgm:pt>
    <dgm:pt modelId="{7E493959-4530-4482-99CB-4442F15F90AF}" type="pres">
      <dgm:prSet presAssocID="{5101D9E7-B44B-453F-BAF1-9DA5269396C1}" presName="node" presStyleLbl="vennNode1" presStyleIdx="6" presStyleCnt="11">
        <dgm:presLayoutVars>
          <dgm:bulletEnabled val="1"/>
        </dgm:presLayoutVars>
      </dgm:prSet>
      <dgm:spPr/>
    </dgm:pt>
    <dgm:pt modelId="{53447A23-E905-4296-9671-83CD1A3D4E00}" type="pres">
      <dgm:prSet presAssocID="{FDF12875-6427-4B07-A6F1-CE8F6243F5FD}" presName="node" presStyleLbl="vennNode1" presStyleIdx="7" presStyleCnt="11">
        <dgm:presLayoutVars>
          <dgm:bulletEnabled val="1"/>
        </dgm:presLayoutVars>
      </dgm:prSet>
      <dgm:spPr/>
    </dgm:pt>
    <dgm:pt modelId="{A6A8AA99-7A01-491D-99DC-A835E633B997}" type="pres">
      <dgm:prSet presAssocID="{173D2EB6-FBC4-4799-AD41-E03637466758}" presName="node" presStyleLbl="vennNode1" presStyleIdx="8" presStyleCnt="11">
        <dgm:presLayoutVars>
          <dgm:bulletEnabled val="1"/>
        </dgm:presLayoutVars>
      </dgm:prSet>
      <dgm:spPr/>
    </dgm:pt>
    <dgm:pt modelId="{678E8967-AEDD-4E83-918A-2C23893D802B}" type="pres">
      <dgm:prSet presAssocID="{49CB4942-39EE-4F51-B824-B02ABB4F6C55}" presName="node" presStyleLbl="vennNode1" presStyleIdx="9" presStyleCnt="11">
        <dgm:presLayoutVars>
          <dgm:bulletEnabled val="1"/>
        </dgm:presLayoutVars>
      </dgm:prSet>
      <dgm:spPr/>
    </dgm:pt>
    <dgm:pt modelId="{EECAF246-EC33-4CFF-BDD3-1AC48A8C7719}" type="pres">
      <dgm:prSet presAssocID="{F2A1D340-8F8C-42EE-9A6C-1D4CAA5D57D0}" presName="node" presStyleLbl="vennNode1" presStyleIdx="10" presStyleCnt="11">
        <dgm:presLayoutVars>
          <dgm:bulletEnabled val="1"/>
        </dgm:presLayoutVars>
      </dgm:prSet>
      <dgm:spPr/>
    </dgm:pt>
  </dgm:ptLst>
  <dgm:cxnLst>
    <dgm:cxn modelId="{DAD8BA05-0818-4A48-A253-F8E60D6D8D04}" srcId="{B46F1600-880A-4CFC-80C4-5AD2EB0FDB5D}" destId="{EBAC2F51-5E5A-4893-AC11-79CD45D51207}" srcOrd="4" destOrd="0" parTransId="{5A8B6012-0283-4743-9EAC-CE43C60AFD92}" sibTransId="{A47A23B8-B23F-4FBD-83EA-DB65E65DD39E}"/>
    <dgm:cxn modelId="{B5586912-CFB4-4E0A-98C0-933222A58B58}" srcId="{B46F1600-880A-4CFC-80C4-5AD2EB0FDB5D}" destId="{5101D9E7-B44B-453F-BAF1-9DA5269396C1}" srcOrd="5" destOrd="0" parTransId="{D87A48D6-4D42-44D1-80CF-880CD93920AC}" sibTransId="{6BDF6147-256A-49C7-AA1A-A5ACC8667DCF}"/>
    <dgm:cxn modelId="{682265D6-5369-43E1-A822-67AE1B4B02BF}" type="presOf" srcId="{EBAC2F51-5E5A-4893-AC11-79CD45D51207}" destId="{9B96FFD6-828B-49F9-972F-9635CC882299}" srcOrd="0" destOrd="0" presId="urn:microsoft.com/office/officeart/2005/8/layout/radial3"/>
    <dgm:cxn modelId="{952D8045-A987-4A7D-8616-85FB40899D96}" srcId="{B46F1600-880A-4CFC-80C4-5AD2EB0FDB5D}" destId="{A3B56ABC-AB8C-4217-AFFA-D8353231BC6D}" srcOrd="0" destOrd="0" parTransId="{6F652A34-794F-46FE-BF45-DB996D0DADE1}" sibTransId="{457F30DD-D8AB-4D6F-B8A6-7DE8DBFCE7EA}"/>
    <dgm:cxn modelId="{E84F3491-B424-4764-A346-9DE103F8B89D}" srcId="{B46F1600-880A-4CFC-80C4-5AD2EB0FDB5D}" destId="{4950184B-89C9-4E44-A1A7-84D13CC9A311}" srcOrd="3" destOrd="0" parTransId="{FDCAA9A4-0D99-4D39-ACAF-59375A6636A1}" sibTransId="{D031A131-A226-486B-A47D-E9671CD1EA10}"/>
    <dgm:cxn modelId="{E0DA1EAB-3EAD-4356-819B-D635C2D68DD5}" type="presOf" srcId="{B46F1600-880A-4CFC-80C4-5AD2EB0FDB5D}" destId="{4F911B5E-94E6-457A-867F-0A6548F47968}" srcOrd="0" destOrd="0" presId="urn:microsoft.com/office/officeart/2005/8/layout/radial3"/>
    <dgm:cxn modelId="{28D5DE5C-4886-4576-8D33-CE6FC05D7168}" type="presOf" srcId="{F2A1D340-8F8C-42EE-9A6C-1D4CAA5D57D0}" destId="{EECAF246-EC33-4CFF-BDD3-1AC48A8C7719}" srcOrd="0" destOrd="0" presId="urn:microsoft.com/office/officeart/2005/8/layout/radial3"/>
    <dgm:cxn modelId="{C4DD8F4B-44D1-4A85-9D3E-6051CE108F4B}" type="presOf" srcId="{173D2EB6-FBC4-4799-AD41-E03637466758}" destId="{A6A8AA99-7A01-491D-99DC-A835E633B997}" srcOrd="0" destOrd="0" presId="urn:microsoft.com/office/officeart/2005/8/layout/radial3"/>
    <dgm:cxn modelId="{95B4593A-D6DB-4B8A-93D0-536C5ADF84C0}" srcId="{B4354CA5-4C6E-4EDB-A4E4-4F799711BC1B}" destId="{B46F1600-880A-4CFC-80C4-5AD2EB0FDB5D}" srcOrd="0" destOrd="0" parTransId="{D0E74F5D-4677-40F5-99E7-3B475C8880A3}" sibTransId="{88320F8E-C548-4815-97F4-71EC8CD8422D}"/>
    <dgm:cxn modelId="{EA0ACE6D-9EDD-4BDD-9358-09D137896CAE}" type="presOf" srcId="{B4354CA5-4C6E-4EDB-A4E4-4F799711BC1B}" destId="{392BB4DB-67B5-4ED7-A347-FAB45D87B81B}" srcOrd="0" destOrd="0" presId="urn:microsoft.com/office/officeart/2005/8/layout/radial3"/>
    <dgm:cxn modelId="{D85C28D3-A2AF-4EB0-A5DA-1958A7F38854}" srcId="{B46F1600-880A-4CFC-80C4-5AD2EB0FDB5D}" destId="{FDF12875-6427-4B07-A6F1-CE8F6243F5FD}" srcOrd="6" destOrd="0" parTransId="{9955BF1B-E7B1-478D-BDD3-41EBF7540C06}" sibTransId="{7DCD5DB3-21E0-44D6-AF01-8AADE7548076}"/>
    <dgm:cxn modelId="{477D5D91-75E4-41F6-926B-BE573B08B479}" type="presOf" srcId="{5101D9E7-B44B-453F-BAF1-9DA5269396C1}" destId="{7E493959-4530-4482-99CB-4442F15F90AF}" srcOrd="0" destOrd="0" presId="urn:microsoft.com/office/officeart/2005/8/layout/radial3"/>
    <dgm:cxn modelId="{443B5EAE-5AB6-41A1-BAC5-74A1D5706934}" type="presOf" srcId="{A3B56ABC-AB8C-4217-AFFA-D8353231BC6D}" destId="{DFD84329-D678-4A1C-BC71-FD2049443C22}" srcOrd="0" destOrd="0" presId="urn:microsoft.com/office/officeart/2005/8/layout/radial3"/>
    <dgm:cxn modelId="{10B83249-56BC-4DF6-ACB5-CAA0D8F54B8C}" type="presOf" srcId="{FDF12875-6427-4B07-A6F1-CE8F6243F5FD}" destId="{53447A23-E905-4296-9671-83CD1A3D4E00}" srcOrd="0" destOrd="0" presId="urn:microsoft.com/office/officeart/2005/8/layout/radial3"/>
    <dgm:cxn modelId="{CCD3A1BB-5446-4F4E-8A25-8231E272D9A2}" type="presOf" srcId="{8E5FF56A-79A4-4257-9134-74155A6A96B2}" destId="{5601028E-37D9-4E4E-9EA0-B3BA8362E328}" srcOrd="0" destOrd="0" presId="urn:microsoft.com/office/officeart/2005/8/layout/radial3"/>
    <dgm:cxn modelId="{3EB4DBC3-C32A-4134-B7B2-50282C8797AF}" type="presOf" srcId="{4950184B-89C9-4E44-A1A7-84D13CC9A311}" destId="{64AC6D8D-B384-4CE8-A563-8EBCBF93A8B4}" srcOrd="0" destOrd="0" presId="urn:microsoft.com/office/officeart/2005/8/layout/radial3"/>
    <dgm:cxn modelId="{E790D732-B151-459C-AE1A-2F649C05D560}" type="presOf" srcId="{49CB4942-39EE-4F51-B824-B02ABB4F6C55}" destId="{678E8967-AEDD-4E83-918A-2C23893D802B}" srcOrd="0" destOrd="0" presId="urn:microsoft.com/office/officeart/2005/8/layout/radial3"/>
    <dgm:cxn modelId="{3EC12DE7-01E1-41C3-AB86-4C20B54649B4}" srcId="{B46F1600-880A-4CFC-80C4-5AD2EB0FDB5D}" destId="{49CB4942-39EE-4F51-B824-B02ABB4F6C55}" srcOrd="8" destOrd="0" parTransId="{6CCA16DB-EF03-4073-BC07-FDE315C888C5}" sibTransId="{B0CDF335-DADA-4D94-9C9C-5DF38CFE36EB}"/>
    <dgm:cxn modelId="{1180A242-28CE-4C5F-B700-5353100EBD2E}" type="presOf" srcId="{9949688B-C789-49A9-8D91-35647AFC9A1E}" destId="{0D14B63F-AFC6-4DDB-B06B-B1485A7A3542}" srcOrd="0" destOrd="0" presId="urn:microsoft.com/office/officeart/2005/8/layout/radial3"/>
    <dgm:cxn modelId="{9A234C49-B4A2-427D-B3DF-14C5086CE177}" srcId="{B46F1600-880A-4CFC-80C4-5AD2EB0FDB5D}" destId="{173D2EB6-FBC4-4799-AD41-E03637466758}" srcOrd="7" destOrd="0" parTransId="{E3A04A98-F575-414B-A616-550CAA7A675A}" sibTransId="{A5A93F25-0E4A-4F10-9106-4C12D61A5590}"/>
    <dgm:cxn modelId="{4E40E78B-9037-47B0-BB3E-1228BE16B0A8}" srcId="{B46F1600-880A-4CFC-80C4-5AD2EB0FDB5D}" destId="{8E5FF56A-79A4-4257-9134-74155A6A96B2}" srcOrd="1" destOrd="0" parTransId="{B9415904-EBF1-428E-A1B1-8ED14FFB4DB6}" sibTransId="{95A33EEF-17BE-4FB0-B6BF-C8E5BD14FDE8}"/>
    <dgm:cxn modelId="{F7D9C6A9-A1D9-4C9A-8F0F-61A45218B982}" srcId="{B46F1600-880A-4CFC-80C4-5AD2EB0FDB5D}" destId="{9949688B-C789-49A9-8D91-35647AFC9A1E}" srcOrd="2" destOrd="0" parTransId="{53C208A0-0B04-4114-B91F-9A7D66E1BA76}" sibTransId="{F974C51B-B13E-467A-9657-01D7EE6A8BCE}"/>
    <dgm:cxn modelId="{F63681CA-1959-4122-8861-0F918E9830D5}" srcId="{B46F1600-880A-4CFC-80C4-5AD2EB0FDB5D}" destId="{F2A1D340-8F8C-42EE-9A6C-1D4CAA5D57D0}" srcOrd="9" destOrd="0" parTransId="{8091DB67-FC17-4B47-A1E6-95D41FAD1666}" sibTransId="{6DD77338-22DC-4B92-9487-9D7594F60D70}"/>
    <dgm:cxn modelId="{050C3026-57BF-4655-87F6-4C6B6549E10D}" type="presParOf" srcId="{392BB4DB-67B5-4ED7-A347-FAB45D87B81B}" destId="{D48B3955-FD68-41D6-B9D6-3D21D94C754B}" srcOrd="0" destOrd="0" presId="urn:microsoft.com/office/officeart/2005/8/layout/radial3"/>
    <dgm:cxn modelId="{E9AB731A-B809-413B-9315-81DC1FB2B0B0}" type="presParOf" srcId="{D48B3955-FD68-41D6-B9D6-3D21D94C754B}" destId="{4F911B5E-94E6-457A-867F-0A6548F47968}" srcOrd="0" destOrd="0" presId="urn:microsoft.com/office/officeart/2005/8/layout/radial3"/>
    <dgm:cxn modelId="{5187AF97-4164-480A-868A-97F2019231EB}" type="presParOf" srcId="{D48B3955-FD68-41D6-B9D6-3D21D94C754B}" destId="{DFD84329-D678-4A1C-BC71-FD2049443C22}" srcOrd="1" destOrd="0" presId="urn:microsoft.com/office/officeart/2005/8/layout/radial3"/>
    <dgm:cxn modelId="{A50C657B-7CC5-46E5-9B23-7651A7165141}" type="presParOf" srcId="{D48B3955-FD68-41D6-B9D6-3D21D94C754B}" destId="{5601028E-37D9-4E4E-9EA0-B3BA8362E328}" srcOrd="2" destOrd="0" presId="urn:microsoft.com/office/officeart/2005/8/layout/radial3"/>
    <dgm:cxn modelId="{8B284363-7B66-4AFF-81B4-1F1D84EE16F8}" type="presParOf" srcId="{D48B3955-FD68-41D6-B9D6-3D21D94C754B}" destId="{0D14B63F-AFC6-4DDB-B06B-B1485A7A3542}" srcOrd="3" destOrd="0" presId="urn:microsoft.com/office/officeart/2005/8/layout/radial3"/>
    <dgm:cxn modelId="{8848550A-FF7E-466B-8CE4-36C28A173E5B}" type="presParOf" srcId="{D48B3955-FD68-41D6-B9D6-3D21D94C754B}" destId="{64AC6D8D-B384-4CE8-A563-8EBCBF93A8B4}" srcOrd="4" destOrd="0" presId="urn:microsoft.com/office/officeart/2005/8/layout/radial3"/>
    <dgm:cxn modelId="{65587EA8-BFD0-4A28-9EA9-3457AD752553}" type="presParOf" srcId="{D48B3955-FD68-41D6-B9D6-3D21D94C754B}" destId="{9B96FFD6-828B-49F9-972F-9635CC882299}" srcOrd="5" destOrd="0" presId="urn:microsoft.com/office/officeart/2005/8/layout/radial3"/>
    <dgm:cxn modelId="{13EA03D2-61AA-445E-984A-531BC78C05DB}" type="presParOf" srcId="{D48B3955-FD68-41D6-B9D6-3D21D94C754B}" destId="{7E493959-4530-4482-99CB-4442F15F90AF}" srcOrd="6" destOrd="0" presId="urn:microsoft.com/office/officeart/2005/8/layout/radial3"/>
    <dgm:cxn modelId="{377E797C-91CA-4A19-9E15-85B0913B1AE8}" type="presParOf" srcId="{D48B3955-FD68-41D6-B9D6-3D21D94C754B}" destId="{53447A23-E905-4296-9671-83CD1A3D4E00}" srcOrd="7" destOrd="0" presId="urn:microsoft.com/office/officeart/2005/8/layout/radial3"/>
    <dgm:cxn modelId="{3B7B4D46-FE3D-43D8-8539-EE6BCE63FAD6}" type="presParOf" srcId="{D48B3955-FD68-41D6-B9D6-3D21D94C754B}" destId="{A6A8AA99-7A01-491D-99DC-A835E633B997}" srcOrd="8" destOrd="0" presId="urn:microsoft.com/office/officeart/2005/8/layout/radial3"/>
    <dgm:cxn modelId="{BC36835C-00A0-4FA2-8EA4-DD3A9FFECB5C}" type="presParOf" srcId="{D48B3955-FD68-41D6-B9D6-3D21D94C754B}" destId="{678E8967-AEDD-4E83-918A-2C23893D802B}" srcOrd="9" destOrd="0" presId="urn:microsoft.com/office/officeart/2005/8/layout/radial3"/>
    <dgm:cxn modelId="{4F99333D-FAD8-4823-9F35-10B043C6F5BB}" type="presParOf" srcId="{D48B3955-FD68-41D6-B9D6-3D21D94C754B}" destId="{EECAF246-EC33-4CFF-BDD3-1AC48A8C7719}" srcOrd="1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4354CA5-4C6E-4EDB-A4E4-4F799711BC1B}"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pPr rtl="1"/>
          <a:endParaRPr lang="fa-IR"/>
        </a:p>
      </dgm:t>
    </dgm:pt>
    <dgm:pt modelId="{B46F1600-880A-4CFC-80C4-5AD2EB0FDB5D}">
      <dgm:prSet custT="1"/>
      <dgm:spPr/>
      <dgm:t>
        <a:bodyPr/>
        <a:lstStyle/>
        <a:p>
          <a:pPr rtl="1"/>
          <a:r>
            <a:rPr lang="fa-IR" sz="6600" dirty="0" smtClean="0">
              <a:latin typeface="Adobe Arabic" panose="02040503050201020203" pitchFamily="18" charset="-78"/>
              <a:cs typeface="Adobe Arabic" panose="02040503050201020203" pitchFamily="18" charset="-78"/>
            </a:rPr>
            <a:t>فعال کردن تفکر بنیادی</a:t>
          </a:r>
          <a:endParaRPr lang="fa-IR" sz="6600" dirty="0">
            <a:latin typeface="Adobe Arabic" panose="02040503050201020203" pitchFamily="18" charset="-78"/>
            <a:cs typeface="Adobe Arabic" panose="02040503050201020203" pitchFamily="18" charset="-78"/>
          </a:endParaRPr>
        </a:p>
      </dgm:t>
    </dgm:pt>
    <dgm:pt modelId="{D0E74F5D-4677-40F5-99E7-3B475C8880A3}" type="parTrans" cxnId="{95B4593A-D6DB-4B8A-93D0-536C5ADF84C0}">
      <dgm:prSet/>
      <dgm:spPr/>
      <dgm:t>
        <a:bodyPr/>
        <a:lstStyle/>
        <a:p>
          <a:pPr rtl="1"/>
          <a:endParaRPr lang="fa-IR"/>
        </a:p>
      </dgm:t>
    </dgm:pt>
    <dgm:pt modelId="{88320F8E-C548-4815-97F4-71EC8CD8422D}" type="sibTrans" cxnId="{95B4593A-D6DB-4B8A-93D0-536C5ADF84C0}">
      <dgm:prSet/>
      <dgm:spPr/>
      <dgm:t>
        <a:bodyPr/>
        <a:lstStyle/>
        <a:p>
          <a:pPr rtl="1"/>
          <a:endParaRPr lang="fa-IR"/>
        </a:p>
      </dgm:t>
    </dgm:pt>
    <dgm:pt modelId="{A3B56ABC-AB8C-4217-AFFA-D8353231BC6D}">
      <dgm:prSet custT="1"/>
      <dgm:spPr/>
      <dgm:t>
        <a:bodyPr/>
        <a:lstStyle/>
        <a:p>
          <a:pPr rtl="1"/>
          <a:r>
            <a:rPr lang="fa-IR" sz="2800" dirty="0" smtClean="0">
              <a:latin typeface="Adobe Arabic" panose="02040503050201020203" pitchFamily="18" charset="-78"/>
              <a:cs typeface="Adobe Arabic" panose="02040503050201020203" pitchFamily="18" charset="-78"/>
            </a:rPr>
            <a:t>سعی و تلاش در بدست آوردن حکمت</a:t>
          </a:r>
          <a:endParaRPr lang="fa-IR" sz="2800" dirty="0">
            <a:latin typeface="Adobe Arabic" panose="02040503050201020203" pitchFamily="18" charset="-78"/>
            <a:cs typeface="Adobe Arabic" panose="02040503050201020203" pitchFamily="18" charset="-78"/>
          </a:endParaRPr>
        </a:p>
      </dgm:t>
    </dgm:pt>
    <dgm:pt modelId="{6F652A34-794F-46FE-BF45-DB996D0DADE1}" type="parTrans" cxnId="{952D8045-A987-4A7D-8616-85FB40899D96}">
      <dgm:prSet/>
      <dgm:spPr/>
      <dgm:t>
        <a:bodyPr/>
        <a:lstStyle/>
        <a:p>
          <a:pPr rtl="1"/>
          <a:endParaRPr lang="fa-IR"/>
        </a:p>
      </dgm:t>
    </dgm:pt>
    <dgm:pt modelId="{457F30DD-D8AB-4D6F-B8A6-7DE8DBFCE7EA}" type="sibTrans" cxnId="{952D8045-A987-4A7D-8616-85FB40899D96}">
      <dgm:prSet/>
      <dgm:spPr/>
      <dgm:t>
        <a:bodyPr/>
        <a:lstStyle/>
        <a:p>
          <a:pPr rtl="1"/>
          <a:endParaRPr lang="fa-IR"/>
        </a:p>
      </dgm:t>
    </dgm:pt>
    <dgm:pt modelId="{8F390894-5EFC-4547-9E8F-CA2F0F33B9D1}">
      <dgm:prSet custT="1"/>
      <dgm:spPr/>
      <dgm:t>
        <a:bodyPr/>
        <a:lstStyle/>
        <a:p>
          <a:pPr rtl="1"/>
          <a:r>
            <a:rPr lang="fa-IR" sz="2800" dirty="0" smtClean="0">
              <a:latin typeface="Adobe Arabic" panose="02040503050201020203" pitchFamily="18" charset="-78"/>
              <a:cs typeface="Adobe Arabic" panose="02040503050201020203" pitchFamily="18" charset="-78"/>
            </a:rPr>
            <a:t>علامت شناسی</a:t>
          </a:r>
          <a:endParaRPr lang="fa-IR" sz="2800" dirty="0">
            <a:latin typeface="Adobe Arabic" panose="02040503050201020203" pitchFamily="18" charset="-78"/>
            <a:cs typeface="Adobe Arabic" panose="02040503050201020203" pitchFamily="18" charset="-78"/>
          </a:endParaRPr>
        </a:p>
      </dgm:t>
    </dgm:pt>
    <dgm:pt modelId="{4B64189A-F375-4570-8333-2004B02BE0B1}" type="parTrans" cxnId="{7B54D1C5-E9A7-49F0-9E90-5C85C3EA1BE4}">
      <dgm:prSet/>
      <dgm:spPr/>
      <dgm:t>
        <a:bodyPr/>
        <a:lstStyle/>
        <a:p>
          <a:pPr rtl="1"/>
          <a:endParaRPr lang="fa-IR"/>
        </a:p>
      </dgm:t>
    </dgm:pt>
    <dgm:pt modelId="{7910CA53-EC1A-46BD-A5C9-530A2F37387E}" type="sibTrans" cxnId="{7B54D1C5-E9A7-49F0-9E90-5C85C3EA1BE4}">
      <dgm:prSet/>
      <dgm:spPr/>
      <dgm:t>
        <a:bodyPr/>
        <a:lstStyle/>
        <a:p>
          <a:pPr rtl="1"/>
          <a:endParaRPr lang="fa-IR"/>
        </a:p>
      </dgm:t>
    </dgm:pt>
    <dgm:pt modelId="{B0AAB786-3007-45BC-8B53-95003092B4AB}">
      <dgm:prSet custT="1"/>
      <dgm:spPr/>
      <dgm:t>
        <a:bodyPr/>
        <a:lstStyle/>
        <a:p>
          <a:pPr rtl="1"/>
          <a:r>
            <a:rPr lang="fa-IR" sz="2800" dirty="0" smtClean="0">
              <a:latin typeface="Adobe Arabic" panose="02040503050201020203" pitchFamily="18" charset="-78"/>
              <a:cs typeface="Adobe Arabic" panose="02040503050201020203" pitchFamily="18" charset="-78"/>
            </a:rPr>
            <a:t>شناساندن قوانین زندگی</a:t>
          </a:r>
          <a:endParaRPr lang="fa-IR" sz="2800" dirty="0">
            <a:latin typeface="Adobe Arabic" panose="02040503050201020203" pitchFamily="18" charset="-78"/>
            <a:cs typeface="Adobe Arabic" panose="02040503050201020203" pitchFamily="18" charset="-78"/>
          </a:endParaRPr>
        </a:p>
      </dgm:t>
    </dgm:pt>
    <dgm:pt modelId="{90968083-E71E-4A13-A52E-43D845AA88EE}" type="parTrans" cxnId="{A3A78D8E-07B6-4824-83E2-BACE185D5027}">
      <dgm:prSet/>
      <dgm:spPr/>
      <dgm:t>
        <a:bodyPr/>
        <a:lstStyle/>
        <a:p>
          <a:pPr rtl="1"/>
          <a:endParaRPr lang="fa-IR"/>
        </a:p>
      </dgm:t>
    </dgm:pt>
    <dgm:pt modelId="{08A1E10A-D702-4389-B206-CD835ECD0BFA}" type="sibTrans" cxnId="{A3A78D8E-07B6-4824-83E2-BACE185D5027}">
      <dgm:prSet/>
      <dgm:spPr/>
      <dgm:t>
        <a:bodyPr/>
        <a:lstStyle/>
        <a:p>
          <a:pPr rtl="1"/>
          <a:endParaRPr lang="fa-IR"/>
        </a:p>
      </dgm:t>
    </dgm:pt>
    <dgm:pt modelId="{3429C8C0-B4E1-457B-89D0-5E32948219CF}">
      <dgm:prSet custT="1"/>
      <dgm:spPr/>
      <dgm:t>
        <a:bodyPr/>
        <a:lstStyle/>
        <a:p>
          <a:pPr rtl="1"/>
          <a:r>
            <a:rPr lang="fa-IR" sz="2800" dirty="0" smtClean="0">
              <a:latin typeface="Adobe Arabic" panose="02040503050201020203" pitchFamily="18" charset="-78"/>
              <a:cs typeface="Adobe Arabic" panose="02040503050201020203" pitchFamily="18" charset="-78"/>
            </a:rPr>
            <a:t>تعیین خط مشی های زندگی</a:t>
          </a:r>
          <a:endParaRPr lang="fa-IR" sz="2800" dirty="0">
            <a:latin typeface="Adobe Arabic" panose="02040503050201020203" pitchFamily="18" charset="-78"/>
            <a:cs typeface="Adobe Arabic" panose="02040503050201020203" pitchFamily="18" charset="-78"/>
          </a:endParaRPr>
        </a:p>
      </dgm:t>
    </dgm:pt>
    <dgm:pt modelId="{8964E438-E14E-47DB-B2C1-959A8CD062B6}" type="parTrans" cxnId="{94AF4504-46EC-4DD9-99A0-BC3D19A097BF}">
      <dgm:prSet/>
      <dgm:spPr/>
      <dgm:t>
        <a:bodyPr/>
        <a:lstStyle/>
        <a:p>
          <a:pPr rtl="1"/>
          <a:endParaRPr lang="fa-IR"/>
        </a:p>
      </dgm:t>
    </dgm:pt>
    <dgm:pt modelId="{C31BEA02-3E20-4CE2-8142-78777330A7A1}" type="sibTrans" cxnId="{94AF4504-46EC-4DD9-99A0-BC3D19A097BF}">
      <dgm:prSet/>
      <dgm:spPr/>
      <dgm:t>
        <a:bodyPr/>
        <a:lstStyle/>
        <a:p>
          <a:pPr rtl="1"/>
          <a:endParaRPr lang="fa-IR"/>
        </a:p>
      </dgm:t>
    </dgm:pt>
    <dgm:pt modelId="{A23CB24B-C422-476C-9453-8A061044DF46}">
      <dgm:prSet custT="1"/>
      <dgm:spPr/>
      <dgm:t>
        <a:bodyPr/>
        <a:lstStyle/>
        <a:p>
          <a:pPr rtl="1"/>
          <a:r>
            <a:rPr lang="fa-IR" sz="2800" dirty="0" smtClean="0">
              <a:latin typeface="Adobe Arabic" panose="02040503050201020203" pitchFamily="18" charset="-78"/>
              <a:cs typeface="Adobe Arabic" panose="02040503050201020203" pitchFamily="18" charset="-78"/>
            </a:rPr>
            <a:t>توجه دادن به اقتضای عقل و عاقل بودن</a:t>
          </a:r>
          <a:endParaRPr lang="fa-IR" sz="2800" dirty="0">
            <a:latin typeface="Adobe Arabic" panose="02040503050201020203" pitchFamily="18" charset="-78"/>
            <a:cs typeface="Adobe Arabic" panose="02040503050201020203" pitchFamily="18" charset="-78"/>
          </a:endParaRPr>
        </a:p>
      </dgm:t>
    </dgm:pt>
    <dgm:pt modelId="{48862D57-6815-4C22-A42B-E2835E851D0B}" type="parTrans" cxnId="{4FFBC690-4D13-415D-938C-992D54E43738}">
      <dgm:prSet/>
      <dgm:spPr/>
      <dgm:t>
        <a:bodyPr/>
        <a:lstStyle/>
        <a:p>
          <a:pPr rtl="1"/>
          <a:endParaRPr lang="fa-IR"/>
        </a:p>
      </dgm:t>
    </dgm:pt>
    <dgm:pt modelId="{A154CE02-3EDB-4558-B574-437BCE338D22}" type="sibTrans" cxnId="{4FFBC690-4D13-415D-938C-992D54E43738}">
      <dgm:prSet/>
      <dgm:spPr/>
      <dgm:t>
        <a:bodyPr/>
        <a:lstStyle/>
        <a:p>
          <a:pPr rtl="1"/>
          <a:endParaRPr lang="fa-IR"/>
        </a:p>
      </dgm:t>
    </dgm:pt>
    <dgm:pt modelId="{392BB4DB-67B5-4ED7-A347-FAB45D87B81B}" type="pres">
      <dgm:prSet presAssocID="{B4354CA5-4C6E-4EDB-A4E4-4F799711BC1B}" presName="composite" presStyleCnt="0">
        <dgm:presLayoutVars>
          <dgm:chMax val="1"/>
          <dgm:dir/>
          <dgm:resizeHandles val="exact"/>
        </dgm:presLayoutVars>
      </dgm:prSet>
      <dgm:spPr/>
    </dgm:pt>
    <dgm:pt modelId="{D48B3955-FD68-41D6-B9D6-3D21D94C754B}" type="pres">
      <dgm:prSet presAssocID="{B4354CA5-4C6E-4EDB-A4E4-4F799711BC1B}" presName="radial" presStyleCnt="0">
        <dgm:presLayoutVars>
          <dgm:animLvl val="ctr"/>
        </dgm:presLayoutVars>
      </dgm:prSet>
      <dgm:spPr/>
    </dgm:pt>
    <dgm:pt modelId="{4F911B5E-94E6-457A-867F-0A6548F47968}" type="pres">
      <dgm:prSet presAssocID="{B46F1600-880A-4CFC-80C4-5AD2EB0FDB5D}" presName="centerShape" presStyleLbl="vennNode1" presStyleIdx="0" presStyleCnt="6"/>
      <dgm:spPr/>
      <dgm:t>
        <a:bodyPr/>
        <a:lstStyle/>
        <a:p>
          <a:pPr rtl="1"/>
          <a:endParaRPr lang="fa-IR"/>
        </a:p>
      </dgm:t>
    </dgm:pt>
    <dgm:pt modelId="{DFD84329-D678-4A1C-BC71-FD2049443C22}" type="pres">
      <dgm:prSet presAssocID="{A3B56ABC-AB8C-4217-AFFA-D8353231BC6D}" presName="node" presStyleLbl="vennNode1" presStyleIdx="1" presStyleCnt="6">
        <dgm:presLayoutVars>
          <dgm:bulletEnabled val="1"/>
        </dgm:presLayoutVars>
      </dgm:prSet>
      <dgm:spPr/>
      <dgm:t>
        <a:bodyPr/>
        <a:lstStyle/>
        <a:p>
          <a:pPr rtl="1"/>
          <a:endParaRPr lang="fa-IR"/>
        </a:p>
      </dgm:t>
    </dgm:pt>
    <dgm:pt modelId="{64DD5601-B996-4C7A-9700-C0154C452CF1}" type="pres">
      <dgm:prSet presAssocID="{8F390894-5EFC-4547-9E8F-CA2F0F33B9D1}" presName="node" presStyleLbl="vennNode1" presStyleIdx="2" presStyleCnt="6">
        <dgm:presLayoutVars>
          <dgm:bulletEnabled val="1"/>
        </dgm:presLayoutVars>
      </dgm:prSet>
      <dgm:spPr/>
    </dgm:pt>
    <dgm:pt modelId="{1C6E5E30-A821-4F6C-A571-8F0929F779C8}" type="pres">
      <dgm:prSet presAssocID="{B0AAB786-3007-45BC-8B53-95003092B4AB}" presName="node" presStyleLbl="vennNode1" presStyleIdx="3" presStyleCnt="6">
        <dgm:presLayoutVars>
          <dgm:bulletEnabled val="1"/>
        </dgm:presLayoutVars>
      </dgm:prSet>
      <dgm:spPr/>
    </dgm:pt>
    <dgm:pt modelId="{4BB35E49-CA4B-4DE8-92F6-77CC5B577FCC}" type="pres">
      <dgm:prSet presAssocID="{3429C8C0-B4E1-457B-89D0-5E32948219CF}" presName="node" presStyleLbl="vennNode1" presStyleIdx="4" presStyleCnt="6">
        <dgm:presLayoutVars>
          <dgm:bulletEnabled val="1"/>
        </dgm:presLayoutVars>
      </dgm:prSet>
      <dgm:spPr/>
    </dgm:pt>
    <dgm:pt modelId="{2BFD2402-65C7-4105-8D00-D1768C0D44F4}" type="pres">
      <dgm:prSet presAssocID="{A23CB24B-C422-476C-9453-8A061044DF46}" presName="node" presStyleLbl="vennNode1" presStyleIdx="5" presStyleCnt="6">
        <dgm:presLayoutVars>
          <dgm:bulletEnabled val="1"/>
        </dgm:presLayoutVars>
      </dgm:prSet>
      <dgm:spPr/>
    </dgm:pt>
  </dgm:ptLst>
  <dgm:cxnLst>
    <dgm:cxn modelId="{7B54D1C5-E9A7-49F0-9E90-5C85C3EA1BE4}" srcId="{B46F1600-880A-4CFC-80C4-5AD2EB0FDB5D}" destId="{8F390894-5EFC-4547-9E8F-CA2F0F33B9D1}" srcOrd="1" destOrd="0" parTransId="{4B64189A-F375-4570-8333-2004B02BE0B1}" sibTransId="{7910CA53-EC1A-46BD-A5C9-530A2F37387E}"/>
    <dgm:cxn modelId="{CEE1DAFA-783F-4455-9299-685CBAACECCC}" type="presOf" srcId="{A3B56ABC-AB8C-4217-AFFA-D8353231BC6D}" destId="{DFD84329-D678-4A1C-BC71-FD2049443C22}" srcOrd="0" destOrd="0" presId="urn:microsoft.com/office/officeart/2005/8/layout/radial3"/>
    <dgm:cxn modelId="{129E81E1-75BD-456A-B371-513FFF15F62D}" type="presOf" srcId="{8F390894-5EFC-4547-9E8F-CA2F0F33B9D1}" destId="{64DD5601-B996-4C7A-9700-C0154C452CF1}" srcOrd="0" destOrd="0" presId="urn:microsoft.com/office/officeart/2005/8/layout/radial3"/>
    <dgm:cxn modelId="{94AF4504-46EC-4DD9-99A0-BC3D19A097BF}" srcId="{B46F1600-880A-4CFC-80C4-5AD2EB0FDB5D}" destId="{3429C8C0-B4E1-457B-89D0-5E32948219CF}" srcOrd="3" destOrd="0" parTransId="{8964E438-E14E-47DB-B2C1-959A8CD062B6}" sibTransId="{C31BEA02-3E20-4CE2-8142-78777330A7A1}"/>
    <dgm:cxn modelId="{6223B345-F24D-4014-A3D9-2F219ECB33E3}" type="presOf" srcId="{B46F1600-880A-4CFC-80C4-5AD2EB0FDB5D}" destId="{4F911B5E-94E6-457A-867F-0A6548F47968}" srcOrd="0" destOrd="0" presId="urn:microsoft.com/office/officeart/2005/8/layout/radial3"/>
    <dgm:cxn modelId="{2F1F5BCE-8DA6-41A0-8DD0-666DF39B47E0}" type="presOf" srcId="{B0AAB786-3007-45BC-8B53-95003092B4AB}" destId="{1C6E5E30-A821-4F6C-A571-8F0929F779C8}" srcOrd="0" destOrd="0" presId="urn:microsoft.com/office/officeart/2005/8/layout/radial3"/>
    <dgm:cxn modelId="{95B4593A-D6DB-4B8A-93D0-536C5ADF84C0}" srcId="{B4354CA5-4C6E-4EDB-A4E4-4F799711BC1B}" destId="{B46F1600-880A-4CFC-80C4-5AD2EB0FDB5D}" srcOrd="0" destOrd="0" parTransId="{D0E74F5D-4677-40F5-99E7-3B475C8880A3}" sibTransId="{88320F8E-C548-4815-97F4-71EC8CD8422D}"/>
    <dgm:cxn modelId="{EE1F5FEC-32F6-4C38-AB34-852B0116E162}" type="presOf" srcId="{A23CB24B-C422-476C-9453-8A061044DF46}" destId="{2BFD2402-65C7-4105-8D00-D1768C0D44F4}" srcOrd="0" destOrd="0" presId="urn:microsoft.com/office/officeart/2005/8/layout/radial3"/>
    <dgm:cxn modelId="{4FFBC690-4D13-415D-938C-992D54E43738}" srcId="{B46F1600-880A-4CFC-80C4-5AD2EB0FDB5D}" destId="{A23CB24B-C422-476C-9453-8A061044DF46}" srcOrd="4" destOrd="0" parTransId="{48862D57-6815-4C22-A42B-E2835E851D0B}" sibTransId="{A154CE02-3EDB-4558-B574-437BCE338D22}"/>
    <dgm:cxn modelId="{67A51C9B-DBCB-4354-BD76-B5C88DD6DE79}" type="presOf" srcId="{B4354CA5-4C6E-4EDB-A4E4-4F799711BC1B}" destId="{392BB4DB-67B5-4ED7-A347-FAB45D87B81B}" srcOrd="0" destOrd="0" presId="urn:microsoft.com/office/officeart/2005/8/layout/radial3"/>
    <dgm:cxn modelId="{952D8045-A987-4A7D-8616-85FB40899D96}" srcId="{B46F1600-880A-4CFC-80C4-5AD2EB0FDB5D}" destId="{A3B56ABC-AB8C-4217-AFFA-D8353231BC6D}" srcOrd="0" destOrd="0" parTransId="{6F652A34-794F-46FE-BF45-DB996D0DADE1}" sibTransId="{457F30DD-D8AB-4D6F-B8A6-7DE8DBFCE7EA}"/>
    <dgm:cxn modelId="{A3A78D8E-07B6-4824-83E2-BACE185D5027}" srcId="{B46F1600-880A-4CFC-80C4-5AD2EB0FDB5D}" destId="{B0AAB786-3007-45BC-8B53-95003092B4AB}" srcOrd="2" destOrd="0" parTransId="{90968083-E71E-4A13-A52E-43D845AA88EE}" sibTransId="{08A1E10A-D702-4389-B206-CD835ECD0BFA}"/>
    <dgm:cxn modelId="{D86280DC-A272-407D-8626-B8E6B4767CF9}" type="presOf" srcId="{3429C8C0-B4E1-457B-89D0-5E32948219CF}" destId="{4BB35E49-CA4B-4DE8-92F6-77CC5B577FCC}" srcOrd="0" destOrd="0" presId="urn:microsoft.com/office/officeart/2005/8/layout/radial3"/>
    <dgm:cxn modelId="{6CB4BC2B-20E0-4625-A248-55C8A1C71846}" type="presParOf" srcId="{392BB4DB-67B5-4ED7-A347-FAB45D87B81B}" destId="{D48B3955-FD68-41D6-B9D6-3D21D94C754B}" srcOrd="0" destOrd="0" presId="urn:microsoft.com/office/officeart/2005/8/layout/radial3"/>
    <dgm:cxn modelId="{D9C93039-1227-4818-B9EC-6C0792E385B4}" type="presParOf" srcId="{D48B3955-FD68-41D6-B9D6-3D21D94C754B}" destId="{4F911B5E-94E6-457A-867F-0A6548F47968}" srcOrd="0" destOrd="0" presId="urn:microsoft.com/office/officeart/2005/8/layout/radial3"/>
    <dgm:cxn modelId="{1722D53C-935C-41D8-B5DD-A306728C1E22}" type="presParOf" srcId="{D48B3955-FD68-41D6-B9D6-3D21D94C754B}" destId="{DFD84329-D678-4A1C-BC71-FD2049443C22}" srcOrd="1" destOrd="0" presId="urn:microsoft.com/office/officeart/2005/8/layout/radial3"/>
    <dgm:cxn modelId="{14E180BE-F1A9-4684-9C33-418E0A5E681E}" type="presParOf" srcId="{D48B3955-FD68-41D6-B9D6-3D21D94C754B}" destId="{64DD5601-B996-4C7A-9700-C0154C452CF1}" srcOrd="2" destOrd="0" presId="urn:microsoft.com/office/officeart/2005/8/layout/radial3"/>
    <dgm:cxn modelId="{DFB36E52-4795-4B56-8854-542E6740FA40}" type="presParOf" srcId="{D48B3955-FD68-41D6-B9D6-3D21D94C754B}" destId="{1C6E5E30-A821-4F6C-A571-8F0929F779C8}" srcOrd="3" destOrd="0" presId="urn:microsoft.com/office/officeart/2005/8/layout/radial3"/>
    <dgm:cxn modelId="{9FA5180E-1559-4FC8-8664-FDD0048199C9}" type="presParOf" srcId="{D48B3955-FD68-41D6-B9D6-3D21D94C754B}" destId="{4BB35E49-CA4B-4DE8-92F6-77CC5B577FCC}" srcOrd="4" destOrd="0" presId="urn:microsoft.com/office/officeart/2005/8/layout/radial3"/>
    <dgm:cxn modelId="{D396D369-5988-4BFA-88E7-9C7B611119DB}" type="presParOf" srcId="{D48B3955-FD68-41D6-B9D6-3D21D94C754B}" destId="{2BFD2402-65C7-4105-8D00-D1768C0D44F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933ADD-CA05-4858-89CA-A615264A83D4}" type="doc">
      <dgm:prSet loTypeId="urn:microsoft.com/office/officeart/2005/8/layout/vList3" loCatId="picture" qsTypeId="urn:microsoft.com/office/officeart/2005/8/quickstyle/simple1" qsCatId="simple" csTypeId="urn:microsoft.com/office/officeart/2005/8/colors/colorful2" csCatId="colorful" phldr="1"/>
      <dgm:spPr/>
      <dgm:t>
        <a:bodyPr/>
        <a:lstStyle/>
        <a:p>
          <a:pPr rtl="1"/>
          <a:endParaRPr lang="fa-IR"/>
        </a:p>
      </dgm:t>
    </dgm:pt>
    <dgm:pt modelId="{7060E2E6-D2E2-4B1E-A756-38979B5E3FB3}">
      <dgm:prSet custT="1"/>
      <dgm:spPr/>
      <dgm:t>
        <a:bodyPr/>
        <a:lstStyle/>
        <a:p>
          <a:pPr rtl="1"/>
          <a:r>
            <a:rPr lang="fa-IR" sz="3200" dirty="0" smtClean="0"/>
            <a:t>مرحله توجه به صحت جسم</a:t>
          </a:r>
          <a:endParaRPr lang="fa-IR" sz="3200" dirty="0"/>
        </a:p>
      </dgm:t>
    </dgm:pt>
    <dgm:pt modelId="{DC320476-C968-4485-815F-86DA69E460C0}" type="parTrans" cxnId="{A8D5503C-E0CD-4A78-BEAA-6D22CDC9ED5D}">
      <dgm:prSet/>
      <dgm:spPr/>
      <dgm:t>
        <a:bodyPr/>
        <a:lstStyle/>
        <a:p>
          <a:pPr rtl="1"/>
          <a:endParaRPr lang="fa-IR"/>
        </a:p>
      </dgm:t>
    </dgm:pt>
    <dgm:pt modelId="{428CD041-0E48-4BC8-8687-44310601E252}" type="sibTrans" cxnId="{A8D5503C-E0CD-4A78-BEAA-6D22CDC9ED5D}">
      <dgm:prSet/>
      <dgm:spPr/>
      <dgm:t>
        <a:bodyPr/>
        <a:lstStyle/>
        <a:p>
          <a:pPr rtl="1"/>
          <a:endParaRPr lang="fa-IR"/>
        </a:p>
      </dgm:t>
    </dgm:pt>
    <dgm:pt modelId="{5AFEBFB9-D20E-4FCA-BDEC-134E44897C64}">
      <dgm:prSet custT="1"/>
      <dgm:spPr/>
      <dgm:t>
        <a:bodyPr/>
        <a:lstStyle/>
        <a:p>
          <a:pPr rtl="1"/>
          <a:r>
            <a:rPr lang="fa-IR" sz="2800" dirty="0" smtClean="0"/>
            <a:t>مرحله توجه به نعمت هر یک از اعضای بدن </a:t>
          </a:r>
          <a:r>
            <a:rPr lang="fa-IR" sz="1400" dirty="0" smtClean="0"/>
            <a:t>(منهای اندام هایی که اطلاعات در مورد آنها زمینه ساز انحرافات در کودک می شود)</a:t>
          </a:r>
          <a:endParaRPr lang="fa-IR" sz="1400" dirty="0"/>
        </a:p>
      </dgm:t>
    </dgm:pt>
    <dgm:pt modelId="{D57DB738-3E75-4EA1-A0B0-A08E4ED1EFF6}" type="parTrans" cxnId="{FFA92F18-2694-4509-ABAB-53167BDEFEAB}">
      <dgm:prSet/>
      <dgm:spPr/>
      <dgm:t>
        <a:bodyPr/>
        <a:lstStyle/>
        <a:p>
          <a:pPr rtl="1"/>
          <a:endParaRPr lang="fa-IR"/>
        </a:p>
      </dgm:t>
    </dgm:pt>
    <dgm:pt modelId="{8388EADA-BC8B-4034-AD2C-A3B8B836B9A9}" type="sibTrans" cxnId="{FFA92F18-2694-4509-ABAB-53167BDEFEAB}">
      <dgm:prSet/>
      <dgm:spPr/>
      <dgm:t>
        <a:bodyPr/>
        <a:lstStyle/>
        <a:p>
          <a:pPr rtl="1"/>
          <a:endParaRPr lang="fa-IR"/>
        </a:p>
      </dgm:t>
    </dgm:pt>
    <dgm:pt modelId="{FF8F72A4-3288-4B94-9FF3-7311ABC95790}">
      <dgm:prSet custT="1"/>
      <dgm:spPr/>
      <dgm:t>
        <a:bodyPr/>
        <a:lstStyle/>
        <a:p>
          <a:pPr rtl="1"/>
          <a:r>
            <a:rPr lang="fa-IR" sz="3200" dirty="0" smtClean="0"/>
            <a:t>مرحله توجه به نعمت وقت و اجل</a:t>
          </a:r>
          <a:endParaRPr lang="fa-IR" sz="3200" dirty="0"/>
        </a:p>
      </dgm:t>
    </dgm:pt>
    <dgm:pt modelId="{7D116B6A-75C1-481B-8C5C-C3FB70DE1D97}" type="parTrans" cxnId="{26F92152-8131-419D-8E36-5A34BBE46511}">
      <dgm:prSet/>
      <dgm:spPr/>
      <dgm:t>
        <a:bodyPr/>
        <a:lstStyle/>
        <a:p>
          <a:pPr rtl="1"/>
          <a:endParaRPr lang="fa-IR"/>
        </a:p>
      </dgm:t>
    </dgm:pt>
    <dgm:pt modelId="{90EA08E4-4940-4022-BC9A-147C6A6D23DF}" type="sibTrans" cxnId="{26F92152-8131-419D-8E36-5A34BBE46511}">
      <dgm:prSet/>
      <dgm:spPr/>
      <dgm:t>
        <a:bodyPr/>
        <a:lstStyle/>
        <a:p>
          <a:pPr rtl="1"/>
          <a:endParaRPr lang="fa-IR"/>
        </a:p>
      </dgm:t>
    </dgm:pt>
    <dgm:pt modelId="{5761FBE6-D90D-4347-B5CA-B64D0A6E33CF}">
      <dgm:prSet custT="1"/>
      <dgm:spPr/>
      <dgm:t>
        <a:bodyPr/>
        <a:lstStyle/>
        <a:p>
          <a:pPr rtl="1"/>
          <a:r>
            <a:rPr lang="fa-IR" sz="3200" dirty="0" smtClean="0"/>
            <a:t>مرحله توجه به نعمت علم و توان یادگیری</a:t>
          </a:r>
          <a:endParaRPr lang="fa-IR" sz="3200" dirty="0"/>
        </a:p>
      </dgm:t>
    </dgm:pt>
    <dgm:pt modelId="{2FA1246F-4041-4736-B2DC-8FC33F586316}" type="parTrans" cxnId="{A4A611CB-BE66-484B-9EFC-20B9AFF5A18F}">
      <dgm:prSet/>
      <dgm:spPr/>
      <dgm:t>
        <a:bodyPr/>
        <a:lstStyle/>
        <a:p>
          <a:pPr rtl="1"/>
          <a:endParaRPr lang="fa-IR"/>
        </a:p>
      </dgm:t>
    </dgm:pt>
    <dgm:pt modelId="{12CBC175-808A-424E-AAA5-1AADE5AC7F14}" type="sibTrans" cxnId="{A4A611CB-BE66-484B-9EFC-20B9AFF5A18F}">
      <dgm:prSet/>
      <dgm:spPr/>
      <dgm:t>
        <a:bodyPr/>
        <a:lstStyle/>
        <a:p>
          <a:pPr rtl="1"/>
          <a:endParaRPr lang="fa-IR"/>
        </a:p>
      </dgm:t>
    </dgm:pt>
    <dgm:pt modelId="{18E74D28-B294-414B-A2FC-28F344051720}">
      <dgm:prSet custT="1"/>
      <dgm:spPr/>
      <dgm:t>
        <a:bodyPr/>
        <a:lstStyle/>
        <a:p>
          <a:pPr rtl="1"/>
          <a:r>
            <a:rPr lang="fa-IR" sz="3200" dirty="0" smtClean="0"/>
            <a:t>مرحله توجه به اختیار </a:t>
          </a:r>
          <a:r>
            <a:rPr lang="fa-IR" sz="2000" dirty="0" smtClean="0"/>
            <a:t>(آزادی در عمل و تصمیم ترک آن)</a:t>
          </a:r>
          <a:endParaRPr lang="fa-IR" sz="2000" dirty="0"/>
        </a:p>
      </dgm:t>
    </dgm:pt>
    <dgm:pt modelId="{B5DE0968-7B56-4E57-91DC-1CE8DAE1C772}" type="parTrans" cxnId="{B6C17FC3-D656-4E66-8ADB-FF025C9D6C72}">
      <dgm:prSet/>
      <dgm:spPr/>
      <dgm:t>
        <a:bodyPr/>
        <a:lstStyle/>
        <a:p>
          <a:pPr rtl="1"/>
          <a:endParaRPr lang="fa-IR"/>
        </a:p>
      </dgm:t>
    </dgm:pt>
    <dgm:pt modelId="{0B3F804F-C1D7-4C23-9702-763A0FFE30B5}" type="sibTrans" cxnId="{B6C17FC3-D656-4E66-8ADB-FF025C9D6C72}">
      <dgm:prSet/>
      <dgm:spPr/>
      <dgm:t>
        <a:bodyPr/>
        <a:lstStyle/>
        <a:p>
          <a:pPr rtl="1"/>
          <a:endParaRPr lang="fa-IR"/>
        </a:p>
      </dgm:t>
    </dgm:pt>
    <dgm:pt modelId="{88EDE00E-072A-462B-989F-798E939E3265}">
      <dgm:prSet/>
      <dgm:spPr/>
      <dgm:t>
        <a:bodyPr/>
        <a:lstStyle/>
        <a:p>
          <a:pPr rtl="1"/>
          <a:r>
            <a:rPr lang="fa-IR" smtClean="0"/>
            <a:t>مرحله توجه به باید و نبایدها در عمل و تصمیم</a:t>
          </a:r>
          <a:endParaRPr lang="fa-IR"/>
        </a:p>
      </dgm:t>
    </dgm:pt>
    <dgm:pt modelId="{0938AF28-8769-4B31-BAE6-A3DD0D6A4F7D}" type="parTrans" cxnId="{18021B0D-8D03-45DD-BB75-C3D9365582D3}">
      <dgm:prSet/>
      <dgm:spPr/>
      <dgm:t>
        <a:bodyPr/>
        <a:lstStyle/>
        <a:p>
          <a:pPr rtl="1"/>
          <a:endParaRPr lang="fa-IR"/>
        </a:p>
      </dgm:t>
    </dgm:pt>
    <dgm:pt modelId="{CEB30961-A353-41FF-9B44-304DA3C1645D}" type="sibTrans" cxnId="{18021B0D-8D03-45DD-BB75-C3D9365582D3}">
      <dgm:prSet/>
      <dgm:spPr/>
      <dgm:t>
        <a:bodyPr/>
        <a:lstStyle/>
        <a:p>
          <a:pPr rtl="1"/>
          <a:endParaRPr lang="fa-IR"/>
        </a:p>
      </dgm:t>
    </dgm:pt>
    <dgm:pt modelId="{216C8DEA-A150-47DF-90BA-78D831F147D8}" type="pres">
      <dgm:prSet presAssocID="{9B933ADD-CA05-4858-89CA-A615264A83D4}" presName="linearFlow" presStyleCnt="0">
        <dgm:presLayoutVars>
          <dgm:dir/>
          <dgm:resizeHandles val="exact"/>
        </dgm:presLayoutVars>
      </dgm:prSet>
      <dgm:spPr/>
      <dgm:t>
        <a:bodyPr/>
        <a:lstStyle/>
        <a:p>
          <a:pPr rtl="1"/>
          <a:endParaRPr lang="fa-IR"/>
        </a:p>
      </dgm:t>
    </dgm:pt>
    <dgm:pt modelId="{60BC4B81-D23A-4E7A-B89A-3D3F634670C5}" type="pres">
      <dgm:prSet presAssocID="{7060E2E6-D2E2-4B1E-A756-38979B5E3FB3}" presName="composite" presStyleCnt="0"/>
      <dgm:spPr/>
    </dgm:pt>
    <dgm:pt modelId="{4549B968-5ED6-477A-8E11-DFCD741DE376}" type="pres">
      <dgm:prSet presAssocID="{7060E2E6-D2E2-4B1E-A756-38979B5E3FB3}"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A554AA15-22BF-423A-A1D6-41EFAA54B1DF}" type="pres">
      <dgm:prSet presAssocID="{7060E2E6-D2E2-4B1E-A756-38979B5E3FB3}" presName="txShp" presStyleLbl="node1" presStyleIdx="0" presStyleCnt="6">
        <dgm:presLayoutVars>
          <dgm:bulletEnabled val="1"/>
        </dgm:presLayoutVars>
      </dgm:prSet>
      <dgm:spPr/>
      <dgm:t>
        <a:bodyPr/>
        <a:lstStyle/>
        <a:p>
          <a:pPr rtl="1"/>
          <a:endParaRPr lang="fa-IR"/>
        </a:p>
      </dgm:t>
    </dgm:pt>
    <dgm:pt modelId="{EC70336A-3B4F-4657-945D-EB7517CEF19E}" type="pres">
      <dgm:prSet presAssocID="{428CD041-0E48-4BC8-8687-44310601E252}" presName="spacing" presStyleCnt="0"/>
      <dgm:spPr/>
    </dgm:pt>
    <dgm:pt modelId="{E24898B8-E242-4A46-8A4F-C91ACA077D5D}" type="pres">
      <dgm:prSet presAssocID="{5AFEBFB9-D20E-4FCA-BDEC-134E44897C64}" presName="composite" presStyleCnt="0"/>
      <dgm:spPr/>
    </dgm:pt>
    <dgm:pt modelId="{7B48D784-AA48-4D8D-A0FD-53E63BD6CB19}" type="pres">
      <dgm:prSet presAssocID="{5AFEBFB9-D20E-4FCA-BDEC-134E44897C64}"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E4D565DE-65C2-462D-9846-46A96C33EF21}" type="pres">
      <dgm:prSet presAssocID="{5AFEBFB9-D20E-4FCA-BDEC-134E44897C64}" presName="txShp" presStyleLbl="node1" presStyleIdx="1" presStyleCnt="6">
        <dgm:presLayoutVars>
          <dgm:bulletEnabled val="1"/>
        </dgm:presLayoutVars>
      </dgm:prSet>
      <dgm:spPr/>
      <dgm:t>
        <a:bodyPr/>
        <a:lstStyle/>
        <a:p>
          <a:pPr rtl="1"/>
          <a:endParaRPr lang="fa-IR"/>
        </a:p>
      </dgm:t>
    </dgm:pt>
    <dgm:pt modelId="{C338A36E-96EB-41C7-921D-9F226E698D7B}" type="pres">
      <dgm:prSet presAssocID="{8388EADA-BC8B-4034-AD2C-A3B8B836B9A9}" presName="spacing" presStyleCnt="0"/>
      <dgm:spPr/>
    </dgm:pt>
    <dgm:pt modelId="{0A2679BF-4CB5-43D1-892F-A03EF85DC3DD}" type="pres">
      <dgm:prSet presAssocID="{FF8F72A4-3288-4B94-9FF3-7311ABC95790}" presName="composite" presStyleCnt="0"/>
      <dgm:spPr/>
    </dgm:pt>
    <dgm:pt modelId="{2550F146-F5AE-42DB-8D16-BD4132EDF843}" type="pres">
      <dgm:prSet presAssocID="{FF8F72A4-3288-4B94-9FF3-7311ABC95790}"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 modelId="{53159690-3AA6-44BB-8C2D-81ECF3A0B8D4}" type="pres">
      <dgm:prSet presAssocID="{FF8F72A4-3288-4B94-9FF3-7311ABC95790}" presName="txShp" presStyleLbl="node1" presStyleIdx="2" presStyleCnt="6">
        <dgm:presLayoutVars>
          <dgm:bulletEnabled val="1"/>
        </dgm:presLayoutVars>
      </dgm:prSet>
      <dgm:spPr/>
      <dgm:t>
        <a:bodyPr/>
        <a:lstStyle/>
        <a:p>
          <a:pPr rtl="1"/>
          <a:endParaRPr lang="fa-IR"/>
        </a:p>
      </dgm:t>
    </dgm:pt>
    <dgm:pt modelId="{8C7AE015-8E93-4EF9-9A4C-BE3400BDED10}" type="pres">
      <dgm:prSet presAssocID="{90EA08E4-4940-4022-BC9A-147C6A6D23DF}" presName="spacing" presStyleCnt="0"/>
      <dgm:spPr/>
    </dgm:pt>
    <dgm:pt modelId="{435A673B-F0F1-4B6F-9C9E-B78B218CA7E9}" type="pres">
      <dgm:prSet presAssocID="{5761FBE6-D90D-4347-B5CA-B64D0A6E33CF}" presName="composite" presStyleCnt="0"/>
      <dgm:spPr/>
    </dgm:pt>
    <dgm:pt modelId="{E4506155-52A1-4E9B-906B-1342DAE9314D}" type="pres">
      <dgm:prSet presAssocID="{5761FBE6-D90D-4347-B5CA-B64D0A6E33CF}"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ADC3399A-D6D5-4615-B9CF-694B72623B0B}" type="pres">
      <dgm:prSet presAssocID="{5761FBE6-D90D-4347-B5CA-B64D0A6E33CF}" presName="txShp" presStyleLbl="node1" presStyleIdx="3" presStyleCnt="6">
        <dgm:presLayoutVars>
          <dgm:bulletEnabled val="1"/>
        </dgm:presLayoutVars>
      </dgm:prSet>
      <dgm:spPr/>
      <dgm:t>
        <a:bodyPr/>
        <a:lstStyle/>
        <a:p>
          <a:pPr rtl="1"/>
          <a:endParaRPr lang="fa-IR"/>
        </a:p>
      </dgm:t>
    </dgm:pt>
    <dgm:pt modelId="{E6A54FAE-D602-40F4-ABD6-B3DD3404980D}" type="pres">
      <dgm:prSet presAssocID="{12CBC175-808A-424E-AAA5-1AADE5AC7F14}" presName="spacing" presStyleCnt="0"/>
      <dgm:spPr/>
    </dgm:pt>
    <dgm:pt modelId="{164A4581-5CD7-4886-B60E-C162634EB16B}" type="pres">
      <dgm:prSet presAssocID="{18E74D28-B294-414B-A2FC-28F344051720}" presName="composite" presStyleCnt="0"/>
      <dgm:spPr/>
    </dgm:pt>
    <dgm:pt modelId="{87C1B5A9-FB9C-4BF8-AE13-39295F044A71}" type="pres">
      <dgm:prSet presAssocID="{18E74D28-B294-414B-A2FC-28F344051720}"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0000" b="-20000"/>
          </a:stretch>
        </a:blipFill>
      </dgm:spPr>
    </dgm:pt>
    <dgm:pt modelId="{FC43D1DC-2CD6-4AFE-BEA8-C671F584D9CA}" type="pres">
      <dgm:prSet presAssocID="{18E74D28-B294-414B-A2FC-28F344051720}" presName="txShp" presStyleLbl="node1" presStyleIdx="4" presStyleCnt="6">
        <dgm:presLayoutVars>
          <dgm:bulletEnabled val="1"/>
        </dgm:presLayoutVars>
      </dgm:prSet>
      <dgm:spPr/>
      <dgm:t>
        <a:bodyPr/>
        <a:lstStyle/>
        <a:p>
          <a:pPr rtl="1"/>
          <a:endParaRPr lang="fa-IR"/>
        </a:p>
      </dgm:t>
    </dgm:pt>
    <dgm:pt modelId="{58A543E0-5706-4976-844A-B192881F33C0}" type="pres">
      <dgm:prSet presAssocID="{0B3F804F-C1D7-4C23-9702-763A0FFE30B5}" presName="spacing" presStyleCnt="0"/>
      <dgm:spPr/>
    </dgm:pt>
    <dgm:pt modelId="{A9CC9033-500D-4888-8877-8EA06BBE9F31}" type="pres">
      <dgm:prSet presAssocID="{88EDE00E-072A-462B-989F-798E939E3265}" presName="composite" presStyleCnt="0"/>
      <dgm:spPr/>
    </dgm:pt>
    <dgm:pt modelId="{479DC7C3-B4FD-4247-BE28-7B4838F1E189}" type="pres">
      <dgm:prSet presAssocID="{88EDE00E-072A-462B-989F-798E939E3265}"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CD5CCBA8-C84F-4D34-8EF2-37DFD8484BC6}" type="pres">
      <dgm:prSet presAssocID="{88EDE00E-072A-462B-989F-798E939E3265}" presName="txShp" presStyleLbl="node1" presStyleIdx="5" presStyleCnt="6">
        <dgm:presLayoutVars>
          <dgm:bulletEnabled val="1"/>
        </dgm:presLayoutVars>
      </dgm:prSet>
      <dgm:spPr/>
      <dgm:t>
        <a:bodyPr/>
        <a:lstStyle/>
        <a:p>
          <a:pPr rtl="1"/>
          <a:endParaRPr lang="fa-IR"/>
        </a:p>
      </dgm:t>
    </dgm:pt>
  </dgm:ptLst>
  <dgm:cxnLst>
    <dgm:cxn modelId="{429E5A53-040B-438D-813A-B54A2F600A50}" type="presOf" srcId="{18E74D28-B294-414B-A2FC-28F344051720}" destId="{FC43D1DC-2CD6-4AFE-BEA8-C671F584D9CA}" srcOrd="0" destOrd="0" presId="urn:microsoft.com/office/officeart/2005/8/layout/vList3"/>
    <dgm:cxn modelId="{22D08D77-115B-413E-AB47-B365056F2AEF}" type="presOf" srcId="{FF8F72A4-3288-4B94-9FF3-7311ABC95790}" destId="{53159690-3AA6-44BB-8C2D-81ECF3A0B8D4}" srcOrd="0" destOrd="0" presId="urn:microsoft.com/office/officeart/2005/8/layout/vList3"/>
    <dgm:cxn modelId="{A8D5503C-E0CD-4A78-BEAA-6D22CDC9ED5D}" srcId="{9B933ADD-CA05-4858-89CA-A615264A83D4}" destId="{7060E2E6-D2E2-4B1E-A756-38979B5E3FB3}" srcOrd="0" destOrd="0" parTransId="{DC320476-C968-4485-815F-86DA69E460C0}" sibTransId="{428CD041-0E48-4BC8-8687-44310601E252}"/>
    <dgm:cxn modelId="{308CAC8B-E909-47FA-8B26-EEC93B40B375}" type="presOf" srcId="{7060E2E6-D2E2-4B1E-A756-38979B5E3FB3}" destId="{A554AA15-22BF-423A-A1D6-41EFAA54B1DF}" srcOrd="0" destOrd="0" presId="urn:microsoft.com/office/officeart/2005/8/layout/vList3"/>
    <dgm:cxn modelId="{A4783993-B1AC-4F22-AA4D-774BF8798F7C}" type="presOf" srcId="{88EDE00E-072A-462B-989F-798E939E3265}" destId="{CD5CCBA8-C84F-4D34-8EF2-37DFD8484BC6}" srcOrd="0" destOrd="0" presId="urn:microsoft.com/office/officeart/2005/8/layout/vList3"/>
    <dgm:cxn modelId="{26F92152-8131-419D-8E36-5A34BBE46511}" srcId="{9B933ADD-CA05-4858-89CA-A615264A83D4}" destId="{FF8F72A4-3288-4B94-9FF3-7311ABC95790}" srcOrd="2" destOrd="0" parTransId="{7D116B6A-75C1-481B-8C5C-C3FB70DE1D97}" sibTransId="{90EA08E4-4940-4022-BC9A-147C6A6D23DF}"/>
    <dgm:cxn modelId="{68C7E0A2-6122-467D-9F3D-17E6CFE91B05}" type="presOf" srcId="{9B933ADD-CA05-4858-89CA-A615264A83D4}" destId="{216C8DEA-A150-47DF-90BA-78D831F147D8}" srcOrd="0" destOrd="0" presId="urn:microsoft.com/office/officeart/2005/8/layout/vList3"/>
    <dgm:cxn modelId="{C5287F93-473A-4DDD-A23D-8854835C25E5}" type="presOf" srcId="{5AFEBFB9-D20E-4FCA-BDEC-134E44897C64}" destId="{E4D565DE-65C2-462D-9846-46A96C33EF21}" srcOrd="0" destOrd="0" presId="urn:microsoft.com/office/officeart/2005/8/layout/vList3"/>
    <dgm:cxn modelId="{FFA92F18-2694-4509-ABAB-53167BDEFEAB}" srcId="{9B933ADD-CA05-4858-89CA-A615264A83D4}" destId="{5AFEBFB9-D20E-4FCA-BDEC-134E44897C64}" srcOrd="1" destOrd="0" parTransId="{D57DB738-3E75-4EA1-A0B0-A08E4ED1EFF6}" sibTransId="{8388EADA-BC8B-4034-AD2C-A3B8B836B9A9}"/>
    <dgm:cxn modelId="{B6C17FC3-D656-4E66-8ADB-FF025C9D6C72}" srcId="{9B933ADD-CA05-4858-89CA-A615264A83D4}" destId="{18E74D28-B294-414B-A2FC-28F344051720}" srcOrd="4" destOrd="0" parTransId="{B5DE0968-7B56-4E57-91DC-1CE8DAE1C772}" sibTransId="{0B3F804F-C1D7-4C23-9702-763A0FFE30B5}"/>
    <dgm:cxn modelId="{22023A9A-F4CE-4D1B-BD66-542EC297D688}" type="presOf" srcId="{5761FBE6-D90D-4347-B5CA-B64D0A6E33CF}" destId="{ADC3399A-D6D5-4615-B9CF-694B72623B0B}" srcOrd="0" destOrd="0" presId="urn:microsoft.com/office/officeart/2005/8/layout/vList3"/>
    <dgm:cxn modelId="{18021B0D-8D03-45DD-BB75-C3D9365582D3}" srcId="{9B933ADD-CA05-4858-89CA-A615264A83D4}" destId="{88EDE00E-072A-462B-989F-798E939E3265}" srcOrd="5" destOrd="0" parTransId="{0938AF28-8769-4B31-BAE6-A3DD0D6A4F7D}" sibTransId="{CEB30961-A353-41FF-9B44-304DA3C1645D}"/>
    <dgm:cxn modelId="{A4A611CB-BE66-484B-9EFC-20B9AFF5A18F}" srcId="{9B933ADD-CA05-4858-89CA-A615264A83D4}" destId="{5761FBE6-D90D-4347-B5CA-B64D0A6E33CF}" srcOrd="3" destOrd="0" parTransId="{2FA1246F-4041-4736-B2DC-8FC33F586316}" sibTransId="{12CBC175-808A-424E-AAA5-1AADE5AC7F14}"/>
    <dgm:cxn modelId="{CBCB498F-997F-4C0B-A0E1-2AF1A4AE072F}" type="presParOf" srcId="{216C8DEA-A150-47DF-90BA-78D831F147D8}" destId="{60BC4B81-D23A-4E7A-B89A-3D3F634670C5}" srcOrd="0" destOrd="0" presId="urn:microsoft.com/office/officeart/2005/8/layout/vList3"/>
    <dgm:cxn modelId="{19556BF6-5EC0-4439-95D8-96D3D3FCA74C}" type="presParOf" srcId="{60BC4B81-D23A-4E7A-B89A-3D3F634670C5}" destId="{4549B968-5ED6-477A-8E11-DFCD741DE376}" srcOrd="0" destOrd="0" presId="urn:microsoft.com/office/officeart/2005/8/layout/vList3"/>
    <dgm:cxn modelId="{653EB411-CD8C-4D4B-AE07-C9D864D5DD25}" type="presParOf" srcId="{60BC4B81-D23A-4E7A-B89A-3D3F634670C5}" destId="{A554AA15-22BF-423A-A1D6-41EFAA54B1DF}" srcOrd="1" destOrd="0" presId="urn:microsoft.com/office/officeart/2005/8/layout/vList3"/>
    <dgm:cxn modelId="{9F831A54-5108-4F00-BB2C-B917CBBA8F81}" type="presParOf" srcId="{216C8DEA-A150-47DF-90BA-78D831F147D8}" destId="{EC70336A-3B4F-4657-945D-EB7517CEF19E}" srcOrd="1" destOrd="0" presId="urn:microsoft.com/office/officeart/2005/8/layout/vList3"/>
    <dgm:cxn modelId="{1A10D4F2-1903-4268-A8E2-29860BFB4B11}" type="presParOf" srcId="{216C8DEA-A150-47DF-90BA-78D831F147D8}" destId="{E24898B8-E242-4A46-8A4F-C91ACA077D5D}" srcOrd="2" destOrd="0" presId="urn:microsoft.com/office/officeart/2005/8/layout/vList3"/>
    <dgm:cxn modelId="{E30B0B0C-5C29-47E1-9A2F-34ABA50C0152}" type="presParOf" srcId="{E24898B8-E242-4A46-8A4F-C91ACA077D5D}" destId="{7B48D784-AA48-4D8D-A0FD-53E63BD6CB19}" srcOrd="0" destOrd="0" presId="urn:microsoft.com/office/officeart/2005/8/layout/vList3"/>
    <dgm:cxn modelId="{79C4E32E-58E2-4626-858E-C5EAAA869A17}" type="presParOf" srcId="{E24898B8-E242-4A46-8A4F-C91ACA077D5D}" destId="{E4D565DE-65C2-462D-9846-46A96C33EF21}" srcOrd="1" destOrd="0" presId="urn:microsoft.com/office/officeart/2005/8/layout/vList3"/>
    <dgm:cxn modelId="{D279DC02-1BED-4107-8EE5-62E4CA201B08}" type="presParOf" srcId="{216C8DEA-A150-47DF-90BA-78D831F147D8}" destId="{C338A36E-96EB-41C7-921D-9F226E698D7B}" srcOrd="3" destOrd="0" presId="urn:microsoft.com/office/officeart/2005/8/layout/vList3"/>
    <dgm:cxn modelId="{C228C1E8-81A7-4F68-B17F-AC23EA91D64D}" type="presParOf" srcId="{216C8DEA-A150-47DF-90BA-78D831F147D8}" destId="{0A2679BF-4CB5-43D1-892F-A03EF85DC3DD}" srcOrd="4" destOrd="0" presId="urn:microsoft.com/office/officeart/2005/8/layout/vList3"/>
    <dgm:cxn modelId="{E5361D26-EC76-4804-B225-CC420BD566A2}" type="presParOf" srcId="{0A2679BF-4CB5-43D1-892F-A03EF85DC3DD}" destId="{2550F146-F5AE-42DB-8D16-BD4132EDF843}" srcOrd="0" destOrd="0" presId="urn:microsoft.com/office/officeart/2005/8/layout/vList3"/>
    <dgm:cxn modelId="{BF70CF05-340F-4F10-96F4-CFFBDB657ABA}" type="presParOf" srcId="{0A2679BF-4CB5-43D1-892F-A03EF85DC3DD}" destId="{53159690-3AA6-44BB-8C2D-81ECF3A0B8D4}" srcOrd="1" destOrd="0" presId="urn:microsoft.com/office/officeart/2005/8/layout/vList3"/>
    <dgm:cxn modelId="{BF760BFB-7997-44B5-850B-D90EAC2ADEF7}" type="presParOf" srcId="{216C8DEA-A150-47DF-90BA-78D831F147D8}" destId="{8C7AE015-8E93-4EF9-9A4C-BE3400BDED10}" srcOrd="5" destOrd="0" presId="urn:microsoft.com/office/officeart/2005/8/layout/vList3"/>
    <dgm:cxn modelId="{91D24BC1-E6D2-4E44-A7E1-441A7D78B404}" type="presParOf" srcId="{216C8DEA-A150-47DF-90BA-78D831F147D8}" destId="{435A673B-F0F1-4B6F-9C9E-B78B218CA7E9}" srcOrd="6" destOrd="0" presId="urn:microsoft.com/office/officeart/2005/8/layout/vList3"/>
    <dgm:cxn modelId="{0E582098-C934-4F2C-B803-E30EBDAE205A}" type="presParOf" srcId="{435A673B-F0F1-4B6F-9C9E-B78B218CA7E9}" destId="{E4506155-52A1-4E9B-906B-1342DAE9314D}" srcOrd="0" destOrd="0" presId="urn:microsoft.com/office/officeart/2005/8/layout/vList3"/>
    <dgm:cxn modelId="{FE468205-ACF3-42F8-9927-B95809F16FA2}" type="presParOf" srcId="{435A673B-F0F1-4B6F-9C9E-B78B218CA7E9}" destId="{ADC3399A-D6D5-4615-B9CF-694B72623B0B}" srcOrd="1" destOrd="0" presId="urn:microsoft.com/office/officeart/2005/8/layout/vList3"/>
    <dgm:cxn modelId="{B1AE5F6F-43CE-4938-8505-E536E5647E8F}" type="presParOf" srcId="{216C8DEA-A150-47DF-90BA-78D831F147D8}" destId="{E6A54FAE-D602-40F4-ABD6-B3DD3404980D}" srcOrd="7" destOrd="0" presId="urn:microsoft.com/office/officeart/2005/8/layout/vList3"/>
    <dgm:cxn modelId="{E118AC84-E0F7-485E-9260-86B59E613A6F}" type="presParOf" srcId="{216C8DEA-A150-47DF-90BA-78D831F147D8}" destId="{164A4581-5CD7-4886-B60E-C162634EB16B}" srcOrd="8" destOrd="0" presId="urn:microsoft.com/office/officeart/2005/8/layout/vList3"/>
    <dgm:cxn modelId="{1D1408F3-FB35-45A5-8013-8DCF2FA41759}" type="presParOf" srcId="{164A4581-5CD7-4886-B60E-C162634EB16B}" destId="{87C1B5A9-FB9C-4BF8-AE13-39295F044A71}" srcOrd="0" destOrd="0" presId="urn:microsoft.com/office/officeart/2005/8/layout/vList3"/>
    <dgm:cxn modelId="{25223D4E-3DB2-4D3C-972A-451F6E518AB4}" type="presParOf" srcId="{164A4581-5CD7-4886-B60E-C162634EB16B}" destId="{FC43D1DC-2CD6-4AFE-BEA8-C671F584D9CA}" srcOrd="1" destOrd="0" presId="urn:microsoft.com/office/officeart/2005/8/layout/vList3"/>
    <dgm:cxn modelId="{BEFB2B07-CE41-4131-8FB8-8D2FA4CA1010}" type="presParOf" srcId="{216C8DEA-A150-47DF-90BA-78D831F147D8}" destId="{58A543E0-5706-4976-844A-B192881F33C0}" srcOrd="9" destOrd="0" presId="urn:microsoft.com/office/officeart/2005/8/layout/vList3"/>
    <dgm:cxn modelId="{F3277E47-2AB4-4F88-9576-A499EADEBBF1}" type="presParOf" srcId="{216C8DEA-A150-47DF-90BA-78D831F147D8}" destId="{A9CC9033-500D-4888-8877-8EA06BBE9F31}" srcOrd="10" destOrd="0" presId="urn:microsoft.com/office/officeart/2005/8/layout/vList3"/>
    <dgm:cxn modelId="{53F10564-CBCB-4C54-AC42-8F738421168D}" type="presParOf" srcId="{A9CC9033-500D-4888-8877-8EA06BBE9F31}" destId="{479DC7C3-B4FD-4247-BE28-7B4838F1E189}" srcOrd="0" destOrd="0" presId="urn:microsoft.com/office/officeart/2005/8/layout/vList3"/>
    <dgm:cxn modelId="{E7386632-D1C2-4EA0-AADC-6D0CE7729CAA}" type="presParOf" srcId="{A9CC9033-500D-4888-8877-8EA06BBE9F31}" destId="{CD5CCBA8-C84F-4D34-8EF2-37DFD8484BC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4354CA5-4C6E-4EDB-A4E4-4F799711BC1B}"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pPr rtl="1"/>
          <a:endParaRPr lang="fa-IR"/>
        </a:p>
      </dgm:t>
    </dgm:pt>
    <dgm:pt modelId="{B46F1600-880A-4CFC-80C4-5AD2EB0FDB5D}">
      <dgm:prSet custT="1"/>
      <dgm:spPr/>
      <dgm:t>
        <a:bodyPr/>
        <a:lstStyle/>
        <a:p>
          <a:pPr rtl="1"/>
          <a:r>
            <a:rPr lang="fa-IR" sz="6600" dirty="0" smtClean="0">
              <a:latin typeface="Adobe Arabic" panose="02040503050201020203" pitchFamily="18" charset="-78"/>
              <a:cs typeface="Adobe Arabic" panose="02040503050201020203" pitchFamily="18" charset="-78"/>
            </a:rPr>
            <a:t>فعال کردن تفکر مشاهده ای</a:t>
          </a:r>
          <a:endParaRPr lang="fa-IR" sz="6600" dirty="0">
            <a:latin typeface="Adobe Arabic" panose="02040503050201020203" pitchFamily="18" charset="-78"/>
            <a:cs typeface="Adobe Arabic" panose="02040503050201020203" pitchFamily="18" charset="-78"/>
          </a:endParaRPr>
        </a:p>
      </dgm:t>
    </dgm:pt>
    <dgm:pt modelId="{D0E74F5D-4677-40F5-99E7-3B475C8880A3}" type="parTrans" cxnId="{95B4593A-D6DB-4B8A-93D0-536C5ADF84C0}">
      <dgm:prSet/>
      <dgm:spPr/>
      <dgm:t>
        <a:bodyPr/>
        <a:lstStyle/>
        <a:p>
          <a:pPr rtl="1"/>
          <a:endParaRPr lang="fa-IR"/>
        </a:p>
      </dgm:t>
    </dgm:pt>
    <dgm:pt modelId="{88320F8E-C548-4815-97F4-71EC8CD8422D}" type="sibTrans" cxnId="{95B4593A-D6DB-4B8A-93D0-536C5ADF84C0}">
      <dgm:prSet/>
      <dgm:spPr/>
      <dgm:t>
        <a:bodyPr/>
        <a:lstStyle/>
        <a:p>
          <a:pPr rtl="1"/>
          <a:endParaRPr lang="fa-IR"/>
        </a:p>
      </dgm:t>
    </dgm:pt>
    <dgm:pt modelId="{A3B56ABC-AB8C-4217-AFFA-D8353231BC6D}">
      <dgm:prSet custT="1"/>
      <dgm:spPr/>
      <dgm:t>
        <a:bodyPr/>
        <a:lstStyle/>
        <a:p>
          <a:pPr rtl="1"/>
          <a:r>
            <a:rPr lang="fa-IR" sz="2800" dirty="0" smtClean="0">
              <a:latin typeface="Adobe Arabic" panose="02040503050201020203" pitchFamily="18" charset="-78"/>
              <a:cs typeface="Adobe Arabic" panose="02040503050201020203" pitchFamily="18" charset="-78"/>
            </a:rPr>
            <a:t>توجه به جوانب مختلف مشاهده</a:t>
          </a:r>
          <a:endParaRPr lang="fa-IR" sz="2800" dirty="0">
            <a:latin typeface="Adobe Arabic" panose="02040503050201020203" pitchFamily="18" charset="-78"/>
            <a:cs typeface="Adobe Arabic" panose="02040503050201020203" pitchFamily="18" charset="-78"/>
          </a:endParaRPr>
        </a:p>
      </dgm:t>
    </dgm:pt>
    <dgm:pt modelId="{6F652A34-794F-46FE-BF45-DB996D0DADE1}" type="parTrans" cxnId="{952D8045-A987-4A7D-8616-85FB40899D96}">
      <dgm:prSet/>
      <dgm:spPr/>
      <dgm:t>
        <a:bodyPr/>
        <a:lstStyle/>
        <a:p>
          <a:pPr rtl="1"/>
          <a:endParaRPr lang="fa-IR"/>
        </a:p>
      </dgm:t>
    </dgm:pt>
    <dgm:pt modelId="{457F30DD-D8AB-4D6F-B8A6-7DE8DBFCE7EA}" type="sibTrans" cxnId="{952D8045-A987-4A7D-8616-85FB40899D96}">
      <dgm:prSet/>
      <dgm:spPr/>
      <dgm:t>
        <a:bodyPr/>
        <a:lstStyle/>
        <a:p>
          <a:pPr rtl="1"/>
          <a:endParaRPr lang="fa-IR"/>
        </a:p>
      </dgm:t>
    </dgm:pt>
    <dgm:pt modelId="{16CA2C72-4746-4BA8-BCD5-F532B21AEB13}">
      <dgm:prSet custT="1"/>
      <dgm:spPr/>
      <dgm:t>
        <a:bodyPr/>
        <a:lstStyle/>
        <a:p>
          <a:pPr rtl="1"/>
          <a:r>
            <a:rPr lang="fa-IR" sz="2800" dirty="0" smtClean="0">
              <a:latin typeface="Adobe Arabic" panose="02040503050201020203" pitchFamily="18" charset="-78"/>
              <a:cs typeface="Adobe Arabic" panose="02040503050201020203" pitchFamily="18" charset="-78"/>
            </a:rPr>
            <a:t>عمق یافتن مشاهده</a:t>
          </a:r>
          <a:endParaRPr lang="fa-IR" sz="2800" dirty="0">
            <a:latin typeface="Adobe Arabic" panose="02040503050201020203" pitchFamily="18" charset="-78"/>
            <a:cs typeface="Adobe Arabic" panose="02040503050201020203" pitchFamily="18" charset="-78"/>
          </a:endParaRPr>
        </a:p>
      </dgm:t>
    </dgm:pt>
    <dgm:pt modelId="{9F37AD24-E8EB-4D2B-93A4-710ED888941D}" type="parTrans" cxnId="{F1E49BC7-434B-4C27-AE70-47D90F2BA77D}">
      <dgm:prSet/>
      <dgm:spPr/>
      <dgm:t>
        <a:bodyPr/>
        <a:lstStyle/>
        <a:p>
          <a:pPr rtl="1"/>
          <a:endParaRPr lang="fa-IR"/>
        </a:p>
      </dgm:t>
    </dgm:pt>
    <dgm:pt modelId="{DAADD4B3-5911-4A54-80DD-D332A68E1028}" type="sibTrans" cxnId="{F1E49BC7-434B-4C27-AE70-47D90F2BA77D}">
      <dgm:prSet/>
      <dgm:spPr/>
      <dgm:t>
        <a:bodyPr/>
        <a:lstStyle/>
        <a:p>
          <a:pPr rtl="1"/>
          <a:endParaRPr lang="fa-IR"/>
        </a:p>
      </dgm:t>
    </dgm:pt>
    <dgm:pt modelId="{B9C66C4B-0533-49FA-8250-766707248E5F}">
      <dgm:prSet custT="1"/>
      <dgm:spPr/>
      <dgm:t>
        <a:bodyPr/>
        <a:lstStyle/>
        <a:p>
          <a:pPr rtl="1"/>
          <a:r>
            <a:rPr lang="fa-IR" sz="2800" dirty="0" smtClean="0">
              <a:latin typeface="Adobe Arabic" panose="02040503050201020203" pitchFamily="18" charset="-78"/>
              <a:cs typeface="Adobe Arabic" panose="02040503050201020203" pitchFamily="18" charset="-78"/>
            </a:rPr>
            <a:t>طرح معما</a:t>
          </a:r>
          <a:endParaRPr lang="fa-IR" sz="2800" dirty="0">
            <a:latin typeface="Adobe Arabic" panose="02040503050201020203" pitchFamily="18" charset="-78"/>
            <a:cs typeface="Adobe Arabic" panose="02040503050201020203" pitchFamily="18" charset="-78"/>
          </a:endParaRPr>
        </a:p>
      </dgm:t>
    </dgm:pt>
    <dgm:pt modelId="{F4A9D34C-D6A6-4780-B4A3-B8F0D528C961}" type="parTrans" cxnId="{0F904EA4-888A-46A8-9D29-50F7BED8916E}">
      <dgm:prSet/>
      <dgm:spPr/>
      <dgm:t>
        <a:bodyPr/>
        <a:lstStyle/>
        <a:p>
          <a:pPr rtl="1"/>
          <a:endParaRPr lang="fa-IR"/>
        </a:p>
      </dgm:t>
    </dgm:pt>
    <dgm:pt modelId="{59249FD7-5B8E-415F-A1AE-C8959FB3BA84}" type="sibTrans" cxnId="{0F904EA4-888A-46A8-9D29-50F7BED8916E}">
      <dgm:prSet/>
      <dgm:spPr/>
      <dgm:t>
        <a:bodyPr/>
        <a:lstStyle/>
        <a:p>
          <a:pPr rtl="1"/>
          <a:endParaRPr lang="fa-IR"/>
        </a:p>
      </dgm:t>
    </dgm:pt>
    <dgm:pt modelId="{ACC992CB-A2D4-4D8B-B0A4-5FDCF116D176}">
      <dgm:prSet custT="1"/>
      <dgm:spPr/>
      <dgm:t>
        <a:bodyPr/>
        <a:lstStyle/>
        <a:p>
          <a:pPr rtl="1"/>
          <a:r>
            <a:rPr lang="fa-IR" sz="2800" dirty="0" smtClean="0">
              <a:latin typeface="Adobe Arabic" panose="02040503050201020203" pitchFamily="18" charset="-78"/>
              <a:cs typeface="Adobe Arabic" panose="02040503050201020203" pitchFamily="18" charset="-78"/>
            </a:rPr>
            <a:t>مطالعه داستان های حکمت آموز</a:t>
          </a:r>
          <a:endParaRPr lang="fa-IR" sz="2800" dirty="0">
            <a:latin typeface="Adobe Arabic" panose="02040503050201020203" pitchFamily="18" charset="-78"/>
            <a:cs typeface="Adobe Arabic" panose="02040503050201020203" pitchFamily="18" charset="-78"/>
          </a:endParaRPr>
        </a:p>
      </dgm:t>
    </dgm:pt>
    <dgm:pt modelId="{10A2CC1C-9BD0-4D49-B610-89E82E211798}" type="parTrans" cxnId="{ABF6EE4B-987F-4E2E-9742-5ECCF31722EE}">
      <dgm:prSet/>
      <dgm:spPr/>
      <dgm:t>
        <a:bodyPr/>
        <a:lstStyle/>
        <a:p>
          <a:pPr rtl="1"/>
          <a:endParaRPr lang="fa-IR"/>
        </a:p>
      </dgm:t>
    </dgm:pt>
    <dgm:pt modelId="{57FAE8D0-6AC6-4B84-99A2-80DE2FB1DC84}" type="sibTrans" cxnId="{ABF6EE4B-987F-4E2E-9742-5ECCF31722EE}">
      <dgm:prSet/>
      <dgm:spPr/>
      <dgm:t>
        <a:bodyPr/>
        <a:lstStyle/>
        <a:p>
          <a:pPr rtl="1"/>
          <a:endParaRPr lang="fa-IR"/>
        </a:p>
      </dgm:t>
    </dgm:pt>
    <dgm:pt modelId="{8D1FF68A-0C02-499F-8207-CD4F9A86F8B4}">
      <dgm:prSet custT="1"/>
      <dgm:spPr/>
      <dgm:t>
        <a:bodyPr/>
        <a:lstStyle/>
        <a:p>
          <a:pPr rtl="1"/>
          <a:r>
            <a:rPr lang="fa-IR" sz="2800" dirty="0" smtClean="0">
              <a:latin typeface="Adobe Arabic" panose="02040503050201020203" pitchFamily="18" charset="-78"/>
              <a:cs typeface="Adobe Arabic" panose="02040503050201020203" pitchFamily="18" charset="-78"/>
            </a:rPr>
            <a:t>مشاهده زندگی دیگران</a:t>
          </a:r>
          <a:endParaRPr lang="fa-IR" sz="2800" dirty="0">
            <a:latin typeface="Adobe Arabic" panose="02040503050201020203" pitchFamily="18" charset="-78"/>
            <a:cs typeface="Adobe Arabic" panose="02040503050201020203" pitchFamily="18" charset="-78"/>
          </a:endParaRPr>
        </a:p>
      </dgm:t>
    </dgm:pt>
    <dgm:pt modelId="{0351F65E-60FD-4490-B767-51C7C6CACF8A}" type="parTrans" cxnId="{3DAA881A-40A3-4157-95B1-FAE35E6F7C48}">
      <dgm:prSet/>
      <dgm:spPr/>
      <dgm:t>
        <a:bodyPr/>
        <a:lstStyle/>
        <a:p>
          <a:pPr rtl="1"/>
          <a:endParaRPr lang="fa-IR"/>
        </a:p>
      </dgm:t>
    </dgm:pt>
    <dgm:pt modelId="{2B905AD2-A319-48FA-8285-2FD08F50E1D5}" type="sibTrans" cxnId="{3DAA881A-40A3-4157-95B1-FAE35E6F7C48}">
      <dgm:prSet/>
      <dgm:spPr/>
      <dgm:t>
        <a:bodyPr/>
        <a:lstStyle/>
        <a:p>
          <a:pPr rtl="1"/>
          <a:endParaRPr lang="fa-IR"/>
        </a:p>
      </dgm:t>
    </dgm:pt>
    <dgm:pt modelId="{6E0CFE30-1E93-43CC-96AF-78F95736B1B7}">
      <dgm:prSet custT="1"/>
      <dgm:spPr/>
      <dgm:t>
        <a:bodyPr/>
        <a:lstStyle/>
        <a:p>
          <a:pPr rtl="1"/>
          <a:r>
            <a:rPr lang="fa-IR" sz="2800" dirty="0" smtClean="0">
              <a:latin typeface="Adobe Arabic" panose="02040503050201020203" pitchFamily="18" charset="-78"/>
              <a:cs typeface="Adobe Arabic" panose="02040503050201020203" pitchFamily="18" charset="-78"/>
            </a:rPr>
            <a:t>مسافرت</a:t>
          </a:r>
          <a:endParaRPr lang="fa-IR" sz="2800" dirty="0">
            <a:latin typeface="Adobe Arabic" panose="02040503050201020203" pitchFamily="18" charset="-78"/>
            <a:cs typeface="Adobe Arabic" panose="02040503050201020203" pitchFamily="18" charset="-78"/>
          </a:endParaRPr>
        </a:p>
      </dgm:t>
    </dgm:pt>
    <dgm:pt modelId="{BEDB0E02-4568-460A-84A3-641FEB6E6B66}" type="parTrans" cxnId="{55633743-3128-48AB-A3EA-4448878D5B1F}">
      <dgm:prSet/>
      <dgm:spPr/>
      <dgm:t>
        <a:bodyPr/>
        <a:lstStyle/>
        <a:p>
          <a:pPr rtl="1"/>
          <a:endParaRPr lang="fa-IR"/>
        </a:p>
      </dgm:t>
    </dgm:pt>
    <dgm:pt modelId="{A87BDF5C-4980-419B-B03A-EAB7EC40CDB3}" type="sibTrans" cxnId="{55633743-3128-48AB-A3EA-4448878D5B1F}">
      <dgm:prSet/>
      <dgm:spPr/>
      <dgm:t>
        <a:bodyPr/>
        <a:lstStyle/>
        <a:p>
          <a:pPr rtl="1"/>
          <a:endParaRPr lang="fa-IR"/>
        </a:p>
      </dgm:t>
    </dgm:pt>
    <dgm:pt modelId="{9DEC9BF5-8F1E-4E45-A73B-7E92B72C471F}">
      <dgm:prSet custT="1"/>
      <dgm:spPr/>
      <dgm:t>
        <a:bodyPr/>
        <a:lstStyle/>
        <a:p>
          <a:pPr rtl="1"/>
          <a:r>
            <a:rPr lang="fa-IR" sz="2800" dirty="0" smtClean="0">
              <a:latin typeface="Adobe Arabic" panose="02040503050201020203" pitchFamily="18" charset="-78"/>
              <a:cs typeface="Adobe Arabic" panose="02040503050201020203" pitchFamily="18" charset="-78"/>
            </a:rPr>
            <a:t>هرکاری که سبب تقویت مشاهده شود</a:t>
          </a:r>
          <a:endParaRPr lang="fa-IR" sz="2800" dirty="0">
            <a:latin typeface="Adobe Arabic" panose="02040503050201020203" pitchFamily="18" charset="-78"/>
            <a:cs typeface="Adobe Arabic" panose="02040503050201020203" pitchFamily="18" charset="-78"/>
          </a:endParaRPr>
        </a:p>
      </dgm:t>
    </dgm:pt>
    <dgm:pt modelId="{7EC43A85-2529-457C-87E7-22541C322E1A}" type="parTrans" cxnId="{DBDCE99F-84E7-43BA-864F-C0096D451BC1}">
      <dgm:prSet/>
      <dgm:spPr/>
      <dgm:t>
        <a:bodyPr/>
        <a:lstStyle/>
        <a:p>
          <a:pPr rtl="1"/>
          <a:endParaRPr lang="fa-IR"/>
        </a:p>
      </dgm:t>
    </dgm:pt>
    <dgm:pt modelId="{49FA2FB9-8FB0-4AE8-BBB1-E5C5F9172029}" type="sibTrans" cxnId="{DBDCE99F-84E7-43BA-864F-C0096D451BC1}">
      <dgm:prSet/>
      <dgm:spPr/>
      <dgm:t>
        <a:bodyPr/>
        <a:lstStyle/>
        <a:p>
          <a:pPr rtl="1"/>
          <a:endParaRPr lang="fa-IR"/>
        </a:p>
      </dgm:t>
    </dgm:pt>
    <dgm:pt modelId="{690F9CD0-C0BF-44A9-A24A-08C35F9278E9}">
      <dgm:prSet custT="1"/>
      <dgm:spPr/>
      <dgm:t>
        <a:bodyPr/>
        <a:lstStyle/>
        <a:p>
          <a:pPr rtl="1"/>
          <a:r>
            <a:rPr lang="fa-IR" sz="2800" dirty="0" smtClean="0">
              <a:latin typeface="Adobe Arabic" panose="02040503050201020203" pitchFamily="18" charset="-78"/>
              <a:cs typeface="Adobe Arabic" panose="02040503050201020203" pitchFamily="18" charset="-78"/>
            </a:rPr>
            <a:t>بالا رفتن توان دریافت علمی او در مواجهه با پدیده ها و رخداد ها</a:t>
          </a:r>
          <a:endParaRPr lang="fa-IR" sz="2800" dirty="0">
            <a:latin typeface="Adobe Arabic" panose="02040503050201020203" pitchFamily="18" charset="-78"/>
            <a:cs typeface="Adobe Arabic" panose="02040503050201020203" pitchFamily="18" charset="-78"/>
          </a:endParaRPr>
        </a:p>
      </dgm:t>
    </dgm:pt>
    <dgm:pt modelId="{3DA43F10-92E5-4F55-9137-BE04B785174F}" type="parTrans" cxnId="{C3661DA1-EA8D-4F1E-83E3-02E8E239791F}">
      <dgm:prSet/>
      <dgm:spPr/>
      <dgm:t>
        <a:bodyPr/>
        <a:lstStyle/>
        <a:p>
          <a:pPr rtl="1"/>
          <a:endParaRPr lang="fa-IR"/>
        </a:p>
      </dgm:t>
    </dgm:pt>
    <dgm:pt modelId="{E576B062-2E7F-49C9-ADFE-85AF3A11BA1E}" type="sibTrans" cxnId="{C3661DA1-EA8D-4F1E-83E3-02E8E239791F}">
      <dgm:prSet/>
      <dgm:spPr/>
      <dgm:t>
        <a:bodyPr/>
        <a:lstStyle/>
        <a:p>
          <a:pPr rtl="1"/>
          <a:endParaRPr lang="fa-IR"/>
        </a:p>
      </dgm:t>
    </dgm:pt>
    <dgm:pt modelId="{B40AEBDB-387A-4479-BF49-2C22354DFCE3}">
      <dgm:prSet custT="1"/>
      <dgm:spPr/>
      <dgm:t>
        <a:bodyPr/>
        <a:lstStyle/>
        <a:p>
          <a:pPr rtl="1"/>
          <a:r>
            <a:rPr lang="fa-IR" sz="2800" dirty="0" smtClean="0">
              <a:latin typeface="Adobe Arabic" panose="02040503050201020203" pitchFamily="18" charset="-78"/>
              <a:cs typeface="Adobe Arabic" panose="02040503050201020203" pitchFamily="18" charset="-78"/>
            </a:rPr>
            <a:t>بالا رفتن قدرت علمی تجربی و عبرت آموزی</a:t>
          </a:r>
          <a:endParaRPr lang="fa-IR" sz="2800" dirty="0">
            <a:latin typeface="Adobe Arabic" panose="02040503050201020203" pitchFamily="18" charset="-78"/>
            <a:cs typeface="Adobe Arabic" panose="02040503050201020203" pitchFamily="18" charset="-78"/>
          </a:endParaRPr>
        </a:p>
      </dgm:t>
    </dgm:pt>
    <dgm:pt modelId="{52E1A0AF-0423-4103-B1ED-0C26BEAAD8DA}" type="parTrans" cxnId="{0D883F7D-3546-4FDB-9E6E-E15AD7FDAFC1}">
      <dgm:prSet/>
      <dgm:spPr/>
      <dgm:t>
        <a:bodyPr/>
        <a:lstStyle/>
        <a:p>
          <a:pPr rtl="1"/>
          <a:endParaRPr lang="fa-IR"/>
        </a:p>
      </dgm:t>
    </dgm:pt>
    <dgm:pt modelId="{E6485E0F-E4F2-4D38-9686-B8A44BD6DCF5}" type="sibTrans" cxnId="{0D883F7D-3546-4FDB-9E6E-E15AD7FDAFC1}">
      <dgm:prSet/>
      <dgm:spPr/>
      <dgm:t>
        <a:bodyPr/>
        <a:lstStyle/>
        <a:p>
          <a:pPr rtl="1"/>
          <a:endParaRPr lang="fa-IR"/>
        </a:p>
      </dgm:t>
    </dgm:pt>
    <dgm:pt modelId="{392BB4DB-67B5-4ED7-A347-FAB45D87B81B}" type="pres">
      <dgm:prSet presAssocID="{B4354CA5-4C6E-4EDB-A4E4-4F799711BC1B}" presName="composite" presStyleCnt="0">
        <dgm:presLayoutVars>
          <dgm:chMax val="1"/>
          <dgm:dir/>
          <dgm:resizeHandles val="exact"/>
        </dgm:presLayoutVars>
      </dgm:prSet>
      <dgm:spPr/>
    </dgm:pt>
    <dgm:pt modelId="{D48B3955-FD68-41D6-B9D6-3D21D94C754B}" type="pres">
      <dgm:prSet presAssocID="{B4354CA5-4C6E-4EDB-A4E4-4F799711BC1B}" presName="radial" presStyleCnt="0">
        <dgm:presLayoutVars>
          <dgm:animLvl val="ctr"/>
        </dgm:presLayoutVars>
      </dgm:prSet>
      <dgm:spPr/>
    </dgm:pt>
    <dgm:pt modelId="{4F911B5E-94E6-457A-867F-0A6548F47968}" type="pres">
      <dgm:prSet presAssocID="{B46F1600-880A-4CFC-80C4-5AD2EB0FDB5D}" presName="centerShape" presStyleLbl="vennNode1" presStyleIdx="0" presStyleCnt="10"/>
      <dgm:spPr/>
      <dgm:t>
        <a:bodyPr/>
        <a:lstStyle/>
        <a:p>
          <a:pPr rtl="1"/>
          <a:endParaRPr lang="fa-IR"/>
        </a:p>
      </dgm:t>
    </dgm:pt>
    <dgm:pt modelId="{76840DEE-EA73-4DBB-94BC-43D969E255CB}" type="pres">
      <dgm:prSet presAssocID="{690F9CD0-C0BF-44A9-A24A-08C35F9278E9}" presName="node" presStyleLbl="vennNode1" presStyleIdx="1" presStyleCnt="10" custScaleX="110466">
        <dgm:presLayoutVars>
          <dgm:bulletEnabled val="1"/>
        </dgm:presLayoutVars>
      </dgm:prSet>
      <dgm:spPr/>
      <dgm:t>
        <a:bodyPr/>
        <a:lstStyle/>
        <a:p>
          <a:pPr rtl="1"/>
          <a:endParaRPr lang="fa-IR"/>
        </a:p>
      </dgm:t>
    </dgm:pt>
    <dgm:pt modelId="{DFF8C885-FBC0-4188-9EF9-8F48300C92C5}" type="pres">
      <dgm:prSet presAssocID="{B40AEBDB-387A-4479-BF49-2C22354DFCE3}" presName="node" presStyleLbl="vennNode1" presStyleIdx="2" presStyleCnt="10">
        <dgm:presLayoutVars>
          <dgm:bulletEnabled val="1"/>
        </dgm:presLayoutVars>
      </dgm:prSet>
      <dgm:spPr/>
    </dgm:pt>
    <dgm:pt modelId="{DFD84329-D678-4A1C-BC71-FD2049443C22}" type="pres">
      <dgm:prSet presAssocID="{A3B56ABC-AB8C-4217-AFFA-D8353231BC6D}" presName="node" presStyleLbl="vennNode1" presStyleIdx="3" presStyleCnt="10">
        <dgm:presLayoutVars>
          <dgm:bulletEnabled val="1"/>
        </dgm:presLayoutVars>
      </dgm:prSet>
      <dgm:spPr/>
      <dgm:t>
        <a:bodyPr/>
        <a:lstStyle/>
        <a:p>
          <a:pPr rtl="1"/>
          <a:endParaRPr lang="fa-IR"/>
        </a:p>
      </dgm:t>
    </dgm:pt>
    <dgm:pt modelId="{89179E59-48A1-44AE-8621-90C0BCCF33DF}" type="pres">
      <dgm:prSet presAssocID="{16CA2C72-4746-4BA8-BCD5-F532B21AEB13}" presName="node" presStyleLbl="vennNode1" presStyleIdx="4" presStyleCnt="10">
        <dgm:presLayoutVars>
          <dgm:bulletEnabled val="1"/>
        </dgm:presLayoutVars>
      </dgm:prSet>
      <dgm:spPr/>
    </dgm:pt>
    <dgm:pt modelId="{C0F57151-463A-41D8-81E2-5D66ABB5A5C6}" type="pres">
      <dgm:prSet presAssocID="{B9C66C4B-0533-49FA-8250-766707248E5F}" presName="node" presStyleLbl="vennNode1" presStyleIdx="5" presStyleCnt="10">
        <dgm:presLayoutVars>
          <dgm:bulletEnabled val="1"/>
        </dgm:presLayoutVars>
      </dgm:prSet>
      <dgm:spPr/>
    </dgm:pt>
    <dgm:pt modelId="{4C8DFB61-B2E3-48D6-B722-88086C4296E8}" type="pres">
      <dgm:prSet presAssocID="{ACC992CB-A2D4-4D8B-B0A4-5FDCF116D176}" presName="node" presStyleLbl="vennNode1" presStyleIdx="6" presStyleCnt="10">
        <dgm:presLayoutVars>
          <dgm:bulletEnabled val="1"/>
        </dgm:presLayoutVars>
      </dgm:prSet>
      <dgm:spPr/>
    </dgm:pt>
    <dgm:pt modelId="{405DEF23-0BE0-4CA9-B0E4-91867FB89B79}" type="pres">
      <dgm:prSet presAssocID="{8D1FF68A-0C02-499F-8207-CD4F9A86F8B4}" presName="node" presStyleLbl="vennNode1" presStyleIdx="7" presStyleCnt="10">
        <dgm:presLayoutVars>
          <dgm:bulletEnabled val="1"/>
        </dgm:presLayoutVars>
      </dgm:prSet>
      <dgm:spPr/>
    </dgm:pt>
    <dgm:pt modelId="{5B0FD1CD-BF4D-4C78-99D8-6BC7ADFD2DB1}" type="pres">
      <dgm:prSet presAssocID="{6E0CFE30-1E93-43CC-96AF-78F95736B1B7}" presName="node" presStyleLbl="vennNode1" presStyleIdx="8" presStyleCnt="10">
        <dgm:presLayoutVars>
          <dgm:bulletEnabled val="1"/>
        </dgm:presLayoutVars>
      </dgm:prSet>
      <dgm:spPr/>
    </dgm:pt>
    <dgm:pt modelId="{90F53C87-32EC-4FA2-BD36-60C04E952BD3}" type="pres">
      <dgm:prSet presAssocID="{9DEC9BF5-8F1E-4E45-A73B-7E92B72C471F}" presName="node" presStyleLbl="vennNode1" presStyleIdx="9" presStyleCnt="10">
        <dgm:presLayoutVars>
          <dgm:bulletEnabled val="1"/>
        </dgm:presLayoutVars>
      </dgm:prSet>
      <dgm:spPr/>
    </dgm:pt>
  </dgm:ptLst>
  <dgm:cxnLst>
    <dgm:cxn modelId="{27861614-F45E-4787-9321-A6E1BE9646A3}" type="presOf" srcId="{8D1FF68A-0C02-499F-8207-CD4F9A86F8B4}" destId="{405DEF23-0BE0-4CA9-B0E4-91867FB89B79}" srcOrd="0" destOrd="0" presId="urn:microsoft.com/office/officeart/2005/8/layout/radial3"/>
    <dgm:cxn modelId="{F1E49BC7-434B-4C27-AE70-47D90F2BA77D}" srcId="{B46F1600-880A-4CFC-80C4-5AD2EB0FDB5D}" destId="{16CA2C72-4746-4BA8-BCD5-F532B21AEB13}" srcOrd="3" destOrd="0" parTransId="{9F37AD24-E8EB-4D2B-93A4-710ED888941D}" sibTransId="{DAADD4B3-5911-4A54-80DD-D332A68E1028}"/>
    <dgm:cxn modelId="{1FE76D64-20D4-443B-BA83-24B75A9DEAE4}" type="presOf" srcId="{16CA2C72-4746-4BA8-BCD5-F532B21AEB13}" destId="{89179E59-48A1-44AE-8621-90C0BCCF33DF}" srcOrd="0" destOrd="0" presId="urn:microsoft.com/office/officeart/2005/8/layout/radial3"/>
    <dgm:cxn modelId="{4D4E069E-938A-478E-BC76-E7BE5A789EEB}" type="presOf" srcId="{B4354CA5-4C6E-4EDB-A4E4-4F799711BC1B}" destId="{392BB4DB-67B5-4ED7-A347-FAB45D87B81B}" srcOrd="0" destOrd="0" presId="urn:microsoft.com/office/officeart/2005/8/layout/radial3"/>
    <dgm:cxn modelId="{55633743-3128-48AB-A3EA-4448878D5B1F}" srcId="{B46F1600-880A-4CFC-80C4-5AD2EB0FDB5D}" destId="{6E0CFE30-1E93-43CC-96AF-78F95736B1B7}" srcOrd="7" destOrd="0" parTransId="{BEDB0E02-4568-460A-84A3-641FEB6E6B66}" sibTransId="{A87BDF5C-4980-419B-B03A-EAB7EC40CDB3}"/>
    <dgm:cxn modelId="{3DAA881A-40A3-4157-95B1-FAE35E6F7C48}" srcId="{B46F1600-880A-4CFC-80C4-5AD2EB0FDB5D}" destId="{8D1FF68A-0C02-499F-8207-CD4F9A86F8B4}" srcOrd="6" destOrd="0" parTransId="{0351F65E-60FD-4490-B767-51C7C6CACF8A}" sibTransId="{2B905AD2-A319-48FA-8285-2FD08F50E1D5}"/>
    <dgm:cxn modelId="{3DF08BAA-10CD-4FE0-87B4-A6AE95B6C01D}" type="presOf" srcId="{9DEC9BF5-8F1E-4E45-A73B-7E92B72C471F}" destId="{90F53C87-32EC-4FA2-BD36-60C04E952BD3}" srcOrd="0" destOrd="0" presId="urn:microsoft.com/office/officeart/2005/8/layout/radial3"/>
    <dgm:cxn modelId="{DBDCE99F-84E7-43BA-864F-C0096D451BC1}" srcId="{B46F1600-880A-4CFC-80C4-5AD2EB0FDB5D}" destId="{9DEC9BF5-8F1E-4E45-A73B-7E92B72C471F}" srcOrd="8" destOrd="0" parTransId="{7EC43A85-2529-457C-87E7-22541C322E1A}" sibTransId="{49FA2FB9-8FB0-4AE8-BBB1-E5C5F9172029}"/>
    <dgm:cxn modelId="{0F904EA4-888A-46A8-9D29-50F7BED8916E}" srcId="{B46F1600-880A-4CFC-80C4-5AD2EB0FDB5D}" destId="{B9C66C4B-0533-49FA-8250-766707248E5F}" srcOrd="4" destOrd="0" parTransId="{F4A9D34C-D6A6-4780-B4A3-B8F0D528C961}" sibTransId="{59249FD7-5B8E-415F-A1AE-C8959FB3BA84}"/>
    <dgm:cxn modelId="{95B4593A-D6DB-4B8A-93D0-536C5ADF84C0}" srcId="{B4354CA5-4C6E-4EDB-A4E4-4F799711BC1B}" destId="{B46F1600-880A-4CFC-80C4-5AD2EB0FDB5D}" srcOrd="0" destOrd="0" parTransId="{D0E74F5D-4677-40F5-99E7-3B475C8880A3}" sibTransId="{88320F8E-C548-4815-97F4-71EC8CD8422D}"/>
    <dgm:cxn modelId="{8E4321D5-EBF1-4A07-8239-EA890A9CF2CC}" type="presOf" srcId="{B9C66C4B-0533-49FA-8250-766707248E5F}" destId="{C0F57151-463A-41D8-81E2-5D66ABB5A5C6}" srcOrd="0" destOrd="0" presId="urn:microsoft.com/office/officeart/2005/8/layout/radial3"/>
    <dgm:cxn modelId="{65D91A57-311C-48E2-A5C9-FFCA43472BFE}" type="presOf" srcId="{B40AEBDB-387A-4479-BF49-2C22354DFCE3}" destId="{DFF8C885-FBC0-4188-9EF9-8F48300C92C5}" srcOrd="0" destOrd="0" presId="urn:microsoft.com/office/officeart/2005/8/layout/radial3"/>
    <dgm:cxn modelId="{14781E18-55C9-45BD-89DA-C7C88FC314A0}" type="presOf" srcId="{6E0CFE30-1E93-43CC-96AF-78F95736B1B7}" destId="{5B0FD1CD-BF4D-4C78-99D8-6BC7ADFD2DB1}" srcOrd="0" destOrd="0" presId="urn:microsoft.com/office/officeart/2005/8/layout/radial3"/>
    <dgm:cxn modelId="{0D883F7D-3546-4FDB-9E6E-E15AD7FDAFC1}" srcId="{B46F1600-880A-4CFC-80C4-5AD2EB0FDB5D}" destId="{B40AEBDB-387A-4479-BF49-2C22354DFCE3}" srcOrd="1" destOrd="0" parTransId="{52E1A0AF-0423-4103-B1ED-0C26BEAAD8DA}" sibTransId="{E6485E0F-E4F2-4D38-9686-B8A44BD6DCF5}"/>
    <dgm:cxn modelId="{B1FE678C-4557-4B45-90D0-B11ED43D724F}" type="presOf" srcId="{A3B56ABC-AB8C-4217-AFFA-D8353231BC6D}" destId="{DFD84329-D678-4A1C-BC71-FD2049443C22}" srcOrd="0" destOrd="0" presId="urn:microsoft.com/office/officeart/2005/8/layout/radial3"/>
    <dgm:cxn modelId="{D672CFAC-486C-47C3-926C-690EBB1BE672}" type="presOf" srcId="{ACC992CB-A2D4-4D8B-B0A4-5FDCF116D176}" destId="{4C8DFB61-B2E3-48D6-B722-88086C4296E8}" srcOrd="0" destOrd="0" presId="urn:microsoft.com/office/officeart/2005/8/layout/radial3"/>
    <dgm:cxn modelId="{C3661DA1-EA8D-4F1E-83E3-02E8E239791F}" srcId="{B46F1600-880A-4CFC-80C4-5AD2EB0FDB5D}" destId="{690F9CD0-C0BF-44A9-A24A-08C35F9278E9}" srcOrd="0" destOrd="0" parTransId="{3DA43F10-92E5-4F55-9137-BE04B785174F}" sibTransId="{E576B062-2E7F-49C9-ADFE-85AF3A11BA1E}"/>
    <dgm:cxn modelId="{952D8045-A987-4A7D-8616-85FB40899D96}" srcId="{B46F1600-880A-4CFC-80C4-5AD2EB0FDB5D}" destId="{A3B56ABC-AB8C-4217-AFFA-D8353231BC6D}" srcOrd="2" destOrd="0" parTransId="{6F652A34-794F-46FE-BF45-DB996D0DADE1}" sibTransId="{457F30DD-D8AB-4D6F-B8A6-7DE8DBFCE7EA}"/>
    <dgm:cxn modelId="{ABF6EE4B-987F-4E2E-9742-5ECCF31722EE}" srcId="{B46F1600-880A-4CFC-80C4-5AD2EB0FDB5D}" destId="{ACC992CB-A2D4-4D8B-B0A4-5FDCF116D176}" srcOrd="5" destOrd="0" parTransId="{10A2CC1C-9BD0-4D49-B610-89E82E211798}" sibTransId="{57FAE8D0-6AC6-4B84-99A2-80DE2FB1DC84}"/>
    <dgm:cxn modelId="{B9C219E5-9623-4B57-AECD-D3D8BE234535}" type="presOf" srcId="{B46F1600-880A-4CFC-80C4-5AD2EB0FDB5D}" destId="{4F911B5E-94E6-457A-867F-0A6548F47968}" srcOrd="0" destOrd="0" presId="urn:microsoft.com/office/officeart/2005/8/layout/radial3"/>
    <dgm:cxn modelId="{73B7F62E-3131-49EB-9A74-BF368BE80C69}" type="presOf" srcId="{690F9CD0-C0BF-44A9-A24A-08C35F9278E9}" destId="{76840DEE-EA73-4DBB-94BC-43D969E255CB}" srcOrd="0" destOrd="0" presId="urn:microsoft.com/office/officeart/2005/8/layout/radial3"/>
    <dgm:cxn modelId="{4E6CC419-869A-444A-81FC-C3007D895E06}" type="presParOf" srcId="{392BB4DB-67B5-4ED7-A347-FAB45D87B81B}" destId="{D48B3955-FD68-41D6-B9D6-3D21D94C754B}" srcOrd="0" destOrd="0" presId="urn:microsoft.com/office/officeart/2005/8/layout/radial3"/>
    <dgm:cxn modelId="{96C0C884-EC45-4F59-BB35-85A41ADE72B0}" type="presParOf" srcId="{D48B3955-FD68-41D6-B9D6-3D21D94C754B}" destId="{4F911B5E-94E6-457A-867F-0A6548F47968}" srcOrd="0" destOrd="0" presId="urn:microsoft.com/office/officeart/2005/8/layout/radial3"/>
    <dgm:cxn modelId="{CEF4A7A1-B0C7-4C34-857C-7FEA432E0422}" type="presParOf" srcId="{D48B3955-FD68-41D6-B9D6-3D21D94C754B}" destId="{76840DEE-EA73-4DBB-94BC-43D969E255CB}" srcOrd="1" destOrd="0" presId="urn:microsoft.com/office/officeart/2005/8/layout/radial3"/>
    <dgm:cxn modelId="{2DBAA250-B2B7-4E9E-A6ED-A2D985478573}" type="presParOf" srcId="{D48B3955-FD68-41D6-B9D6-3D21D94C754B}" destId="{DFF8C885-FBC0-4188-9EF9-8F48300C92C5}" srcOrd="2" destOrd="0" presId="urn:microsoft.com/office/officeart/2005/8/layout/radial3"/>
    <dgm:cxn modelId="{AFA490B5-CDD6-40F0-AD15-4C5CA5C927F5}" type="presParOf" srcId="{D48B3955-FD68-41D6-B9D6-3D21D94C754B}" destId="{DFD84329-D678-4A1C-BC71-FD2049443C22}" srcOrd="3" destOrd="0" presId="urn:microsoft.com/office/officeart/2005/8/layout/radial3"/>
    <dgm:cxn modelId="{65F52E5D-9413-4CB4-887E-3EA8A3D5FE11}" type="presParOf" srcId="{D48B3955-FD68-41D6-B9D6-3D21D94C754B}" destId="{89179E59-48A1-44AE-8621-90C0BCCF33DF}" srcOrd="4" destOrd="0" presId="urn:microsoft.com/office/officeart/2005/8/layout/radial3"/>
    <dgm:cxn modelId="{2623AC41-F2BE-4977-851A-A722A7877053}" type="presParOf" srcId="{D48B3955-FD68-41D6-B9D6-3D21D94C754B}" destId="{C0F57151-463A-41D8-81E2-5D66ABB5A5C6}" srcOrd="5" destOrd="0" presId="urn:microsoft.com/office/officeart/2005/8/layout/radial3"/>
    <dgm:cxn modelId="{3BC6E91E-19FB-40FB-9A4B-D9F0BA7EBDE1}" type="presParOf" srcId="{D48B3955-FD68-41D6-B9D6-3D21D94C754B}" destId="{4C8DFB61-B2E3-48D6-B722-88086C4296E8}" srcOrd="6" destOrd="0" presId="urn:microsoft.com/office/officeart/2005/8/layout/radial3"/>
    <dgm:cxn modelId="{5BACF197-11F8-4016-9448-5362184E9E27}" type="presParOf" srcId="{D48B3955-FD68-41D6-B9D6-3D21D94C754B}" destId="{405DEF23-0BE0-4CA9-B0E4-91867FB89B79}" srcOrd="7" destOrd="0" presId="urn:microsoft.com/office/officeart/2005/8/layout/radial3"/>
    <dgm:cxn modelId="{81B434BF-97C1-4FAD-85F9-0D6966DC5434}" type="presParOf" srcId="{D48B3955-FD68-41D6-B9D6-3D21D94C754B}" destId="{5B0FD1CD-BF4D-4C78-99D8-6BC7ADFD2DB1}" srcOrd="8" destOrd="0" presId="urn:microsoft.com/office/officeart/2005/8/layout/radial3"/>
    <dgm:cxn modelId="{32DAD81D-7894-48CE-BF3C-DA26C15F6266}" type="presParOf" srcId="{D48B3955-FD68-41D6-B9D6-3D21D94C754B}" destId="{90F53C87-32EC-4FA2-BD36-60C04E952BD3}"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4354CA5-4C6E-4EDB-A4E4-4F799711BC1B}"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pPr rtl="1"/>
          <a:endParaRPr lang="fa-IR"/>
        </a:p>
      </dgm:t>
    </dgm:pt>
    <dgm:pt modelId="{B46F1600-880A-4CFC-80C4-5AD2EB0FDB5D}">
      <dgm:prSet custT="1"/>
      <dgm:spPr/>
      <dgm:t>
        <a:bodyPr/>
        <a:lstStyle/>
        <a:p>
          <a:pPr rtl="1"/>
          <a:r>
            <a:rPr lang="fa-IR" sz="6600" dirty="0" smtClean="0">
              <a:latin typeface="Adobe Arabic" panose="02040503050201020203" pitchFamily="18" charset="-78"/>
              <a:cs typeface="Adobe Arabic" panose="02040503050201020203" pitchFamily="18" charset="-78"/>
            </a:rPr>
            <a:t>فعال کردن تفکر شنیداری</a:t>
          </a:r>
          <a:endParaRPr lang="fa-IR" sz="6600" dirty="0">
            <a:latin typeface="Adobe Arabic" panose="02040503050201020203" pitchFamily="18" charset="-78"/>
            <a:cs typeface="Adobe Arabic" panose="02040503050201020203" pitchFamily="18" charset="-78"/>
          </a:endParaRPr>
        </a:p>
      </dgm:t>
    </dgm:pt>
    <dgm:pt modelId="{D0E74F5D-4677-40F5-99E7-3B475C8880A3}" type="parTrans" cxnId="{95B4593A-D6DB-4B8A-93D0-536C5ADF84C0}">
      <dgm:prSet/>
      <dgm:spPr/>
      <dgm:t>
        <a:bodyPr/>
        <a:lstStyle/>
        <a:p>
          <a:pPr rtl="1"/>
          <a:endParaRPr lang="fa-IR"/>
        </a:p>
      </dgm:t>
    </dgm:pt>
    <dgm:pt modelId="{88320F8E-C548-4815-97F4-71EC8CD8422D}" type="sibTrans" cxnId="{95B4593A-D6DB-4B8A-93D0-536C5ADF84C0}">
      <dgm:prSet/>
      <dgm:spPr/>
      <dgm:t>
        <a:bodyPr/>
        <a:lstStyle/>
        <a:p>
          <a:pPr rtl="1"/>
          <a:endParaRPr lang="fa-IR"/>
        </a:p>
      </dgm:t>
    </dgm:pt>
    <dgm:pt modelId="{5CDE1CCE-0480-4E15-9F4F-61A7024D781F}">
      <dgm:prSet custT="1"/>
      <dgm:spPr/>
      <dgm:t>
        <a:bodyPr/>
        <a:lstStyle/>
        <a:p>
          <a:pPr rtl="1"/>
          <a:r>
            <a:rPr lang="fa-IR" sz="2800" dirty="0" smtClean="0">
              <a:latin typeface="Adobe Arabic" panose="02040503050201020203" pitchFamily="18" charset="-78"/>
              <a:cs typeface="Adobe Arabic" panose="02040503050201020203" pitchFamily="18" charset="-78"/>
            </a:rPr>
            <a:t>توجه به انواع خطاب و لحن</a:t>
          </a:r>
          <a:endParaRPr lang="fa-IR" sz="2800" dirty="0">
            <a:latin typeface="Adobe Arabic" panose="02040503050201020203" pitchFamily="18" charset="-78"/>
            <a:cs typeface="Adobe Arabic" panose="02040503050201020203" pitchFamily="18" charset="-78"/>
          </a:endParaRPr>
        </a:p>
      </dgm:t>
    </dgm:pt>
    <dgm:pt modelId="{C792C0C2-CFF2-4844-A3B5-D403972BF18B}" type="parTrans" cxnId="{4F23EFB3-2A92-4926-AB1D-55F4F96FC10E}">
      <dgm:prSet/>
      <dgm:spPr/>
      <dgm:t>
        <a:bodyPr/>
        <a:lstStyle/>
        <a:p>
          <a:pPr rtl="1"/>
          <a:endParaRPr lang="fa-IR"/>
        </a:p>
      </dgm:t>
    </dgm:pt>
    <dgm:pt modelId="{5225EF7E-1616-4F63-922A-AE6664BB6ED7}" type="sibTrans" cxnId="{4F23EFB3-2A92-4926-AB1D-55F4F96FC10E}">
      <dgm:prSet/>
      <dgm:spPr/>
      <dgm:t>
        <a:bodyPr/>
        <a:lstStyle/>
        <a:p>
          <a:pPr rtl="1"/>
          <a:endParaRPr lang="fa-IR"/>
        </a:p>
      </dgm:t>
    </dgm:pt>
    <dgm:pt modelId="{4E1862B2-40D7-438B-9434-34BC53D53B1E}">
      <dgm:prSet custT="1"/>
      <dgm:spPr/>
      <dgm:t>
        <a:bodyPr/>
        <a:lstStyle/>
        <a:p>
          <a:pPr rtl="1"/>
          <a:r>
            <a:rPr lang="fa-IR" sz="2800" dirty="0" smtClean="0">
              <a:latin typeface="Adobe Arabic" panose="02040503050201020203" pitchFamily="18" charset="-78"/>
              <a:cs typeface="Adobe Arabic" panose="02040503050201020203" pitchFamily="18" charset="-78"/>
            </a:rPr>
            <a:t>استفاده از توانمندی های زبان </a:t>
          </a:r>
          <a:endParaRPr lang="fa-IR" sz="2800" dirty="0">
            <a:latin typeface="Adobe Arabic" panose="02040503050201020203" pitchFamily="18" charset="-78"/>
            <a:cs typeface="Adobe Arabic" panose="02040503050201020203" pitchFamily="18" charset="-78"/>
          </a:endParaRPr>
        </a:p>
      </dgm:t>
    </dgm:pt>
    <dgm:pt modelId="{2BB92F4C-D6A4-4B89-829B-82756208DFEF}" type="parTrans" cxnId="{336DF6F4-B7A3-46E6-BE8F-9723251A6F28}">
      <dgm:prSet/>
      <dgm:spPr/>
      <dgm:t>
        <a:bodyPr/>
        <a:lstStyle/>
        <a:p>
          <a:pPr rtl="1"/>
          <a:endParaRPr lang="fa-IR"/>
        </a:p>
      </dgm:t>
    </dgm:pt>
    <dgm:pt modelId="{AD4F49F4-92CC-4BBB-91D2-E779AB09109B}" type="sibTrans" cxnId="{336DF6F4-B7A3-46E6-BE8F-9723251A6F28}">
      <dgm:prSet/>
      <dgm:spPr/>
      <dgm:t>
        <a:bodyPr/>
        <a:lstStyle/>
        <a:p>
          <a:pPr rtl="1"/>
          <a:endParaRPr lang="fa-IR"/>
        </a:p>
      </dgm:t>
    </dgm:pt>
    <dgm:pt modelId="{4DB2CDEC-C5D5-4E50-BCB2-1357FA8F03AD}">
      <dgm:prSet custT="1"/>
      <dgm:spPr/>
      <dgm:t>
        <a:bodyPr/>
        <a:lstStyle/>
        <a:p>
          <a:pPr rtl="1"/>
          <a:r>
            <a:rPr lang="fa-IR" sz="2800" dirty="0" smtClean="0">
              <a:latin typeface="Adobe Arabic" panose="02040503050201020203" pitchFamily="18" charset="-78"/>
              <a:cs typeface="Adobe Arabic" panose="02040503050201020203" pitchFamily="18" charset="-78"/>
            </a:rPr>
            <a:t>علم ادبیات و توجه به داستان و تمثیل</a:t>
          </a:r>
          <a:endParaRPr lang="fa-IR" sz="2800" dirty="0">
            <a:latin typeface="Adobe Arabic" panose="02040503050201020203" pitchFamily="18" charset="-78"/>
            <a:cs typeface="Adobe Arabic" panose="02040503050201020203" pitchFamily="18" charset="-78"/>
          </a:endParaRPr>
        </a:p>
      </dgm:t>
    </dgm:pt>
    <dgm:pt modelId="{C615E643-C86D-48F1-8759-A99148D3DA52}" type="parTrans" cxnId="{CD914F9D-17E4-4093-87B6-7484881E37F0}">
      <dgm:prSet/>
      <dgm:spPr/>
      <dgm:t>
        <a:bodyPr/>
        <a:lstStyle/>
        <a:p>
          <a:pPr rtl="1"/>
          <a:endParaRPr lang="fa-IR"/>
        </a:p>
      </dgm:t>
    </dgm:pt>
    <dgm:pt modelId="{853C7F16-9FC2-422D-9413-2D8CD4EA21BD}" type="sibTrans" cxnId="{CD914F9D-17E4-4093-87B6-7484881E37F0}">
      <dgm:prSet/>
      <dgm:spPr/>
      <dgm:t>
        <a:bodyPr/>
        <a:lstStyle/>
        <a:p>
          <a:pPr rtl="1"/>
          <a:endParaRPr lang="fa-IR"/>
        </a:p>
      </dgm:t>
    </dgm:pt>
    <dgm:pt modelId="{565129FD-8EDF-4D9C-8AEA-74DF0C330B11}">
      <dgm:prSet custT="1"/>
      <dgm:spPr/>
      <dgm:t>
        <a:bodyPr/>
        <a:lstStyle/>
        <a:p>
          <a:pPr rtl="1"/>
          <a:r>
            <a:rPr lang="fa-IR" sz="2800" dirty="0" smtClean="0">
              <a:latin typeface="Adobe Arabic" panose="02040503050201020203" pitchFamily="18" charset="-78"/>
              <a:cs typeface="Adobe Arabic" panose="02040503050201020203" pitchFamily="18" charset="-78"/>
            </a:rPr>
            <a:t>موعظه بودن هر تجربه</a:t>
          </a:r>
        </a:p>
      </dgm:t>
    </dgm:pt>
    <dgm:pt modelId="{C43F2EB7-234E-42E1-AC4C-9CB1DA4866DE}" type="parTrans" cxnId="{910FF4A3-95CA-4F70-B1FA-42358E2BDDFC}">
      <dgm:prSet/>
      <dgm:spPr/>
      <dgm:t>
        <a:bodyPr/>
        <a:lstStyle/>
        <a:p>
          <a:pPr rtl="1"/>
          <a:endParaRPr lang="fa-IR"/>
        </a:p>
      </dgm:t>
    </dgm:pt>
    <dgm:pt modelId="{8E5C3411-6F8A-45C2-A3EA-90D3646A5FF2}" type="sibTrans" cxnId="{910FF4A3-95CA-4F70-B1FA-42358E2BDDFC}">
      <dgm:prSet/>
      <dgm:spPr/>
      <dgm:t>
        <a:bodyPr/>
        <a:lstStyle/>
        <a:p>
          <a:pPr rtl="1"/>
          <a:endParaRPr lang="fa-IR"/>
        </a:p>
      </dgm:t>
    </dgm:pt>
    <dgm:pt modelId="{C97B7EC4-E753-406E-A56D-1CD8217590F7}">
      <dgm:prSet custT="1"/>
      <dgm:spPr/>
      <dgm:t>
        <a:bodyPr/>
        <a:lstStyle/>
        <a:p>
          <a:pPr rtl="1"/>
          <a:r>
            <a:rPr lang="fa-IR" sz="2800" dirty="0" smtClean="0">
              <a:latin typeface="Adobe Arabic" panose="02040503050201020203" pitchFamily="18" charset="-78"/>
              <a:cs typeface="Adobe Arabic" panose="02040503050201020203" pitchFamily="18" charset="-78"/>
            </a:rPr>
            <a:t>همراهی مشاهده و موعظه</a:t>
          </a:r>
          <a:endParaRPr lang="fa-IR" sz="2800" dirty="0">
            <a:latin typeface="Adobe Arabic" panose="02040503050201020203" pitchFamily="18" charset="-78"/>
            <a:cs typeface="Adobe Arabic" panose="02040503050201020203" pitchFamily="18" charset="-78"/>
          </a:endParaRPr>
        </a:p>
      </dgm:t>
    </dgm:pt>
    <dgm:pt modelId="{EE442084-4F79-4DE2-BD6D-443EBB27DF13}" type="parTrans" cxnId="{B1F615E6-99B7-40BA-9C10-F31A8220373F}">
      <dgm:prSet/>
      <dgm:spPr/>
      <dgm:t>
        <a:bodyPr/>
        <a:lstStyle/>
        <a:p>
          <a:pPr rtl="1"/>
          <a:endParaRPr lang="fa-IR"/>
        </a:p>
      </dgm:t>
    </dgm:pt>
    <dgm:pt modelId="{312294E3-21CC-4D42-829B-899C45C60456}" type="sibTrans" cxnId="{B1F615E6-99B7-40BA-9C10-F31A8220373F}">
      <dgm:prSet/>
      <dgm:spPr/>
      <dgm:t>
        <a:bodyPr/>
        <a:lstStyle/>
        <a:p>
          <a:pPr rtl="1"/>
          <a:endParaRPr lang="fa-IR"/>
        </a:p>
      </dgm:t>
    </dgm:pt>
    <dgm:pt modelId="{C6CEF66B-63A0-46A2-A944-FDED8869151A}">
      <dgm:prSet custT="1"/>
      <dgm:spPr/>
      <dgm:t>
        <a:bodyPr/>
        <a:lstStyle/>
        <a:p>
          <a:pPr rtl="1"/>
          <a:r>
            <a:rPr lang="fa-IR" sz="2800" dirty="0" smtClean="0">
              <a:latin typeface="Adobe Arabic" panose="02040503050201020203" pitchFamily="18" charset="-78"/>
              <a:cs typeface="Adobe Arabic" panose="02040503050201020203" pitchFamily="18" charset="-78"/>
            </a:rPr>
            <a:t>پرهیز از تلقین های منفی</a:t>
          </a:r>
          <a:endParaRPr lang="fa-IR" sz="2800" dirty="0">
            <a:latin typeface="Adobe Arabic" panose="02040503050201020203" pitchFamily="18" charset="-78"/>
            <a:cs typeface="Adobe Arabic" panose="02040503050201020203" pitchFamily="18" charset="-78"/>
          </a:endParaRPr>
        </a:p>
      </dgm:t>
    </dgm:pt>
    <dgm:pt modelId="{07E233AC-A074-4E12-A3E6-6CE4E43B6832}" type="parTrans" cxnId="{76B6DEF4-6FE4-43BA-B30D-1F0EACB6991F}">
      <dgm:prSet/>
      <dgm:spPr/>
      <dgm:t>
        <a:bodyPr/>
        <a:lstStyle/>
        <a:p>
          <a:pPr rtl="1"/>
          <a:endParaRPr lang="fa-IR"/>
        </a:p>
      </dgm:t>
    </dgm:pt>
    <dgm:pt modelId="{0B91AC60-7FDD-4D9A-BCB8-BEAC913E13CF}" type="sibTrans" cxnId="{76B6DEF4-6FE4-43BA-B30D-1F0EACB6991F}">
      <dgm:prSet/>
      <dgm:spPr/>
      <dgm:t>
        <a:bodyPr/>
        <a:lstStyle/>
        <a:p>
          <a:pPr rtl="1"/>
          <a:endParaRPr lang="fa-IR"/>
        </a:p>
      </dgm:t>
    </dgm:pt>
    <dgm:pt modelId="{90BB11BB-7910-42F8-B451-C770C3230120}">
      <dgm:prSet custT="1"/>
      <dgm:spPr/>
      <dgm:t>
        <a:bodyPr/>
        <a:lstStyle/>
        <a:p>
          <a:pPr rtl="1"/>
          <a:r>
            <a:rPr lang="fa-IR" sz="2800" dirty="0" smtClean="0">
              <a:latin typeface="Adobe Arabic" panose="02040503050201020203" pitchFamily="18" charset="-78"/>
              <a:cs typeface="Adobe Arabic" panose="02040503050201020203" pitchFamily="18" charset="-78"/>
            </a:rPr>
            <a:t>پرهیز از توجه به آینده دور</a:t>
          </a:r>
          <a:endParaRPr lang="fa-IR" sz="2800" dirty="0">
            <a:latin typeface="Adobe Arabic" panose="02040503050201020203" pitchFamily="18" charset="-78"/>
            <a:cs typeface="Adobe Arabic" panose="02040503050201020203" pitchFamily="18" charset="-78"/>
          </a:endParaRPr>
        </a:p>
      </dgm:t>
    </dgm:pt>
    <dgm:pt modelId="{74F0E52C-F58D-4A31-8802-60BE4A828D10}" type="parTrans" cxnId="{E4124BEA-DF56-4579-88F8-E07F425171C2}">
      <dgm:prSet/>
      <dgm:spPr/>
      <dgm:t>
        <a:bodyPr/>
        <a:lstStyle/>
        <a:p>
          <a:pPr rtl="1"/>
          <a:endParaRPr lang="fa-IR"/>
        </a:p>
      </dgm:t>
    </dgm:pt>
    <dgm:pt modelId="{2F62DA39-D9C5-4D35-A6B5-FDCE0FADA541}" type="sibTrans" cxnId="{E4124BEA-DF56-4579-88F8-E07F425171C2}">
      <dgm:prSet/>
      <dgm:spPr/>
      <dgm:t>
        <a:bodyPr/>
        <a:lstStyle/>
        <a:p>
          <a:pPr rtl="1"/>
          <a:endParaRPr lang="fa-IR"/>
        </a:p>
      </dgm:t>
    </dgm:pt>
    <dgm:pt modelId="{3FBA5964-2293-4AB1-A538-6EDA48D09957}">
      <dgm:prSet custT="1"/>
      <dgm:spPr/>
      <dgm:t>
        <a:bodyPr/>
        <a:lstStyle/>
        <a:p>
          <a:pPr rtl="1"/>
          <a:r>
            <a:rPr lang="fa-IR" sz="2800" dirty="0" smtClean="0">
              <a:latin typeface="Adobe Arabic" panose="02040503050201020203" pitchFamily="18" charset="-78"/>
              <a:cs typeface="Adobe Arabic" panose="02040503050201020203" pitchFamily="18" charset="-78"/>
            </a:rPr>
            <a:t>خواندن و حفظ قرآن و روایات</a:t>
          </a:r>
          <a:endParaRPr lang="fa-IR" sz="2800" dirty="0">
            <a:latin typeface="Adobe Arabic" panose="02040503050201020203" pitchFamily="18" charset="-78"/>
            <a:cs typeface="Adobe Arabic" panose="02040503050201020203" pitchFamily="18" charset="-78"/>
          </a:endParaRPr>
        </a:p>
      </dgm:t>
    </dgm:pt>
    <dgm:pt modelId="{11D048AA-9696-464D-B94C-9A94736D9DC8}" type="parTrans" cxnId="{9CE22553-39B4-4B6A-9A2E-5599B6CF3EAA}">
      <dgm:prSet/>
      <dgm:spPr/>
      <dgm:t>
        <a:bodyPr/>
        <a:lstStyle/>
        <a:p>
          <a:pPr rtl="1"/>
          <a:endParaRPr lang="fa-IR"/>
        </a:p>
      </dgm:t>
    </dgm:pt>
    <dgm:pt modelId="{6859CA61-8125-4EFD-9C46-79837F30F72B}" type="sibTrans" cxnId="{9CE22553-39B4-4B6A-9A2E-5599B6CF3EAA}">
      <dgm:prSet/>
      <dgm:spPr/>
      <dgm:t>
        <a:bodyPr/>
        <a:lstStyle/>
        <a:p>
          <a:pPr rtl="1"/>
          <a:endParaRPr lang="fa-IR"/>
        </a:p>
      </dgm:t>
    </dgm:pt>
    <dgm:pt modelId="{392BB4DB-67B5-4ED7-A347-FAB45D87B81B}" type="pres">
      <dgm:prSet presAssocID="{B4354CA5-4C6E-4EDB-A4E4-4F799711BC1B}" presName="composite" presStyleCnt="0">
        <dgm:presLayoutVars>
          <dgm:chMax val="1"/>
          <dgm:dir/>
          <dgm:resizeHandles val="exact"/>
        </dgm:presLayoutVars>
      </dgm:prSet>
      <dgm:spPr/>
    </dgm:pt>
    <dgm:pt modelId="{D48B3955-FD68-41D6-B9D6-3D21D94C754B}" type="pres">
      <dgm:prSet presAssocID="{B4354CA5-4C6E-4EDB-A4E4-4F799711BC1B}" presName="radial" presStyleCnt="0">
        <dgm:presLayoutVars>
          <dgm:animLvl val="ctr"/>
        </dgm:presLayoutVars>
      </dgm:prSet>
      <dgm:spPr/>
    </dgm:pt>
    <dgm:pt modelId="{4F911B5E-94E6-457A-867F-0A6548F47968}" type="pres">
      <dgm:prSet presAssocID="{B46F1600-880A-4CFC-80C4-5AD2EB0FDB5D}" presName="centerShape" presStyleLbl="vennNode1" presStyleIdx="0" presStyleCnt="9"/>
      <dgm:spPr/>
      <dgm:t>
        <a:bodyPr/>
        <a:lstStyle/>
        <a:p>
          <a:pPr rtl="1"/>
          <a:endParaRPr lang="fa-IR"/>
        </a:p>
      </dgm:t>
    </dgm:pt>
    <dgm:pt modelId="{4CB4A60A-86C0-46CD-BDF9-3497E4884C41}" type="pres">
      <dgm:prSet presAssocID="{5CDE1CCE-0480-4E15-9F4F-61A7024D781F}" presName="node" presStyleLbl="vennNode1" presStyleIdx="1" presStyleCnt="9">
        <dgm:presLayoutVars>
          <dgm:bulletEnabled val="1"/>
        </dgm:presLayoutVars>
      </dgm:prSet>
      <dgm:spPr/>
    </dgm:pt>
    <dgm:pt modelId="{CD93DD2B-6283-43C7-A6CA-2D8F881C1F10}" type="pres">
      <dgm:prSet presAssocID="{4E1862B2-40D7-438B-9434-34BC53D53B1E}" presName="node" presStyleLbl="vennNode1" presStyleIdx="2" presStyleCnt="9">
        <dgm:presLayoutVars>
          <dgm:bulletEnabled val="1"/>
        </dgm:presLayoutVars>
      </dgm:prSet>
      <dgm:spPr/>
    </dgm:pt>
    <dgm:pt modelId="{4162F816-7014-4693-9CC0-37BCAD3BBDFA}" type="pres">
      <dgm:prSet presAssocID="{4DB2CDEC-C5D5-4E50-BCB2-1357FA8F03AD}" presName="node" presStyleLbl="vennNode1" presStyleIdx="3" presStyleCnt="9">
        <dgm:presLayoutVars>
          <dgm:bulletEnabled val="1"/>
        </dgm:presLayoutVars>
      </dgm:prSet>
      <dgm:spPr/>
    </dgm:pt>
    <dgm:pt modelId="{4244B238-E194-43C7-88AF-1DCA63D6A8C9}" type="pres">
      <dgm:prSet presAssocID="{565129FD-8EDF-4D9C-8AEA-74DF0C330B11}" presName="node" presStyleLbl="vennNode1" presStyleIdx="4" presStyleCnt="9">
        <dgm:presLayoutVars>
          <dgm:bulletEnabled val="1"/>
        </dgm:presLayoutVars>
      </dgm:prSet>
      <dgm:spPr/>
      <dgm:t>
        <a:bodyPr/>
        <a:lstStyle/>
        <a:p>
          <a:pPr rtl="1"/>
          <a:endParaRPr lang="fa-IR"/>
        </a:p>
      </dgm:t>
    </dgm:pt>
    <dgm:pt modelId="{AEBF7547-F657-4170-9BF4-058329895F8A}" type="pres">
      <dgm:prSet presAssocID="{C97B7EC4-E753-406E-A56D-1CD8217590F7}" presName="node" presStyleLbl="vennNode1" presStyleIdx="5" presStyleCnt="9">
        <dgm:presLayoutVars>
          <dgm:bulletEnabled val="1"/>
        </dgm:presLayoutVars>
      </dgm:prSet>
      <dgm:spPr/>
      <dgm:t>
        <a:bodyPr/>
        <a:lstStyle/>
        <a:p>
          <a:pPr rtl="1"/>
          <a:endParaRPr lang="fa-IR"/>
        </a:p>
      </dgm:t>
    </dgm:pt>
    <dgm:pt modelId="{5709340A-2479-4542-9F49-85DAF1BA05ED}" type="pres">
      <dgm:prSet presAssocID="{C6CEF66B-63A0-46A2-A944-FDED8869151A}" presName="node" presStyleLbl="vennNode1" presStyleIdx="6" presStyleCnt="9">
        <dgm:presLayoutVars>
          <dgm:bulletEnabled val="1"/>
        </dgm:presLayoutVars>
      </dgm:prSet>
      <dgm:spPr/>
      <dgm:t>
        <a:bodyPr/>
        <a:lstStyle/>
        <a:p>
          <a:pPr rtl="1"/>
          <a:endParaRPr lang="fa-IR"/>
        </a:p>
      </dgm:t>
    </dgm:pt>
    <dgm:pt modelId="{041694CF-73A2-49ED-893C-13BE021D81FB}" type="pres">
      <dgm:prSet presAssocID="{90BB11BB-7910-42F8-B451-C770C3230120}" presName="node" presStyleLbl="vennNode1" presStyleIdx="7" presStyleCnt="9">
        <dgm:presLayoutVars>
          <dgm:bulletEnabled val="1"/>
        </dgm:presLayoutVars>
      </dgm:prSet>
      <dgm:spPr/>
      <dgm:t>
        <a:bodyPr/>
        <a:lstStyle/>
        <a:p>
          <a:pPr rtl="1"/>
          <a:endParaRPr lang="fa-IR"/>
        </a:p>
      </dgm:t>
    </dgm:pt>
    <dgm:pt modelId="{4F29C894-6C80-4D2B-85CC-6BC57A706132}" type="pres">
      <dgm:prSet presAssocID="{3FBA5964-2293-4AB1-A538-6EDA48D09957}" presName="node" presStyleLbl="vennNode1" presStyleIdx="8" presStyleCnt="9">
        <dgm:presLayoutVars>
          <dgm:bulletEnabled val="1"/>
        </dgm:presLayoutVars>
      </dgm:prSet>
      <dgm:spPr/>
      <dgm:t>
        <a:bodyPr/>
        <a:lstStyle/>
        <a:p>
          <a:pPr rtl="1"/>
          <a:endParaRPr lang="fa-IR"/>
        </a:p>
      </dgm:t>
    </dgm:pt>
  </dgm:ptLst>
  <dgm:cxnLst>
    <dgm:cxn modelId="{76B6DEF4-6FE4-43BA-B30D-1F0EACB6991F}" srcId="{B46F1600-880A-4CFC-80C4-5AD2EB0FDB5D}" destId="{C6CEF66B-63A0-46A2-A944-FDED8869151A}" srcOrd="5" destOrd="0" parTransId="{07E233AC-A074-4E12-A3E6-6CE4E43B6832}" sibTransId="{0B91AC60-7FDD-4D9A-BCB8-BEAC913E13CF}"/>
    <dgm:cxn modelId="{85C32347-56F7-4ADC-93D8-68774FB7A070}" type="presOf" srcId="{5CDE1CCE-0480-4E15-9F4F-61A7024D781F}" destId="{4CB4A60A-86C0-46CD-BDF9-3497E4884C41}" srcOrd="0" destOrd="0" presId="urn:microsoft.com/office/officeart/2005/8/layout/radial3"/>
    <dgm:cxn modelId="{E4124BEA-DF56-4579-88F8-E07F425171C2}" srcId="{B46F1600-880A-4CFC-80C4-5AD2EB0FDB5D}" destId="{90BB11BB-7910-42F8-B451-C770C3230120}" srcOrd="6" destOrd="0" parTransId="{74F0E52C-F58D-4A31-8802-60BE4A828D10}" sibTransId="{2F62DA39-D9C5-4D35-A6B5-FDCE0FADA541}"/>
    <dgm:cxn modelId="{910FF4A3-95CA-4F70-B1FA-42358E2BDDFC}" srcId="{B46F1600-880A-4CFC-80C4-5AD2EB0FDB5D}" destId="{565129FD-8EDF-4D9C-8AEA-74DF0C330B11}" srcOrd="3" destOrd="0" parTransId="{C43F2EB7-234E-42E1-AC4C-9CB1DA4866DE}" sibTransId="{8E5C3411-6F8A-45C2-A3EA-90D3646A5FF2}"/>
    <dgm:cxn modelId="{B1F615E6-99B7-40BA-9C10-F31A8220373F}" srcId="{B46F1600-880A-4CFC-80C4-5AD2EB0FDB5D}" destId="{C97B7EC4-E753-406E-A56D-1CD8217590F7}" srcOrd="4" destOrd="0" parTransId="{EE442084-4F79-4DE2-BD6D-443EBB27DF13}" sibTransId="{312294E3-21CC-4D42-829B-899C45C60456}"/>
    <dgm:cxn modelId="{92A03DAA-9500-4C24-BA6A-C42E93EE5B49}" type="presOf" srcId="{90BB11BB-7910-42F8-B451-C770C3230120}" destId="{041694CF-73A2-49ED-893C-13BE021D81FB}" srcOrd="0" destOrd="0" presId="urn:microsoft.com/office/officeart/2005/8/layout/radial3"/>
    <dgm:cxn modelId="{52B4E27E-C712-4D5A-98C5-8BFD9E701C3B}" type="presOf" srcId="{C97B7EC4-E753-406E-A56D-1CD8217590F7}" destId="{AEBF7547-F657-4170-9BF4-058329895F8A}" srcOrd="0" destOrd="0" presId="urn:microsoft.com/office/officeart/2005/8/layout/radial3"/>
    <dgm:cxn modelId="{5B2221F9-B4A0-4EA0-AA40-620554AC1A71}" type="presOf" srcId="{B4354CA5-4C6E-4EDB-A4E4-4F799711BC1B}" destId="{392BB4DB-67B5-4ED7-A347-FAB45D87B81B}" srcOrd="0" destOrd="0" presId="urn:microsoft.com/office/officeart/2005/8/layout/radial3"/>
    <dgm:cxn modelId="{CD914F9D-17E4-4093-87B6-7484881E37F0}" srcId="{B46F1600-880A-4CFC-80C4-5AD2EB0FDB5D}" destId="{4DB2CDEC-C5D5-4E50-BCB2-1357FA8F03AD}" srcOrd="2" destOrd="0" parTransId="{C615E643-C86D-48F1-8759-A99148D3DA52}" sibTransId="{853C7F16-9FC2-422D-9413-2D8CD4EA21BD}"/>
    <dgm:cxn modelId="{F122B5A6-B2A8-44B3-8FA2-2ECBAC826F2C}" type="presOf" srcId="{4DB2CDEC-C5D5-4E50-BCB2-1357FA8F03AD}" destId="{4162F816-7014-4693-9CC0-37BCAD3BBDFA}" srcOrd="0" destOrd="0" presId="urn:microsoft.com/office/officeart/2005/8/layout/radial3"/>
    <dgm:cxn modelId="{95B4593A-D6DB-4B8A-93D0-536C5ADF84C0}" srcId="{B4354CA5-4C6E-4EDB-A4E4-4F799711BC1B}" destId="{B46F1600-880A-4CFC-80C4-5AD2EB0FDB5D}" srcOrd="0" destOrd="0" parTransId="{D0E74F5D-4677-40F5-99E7-3B475C8880A3}" sibTransId="{88320F8E-C548-4815-97F4-71EC8CD8422D}"/>
    <dgm:cxn modelId="{4F23EFB3-2A92-4926-AB1D-55F4F96FC10E}" srcId="{B46F1600-880A-4CFC-80C4-5AD2EB0FDB5D}" destId="{5CDE1CCE-0480-4E15-9F4F-61A7024D781F}" srcOrd="0" destOrd="0" parTransId="{C792C0C2-CFF2-4844-A3B5-D403972BF18B}" sibTransId="{5225EF7E-1616-4F63-922A-AE6664BB6ED7}"/>
    <dgm:cxn modelId="{189CAED2-503B-4397-AC42-983F6699D120}" type="presOf" srcId="{3FBA5964-2293-4AB1-A538-6EDA48D09957}" destId="{4F29C894-6C80-4D2B-85CC-6BC57A706132}" srcOrd="0" destOrd="0" presId="urn:microsoft.com/office/officeart/2005/8/layout/radial3"/>
    <dgm:cxn modelId="{126B4D2F-40BB-4AE1-94BB-25697FE44C00}" type="presOf" srcId="{4E1862B2-40D7-438B-9434-34BC53D53B1E}" destId="{CD93DD2B-6283-43C7-A6CA-2D8F881C1F10}" srcOrd="0" destOrd="0" presId="urn:microsoft.com/office/officeart/2005/8/layout/radial3"/>
    <dgm:cxn modelId="{144A2F27-86D3-4332-8DE8-4E5435775D8F}" type="presOf" srcId="{B46F1600-880A-4CFC-80C4-5AD2EB0FDB5D}" destId="{4F911B5E-94E6-457A-867F-0A6548F47968}" srcOrd="0" destOrd="0" presId="urn:microsoft.com/office/officeart/2005/8/layout/radial3"/>
    <dgm:cxn modelId="{D5FEAB4E-E402-4769-910E-615BBEB3D4C9}" type="presOf" srcId="{C6CEF66B-63A0-46A2-A944-FDED8869151A}" destId="{5709340A-2479-4542-9F49-85DAF1BA05ED}" srcOrd="0" destOrd="0" presId="urn:microsoft.com/office/officeart/2005/8/layout/radial3"/>
    <dgm:cxn modelId="{336DF6F4-B7A3-46E6-BE8F-9723251A6F28}" srcId="{B46F1600-880A-4CFC-80C4-5AD2EB0FDB5D}" destId="{4E1862B2-40D7-438B-9434-34BC53D53B1E}" srcOrd="1" destOrd="0" parTransId="{2BB92F4C-D6A4-4B89-829B-82756208DFEF}" sibTransId="{AD4F49F4-92CC-4BBB-91D2-E779AB09109B}"/>
    <dgm:cxn modelId="{9CE22553-39B4-4B6A-9A2E-5599B6CF3EAA}" srcId="{B46F1600-880A-4CFC-80C4-5AD2EB0FDB5D}" destId="{3FBA5964-2293-4AB1-A538-6EDA48D09957}" srcOrd="7" destOrd="0" parTransId="{11D048AA-9696-464D-B94C-9A94736D9DC8}" sibTransId="{6859CA61-8125-4EFD-9C46-79837F30F72B}"/>
    <dgm:cxn modelId="{8C264F69-4530-496F-B99D-D14F74E29785}" type="presOf" srcId="{565129FD-8EDF-4D9C-8AEA-74DF0C330B11}" destId="{4244B238-E194-43C7-88AF-1DCA63D6A8C9}" srcOrd="0" destOrd="0" presId="urn:microsoft.com/office/officeart/2005/8/layout/radial3"/>
    <dgm:cxn modelId="{89CF1327-0EF4-4583-BA14-62BFF722A162}" type="presParOf" srcId="{392BB4DB-67B5-4ED7-A347-FAB45D87B81B}" destId="{D48B3955-FD68-41D6-B9D6-3D21D94C754B}" srcOrd="0" destOrd="0" presId="urn:microsoft.com/office/officeart/2005/8/layout/radial3"/>
    <dgm:cxn modelId="{4E57B290-D1AA-44B9-B930-288906652D81}" type="presParOf" srcId="{D48B3955-FD68-41D6-B9D6-3D21D94C754B}" destId="{4F911B5E-94E6-457A-867F-0A6548F47968}" srcOrd="0" destOrd="0" presId="urn:microsoft.com/office/officeart/2005/8/layout/radial3"/>
    <dgm:cxn modelId="{F9ECBBFF-9BA5-4541-BC1F-DB3B995EB57B}" type="presParOf" srcId="{D48B3955-FD68-41D6-B9D6-3D21D94C754B}" destId="{4CB4A60A-86C0-46CD-BDF9-3497E4884C41}" srcOrd="1" destOrd="0" presId="urn:microsoft.com/office/officeart/2005/8/layout/radial3"/>
    <dgm:cxn modelId="{98571838-074B-4A56-956E-D14E8D64F3A4}" type="presParOf" srcId="{D48B3955-FD68-41D6-B9D6-3D21D94C754B}" destId="{CD93DD2B-6283-43C7-A6CA-2D8F881C1F10}" srcOrd="2" destOrd="0" presId="urn:microsoft.com/office/officeart/2005/8/layout/radial3"/>
    <dgm:cxn modelId="{8672ACBD-BF30-4017-822E-DB0CEED45477}" type="presParOf" srcId="{D48B3955-FD68-41D6-B9D6-3D21D94C754B}" destId="{4162F816-7014-4693-9CC0-37BCAD3BBDFA}" srcOrd="3" destOrd="0" presId="urn:microsoft.com/office/officeart/2005/8/layout/radial3"/>
    <dgm:cxn modelId="{CE7515A3-23B2-4DBB-A0D4-12C3F1320E6C}" type="presParOf" srcId="{D48B3955-FD68-41D6-B9D6-3D21D94C754B}" destId="{4244B238-E194-43C7-88AF-1DCA63D6A8C9}" srcOrd="4" destOrd="0" presId="urn:microsoft.com/office/officeart/2005/8/layout/radial3"/>
    <dgm:cxn modelId="{D46EEA6C-BB7A-43BA-8FC6-16F9234F2943}" type="presParOf" srcId="{D48B3955-FD68-41D6-B9D6-3D21D94C754B}" destId="{AEBF7547-F657-4170-9BF4-058329895F8A}" srcOrd="5" destOrd="0" presId="urn:microsoft.com/office/officeart/2005/8/layout/radial3"/>
    <dgm:cxn modelId="{E1FEC68A-55DA-4EC4-BBD8-FCAEE9CE9504}" type="presParOf" srcId="{D48B3955-FD68-41D6-B9D6-3D21D94C754B}" destId="{5709340A-2479-4542-9F49-85DAF1BA05ED}" srcOrd="6" destOrd="0" presId="urn:microsoft.com/office/officeart/2005/8/layout/radial3"/>
    <dgm:cxn modelId="{55877780-1B2B-482E-B1E7-93E79D9E4224}" type="presParOf" srcId="{D48B3955-FD68-41D6-B9D6-3D21D94C754B}" destId="{041694CF-73A2-49ED-893C-13BE021D81FB}" srcOrd="7" destOrd="0" presId="urn:microsoft.com/office/officeart/2005/8/layout/radial3"/>
    <dgm:cxn modelId="{3EA1C911-A629-4836-A42A-58C4FAF8A4AF}" type="presParOf" srcId="{D48B3955-FD68-41D6-B9D6-3D21D94C754B}" destId="{4F29C894-6C80-4D2B-85CC-6BC57A706132}"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4354CA5-4C6E-4EDB-A4E4-4F799711BC1B}"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pPr rtl="1"/>
          <a:endParaRPr lang="fa-IR"/>
        </a:p>
      </dgm:t>
    </dgm:pt>
    <dgm:pt modelId="{B46F1600-880A-4CFC-80C4-5AD2EB0FDB5D}">
      <dgm:prSet custT="1"/>
      <dgm:spPr/>
      <dgm:t>
        <a:bodyPr/>
        <a:lstStyle/>
        <a:p>
          <a:pPr rtl="1"/>
          <a:r>
            <a:rPr lang="fa-IR" sz="6600" dirty="0" smtClean="0">
              <a:latin typeface="Adobe Arabic" panose="02040503050201020203" pitchFamily="18" charset="-78"/>
              <a:cs typeface="Adobe Arabic" panose="02040503050201020203" pitchFamily="18" charset="-78"/>
            </a:rPr>
            <a:t>فعال کردن تفکر قرآنی</a:t>
          </a:r>
          <a:endParaRPr lang="fa-IR" sz="6600" dirty="0">
            <a:latin typeface="Adobe Arabic" panose="02040503050201020203" pitchFamily="18" charset="-78"/>
            <a:cs typeface="Adobe Arabic" panose="02040503050201020203" pitchFamily="18" charset="-78"/>
          </a:endParaRPr>
        </a:p>
      </dgm:t>
    </dgm:pt>
    <dgm:pt modelId="{D0E74F5D-4677-40F5-99E7-3B475C8880A3}" type="parTrans" cxnId="{95B4593A-D6DB-4B8A-93D0-536C5ADF84C0}">
      <dgm:prSet/>
      <dgm:spPr/>
      <dgm:t>
        <a:bodyPr/>
        <a:lstStyle/>
        <a:p>
          <a:pPr rtl="1"/>
          <a:endParaRPr lang="fa-IR"/>
        </a:p>
      </dgm:t>
    </dgm:pt>
    <dgm:pt modelId="{88320F8E-C548-4815-97F4-71EC8CD8422D}" type="sibTrans" cxnId="{95B4593A-D6DB-4B8A-93D0-536C5ADF84C0}">
      <dgm:prSet/>
      <dgm:spPr/>
      <dgm:t>
        <a:bodyPr/>
        <a:lstStyle/>
        <a:p>
          <a:pPr rtl="1"/>
          <a:endParaRPr lang="fa-IR"/>
        </a:p>
      </dgm:t>
    </dgm:pt>
    <dgm:pt modelId="{A3B56ABC-AB8C-4217-AFFA-D8353231BC6D}">
      <dgm:prSet custT="1"/>
      <dgm:spPr/>
      <dgm:t>
        <a:bodyPr/>
        <a:lstStyle/>
        <a:p>
          <a:pPr rtl="1"/>
          <a:r>
            <a:rPr lang="fa-IR" sz="2800" dirty="0" smtClean="0">
              <a:latin typeface="Adobe Arabic" panose="02040503050201020203" pitchFamily="18" charset="-78"/>
              <a:cs typeface="Adobe Arabic" panose="02040503050201020203" pitchFamily="18" charset="-78"/>
            </a:rPr>
            <a:t>بهره مندی از نورانیت قرآن</a:t>
          </a:r>
          <a:endParaRPr lang="fa-IR" sz="2800" dirty="0">
            <a:latin typeface="Adobe Arabic" panose="02040503050201020203" pitchFamily="18" charset="-78"/>
            <a:cs typeface="Adobe Arabic" panose="02040503050201020203" pitchFamily="18" charset="-78"/>
          </a:endParaRPr>
        </a:p>
      </dgm:t>
    </dgm:pt>
    <dgm:pt modelId="{6F652A34-794F-46FE-BF45-DB996D0DADE1}" type="parTrans" cxnId="{952D8045-A987-4A7D-8616-85FB40899D96}">
      <dgm:prSet/>
      <dgm:spPr/>
      <dgm:t>
        <a:bodyPr/>
        <a:lstStyle/>
        <a:p>
          <a:pPr rtl="1"/>
          <a:endParaRPr lang="fa-IR"/>
        </a:p>
      </dgm:t>
    </dgm:pt>
    <dgm:pt modelId="{457F30DD-D8AB-4D6F-B8A6-7DE8DBFCE7EA}" type="sibTrans" cxnId="{952D8045-A987-4A7D-8616-85FB40899D96}">
      <dgm:prSet/>
      <dgm:spPr/>
      <dgm:t>
        <a:bodyPr/>
        <a:lstStyle/>
        <a:p>
          <a:pPr rtl="1"/>
          <a:endParaRPr lang="fa-IR"/>
        </a:p>
      </dgm:t>
    </dgm:pt>
    <dgm:pt modelId="{D4FDE078-CF2F-4BF4-B994-CF156573A06F}">
      <dgm:prSet custT="1"/>
      <dgm:spPr/>
      <dgm:t>
        <a:bodyPr/>
        <a:lstStyle/>
        <a:p>
          <a:pPr rtl="1"/>
          <a:r>
            <a:rPr lang="fa-IR" sz="2800" dirty="0" smtClean="0">
              <a:latin typeface="Adobe Arabic" panose="02040503050201020203" pitchFamily="18" charset="-78"/>
              <a:cs typeface="Adobe Arabic" panose="02040503050201020203" pitchFamily="18" charset="-78"/>
            </a:rPr>
            <a:t>شادی و آرامش</a:t>
          </a:r>
          <a:endParaRPr lang="fa-IR" sz="2800" dirty="0">
            <a:latin typeface="Adobe Arabic" panose="02040503050201020203" pitchFamily="18" charset="-78"/>
            <a:cs typeface="Adobe Arabic" panose="02040503050201020203" pitchFamily="18" charset="-78"/>
          </a:endParaRPr>
        </a:p>
      </dgm:t>
    </dgm:pt>
    <dgm:pt modelId="{64BD7089-4886-44A6-963A-385E4BB1BE77}" type="parTrans" cxnId="{A0EB0D10-51DC-487C-92E2-08DB971BCD4E}">
      <dgm:prSet/>
      <dgm:spPr/>
    </dgm:pt>
    <dgm:pt modelId="{9181499F-47B1-47A0-BCB8-DDD44EB0D6B1}" type="sibTrans" cxnId="{A0EB0D10-51DC-487C-92E2-08DB971BCD4E}">
      <dgm:prSet/>
      <dgm:spPr/>
    </dgm:pt>
    <dgm:pt modelId="{A091A67C-220F-452F-9E4A-995E7C1551CC}">
      <dgm:prSet custT="1"/>
      <dgm:spPr/>
      <dgm:t>
        <a:bodyPr/>
        <a:lstStyle/>
        <a:p>
          <a:pPr rtl="1"/>
          <a:r>
            <a:rPr lang="fa-IR" sz="2800" dirty="0" smtClean="0">
              <a:latin typeface="Adobe Arabic" panose="02040503050201020203" pitchFamily="18" charset="-78"/>
              <a:cs typeface="Adobe Arabic" panose="02040503050201020203" pitchFamily="18" charset="-78"/>
            </a:rPr>
            <a:t>توشه حرکت و برنامه حیات بخش</a:t>
          </a:r>
          <a:endParaRPr lang="fa-IR" sz="2800" dirty="0">
            <a:latin typeface="Adobe Arabic" panose="02040503050201020203" pitchFamily="18" charset="-78"/>
            <a:cs typeface="Adobe Arabic" panose="02040503050201020203" pitchFamily="18" charset="-78"/>
          </a:endParaRPr>
        </a:p>
      </dgm:t>
    </dgm:pt>
    <dgm:pt modelId="{1C01C9A5-FE12-46AC-81A1-258208E6334C}" type="parTrans" cxnId="{79E4E829-155D-4A8D-AA61-3337FA7057F4}">
      <dgm:prSet/>
      <dgm:spPr/>
    </dgm:pt>
    <dgm:pt modelId="{7AEF0965-C84F-43B0-A0B4-8AE6891493E7}" type="sibTrans" cxnId="{79E4E829-155D-4A8D-AA61-3337FA7057F4}">
      <dgm:prSet/>
      <dgm:spPr/>
    </dgm:pt>
    <dgm:pt modelId="{F17D2822-8F82-4F12-A1CF-D77C5767F712}">
      <dgm:prSet custT="1"/>
      <dgm:spPr/>
      <dgm:t>
        <a:bodyPr/>
        <a:lstStyle/>
        <a:p>
          <a:pPr rtl="1"/>
          <a:r>
            <a:rPr lang="fa-IR" sz="2800" dirty="0" smtClean="0">
              <a:latin typeface="Adobe Arabic" panose="02040503050201020203" pitchFamily="18" charset="-78"/>
              <a:cs typeface="Adobe Arabic" panose="02040503050201020203" pitchFamily="18" charset="-78"/>
            </a:rPr>
            <a:t>تامل صحیح نسبت به آیات و سوره ها</a:t>
          </a:r>
          <a:endParaRPr lang="fa-IR" sz="2800" dirty="0">
            <a:latin typeface="Adobe Arabic" panose="02040503050201020203" pitchFamily="18" charset="-78"/>
            <a:cs typeface="Adobe Arabic" panose="02040503050201020203" pitchFamily="18" charset="-78"/>
          </a:endParaRPr>
        </a:p>
      </dgm:t>
    </dgm:pt>
    <dgm:pt modelId="{44155C0F-4482-47F1-ADA2-AF3374E4CB19}" type="parTrans" cxnId="{81C76E35-EB8C-42BE-BBC5-01CBE2D7B261}">
      <dgm:prSet/>
      <dgm:spPr/>
    </dgm:pt>
    <dgm:pt modelId="{AB58B95A-D187-438B-82E5-65E987C15FBF}" type="sibTrans" cxnId="{81C76E35-EB8C-42BE-BBC5-01CBE2D7B261}">
      <dgm:prSet/>
      <dgm:spPr/>
    </dgm:pt>
    <dgm:pt modelId="{32BAFC8B-C58F-4B3C-A2E9-C1AA05F1DE33}">
      <dgm:prSet custT="1"/>
      <dgm:spPr/>
      <dgm:t>
        <a:bodyPr/>
        <a:lstStyle/>
        <a:p>
          <a:pPr rtl="1"/>
          <a:r>
            <a:rPr lang="fa-IR" sz="2800" dirty="0" smtClean="0">
              <a:latin typeface="Adobe Arabic" panose="02040503050201020203" pitchFamily="18" charset="-78"/>
              <a:cs typeface="Adobe Arabic" panose="02040503050201020203" pitchFamily="18" charset="-78"/>
            </a:rPr>
            <a:t>برداشت مطالبی از آیات جهت موضوع تفکر برای فرزند</a:t>
          </a:r>
          <a:endParaRPr lang="fa-IR" sz="2800" dirty="0">
            <a:latin typeface="Adobe Arabic" panose="02040503050201020203" pitchFamily="18" charset="-78"/>
            <a:cs typeface="Adobe Arabic" panose="02040503050201020203" pitchFamily="18" charset="-78"/>
          </a:endParaRPr>
        </a:p>
      </dgm:t>
    </dgm:pt>
    <dgm:pt modelId="{CED0485D-EC74-4560-B54E-C8A97D2473BD}" type="parTrans" cxnId="{C07C2B99-3AE3-4BEE-A1DA-282EDEBEDEBB}">
      <dgm:prSet/>
      <dgm:spPr/>
    </dgm:pt>
    <dgm:pt modelId="{AC151651-7C71-40A5-8D37-CBB9C163DB60}" type="sibTrans" cxnId="{C07C2B99-3AE3-4BEE-A1DA-282EDEBEDEBB}">
      <dgm:prSet/>
      <dgm:spPr/>
    </dgm:pt>
    <dgm:pt modelId="{55859210-9EED-482E-B1E6-BA5514DDEC1F}">
      <dgm:prSet custT="1"/>
      <dgm:spPr/>
      <dgm:t>
        <a:bodyPr/>
        <a:lstStyle/>
        <a:p>
          <a:pPr rtl="1"/>
          <a:r>
            <a:rPr lang="fa-IR" sz="2800" dirty="0" smtClean="0">
              <a:latin typeface="Adobe Arabic" panose="02040503050201020203" pitchFamily="18" charset="-78"/>
              <a:cs typeface="Adobe Arabic" panose="02040503050201020203" pitchFamily="18" charset="-78"/>
            </a:rPr>
            <a:t>داستان های قرآنی، سودمند و متناسب برای این سن</a:t>
          </a:r>
        </a:p>
      </dgm:t>
    </dgm:pt>
    <dgm:pt modelId="{2CB12D50-A5D1-4605-B47A-57671B2ADDA3}" type="parTrans" cxnId="{D947B7CF-1710-4792-8C77-9E4694342685}">
      <dgm:prSet/>
      <dgm:spPr/>
    </dgm:pt>
    <dgm:pt modelId="{B9E13469-4E17-4D80-8F32-EB9447B86785}" type="sibTrans" cxnId="{D947B7CF-1710-4792-8C77-9E4694342685}">
      <dgm:prSet/>
      <dgm:spPr/>
    </dgm:pt>
    <dgm:pt modelId="{9BCED8E7-5068-44D5-9885-66A7EA1A560E}">
      <dgm:prSet custT="1"/>
      <dgm:spPr/>
      <dgm:t>
        <a:bodyPr/>
        <a:lstStyle/>
        <a:p>
          <a:pPr rtl="1"/>
          <a:r>
            <a:rPr lang="fa-IR" sz="2800" dirty="0" smtClean="0">
              <a:latin typeface="Adobe Arabic" panose="02040503050201020203" pitchFamily="18" charset="-78"/>
              <a:cs typeface="Adobe Arabic" panose="02040503050201020203" pitchFamily="18" charset="-78"/>
            </a:rPr>
            <a:t>ساماندهی تفکر بر اساس آیات نورانی</a:t>
          </a:r>
        </a:p>
      </dgm:t>
    </dgm:pt>
    <dgm:pt modelId="{B57A3D63-9985-43DB-86C0-0F2B3DCDA07E}" type="parTrans" cxnId="{0865BF08-6F71-4165-BAA7-059194DBA5D4}">
      <dgm:prSet/>
      <dgm:spPr/>
    </dgm:pt>
    <dgm:pt modelId="{A3137D04-EF57-4780-A808-79073080BC4F}" type="sibTrans" cxnId="{0865BF08-6F71-4165-BAA7-059194DBA5D4}">
      <dgm:prSet/>
      <dgm:spPr/>
    </dgm:pt>
    <dgm:pt modelId="{392BB4DB-67B5-4ED7-A347-FAB45D87B81B}" type="pres">
      <dgm:prSet presAssocID="{B4354CA5-4C6E-4EDB-A4E4-4F799711BC1B}" presName="composite" presStyleCnt="0">
        <dgm:presLayoutVars>
          <dgm:chMax val="1"/>
          <dgm:dir/>
          <dgm:resizeHandles val="exact"/>
        </dgm:presLayoutVars>
      </dgm:prSet>
      <dgm:spPr/>
    </dgm:pt>
    <dgm:pt modelId="{D48B3955-FD68-41D6-B9D6-3D21D94C754B}" type="pres">
      <dgm:prSet presAssocID="{B4354CA5-4C6E-4EDB-A4E4-4F799711BC1B}" presName="radial" presStyleCnt="0">
        <dgm:presLayoutVars>
          <dgm:animLvl val="ctr"/>
        </dgm:presLayoutVars>
      </dgm:prSet>
      <dgm:spPr/>
    </dgm:pt>
    <dgm:pt modelId="{4F911B5E-94E6-457A-867F-0A6548F47968}" type="pres">
      <dgm:prSet presAssocID="{B46F1600-880A-4CFC-80C4-5AD2EB0FDB5D}" presName="centerShape" presStyleLbl="vennNode1" presStyleIdx="0" presStyleCnt="8"/>
      <dgm:spPr/>
      <dgm:t>
        <a:bodyPr/>
        <a:lstStyle/>
        <a:p>
          <a:pPr rtl="1"/>
          <a:endParaRPr lang="fa-IR"/>
        </a:p>
      </dgm:t>
    </dgm:pt>
    <dgm:pt modelId="{DFD84329-D678-4A1C-BC71-FD2049443C22}" type="pres">
      <dgm:prSet presAssocID="{A3B56ABC-AB8C-4217-AFFA-D8353231BC6D}" presName="node" presStyleLbl="vennNode1" presStyleIdx="1" presStyleCnt="8">
        <dgm:presLayoutVars>
          <dgm:bulletEnabled val="1"/>
        </dgm:presLayoutVars>
      </dgm:prSet>
      <dgm:spPr/>
      <dgm:t>
        <a:bodyPr/>
        <a:lstStyle/>
        <a:p>
          <a:pPr rtl="1"/>
          <a:endParaRPr lang="fa-IR"/>
        </a:p>
      </dgm:t>
    </dgm:pt>
    <dgm:pt modelId="{E150E3C1-4609-4B91-B6F3-B66260E83563}" type="pres">
      <dgm:prSet presAssocID="{D4FDE078-CF2F-4BF4-B994-CF156573A06F}" presName="node" presStyleLbl="vennNode1" presStyleIdx="2" presStyleCnt="8">
        <dgm:presLayoutVars>
          <dgm:bulletEnabled val="1"/>
        </dgm:presLayoutVars>
      </dgm:prSet>
      <dgm:spPr/>
      <dgm:t>
        <a:bodyPr/>
        <a:lstStyle/>
        <a:p>
          <a:pPr rtl="1"/>
          <a:endParaRPr lang="fa-IR"/>
        </a:p>
      </dgm:t>
    </dgm:pt>
    <dgm:pt modelId="{BA060E8D-880A-4AA5-83EA-450E072D902D}" type="pres">
      <dgm:prSet presAssocID="{A091A67C-220F-452F-9E4A-995E7C1551CC}" presName="node" presStyleLbl="vennNode1" presStyleIdx="3" presStyleCnt="8">
        <dgm:presLayoutVars>
          <dgm:bulletEnabled val="1"/>
        </dgm:presLayoutVars>
      </dgm:prSet>
      <dgm:spPr/>
      <dgm:t>
        <a:bodyPr/>
        <a:lstStyle/>
        <a:p>
          <a:pPr rtl="1"/>
          <a:endParaRPr lang="fa-IR"/>
        </a:p>
      </dgm:t>
    </dgm:pt>
    <dgm:pt modelId="{4A2F0177-6F19-4181-B0AC-9259A5784B99}" type="pres">
      <dgm:prSet presAssocID="{F17D2822-8F82-4F12-A1CF-D77C5767F712}" presName="node" presStyleLbl="vennNode1" presStyleIdx="4" presStyleCnt="8">
        <dgm:presLayoutVars>
          <dgm:bulletEnabled val="1"/>
        </dgm:presLayoutVars>
      </dgm:prSet>
      <dgm:spPr/>
      <dgm:t>
        <a:bodyPr/>
        <a:lstStyle/>
        <a:p>
          <a:pPr rtl="1"/>
          <a:endParaRPr lang="fa-IR"/>
        </a:p>
      </dgm:t>
    </dgm:pt>
    <dgm:pt modelId="{790FCC5C-8568-4142-8413-B97522A21487}" type="pres">
      <dgm:prSet presAssocID="{32BAFC8B-C58F-4B3C-A2E9-C1AA05F1DE33}" presName="node" presStyleLbl="vennNode1" presStyleIdx="5" presStyleCnt="8">
        <dgm:presLayoutVars>
          <dgm:bulletEnabled val="1"/>
        </dgm:presLayoutVars>
      </dgm:prSet>
      <dgm:spPr/>
    </dgm:pt>
    <dgm:pt modelId="{8C7CC95F-5499-4006-857B-7DD7894F2D76}" type="pres">
      <dgm:prSet presAssocID="{55859210-9EED-482E-B1E6-BA5514DDEC1F}" presName="node" presStyleLbl="vennNode1" presStyleIdx="6" presStyleCnt="8">
        <dgm:presLayoutVars>
          <dgm:bulletEnabled val="1"/>
        </dgm:presLayoutVars>
      </dgm:prSet>
      <dgm:spPr/>
      <dgm:t>
        <a:bodyPr/>
        <a:lstStyle/>
        <a:p>
          <a:pPr rtl="1"/>
          <a:endParaRPr lang="fa-IR"/>
        </a:p>
      </dgm:t>
    </dgm:pt>
    <dgm:pt modelId="{0192CFEF-BE0E-4BD7-87C1-5AD219ABD756}" type="pres">
      <dgm:prSet presAssocID="{9BCED8E7-5068-44D5-9885-66A7EA1A560E}" presName="node" presStyleLbl="vennNode1" presStyleIdx="7" presStyleCnt="8">
        <dgm:presLayoutVars>
          <dgm:bulletEnabled val="1"/>
        </dgm:presLayoutVars>
      </dgm:prSet>
      <dgm:spPr/>
    </dgm:pt>
  </dgm:ptLst>
  <dgm:cxnLst>
    <dgm:cxn modelId="{952D8045-A987-4A7D-8616-85FB40899D96}" srcId="{B46F1600-880A-4CFC-80C4-5AD2EB0FDB5D}" destId="{A3B56ABC-AB8C-4217-AFFA-D8353231BC6D}" srcOrd="0" destOrd="0" parTransId="{6F652A34-794F-46FE-BF45-DB996D0DADE1}" sibTransId="{457F30DD-D8AB-4D6F-B8A6-7DE8DBFCE7EA}"/>
    <dgm:cxn modelId="{EFCD72FB-20A9-4884-BCC5-913AEF5DB4FA}" type="presOf" srcId="{32BAFC8B-C58F-4B3C-A2E9-C1AA05F1DE33}" destId="{790FCC5C-8568-4142-8413-B97522A21487}" srcOrd="0" destOrd="0" presId="urn:microsoft.com/office/officeart/2005/8/layout/radial3"/>
    <dgm:cxn modelId="{C07C2B99-3AE3-4BEE-A1DA-282EDEBEDEBB}" srcId="{B46F1600-880A-4CFC-80C4-5AD2EB0FDB5D}" destId="{32BAFC8B-C58F-4B3C-A2E9-C1AA05F1DE33}" srcOrd="4" destOrd="0" parTransId="{CED0485D-EC74-4560-B54E-C8A97D2473BD}" sibTransId="{AC151651-7C71-40A5-8D37-CBB9C163DB60}"/>
    <dgm:cxn modelId="{4D081D2B-31C4-413E-9B5D-D0BF863A0F57}" type="presOf" srcId="{55859210-9EED-482E-B1E6-BA5514DDEC1F}" destId="{8C7CC95F-5499-4006-857B-7DD7894F2D76}" srcOrd="0" destOrd="0" presId="urn:microsoft.com/office/officeart/2005/8/layout/radial3"/>
    <dgm:cxn modelId="{1E066E5B-E206-48CF-910F-0CF5F80ABBF1}" type="presOf" srcId="{D4FDE078-CF2F-4BF4-B994-CF156573A06F}" destId="{E150E3C1-4609-4B91-B6F3-B66260E83563}" srcOrd="0" destOrd="0" presId="urn:microsoft.com/office/officeart/2005/8/layout/radial3"/>
    <dgm:cxn modelId="{0865BF08-6F71-4165-BAA7-059194DBA5D4}" srcId="{B46F1600-880A-4CFC-80C4-5AD2EB0FDB5D}" destId="{9BCED8E7-5068-44D5-9885-66A7EA1A560E}" srcOrd="6" destOrd="0" parTransId="{B57A3D63-9985-43DB-86C0-0F2B3DCDA07E}" sibTransId="{A3137D04-EF57-4780-A808-79073080BC4F}"/>
    <dgm:cxn modelId="{1AE95958-99DA-49DD-8673-24F3F038EEC8}" type="presOf" srcId="{B46F1600-880A-4CFC-80C4-5AD2EB0FDB5D}" destId="{4F911B5E-94E6-457A-867F-0A6548F47968}" srcOrd="0" destOrd="0" presId="urn:microsoft.com/office/officeart/2005/8/layout/radial3"/>
    <dgm:cxn modelId="{95B4593A-D6DB-4B8A-93D0-536C5ADF84C0}" srcId="{B4354CA5-4C6E-4EDB-A4E4-4F799711BC1B}" destId="{B46F1600-880A-4CFC-80C4-5AD2EB0FDB5D}" srcOrd="0" destOrd="0" parTransId="{D0E74F5D-4677-40F5-99E7-3B475C8880A3}" sibTransId="{88320F8E-C548-4815-97F4-71EC8CD8422D}"/>
    <dgm:cxn modelId="{79E4E829-155D-4A8D-AA61-3337FA7057F4}" srcId="{B46F1600-880A-4CFC-80C4-5AD2EB0FDB5D}" destId="{A091A67C-220F-452F-9E4A-995E7C1551CC}" srcOrd="2" destOrd="0" parTransId="{1C01C9A5-FE12-46AC-81A1-258208E6334C}" sibTransId="{7AEF0965-C84F-43B0-A0B4-8AE6891493E7}"/>
    <dgm:cxn modelId="{A3E4F091-E1EB-436B-BAF3-2BD5DD4A8077}" type="presOf" srcId="{A091A67C-220F-452F-9E4A-995E7C1551CC}" destId="{BA060E8D-880A-4AA5-83EA-450E072D902D}" srcOrd="0" destOrd="0" presId="urn:microsoft.com/office/officeart/2005/8/layout/radial3"/>
    <dgm:cxn modelId="{D947B7CF-1710-4792-8C77-9E4694342685}" srcId="{B46F1600-880A-4CFC-80C4-5AD2EB0FDB5D}" destId="{55859210-9EED-482E-B1E6-BA5514DDEC1F}" srcOrd="5" destOrd="0" parTransId="{2CB12D50-A5D1-4605-B47A-57671B2ADDA3}" sibTransId="{B9E13469-4E17-4D80-8F32-EB9447B86785}"/>
    <dgm:cxn modelId="{F0058464-4C2C-4963-A189-EE4E1E0A5668}" type="presOf" srcId="{F17D2822-8F82-4F12-A1CF-D77C5767F712}" destId="{4A2F0177-6F19-4181-B0AC-9259A5784B99}" srcOrd="0" destOrd="0" presId="urn:microsoft.com/office/officeart/2005/8/layout/radial3"/>
    <dgm:cxn modelId="{A6C4E2B6-5609-4F22-A4BD-59F5B9DA16D4}" type="presOf" srcId="{A3B56ABC-AB8C-4217-AFFA-D8353231BC6D}" destId="{DFD84329-D678-4A1C-BC71-FD2049443C22}" srcOrd="0" destOrd="0" presId="urn:microsoft.com/office/officeart/2005/8/layout/radial3"/>
    <dgm:cxn modelId="{81C76E35-EB8C-42BE-BBC5-01CBE2D7B261}" srcId="{B46F1600-880A-4CFC-80C4-5AD2EB0FDB5D}" destId="{F17D2822-8F82-4F12-A1CF-D77C5767F712}" srcOrd="3" destOrd="0" parTransId="{44155C0F-4482-47F1-ADA2-AF3374E4CB19}" sibTransId="{AB58B95A-D187-438B-82E5-65E987C15FBF}"/>
    <dgm:cxn modelId="{A0EB0D10-51DC-487C-92E2-08DB971BCD4E}" srcId="{B46F1600-880A-4CFC-80C4-5AD2EB0FDB5D}" destId="{D4FDE078-CF2F-4BF4-B994-CF156573A06F}" srcOrd="1" destOrd="0" parTransId="{64BD7089-4886-44A6-963A-385E4BB1BE77}" sibTransId="{9181499F-47B1-47A0-BCB8-DDD44EB0D6B1}"/>
    <dgm:cxn modelId="{3EF4190E-BCD3-499A-B4CD-A7A0DDECD72E}" type="presOf" srcId="{9BCED8E7-5068-44D5-9885-66A7EA1A560E}" destId="{0192CFEF-BE0E-4BD7-87C1-5AD219ABD756}" srcOrd="0" destOrd="0" presId="urn:microsoft.com/office/officeart/2005/8/layout/radial3"/>
    <dgm:cxn modelId="{601583FC-89E0-4E69-9056-C77D8FA17756}" type="presOf" srcId="{B4354CA5-4C6E-4EDB-A4E4-4F799711BC1B}" destId="{392BB4DB-67B5-4ED7-A347-FAB45D87B81B}" srcOrd="0" destOrd="0" presId="urn:microsoft.com/office/officeart/2005/8/layout/radial3"/>
    <dgm:cxn modelId="{C8FF20CE-E71A-47DA-816C-EB700D9ECE75}" type="presParOf" srcId="{392BB4DB-67B5-4ED7-A347-FAB45D87B81B}" destId="{D48B3955-FD68-41D6-B9D6-3D21D94C754B}" srcOrd="0" destOrd="0" presId="urn:microsoft.com/office/officeart/2005/8/layout/radial3"/>
    <dgm:cxn modelId="{EFDD8F66-1819-4C11-A205-6E6EA21EB785}" type="presParOf" srcId="{D48B3955-FD68-41D6-B9D6-3D21D94C754B}" destId="{4F911B5E-94E6-457A-867F-0A6548F47968}" srcOrd="0" destOrd="0" presId="urn:microsoft.com/office/officeart/2005/8/layout/radial3"/>
    <dgm:cxn modelId="{0B9D48D0-9016-424A-BADE-B108D98E47A2}" type="presParOf" srcId="{D48B3955-FD68-41D6-B9D6-3D21D94C754B}" destId="{DFD84329-D678-4A1C-BC71-FD2049443C22}" srcOrd="1" destOrd="0" presId="urn:microsoft.com/office/officeart/2005/8/layout/radial3"/>
    <dgm:cxn modelId="{C32DC42A-103E-4572-95D0-E695C7208D64}" type="presParOf" srcId="{D48B3955-FD68-41D6-B9D6-3D21D94C754B}" destId="{E150E3C1-4609-4B91-B6F3-B66260E83563}" srcOrd="2" destOrd="0" presId="urn:microsoft.com/office/officeart/2005/8/layout/radial3"/>
    <dgm:cxn modelId="{C9A4AD94-3F08-4229-BEA3-82019AC129F8}" type="presParOf" srcId="{D48B3955-FD68-41D6-B9D6-3D21D94C754B}" destId="{BA060E8D-880A-4AA5-83EA-450E072D902D}" srcOrd="3" destOrd="0" presId="urn:microsoft.com/office/officeart/2005/8/layout/radial3"/>
    <dgm:cxn modelId="{DB96AC84-0AF1-4712-B4EC-4753D1D0447C}" type="presParOf" srcId="{D48B3955-FD68-41D6-B9D6-3D21D94C754B}" destId="{4A2F0177-6F19-4181-B0AC-9259A5784B99}" srcOrd="4" destOrd="0" presId="urn:microsoft.com/office/officeart/2005/8/layout/radial3"/>
    <dgm:cxn modelId="{42D64AC0-8A56-458E-9DB7-AE0BDA0A2543}" type="presParOf" srcId="{D48B3955-FD68-41D6-B9D6-3D21D94C754B}" destId="{790FCC5C-8568-4142-8413-B97522A21487}" srcOrd="5" destOrd="0" presId="urn:microsoft.com/office/officeart/2005/8/layout/radial3"/>
    <dgm:cxn modelId="{0731C3DC-7E2A-4E07-9FE6-F50F49778FE5}" type="presParOf" srcId="{D48B3955-FD68-41D6-B9D6-3D21D94C754B}" destId="{8C7CC95F-5499-4006-857B-7DD7894F2D76}" srcOrd="6" destOrd="0" presId="urn:microsoft.com/office/officeart/2005/8/layout/radial3"/>
    <dgm:cxn modelId="{B0730A42-DB28-489F-886D-3FEB1F5BFA0B}" type="presParOf" srcId="{D48B3955-FD68-41D6-B9D6-3D21D94C754B}" destId="{0192CFEF-BE0E-4BD7-87C1-5AD219ABD756}"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531FAEF-1C7F-45A0-8D39-01334550930E}"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pPr rtl="1"/>
          <a:endParaRPr lang="fa-IR"/>
        </a:p>
      </dgm:t>
    </dgm:pt>
    <dgm:pt modelId="{4EE6061C-C322-42C3-AEA3-E77D99E2DE37}">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اول : تقویت تعبد طفل نسبت به </a:t>
          </a:r>
          <a:r>
            <a:rPr lang="fa-IR" sz="2400" dirty="0" smtClean="0">
              <a:latin typeface="Adobe Arabic" panose="02040503050201020203" pitchFamily="18" charset="-78"/>
              <a:cs typeface="Adobe Arabic" panose="02040503050201020203" pitchFamily="18" charset="-78"/>
            </a:rPr>
            <a:t>یادگیری و ذکر</a:t>
          </a:r>
          <a:endParaRPr lang="fa-IR" sz="2400" dirty="0">
            <a:latin typeface="Adobe Arabic" panose="02040503050201020203" pitchFamily="18" charset="-78"/>
            <a:cs typeface="Adobe Arabic" panose="02040503050201020203" pitchFamily="18" charset="-78"/>
          </a:endParaRPr>
        </a:p>
      </dgm:t>
    </dgm:pt>
    <dgm:pt modelId="{F5283323-160D-4062-AAA8-66BF21E0C484}" type="parTrans" cxnId="{7C0CC138-5887-48C6-B59A-6C454E0579FB}">
      <dgm:prSet/>
      <dgm:spPr/>
      <dgm:t>
        <a:bodyPr/>
        <a:lstStyle/>
        <a:p>
          <a:pPr rtl="1"/>
          <a:endParaRPr lang="fa-IR"/>
        </a:p>
      </dgm:t>
    </dgm:pt>
    <dgm:pt modelId="{2ABF410A-01E0-4174-91A3-751AF45B454F}" type="sibTrans" cxnId="{7C0CC138-5887-48C6-B59A-6C454E0579FB}">
      <dgm:prSet/>
      <dgm:spPr/>
      <dgm:t>
        <a:bodyPr/>
        <a:lstStyle/>
        <a:p>
          <a:pPr rtl="1"/>
          <a:endParaRPr lang="fa-IR"/>
        </a:p>
      </dgm:t>
    </dgm:pt>
    <dgm:pt modelId="{BD6FC143-E8BD-4626-8676-150C1B48DA96}">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سوم: </a:t>
          </a:r>
          <a:r>
            <a:rPr lang="fa-IR" sz="2400" dirty="0" smtClean="0">
              <a:latin typeface="Adobe Arabic" panose="02040503050201020203" pitchFamily="18" charset="-78"/>
              <a:cs typeface="Adobe Arabic" panose="02040503050201020203" pitchFamily="18" charset="-78"/>
            </a:rPr>
            <a:t>اعمال شیوه های یادگیری و ذکر و آشنایی طفل با آن</a:t>
          </a:r>
          <a:endParaRPr lang="fa-IR" sz="2400" dirty="0">
            <a:latin typeface="Adobe Arabic" panose="02040503050201020203" pitchFamily="18" charset="-78"/>
            <a:cs typeface="Adobe Arabic" panose="02040503050201020203" pitchFamily="18" charset="-78"/>
          </a:endParaRPr>
        </a:p>
      </dgm:t>
    </dgm:pt>
    <dgm:pt modelId="{7B809E12-486B-4285-979E-3053E2F772FE}" type="parTrans" cxnId="{403638D4-8AFC-4AEF-8AEB-52E7037A3B03}">
      <dgm:prSet/>
      <dgm:spPr/>
      <dgm:t>
        <a:bodyPr/>
        <a:lstStyle/>
        <a:p>
          <a:pPr rtl="1"/>
          <a:endParaRPr lang="fa-IR"/>
        </a:p>
      </dgm:t>
    </dgm:pt>
    <dgm:pt modelId="{A1F1F891-FFB1-4884-8A84-5B3DE3336F43}" type="sibTrans" cxnId="{403638D4-8AFC-4AEF-8AEB-52E7037A3B03}">
      <dgm:prSet/>
      <dgm:spPr/>
      <dgm:t>
        <a:bodyPr/>
        <a:lstStyle/>
        <a:p>
          <a:pPr rtl="1"/>
          <a:endParaRPr lang="fa-IR"/>
        </a:p>
      </dgm:t>
    </dgm:pt>
    <dgm:pt modelId="{447F9461-429C-457C-8B5A-7900B5909BD9}">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چهارم: تقویت مشاهده طفل </a:t>
          </a:r>
          <a:r>
            <a:rPr lang="fa-IR" sz="2400" dirty="0" smtClean="0">
              <a:latin typeface="Adobe Arabic" panose="02040503050201020203" pitchFamily="18" charset="-78"/>
              <a:cs typeface="Adobe Arabic" panose="02040503050201020203" pitchFamily="18" charset="-78"/>
            </a:rPr>
            <a:t>نسبت به اهمیت یادگیری و ذکر</a:t>
          </a:r>
          <a:endParaRPr lang="fa-IR" sz="2400" dirty="0">
            <a:latin typeface="Adobe Arabic" panose="02040503050201020203" pitchFamily="18" charset="-78"/>
            <a:cs typeface="Adobe Arabic" panose="02040503050201020203" pitchFamily="18" charset="-78"/>
          </a:endParaRPr>
        </a:p>
      </dgm:t>
    </dgm:pt>
    <dgm:pt modelId="{16C6C9C1-4657-48E1-A262-B9CDCD92FEFC}" type="parTrans" cxnId="{70B265A9-BB00-4C28-811D-B01F38CE2182}">
      <dgm:prSet/>
      <dgm:spPr/>
      <dgm:t>
        <a:bodyPr/>
        <a:lstStyle/>
        <a:p>
          <a:pPr rtl="1"/>
          <a:endParaRPr lang="fa-IR"/>
        </a:p>
      </dgm:t>
    </dgm:pt>
    <dgm:pt modelId="{A7CF3C85-7B95-4291-960F-DE5EBA7A6372}" type="sibTrans" cxnId="{70B265A9-BB00-4C28-811D-B01F38CE2182}">
      <dgm:prSet/>
      <dgm:spPr/>
      <dgm:t>
        <a:bodyPr/>
        <a:lstStyle/>
        <a:p>
          <a:pPr rtl="1"/>
          <a:endParaRPr lang="fa-IR"/>
        </a:p>
      </dgm:t>
    </dgm:pt>
    <dgm:pt modelId="{EDF96072-450D-4E13-9E93-71C1E8D4E9AF}">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دوم: تقویت شناخت طفل </a:t>
          </a:r>
          <a:r>
            <a:rPr lang="fa-IR" sz="2400" dirty="0" smtClean="0">
              <a:latin typeface="Adobe Arabic" panose="02040503050201020203" pitchFamily="18" charset="-78"/>
              <a:cs typeface="Adobe Arabic" panose="02040503050201020203" pitchFamily="18" charset="-78"/>
            </a:rPr>
            <a:t>نسبت به فرآیند یادگیری و ذکر</a:t>
          </a:r>
          <a:endParaRPr lang="fa-IR" sz="2400" dirty="0">
            <a:latin typeface="Adobe Arabic" panose="02040503050201020203" pitchFamily="18" charset="-78"/>
            <a:cs typeface="Adobe Arabic" panose="02040503050201020203" pitchFamily="18" charset="-78"/>
          </a:endParaRPr>
        </a:p>
      </dgm:t>
    </dgm:pt>
    <dgm:pt modelId="{C2469A22-1FE6-4287-A609-63ADB2B6CC18}" type="parTrans" cxnId="{3E8B18C2-7D95-4C19-B08B-15D562824387}">
      <dgm:prSet/>
      <dgm:spPr/>
      <dgm:t>
        <a:bodyPr/>
        <a:lstStyle/>
        <a:p>
          <a:pPr rtl="1"/>
          <a:endParaRPr lang="fa-IR"/>
        </a:p>
      </dgm:t>
    </dgm:pt>
    <dgm:pt modelId="{2D45051B-781D-44BB-96F3-E8639FDE8B99}" type="sibTrans" cxnId="{3E8B18C2-7D95-4C19-B08B-15D562824387}">
      <dgm:prSet/>
      <dgm:spPr/>
      <dgm:t>
        <a:bodyPr/>
        <a:lstStyle/>
        <a:p>
          <a:pPr rtl="1"/>
          <a:endParaRPr lang="fa-IR"/>
        </a:p>
      </dgm:t>
    </dgm:pt>
    <dgm:pt modelId="{1CCB9B96-34CC-4649-B46F-2229B32F2091}">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پنجم: توجه طفل به نعمت های خاص در رابطه با </a:t>
          </a:r>
          <a:r>
            <a:rPr lang="fa-IR" sz="2400" dirty="0" smtClean="0">
              <a:latin typeface="Adobe Arabic" panose="02040503050201020203" pitchFamily="18" charset="-78"/>
              <a:cs typeface="Adobe Arabic" panose="02040503050201020203" pitchFamily="18" charset="-78"/>
            </a:rPr>
            <a:t>یادگیری و ذکر</a:t>
          </a:r>
          <a:endParaRPr lang="fa-IR" sz="2400" dirty="0">
            <a:latin typeface="Adobe Arabic" panose="02040503050201020203" pitchFamily="18" charset="-78"/>
            <a:cs typeface="Adobe Arabic" panose="02040503050201020203" pitchFamily="18" charset="-78"/>
          </a:endParaRPr>
        </a:p>
      </dgm:t>
    </dgm:pt>
    <dgm:pt modelId="{64F6940E-34E5-4305-BFC7-2A5CFC8FD955}" type="parTrans" cxnId="{FEC51BEE-4668-4FD1-8BA6-4C9666852D0B}">
      <dgm:prSet/>
      <dgm:spPr/>
      <dgm:t>
        <a:bodyPr/>
        <a:lstStyle/>
        <a:p>
          <a:pPr rtl="1"/>
          <a:endParaRPr lang="fa-IR"/>
        </a:p>
      </dgm:t>
    </dgm:pt>
    <dgm:pt modelId="{4E477AB2-8595-4B59-B421-3338E79BB02D}" type="sibTrans" cxnId="{FEC51BEE-4668-4FD1-8BA6-4C9666852D0B}">
      <dgm:prSet/>
      <dgm:spPr/>
      <dgm:t>
        <a:bodyPr/>
        <a:lstStyle/>
        <a:p>
          <a:pPr rtl="1"/>
          <a:endParaRPr lang="fa-IR"/>
        </a:p>
      </dgm:t>
    </dgm:pt>
    <dgm:pt modelId="{2A9D14CE-CD9C-42FB-9C8F-4CB17A754FDC}">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ششم: توجه دادن طفل به گزاره های قرآنی در رابطه با </a:t>
          </a:r>
          <a:r>
            <a:rPr lang="fa-IR" sz="2400" dirty="0" smtClean="0">
              <a:latin typeface="Adobe Arabic" panose="02040503050201020203" pitchFamily="18" charset="-78"/>
              <a:cs typeface="Adobe Arabic" panose="02040503050201020203" pitchFamily="18" charset="-78"/>
            </a:rPr>
            <a:t>یادگیری و ذکر</a:t>
          </a:r>
          <a:endParaRPr lang="fa-IR" sz="2400" dirty="0">
            <a:latin typeface="Adobe Arabic" panose="02040503050201020203" pitchFamily="18" charset="-78"/>
            <a:cs typeface="Adobe Arabic" panose="02040503050201020203" pitchFamily="18" charset="-78"/>
          </a:endParaRPr>
        </a:p>
      </dgm:t>
    </dgm:pt>
    <dgm:pt modelId="{09EE5E23-D0D0-4DB9-AC0A-13F14A3D3C91}" type="parTrans" cxnId="{3DB76339-0F69-49C2-9AC3-3044BBD25AE0}">
      <dgm:prSet/>
      <dgm:spPr/>
      <dgm:t>
        <a:bodyPr/>
        <a:lstStyle/>
        <a:p>
          <a:pPr rtl="1"/>
          <a:endParaRPr lang="fa-IR"/>
        </a:p>
      </dgm:t>
    </dgm:pt>
    <dgm:pt modelId="{EE4BCE90-258F-4419-BF9C-CB5F50DC4B2D}" type="sibTrans" cxnId="{3DB76339-0F69-49C2-9AC3-3044BBD25AE0}">
      <dgm:prSet/>
      <dgm:spPr/>
      <dgm:t>
        <a:bodyPr/>
        <a:lstStyle/>
        <a:p>
          <a:pPr rtl="1"/>
          <a:endParaRPr lang="fa-IR"/>
        </a:p>
      </dgm:t>
    </dgm:pt>
    <dgm:pt modelId="{03BC6027-2418-4376-B42B-08AEECCB776A}" type="pres">
      <dgm:prSet presAssocID="{B531FAEF-1C7F-45A0-8D39-01334550930E}" presName="rootnode" presStyleCnt="0">
        <dgm:presLayoutVars>
          <dgm:chMax/>
          <dgm:chPref/>
          <dgm:dir/>
          <dgm:animLvl val="lvl"/>
        </dgm:presLayoutVars>
      </dgm:prSet>
      <dgm:spPr/>
      <dgm:t>
        <a:bodyPr/>
        <a:lstStyle/>
        <a:p>
          <a:pPr rtl="1"/>
          <a:endParaRPr lang="fa-IR"/>
        </a:p>
      </dgm:t>
    </dgm:pt>
    <dgm:pt modelId="{9EBCEAA2-F1DC-4955-81F6-F6C8D47001FC}" type="pres">
      <dgm:prSet presAssocID="{4EE6061C-C322-42C3-AEA3-E77D99E2DE37}" presName="composite" presStyleCnt="0"/>
      <dgm:spPr/>
    </dgm:pt>
    <dgm:pt modelId="{BC0B9DDD-3ADC-4EBF-8F92-BE6E04CA343A}" type="pres">
      <dgm:prSet presAssocID="{4EE6061C-C322-42C3-AEA3-E77D99E2DE37}" presName="LShape" presStyleLbl="alignNode1" presStyleIdx="0" presStyleCnt="11"/>
      <dgm:spPr/>
    </dgm:pt>
    <dgm:pt modelId="{781B7151-3A0B-4425-AE64-9F5CCF668370}" type="pres">
      <dgm:prSet presAssocID="{4EE6061C-C322-42C3-AEA3-E77D99E2DE37}" presName="ParentText" presStyleLbl="revTx" presStyleIdx="0" presStyleCnt="6">
        <dgm:presLayoutVars>
          <dgm:chMax val="0"/>
          <dgm:chPref val="0"/>
          <dgm:bulletEnabled val="1"/>
        </dgm:presLayoutVars>
      </dgm:prSet>
      <dgm:spPr/>
      <dgm:t>
        <a:bodyPr/>
        <a:lstStyle/>
        <a:p>
          <a:pPr rtl="1"/>
          <a:endParaRPr lang="fa-IR"/>
        </a:p>
      </dgm:t>
    </dgm:pt>
    <dgm:pt modelId="{463ED551-620E-4DCC-8F58-1D2C73B0DD89}" type="pres">
      <dgm:prSet presAssocID="{4EE6061C-C322-42C3-AEA3-E77D99E2DE37}" presName="Triangle" presStyleLbl="alignNode1" presStyleIdx="1" presStyleCnt="11"/>
      <dgm:spPr/>
    </dgm:pt>
    <dgm:pt modelId="{C0623D09-78F6-4F7D-BF5D-FB91DF3A454D}" type="pres">
      <dgm:prSet presAssocID="{2ABF410A-01E0-4174-91A3-751AF45B454F}" presName="sibTrans" presStyleCnt="0"/>
      <dgm:spPr/>
    </dgm:pt>
    <dgm:pt modelId="{DF3A86EE-0F5F-4185-B90D-C7521D32B54D}" type="pres">
      <dgm:prSet presAssocID="{2ABF410A-01E0-4174-91A3-751AF45B454F}" presName="space" presStyleCnt="0"/>
      <dgm:spPr/>
    </dgm:pt>
    <dgm:pt modelId="{109798B8-3795-43A2-9A93-F793146C0820}" type="pres">
      <dgm:prSet presAssocID="{EDF96072-450D-4E13-9E93-71C1E8D4E9AF}" presName="composite" presStyleCnt="0"/>
      <dgm:spPr/>
    </dgm:pt>
    <dgm:pt modelId="{4AA31F02-64AA-46E6-A1B4-1F2A60B5ECBD}" type="pres">
      <dgm:prSet presAssocID="{EDF96072-450D-4E13-9E93-71C1E8D4E9AF}" presName="LShape" presStyleLbl="alignNode1" presStyleIdx="2" presStyleCnt="11"/>
      <dgm:spPr/>
    </dgm:pt>
    <dgm:pt modelId="{9BA4ABA1-C413-4A27-B263-D00E718D56A3}" type="pres">
      <dgm:prSet presAssocID="{EDF96072-450D-4E13-9E93-71C1E8D4E9AF}" presName="ParentText" presStyleLbl="revTx" presStyleIdx="1" presStyleCnt="6">
        <dgm:presLayoutVars>
          <dgm:chMax val="0"/>
          <dgm:chPref val="0"/>
          <dgm:bulletEnabled val="1"/>
        </dgm:presLayoutVars>
      </dgm:prSet>
      <dgm:spPr/>
      <dgm:t>
        <a:bodyPr/>
        <a:lstStyle/>
        <a:p>
          <a:pPr rtl="1"/>
          <a:endParaRPr lang="fa-IR"/>
        </a:p>
      </dgm:t>
    </dgm:pt>
    <dgm:pt modelId="{D4D73369-490F-4A4F-AB92-9EF2C830A5DE}" type="pres">
      <dgm:prSet presAssocID="{EDF96072-450D-4E13-9E93-71C1E8D4E9AF}" presName="Triangle" presStyleLbl="alignNode1" presStyleIdx="3" presStyleCnt="11"/>
      <dgm:spPr/>
    </dgm:pt>
    <dgm:pt modelId="{5EEDF758-3E65-4939-BB38-8733AFEF65F9}" type="pres">
      <dgm:prSet presAssocID="{2D45051B-781D-44BB-96F3-E8639FDE8B99}" presName="sibTrans" presStyleCnt="0"/>
      <dgm:spPr/>
    </dgm:pt>
    <dgm:pt modelId="{5BA67A6D-D905-4019-B2B2-93021CE3BD2E}" type="pres">
      <dgm:prSet presAssocID="{2D45051B-781D-44BB-96F3-E8639FDE8B99}" presName="space" presStyleCnt="0"/>
      <dgm:spPr/>
    </dgm:pt>
    <dgm:pt modelId="{E3565ADA-1331-4343-92F7-4AE1CC3B90E2}" type="pres">
      <dgm:prSet presAssocID="{BD6FC143-E8BD-4626-8676-150C1B48DA96}" presName="composite" presStyleCnt="0"/>
      <dgm:spPr/>
    </dgm:pt>
    <dgm:pt modelId="{EDC32291-B065-4F85-963E-D58880E5AC25}" type="pres">
      <dgm:prSet presAssocID="{BD6FC143-E8BD-4626-8676-150C1B48DA96}" presName="LShape" presStyleLbl="alignNode1" presStyleIdx="4" presStyleCnt="11"/>
      <dgm:spPr/>
    </dgm:pt>
    <dgm:pt modelId="{FDA73A9E-551F-46AD-BE7B-80FC9A302732}" type="pres">
      <dgm:prSet presAssocID="{BD6FC143-E8BD-4626-8676-150C1B48DA96}" presName="ParentText" presStyleLbl="revTx" presStyleIdx="2" presStyleCnt="6">
        <dgm:presLayoutVars>
          <dgm:chMax val="0"/>
          <dgm:chPref val="0"/>
          <dgm:bulletEnabled val="1"/>
        </dgm:presLayoutVars>
      </dgm:prSet>
      <dgm:spPr/>
      <dgm:t>
        <a:bodyPr/>
        <a:lstStyle/>
        <a:p>
          <a:pPr rtl="1"/>
          <a:endParaRPr lang="fa-IR"/>
        </a:p>
      </dgm:t>
    </dgm:pt>
    <dgm:pt modelId="{9D748D5A-21BC-4DF2-973B-6E60F369694C}" type="pres">
      <dgm:prSet presAssocID="{BD6FC143-E8BD-4626-8676-150C1B48DA96}" presName="Triangle" presStyleLbl="alignNode1" presStyleIdx="5" presStyleCnt="11"/>
      <dgm:spPr/>
    </dgm:pt>
    <dgm:pt modelId="{299734A1-123D-4022-A269-F88415095978}" type="pres">
      <dgm:prSet presAssocID="{A1F1F891-FFB1-4884-8A84-5B3DE3336F43}" presName="sibTrans" presStyleCnt="0"/>
      <dgm:spPr/>
    </dgm:pt>
    <dgm:pt modelId="{A4A017D0-4B4A-48E6-A879-78A896560AAA}" type="pres">
      <dgm:prSet presAssocID="{A1F1F891-FFB1-4884-8A84-5B3DE3336F43}" presName="space" presStyleCnt="0"/>
      <dgm:spPr/>
    </dgm:pt>
    <dgm:pt modelId="{743DECF7-E826-4FB6-962C-4720C63E033E}" type="pres">
      <dgm:prSet presAssocID="{447F9461-429C-457C-8B5A-7900B5909BD9}" presName="composite" presStyleCnt="0"/>
      <dgm:spPr/>
    </dgm:pt>
    <dgm:pt modelId="{BA2238DE-CB87-47F8-91AE-E932B963A7B7}" type="pres">
      <dgm:prSet presAssocID="{447F9461-429C-457C-8B5A-7900B5909BD9}" presName="LShape" presStyleLbl="alignNode1" presStyleIdx="6" presStyleCnt="11"/>
      <dgm:spPr/>
    </dgm:pt>
    <dgm:pt modelId="{32FD14A7-7B3F-4E90-9123-8E4B3263B501}" type="pres">
      <dgm:prSet presAssocID="{447F9461-429C-457C-8B5A-7900B5909BD9}" presName="ParentText" presStyleLbl="revTx" presStyleIdx="3" presStyleCnt="6">
        <dgm:presLayoutVars>
          <dgm:chMax val="0"/>
          <dgm:chPref val="0"/>
          <dgm:bulletEnabled val="1"/>
        </dgm:presLayoutVars>
      </dgm:prSet>
      <dgm:spPr/>
      <dgm:t>
        <a:bodyPr/>
        <a:lstStyle/>
        <a:p>
          <a:pPr rtl="1"/>
          <a:endParaRPr lang="fa-IR"/>
        </a:p>
      </dgm:t>
    </dgm:pt>
    <dgm:pt modelId="{19405A18-D03B-4023-A0E8-1837AAFD098C}" type="pres">
      <dgm:prSet presAssocID="{447F9461-429C-457C-8B5A-7900B5909BD9}" presName="Triangle" presStyleLbl="alignNode1" presStyleIdx="7" presStyleCnt="11"/>
      <dgm:spPr/>
    </dgm:pt>
    <dgm:pt modelId="{F0A8825D-A4BC-4A7A-8160-353AB95D97C3}" type="pres">
      <dgm:prSet presAssocID="{A7CF3C85-7B95-4291-960F-DE5EBA7A6372}" presName="sibTrans" presStyleCnt="0"/>
      <dgm:spPr/>
    </dgm:pt>
    <dgm:pt modelId="{D3B0744B-06DB-4005-9BA8-FBAF0F501AFE}" type="pres">
      <dgm:prSet presAssocID="{A7CF3C85-7B95-4291-960F-DE5EBA7A6372}" presName="space" presStyleCnt="0"/>
      <dgm:spPr/>
    </dgm:pt>
    <dgm:pt modelId="{D8492000-F7E3-478C-A58D-0FBB531186CA}" type="pres">
      <dgm:prSet presAssocID="{1CCB9B96-34CC-4649-B46F-2229B32F2091}" presName="composite" presStyleCnt="0"/>
      <dgm:spPr/>
    </dgm:pt>
    <dgm:pt modelId="{182F1372-103E-4A99-A4AC-A9B461D41238}" type="pres">
      <dgm:prSet presAssocID="{1CCB9B96-34CC-4649-B46F-2229B32F2091}" presName="LShape" presStyleLbl="alignNode1" presStyleIdx="8" presStyleCnt="11"/>
      <dgm:spPr/>
    </dgm:pt>
    <dgm:pt modelId="{312A5072-7D19-4BD4-907C-18DD8788D471}" type="pres">
      <dgm:prSet presAssocID="{1CCB9B96-34CC-4649-B46F-2229B32F2091}" presName="ParentText" presStyleLbl="revTx" presStyleIdx="4" presStyleCnt="6">
        <dgm:presLayoutVars>
          <dgm:chMax val="0"/>
          <dgm:chPref val="0"/>
          <dgm:bulletEnabled val="1"/>
        </dgm:presLayoutVars>
      </dgm:prSet>
      <dgm:spPr/>
      <dgm:t>
        <a:bodyPr/>
        <a:lstStyle/>
        <a:p>
          <a:pPr rtl="1"/>
          <a:endParaRPr lang="fa-IR"/>
        </a:p>
      </dgm:t>
    </dgm:pt>
    <dgm:pt modelId="{6BC756F3-95B3-44BE-8E34-4B9B75B59D76}" type="pres">
      <dgm:prSet presAssocID="{1CCB9B96-34CC-4649-B46F-2229B32F2091}" presName="Triangle" presStyleLbl="alignNode1" presStyleIdx="9" presStyleCnt="11"/>
      <dgm:spPr/>
    </dgm:pt>
    <dgm:pt modelId="{7C3169B1-05EF-46FE-9C67-23BA08060721}" type="pres">
      <dgm:prSet presAssocID="{4E477AB2-8595-4B59-B421-3338E79BB02D}" presName="sibTrans" presStyleCnt="0"/>
      <dgm:spPr/>
    </dgm:pt>
    <dgm:pt modelId="{A835A683-DE02-4CE7-875B-A765BD9E2450}" type="pres">
      <dgm:prSet presAssocID="{4E477AB2-8595-4B59-B421-3338E79BB02D}" presName="space" presStyleCnt="0"/>
      <dgm:spPr/>
    </dgm:pt>
    <dgm:pt modelId="{377412AE-1FD7-40D2-8245-3F37D0D2E915}" type="pres">
      <dgm:prSet presAssocID="{2A9D14CE-CD9C-42FB-9C8F-4CB17A754FDC}" presName="composite" presStyleCnt="0"/>
      <dgm:spPr/>
    </dgm:pt>
    <dgm:pt modelId="{3AEAD48F-2606-4BEA-9D02-2D982013B6E4}" type="pres">
      <dgm:prSet presAssocID="{2A9D14CE-CD9C-42FB-9C8F-4CB17A754FDC}" presName="LShape" presStyleLbl="alignNode1" presStyleIdx="10" presStyleCnt="11"/>
      <dgm:spPr/>
    </dgm:pt>
    <dgm:pt modelId="{ABB170AF-0DB8-4178-A779-AF63F4A9FBF4}" type="pres">
      <dgm:prSet presAssocID="{2A9D14CE-CD9C-42FB-9C8F-4CB17A754FDC}" presName="ParentText" presStyleLbl="revTx" presStyleIdx="5" presStyleCnt="6">
        <dgm:presLayoutVars>
          <dgm:chMax val="0"/>
          <dgm:chPref val="0"/>
          <dgm:bulletEnabled val="1"/>
        </dgm:presLayoutVars>
      </dgm:prSet>
      <dgm:spPr/>
      <dgm:t>
        <a:bodyPr/>
        <a:lstStyle/>
        <a:p>
          <a:pPr rtl="1"/>
          <a:endParaRPr lang="fa-IR"/>
        </a:p>
      </dgm:t>
    </dgm:pt>
  </dgm:ptLst>
  <dgm:cxnLst>
    <dgm:cxn modelId="{2E51BA6F-1266-4660-A2CD-BDFA53270037}" type="presOf" srcId="{EDF96072-450D-4E13-9E93-71C1E8D4E9AF}" destId="{9BA4ABA1-C413-4A27-B263-D00E718D56A3}" srcOrd="0" destOrd="0" presId="urn:microsoft.com/office/officeart/2009/3/layout/StepUpProcess"/>
    <dgm:cxn modelId="{3DB76339-0F69-49C2-9AC3-3044BBD25AE0}" srcId="{B531FAEF-1C7F-45A0-8D39-01334550930E}" destId="{2A9D14CE-CD9C-42FB-9C8F-4CB17A754FDC}" srcOrd="5" destOrd="0" parTransId="{09EE5E23-D0D0-4DB9-AC0A-13F14A3D3C91}" sibTransId="{EE4BCE90-258F-4419-BF9C-CB5F50DC4B2D}"/>
    <dgm:cxn modelId="{403638D4-8AFC-4AEF-8AEB-52E7037A3B03}" srcId="{B531FAEF-1C7F-45A0-8D39-01334550930E}" destId="{BD6FC143-E8BD-4626-8676-150C1B48DA96}" srcOrd="2" destOrd="0" parTransId="{7B809E12-486B-4285-979E-3053E2F772FE}" sibTransId="{A1F1F891-FFB1-4884-8A84-5B3DE3336F43}"/>
    <dgm:cxn modelId="{7C0CC138-5887-48C6-B59A-6C454E0579FB}" srcId="{B531FAEF-1C7F-45A0-8D39-01334550930E}" destId="{4EE6061C-C322-42C3-AEA3-E77D99E2DE37}" srcOrd="0" destOrd="0" parTransId="{F5283323-160D-4062-AAA8-66BF21E0C484}" sibTransId="{2ABF410A-01E0-4174-91A3-751AF45B454F}"/>
    <dgm:cxn modelId="{0DE6E493-EF8B-4DBF-98DF-BC69175ABFB6}" type="presOf" srcId="{1CCB9B96-34CC-4649-B46F-2229B32F2091}" destId="{312A5072-7D19-4BD4-907C-18DD8788D471}" srcOrd="0" destOrd="0" presId="urn:microsoft.com/office/officeart/2009/3/layout/StepUpProcess"/>
    <dgm:cxn modelId="{FEC51BEE-4668-4FD1-8BA6-4C9666852D0B}" srcId="{B531FAEF-1C7F-45A0-8D39-01334550930E}" destId="{1CCB9B96-34CC-4649-B46F-2229B32F2091}" srcOrd="4" destOrd="0" parTransId="{64F6940E-34E5-4305-BFC7-2A5CFC8FD955}" sibTransId="{4E477AB2-8595-4B59-B421-3338E79BB02D}"/>
    <dgm:cxn modelId="{11537B77-DF82-4C3C-A514-1DE2880507BC}" type="presOf" srcId="{2A9D14CE-CD9C-42FB-9C8F-4CB17A754FDC}" destId="{ABB170AF-0DB8-4178-A779-AF63F4A9FBF4}" srcOrd="0" destOrd="0" presId="urn:microsoft.com/office/officeart/2009/3/layout/StepUpProcess"/>
    <dgm:cxn modelId="{70B265A9-BB00-4C28-811D-B01F38CE2182}" srcId="{B531FAEF-1C7F-45A0-8D39-01334550930E}" destId="{447F9461-429C-457C-8B5A-7900B5909BD9}" srcOrd="3" destOrd="0" parTransId="{16C6C9C1-4657-48E1-A262-B9CDCD92FEFC}" sibTransId="{A7CF3C85-7B95-4291-960F-DE5EBA7A6372}"/>
    <dgm:cxn modelId="{B22FED2F-9B7E-4D55-8A68-A2F6EC30FE2E}" type="presOf" srcId="{B531FAEF-1C7F-45A0-8D39-01334550930E}" destId="{03BC6027-2418-4376-B42B-08AEECCB776A}" srcOrd="0" destOrd="0" presId="urn:microsoft.com/office/officeart/2009/3/layout/StepUpProcess"/>
    <dgm:cxn modelId="{8B73A133-0394-4E22-A850-A01387AB8A70}" type="presOf" srcId="{447F9461-429C-457C-8B5A-7900B5909BD9}" destId="{32FD14A7-7B3F-4E90-9123-8E4B3263B501}" srcOrd="0" destOrd="0" presId="urn:microsoft.com/office/officeart/2009/3/layout/StepUpProcess"/>
    <dgm:cxn modelId="{3E8B18C2-7D95-4C19-B08B-15D562824387}" srcId="{B531FAEF-1C7F-45A0-8D39-01334550930E}" destId="{EDF96072-450D-4E13-9E93-71C1E8D4E9AF}" srcOrd="1" destOrd="0" parTransId="{C2469A22-1FE6-4287-A609-63ADB2B6CC18}" sibTransId="{2D45051B-781D-44BB-96F3-E8639FDE8B99}"/>
    <dgm:cxn modelId="{836097A4-B92A-4A38-AC0A-5470F8390B1F}" type="presOf" srcId="{4EE6061C-C322-42C3-AEA3-E77D99E2DE37}" destId="{781B7151-3A0B-4425-AE64-9F5CCF668370}" srcOrd="0" destOrd="0" presId="urn:microsoft.com/office/officeart/2009/3/layout/StepUpProcess"/>
    <dgm:cxn modelId="{08831129-8B54-489F-9E2C-D43AB57681AD}" type="presOf" srcId="{BD6FC143-E8BD-4626-8676-150C1B48DA96}" destId="{FDA73A9E-551F-46AD-BE7B-80FC9A302732}" srcOrd="0" destOrd="0" presId="urn:microsoft.com/office/officeart/2009/3/layout/StepUpProcess"/>
    <dgm:cxn modelId="{5DBA7E8A-82BF-4366-A5D3-20C48AA5DDEC}" type="presParOf" srcId="{03BC6027-2418-4376-B42B-08AEECCB776A}" destId="{9EBCEAA2-F1DC-4955-81F6-F6C8D47001FC}" srcOrd="0" destOrd="0" presId="urn:microsoft.com/office/officeart/2009/3/layout/StepUpProcess"/>
    <dgm:cxn modelId="{07E9E9DE-2054-4FCE-AC21-81428646C22A}" type="presParOf" srcId="{9EBCEAA2-F1DC-4955-81F6-F6C8D47001FC}" destId="{BC0B9DDD-3ADC-4EBF-8F92-BE6E04CA343A}" srcOrd="0" destOrd="0" presId="urn:microsoft.com/office/officeart/2009/3/layout/StepUpProcess"/>
    <dgm:cxn modelId="{EC6DCD42-DA44-4BB9-9E5A-B960C2FB4FB1}" type="presParOf" srcId="{9EBCEAA2-F1DC-4955-81F6-F6C8D47001FC}" destId="{781B7151-3A0B-4425-AE64-9F5CCF668370}" srcOrd="1" destOrd="0" presId="urn:microsoft.com/office/officeart/2009/3/layout/StepUpProcess"/>
    <dgm:cxn modelId="{FA0F20D3-E869-4D07-B2B5-30EF7FB9779D}" type="presParOf" srcId="{9EBCEAA2-F1DC-4955-81F6-F6C8D47001FC}" destId="{463ED551-620E-4DCC-8F58-1D2C73B0DD89}" srcOrd="2" destOrd="0" presId="urn:microsoft.com/office/officeart/2009/3/layout/StepUpProcess"/>
    <dgm:cxn modelId="{11CA8431-4D2D-4A46-8F81-394B24B2416A}" type="presParOf" srcId="{03BC6027-2418-4376-B42B-08AEECCB776A}" destId="{C0623D09-78F6-4F7D-BF5D-FB91DF3A454D}" srcOrd="1" destOrd="0" presId="urn:microsoft.com/office/officeart/2009/3/layout/StepUpProcess"/>
    <dgm:cxn modelId="{4040A94F-6AED-4FE3-98C4-2DF5022533E0}" type="presParOf" srcId="{C0623D09-78F6-4F7D-BF5D-FB91DF3A454D}" destId="{DF3A86EE-0F5F-4185-B90D-C7521D32B54D}" srcOrd="0" destOrd="0" presId="urn:microsoft.com/office/officeart/2009/3/layout/StepUpProcess"/>
    <dgm:cxn modelId="{7C67EC3C-61C0-4057-90AD-386F1720E1AD}" type="presParOf" srcId="{03BC6027-2418-4376-B42B-08AEECCB776A}" destId="{109798B8-3795-43A2-9A93-F793146C0820}" srcOrd="2" destOrd="0" presId="urn:microsoft.com/office/officeart/2009/3/layout/StepUpProcess"/>
    <dgm:cxn modelId="{97A51847-C11C-4CAD-9541-6866F2242978}" type="presParOf" srcId="{109798B8-3795-43A2-9A93-F793146C0820}" destId="{4AA31F02-64AA-46E6-A1B4-1F2A60B5ECBD}" srcOrd="0" destOrd="0" presId="urn:microsoft.com/office/officeart/2009/3/layout/StepUpProcess"/>
    <dgm:cxn modelId="{823CB383-C67C-4DE1-ACDB-364FC0D18E28}" type="presParOf" srcId="{109798B8-3795-43A2-9A93-F793146C0820}" destId="{9BA4ABA1-C413-4A27-B263-D00E718D56A3}" srcOrd="1" destOrd="0" presId="urn:microsoft.com/office/officeart/2009/3/layout/StepUpProcess"/>
    <dgm:cxn modelId="{C7AE3F87-4277-435A-9EDC-D5C23DBE9B8F}" type="presParOf" srcId="{109798B8-3795-43A2-9A93-F793146C0820}" destId="{D4D73369-490F-4A4F-AB92-9EF2C830A5DE}" srcOrd="2" destOrd="0" presId="urn:microsoft.com/office/officeart/2009/3/layout/StepUpProcess"/>
    <dgm:cxn modelId="{367EDDD2-BA69-451B-9701-C1D5F5B59AE6}" type="presParOf" srcId="{03BC6027-2418-4376-B42B-08AEECCB776A}" destId="{5EEDF758-3E65-4939-BB38-8733AFEF65F9}" srcOrd="3" destOrd="0" presId="urn:microsoft.com/office/officeart/2009/3/layout/StepUpProcess"/>
    <dgm:cxn modelId="{DF5AFE04-4096-4CC4-BCE5-8F4B68C0D0C6}" type="presParOf" srcId="{5EEDF758-3E65-4939-BB38-8733AFEF65F9}" destId="{5BA67A6D-D905-4019-B2B2-93021CE3BD2E}" srcOrd="0" destOrd="0" presId="urn:microsoft.com/office/officeart/2009/3/layout/StepUpProcess"/>
    <dgm:cxn modelId="{22CCAF02-1C65-42F5-A6A5-3E51535ADC28}" type="presParOf" srcId="{03BC6027-2418-4376-B42B-08AEECCB776A}" destId="{E3565ADA-1331-4343-92F7-4AE1CC3B90E2}" srcOrd="4" destOrd="0" presId="urn:microsoft.com/office/officeart/2009/3/layout/StepUpProcess"/>
    <dgm:cxn modelId="{D26CFFFD-1074-4EA2-8BDA-A535A80A3E1D}" type="presParOf" srcId="{E3565ADA-1331-4343-92F7-4AE1CC3B90E2}" destId="{EDC32291-B065-4F85-963E-D58880E5AC25}" srcOrd="0" destOrd="0" presId="urn:microsoft.com/office/officeart/2009/3/layout/StepUpProcess"/>
    <dgm:cxn modelId="{AEBCC242-2241-46DD-9184-67BCBFC088BC}" type="presParOf" srcId="{E3565ADA-1331-4343-92F7-4AE1CC3B90E2}" destId="{FDA73A9E-551F-46AD-BE7B-80FC9A302732}" srcOrd="1" destOrd="0" presId="urn:microsoft.com/office/officeart/2009/3/layout/StepUpProcess"/>
    <dgm:cxn modelId="{4E7970FA-13DD-43F4-8735-AB6702A0315B}" type="presParOf" srcId="{E3565ADA-1331-4343-92F7-4AE1CC3B90E2}" destId="{9D748D5A-21BC-4DF2-973B-6E60F369694C}" srcOrd="2" destOrd="0" presId="urn:microsoft.com/office/officeart/2009/3/layout/StepUpProcess"/>
    <dgm:cxn modelId="{574C3DA1-72B2-46CB-893C-835D00EEEB61}" type="presParOf" srcId="{03BC6027-2418-4376-B42B-08AEECCB776A}" destId="{299734A1-123D-4022-A269-F88415095978}" srcOrd="5" destOrd="0" presId="urn:microsoft.com/office/officeart/2009/3/layout/StepUpProcess"/>
    <dgm:cxn modelId="{023AE94D-B564-4006-A7F2-F9AD0C4680EF}" type="presParOf" srcId="{299734A1-123D-4022-A269-F88415095978}" destId="{A4A017D0-4B4A-48E6-A879-78A896560AAA}" srcOrd="0" destOrd="0" presId="urn:microsoft.com/office/officeart/2009/3/layout/StepUpProcess"/>
    <dgm:cxn modelId="{D34AE0F2-78BB-42B4-9609-46F8E04814CC}" type="presParOf" srcId="{03BC6027-2418-4376-B42B-08AEECCB776A}" destId="{743DECF7-E826-4FB6-962C-4720C63E033E}" srcOrd="6" destOrd="0" presId="urn:microsoft.com/office/officeart/2009/3/layout/StepUpProcess"/>
    <dgm:cxn modelId="{DF63D566-CBF7-4E3D-A007-EC29A4D14537}" type="presParOf" srcId="{743DECF7-E826-4FB6-962C-4720C63E033E}" destId="{BA2238DE-CB87-47F8-91AE-E932B963A7B7}" srcOrd="0" destOrd="0" presId="urn:microsoft.com/office/officeart/2009/3/layout/StepUpProcess"/>
    <dgm:cxn modelId="{CFFF2024-9941-4209-B760-7712EE8C5216}" type="presParOf" srcId="{743DECF7-E826-4FB6-962C-4720C63E033E}" destId="{32FD14A7-7B3F-4E90-9123-8E4B3263B501}" srcOrd="1" destOrd="0" presId="urn:microsoft.com/office/officeart/2009/3/layout/StepUpProcess"/>
    <dgm:cxn modelId="{8E4E0A68-6BB6-4F3F-8940-88880F1330EA}" type="presParOf" srcId="{743DECF7-E826-4FB6-962C-4720C63E033E}" destId="{19405A18-D03B-4023-A0E8-1837AAFD098C}" srcOrd="2" destOrd="0" presId="urn:microsoft.com/office/officeart/2009/3/layout/StepUpProcess"/>
    <dgm:cxn modelId="{5923C73E-E381-4913-B450-E96CD2820DAC}" type="presParOf" srcId="{03BC6027-2418-4376-B42B-08AEECCB776A}" destId="{F0A8825D-A4BC-4A7A-8160-353AB95D97C3}" srcOrd="7" destOrd="0" presId="urn:microsoft.com/office/officeart/2009/3/layout/StepUpProcess"/>
    <dgm:cxn modelId="{A6FFFBC6-6B70-40BB-B076-0472CF8545A1}" type="presParOf" srcId="{F0A8825D-A4BC-4A7A-8160-353AB95D97C3}" destId="{D3B0744B-06DB-4005-9BA8-FBAF0F501AFE}" srcOrd="0" destOrd="0" presId="urn:microsoft.com/office/officeart/2009/3/layout/StepUpProcess"/>
    <dgm:cxn modelId="{94BD4B91-EC26-457E-83EF-F4427DD96731}" type="presParOf" srcId="{03BC6027-2418-4376-B42B-08AEECCB776A}" destId="{D8492000-F7E3-478C-A58D-0FBB531186CA}" srcOrd="8" destOrd="0" presId="urn:microsoft.com/office/officeart/2009/3/layout/StepUpProcess"/>
    <dgm:cxn modelId="{140862A4-7BB6-4F67-8DF6-72D5B10CEB6C}" type="presParOf" srcId="{D8492000-F7E3-478C-A58D-0FBB531186CA}" destId="{182F1372-103E-4A99-A4AC-A9B461D41238}" srcOrd="0" destOrd="0" presId="urn:microsoft.com/office/officeart/2009/3/layout/StepUpProcess"/>
    <dgm:cxn modelId="{5BC7B059-E092-4D29-89EB-A70B0992C629}" type="presParOf" srcId="{D8492000-F7E3-478C-A58D-0FBB531186CA}" destId="{312A5072-7D19-4BD4-907C-18DD8788D471}" srcOrd="1" destOrd="0" presId="urn:microsoft.com/office/officeart/2009/3/layout/StepUpProcess"/>
    <dgm:cxn modelId="{C8F9CA45-8487-46AC-860C-87ACAEE7EBB9}" type="presParOf" srcId="{D8492000-F7E3-478C-A58D-0FBB531186CA}" destId="{6BC756F3-95B3-44BE-8E34-4B9B75B59D76}" srcOrd="2" destOrd="0" presId="urn:microsoft.com/office/officeart/2009/3/layout/StepUpProcess"/>
    <dgm:cxn modelId="{176947B3-F51A-49CA-A393-56E1957DB4FE}" type="presParOf" srcId="{03BC6027-2418-4376-B42B-08AEECCB776A}" destId="{7C3169B1-05EF-46FE-9C67-23BA08060721}" srcOrd="9" destOrd="0" presId="urn:microsoft.com/office/officeart/2009/3/layout/StepUpProcess"/>
    <dgm:cxn modelId="{28C0D082-E515-4B79-B584-74D03B62CFA6}" type="presParOf" srcId="{7C3169B1-05EF-46FE-9C67-23BA08060721}" destId="{A835A683-DE02-4CE7-875B-A765BD9E2450}" srcOrd="0" destOrd="0" presId="urn:microsoft.com/office/officeart/2009/3/layout/StepUpProcess"/>
    <dgm:cxn modelId="{17A91004-DDB3-493C-8DA8-9DF4BB5CA2FF}" type="presParOf" srcId="{03BC6027-2418-4376-B42B-08AEECCB776A}" destId="{377412AE-1FD7-40D2-8245-3F37D0D2E915}" srcOrd="10" destOrd="0" presId="urn:microsoft.com/office/officeart/2009/3/layout/StepUpProcess"/>
    <dgm:cxn modelId="{12AB9F18-D661-4B2F-8488-4DCC87D18B2D}" type="presParOf" srcId="{377412AE-1FD7-40D2-8245-3F37D0D2E915}" destId="{3AEAD48F-2606-4BEA-9D02-2D982013B6E4}" srcOrd="0" destOrd="0" presId="urn:microsoft.com/office/officeart/2009/3/layout/StepUpProcess"/>
    <dgm:cxn modelId="{89AADAD3-80E4-4AD2-9125-6DBDA21B9D96}" type="presParOf" srcId="{377412AE-1FD7-40D2-8245-3F37D0D2E915}" destId="{ABB170AF-0DB8-4178-A779-AF63F4A9FBF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C369EB5-DE78-43B0-8DD4-252D193978DD}" type="doc">
      <dgm:prSet loTypeId="urn:microsoft.com/office/officeart/2009/3/layout/PhasedProcess" loCatId="process" qsTypeId="urn:microsoft.com/office/officeart/2005/8/quickstyle/simple1" qsCatId="simple" csTypeId="urn:microsoft.com/office/officeart/2005/8/colors/colorful1" csCatId="colorful" phldr="1"/>
      <dgm:spPr/>
      <dgm:t>
        <a:bodyPr/>
        <a:lstStyle/>
        <a:p>
          <a:pPr rtl="1"/>
          <a:endParaRPr lang="fa-IR"/>
        </a:p>
      </dgm:t>
    </dgm:pt>
    <dgm:pt modelId="{6A23C4CB-DC6D-4FA8-91C8-5C0E81DC4035}">
      <dgm:prSet/>
      <dgm:spPr/>
      <dgm:t>
        <a:bodyPr/>
        <a:lstStyle/>
        <a:p>
          <a:pPr rtl="1"/>
          <a:r>
            <a:rPr lang="fa-IR" dirty="0" smtClean="0"/>
            <a:t>موضوع باید و نباید، موضوع مهم  و حیاتی است، که در دوره دوم رشد مورد توجه قرار می گیرد.</a:t>
          </a:r>
          <a:endParaRPr lang="fa-IR" dirty="0"/>
        </a:p>
      </dgm:t>
    </dgm:pt>
    <dgm:pt modelId="{6A15471E-D4EF-4151-B55D-DCC2BB9F5174}" type="parTrans" cxnId="{AE5F7D82-420C-4F8E-872A-E941D2053B36}">
      <dgm:prSet/>
      <dgm:spPr/>
      <dgm:t>
        <a:bodyPr/>
        <a:lstStyle/>
        <a:p>
          <a:pPr rtl="1"/>
          <a:endParaRPr lang="fa-IR"/>
        </a:p>
      </dgm:t>
    </dgm:pt>
    <dgm:pt modelId="{CAEA31D3-EEC9-4A8C-9D01-2C9F9344BD4E}" type="sibTrans" cxnId="{AE5F7D82-420C-4F8E-872A-E941D2053B36}">
      <dgm:prSet/>
      <dgm:spPr/>
      <dgm:t>
        <a:bodyPr/>
        <a:lstStyle/>
        <a:p>
          <a:pPr rtl="1"/>
          <a:endParaRPr lang="fa-IR"/>
        </a:p>
      </dgm:t>
    </dgm:pt>
    <dgm:pt modelId="{C597E1AC-D283-44AA-83C0-C02709A8E013}">
      <dgm:prSet/>
      <dgm:spPr/>
      <dgm:t>
        <a:bodyPr/>
        <a:lstStyle/>
        <a:p>
          <a:pPr rtl="1"/>
          <a:r>
            <a:rPr lang="fa-IR" dirty="0" smtClean="0"/>
            <a:t>نام و غرض دوره دوم، عبودیت و اطاعت</a:t>
          </a:r>
          <a:endParaRPr lang="fa-IR" dirty="0"/>
        </a:p>
      </dgm:t>
    </dgm:pt>
    <dgm:pt modelId="{14934784-AE2B-4A1C-9832-AFC730F210F9}" type="parTrans" cxnId="{8504D5F5-5C25-4745-A058-1A34E8FFEB32}">
      <dgm:prSet/>
      <dgm:spPr/>
      <dgm:t>
        <a:bodyPr/>
        <a:lstStyle/>
        <a:p>
          <a:pPr rtl="1"/>
          <a:endParaRPr lang="fa-IR"/>
        </a:p>
      </dgm:t>
    </dgm:pt>
    <dgm:pt modelId="{6828CB20-9814-4F09-945D-D645F7260C83}" type="sibTrans" cxnId="{8504D5F5-5C25-4745-A058-1A34E8FFEB32}">
      <dgm:prSet/>
      <dgm:spPr/>
      <dgm:t>
        <a:bodyPr/>
        <a:lstStyle/>
        <a:p>
          <a:pPr rtl="1"/>
          <a:endParaRPr lang="fa-IR"/>
        </a:p>
      </dgm:t>
    </dgm:pt>
    <dgm:pt modelId="{0233E961-40C9-41E6-9642-43ED10356FC9}">
      <dgm:prSet/>
      <dgm:spPr/>
      <dgm:t>
        <a:bodyPr/>
        <a:lstStyle/>
        <a:p>
          <a:pPr rtl="1"/>
          <a:r>
            <a:rPr lang="fa-IR" smtClean="0"/>
            <a:t>شکلگیری مفهوم عبودیت برای فرزند</a:t>
          </a:r>
          <a:endParaRPr lang="fa-IR"/>
        </a:p>
      </dgm:t>
    </dgm:pt>
    <dgm:pt modelId="{69A44ECE-AF3A-45C6-B5A5-676C172870EC}" type="parTrans" cxnId="{CEF4CAE6-E7CC-403F-8CD0-6B086B32CC1E}">
      <dgm:prSet/>
      <dgm:spPr/>
      <dgm:t>
        <a:bodyPr/>
        <a:lstStyle/>
        <a:p>
          <a:pPr rtl="1"/>
          <a:endParaRPr lang="fa-IR"/>
        </a:p>
      </dgm:t>
    </dgm:pt>
    <dgm:pt modelId="{C0462144-D177-4C00-907C-5C919C23A77A}" type="sibTrans" cxnId="{CEF4CAE6-E7CC-403F-8CD0-6B086B32CC1E}">
      <dgm:prSet/>
      <dgm:spPr/>
      <dgm:t>
        <a:bodyPr/>
        <a:lstStyle/>
        <a:p>
          <a:pPr rtl="1"/>
          <a:endParaRPr lang="fa-IR"/>
        </a:p>
      </dgm:t>
    </dgm:pt>
    <dgm:pt modelId="{109A08C0-EDB7-4EFC-B045-00825BC2AC2C}">
      <dgm:prSet/>
      <dgm:spPr/>
      <dgm:t>
        <a:bodyPr/>
        <a:lstStyle/>
        <a:p>
          <a:pPr rtl="1"/>
          <a:r>
            <a:rPr lang="fa-IR" smtClean="0"/>
            <a:t>سهیم بودن فرزند، والدین و مربیان در عبودیت</a:t>
          </a:r>
          <a:endParaRPr lang="fa-IR"/>
        </a:p>
      </dgm:t>
    </dgm:pt>
    <dgm:pt modelId="{E50A9CE9-9CB9-499C-AF98-B5DD509169C2}" type="parTrans" cxnId="{AA07DF47-6B94-450D-81D5-7F06093BDB83}">
      <dgm:prSet/>
      <dgm:spPr/>
      <dgm:t>
        <a:bodyPr/>
        <a:lstStyle/>
        <a:p>
          <a:pPr rtl="1"/>
          <a:endParaRPr lang="fa-IR"/>
        </a:p>
      </dgm:t>
    </dgm:pt>
    <dgm:pt modelId="{954A7C10-9931-44C1-8018-039FA89E2FD4}" type="sibTrans" cxnId="{AA07DF47-6B94-450D-81D5-7F06093BDB83}">
      <dgm:prSet/>
      <dgm:spPr/>
      <dgm:t>
        <a:bodyPr/>
        <a:lstStyle/>
        <a:p>
          <a:pPr rtl="1"/>
          <a:endParaRPr lang="fa-IR"/>
        </a:p>
      </dgm:t>
    </dgm:pt>
    <dgm:pt modelId="{598876A3-653E-4508-8BB9-AB79629DA3B7}">
      <dgm:prSet/>
      <dgm:spPr/>
      <dgm:t>
        <a:bodyPr/>
        <a:lstStyle/>
        <a:p>
          <a:pPr rtl="1"/>
          <a:r>
            <a:rPr lang="fa-IR" dirty="0" smtClean="0"/>
            <a:t>لزوم عبدپرور بودن محیط های آموزشی و آموزش های عبدپرور</a:t>
          </a:r>
          <a:endParaRPr lang="fa-IR" dirty="0"/>
        </a:p>
      </dgm:t>
    </dgm:pt>
    <dgm:pt modelId="{85DBFC10-401C-4931-9143-65B40E0E2EA4}" type="parTrans" cxnId="{89F9CDE2-706E-4DF7-BC82-F13659E4C409}">
      <dgm:prSet/>
      <dgm:spPr/>
      <dgm:t>
        <a:bodyPr/>
        <a:lstStyle/>
        <a:p>
          <a:pPr rtl="1"/>
          <a:endParaRPr lang="fa-IR"/>
        </a:p>
      </dgm:t>
    </dgm:pt>
    <dgm:pt modelId="{F7BF828D-3BB7-4325-9E0C-1C571ED1ACCB}" type="sibTrans" cxnId="{89F9CDE2-706E-4DF7-BC82-F13659E4C409}">
      <dgm:prSet/>
      <dgm:spPr/>
      <dgm:t>
        <a:bodyPr/>
        <a:lstStyle/>
        <a:p>
          <a:pPr rtl="1"/>
          <a:endParaRPr lang="fa-IR"/>
        </a:p>
      </dgm:t>
    </dgm:pt>
    <dgm:pt modelId="{B38A373B-BE56-46A6-993A-2BEA98D641DA}">
      <dgm:prSet/>
      <dgm:spPr/>
    </dgm:pt>
    <dgm:pt modelId="{16AFE217-C824-4C89-9A84-A1A098D9E875}" type="parTrans" cxnId="{E2BEA1EA-5995-49D3-B1F9-41001287EDF8}">
      <dgm:prSet/>
      <dgm:spPr/>
      <dgm:t>
        <a:bodyPr/>
        <a:lstStyle/>
        <a:p>
          <a:pPr rtl="1"/>
          <a:endParaRPr lang="fa-IR"/>
        </a:p>
      </dgm:t>
    </dgm:pt>
    <dgm:pt modelId="{10C0BC18-4D6C-4D19-B206-8DBF63B22FCE}" type="sibTrans" cxnId="{E2BEA1EA-5995-49D3-B1F9-41001287EDF8}">
      <dgm:prSet/>
      <dgm:spPr/>
      <dgm:t>
        <a:bodyPr/>
        <a:lstStyle/>
        <a:p>
          <a:pPr rtl="1"/>
          <a:endParaRPr lang="fa-IR"/>
        </a:p>
      </dgm:t>
    </dgm:pt>
    <dgm:pt modelId="{70C1815D-610F-44DB-A74B-FE749B64E036}" type="pres">
      <dgm:prSet presAssocID="{DC369EB5-DE78-43B0-8DD4-252D193978DD}" presName="Name0" presStyleCnt="0">
        <dgm:presLayoutVars>
          <dgm:chMax val="3"/>
          <dgm:chPref val="3"/>
          <dgm:bulletEnabled val="1"/>
          <dgm:dir/>
          <dgm:animLvl val="lvl"/>
        </dgm:presLayoutVars>
      </dgm:prSet>
      <dgm:spPr/>
    </dgm:pt>
    <dgm:pt modelId="{D8D5254E-5E0E-4CB4-A922-65992D1477E4}" type="pres">
      <dgm:prSet presAssocID="{DC369EB5-DE78-43B0-8DD4-252D193978DD}" presName="middleComposite" presStyleCnt="0"/>
      <dgm:spPr/>
    </dgm:pt>
    <dgm:pt modelId="{6251391E-8956-496B-B5DD-987AF6575113}" type="pres">
      <dgm:prSet presAssocID="{DC369EB5-DE78-43B0-8DD4-252D193978DD}" presName="leftComposite" presStyleCnt="0"/>
      <dgm:spPr/>
    </dgm:pt>
    <dgm:pt modelId="{4FC03A42-E441-4971-A90F-B08A6081F27C}" type="pres">
      <dgm:prSet presAssocID="{C597E1AC-D283-44AA-83C0-C02709A8E013}" presName="childText1_1" presStyleLbl="vennNode1" presStyleIdx="0" presStyleCnt="9">
        <dgm:presLayoutVars>
          <dgm:chMax val="0"/>
          <dgm:chPref val="0"/>
        </dgm:presLayoutVars>
      </dgm:prSet>
      <dgm:spPr/>
    </dgm:pt>
    <dgm:pt modelId="{16CFEE09-DC9A-4F85-BBA3-183514F3DC1C}" type="pres">
      <dgm:prSet presAssocID="{C597E1AC-D283-44AA-83C0-C02709A8E013}" presName="ellipse1" presStyleLbl="vennNode1" presStyleIdx="1" presStyleCnt="9"/>
      <dgm:spPr/>
    </dgm:pt>
    <dgm:pt modelId="{C46979AD-B685-44E8-BD01-4667A2FC79DF}" type="pres">
      <dgm:prSet presAssocID="{C597E1AC-D283-44AA-83C0-C02709A8E013}" presName="ellipse2" presStyleLbl="vennNode1" presStyleIdx="2" presStyleCnt="9"/>
      <dgm:spPr/>
    </dgm:pt>
    <dgm:pt modelId="{7F92905A-DC4D-4CE4-B94E-3523F2BD1709}" type="pres">
      <dgm:prSet presAssocID="{0233E961-40C9-41E6-9642-43ED10356FC9}" presName="childText1_2" presStyleLbl="vennNode1" presStyleIdx="3" presStyleCnt="9" custLinFactNeighborX="1627" custLinFactNeighborY="-1580">
        <dgm:presLayoutVars>
          <dgm:chMax val="0"/>
          <dgm:chPref val="0"/>
        </dgm:presLayoutVars>
      </dgm:prSet>
      <dgm:spPr/>
    </dgm:pt>
    <dgm:pt modelId="{DBA96B00-3185-4E03-B4CD-C1E6F6749912}" type="pres">
      <dgm:prSet presAssocID="{0233E961-40C9-41E6-9642-43ED10356FC9}" presName="ellipse3" presStyleLbl="vennNode1" presStyleIdx="4" presStyleCnt="9"/>
      <dgm:spPr/>
    </dgm:pt>
    <dgm:pt modelId="{1FA9C104-02D1-4F72-A1E5-432936CF1C27}" type="pres">
      <dgm:prSet presAssocID="{109A08C0-EDB7-4EFC-B045-00825BC2AC2C}" presName="childText1_3" presStyleLbl="vennNode1" presStyleIdx="5" presStyleCnt="9">
        <dgm:presLayoutVars>
          <dgm:chMax val="0"/>
          <dgm:chPref val="0"/>
        </dgm:presLayoutVars>
      </dgm:prSet>
      <dgm:spPr/>
    </dgm:pt>
    <dgm:pt modelId="{D5C2B37F-1D39-45C1-842C-84F8BAE04C51}" type="pres">
      <dgm:prSet presAssocID="{598876A3-653E-4508-8BB9-AB79629DA3B7}" presName="childText1_4" presStyleLbl="vennNode1" presStyleIdx="6" presStyleCnt="9">
        <dgm:presLayoutVars>
          <dgm:chMax val="0"/>
          <dgm:chPref val="0"/>
        </dgm:presLayoutVars>
      </dgm:prSet>
      <dgm:spPr/>
    </dgm:pt>
    <dgm:pt modelId="{41644642-85BE-4076-BDCC-840F948D65C2}" type="pres">
      <dgm:prSet presAssocID="{598876A3-653E-4508-8BB9-AB79629DA3B7}" presName="ellipse4" presStyleLbl="vennNode1" presStyleIdx="7" presStyleCnt="9"/>
      <dgm:spPr/>
    </dgm:pt>
    <dgm:pt modelId="{2CA9EF68-013F-45BC-9012-039A0059A0AB}" type="pres">
      <dgm:prSet presAssocID="{598876A3-653E-4508-8BB9-AB79629DA3B7}" presName="ellipse5" presStyleLbl="vennNode1" presStyleIdx="8" presStyleCnt="9"/>
      <dgm:spPr/>
    </dgm:pt>
    <dgm:pt modelId="{EEC00588-4DCF-41CA-B3F7-2A0B27448C0F}" type="pres">
      <dgm:prSet presAssocID="{DC369EB5-DE78-43B0-8DD4-252D193978DD}" presName="parentText1" presStyleLbl="revTx" presStyleIdx="0" presStyleCnt="1" custScaleX="163420">
        <dgm:presLayoutVars>
          <dgm:chMax val="4"/>
          <dgm:chPref val="3"/>
          <dgm:bulletEnabled val="1"/>
        </dgm:presLayoutVars>
      </dgm:prSet>
      <dgm:spPr/>
    </dgm:pt>
  </dgm:ptLst>
  <dgm:cxnLst>
    <dgm:cxn modelId="{AE5F7D82-420C-4F8E-872A-E941D2053B36}" srcId="{DC369EB5-DE78-43B0-8DD4-252D193978DD}" destId="{6A23C4CB-DC6D-4FA8-91C8-5C0E81DC4035}" srcOrd="0" destOrd="0" parTransId="{6A15471E-D4EF-4151-B55D-DCC2BB9F5174}" sibTransId="{CAEA31D3-EEC9-4A8C-9D01-2C9F9344BD4E}"/>
    <dgm:cxn modelId="{09B3E71F-4477-4815-B107-623E67E3575B}" type="presOf" srcId="{6A23C4CB-DC6D-4FA8-91C8-5C0E81DC4035}" destId="{EEC00588-4DCF-41CA-B3F7-2A0B27448C0F}" srcOrd="0" destOrd="0" presId="urn:microsoft.com/office/officeart/2009/3/layout/PhasedProcess"/>
    <dgm:cxn modelId="{8504D5F5-5C25-4745-A058-1A34E8FFEB32}" srcId="{6A23C4CB-DC6D-4FA8-91C8-5C0E81DC4035}" destId="{C597E1AC-D283-44AA-83C0-C02709A8E013}" srcOrd="0" destOrd="0" parTransId="{14934784-AE2B-4A1C-9832-AFC730F210F9}" sibTransId="{6828CB20-9814-4F09-945D-D645F7260C83}"/>
    <dgm:cxn modelId="{95EC8A4C-2B0A-4E1F-81B6-E441B376DEC3}" type="presOf" srcId="{109A08C0-EDB7-4EFC-B045-00825BC2AC2C}" destId="{1FA9C104-02D1-4F72-A1E5-432936CF1C27}" srcOrd="0" destOrd="0" presId="urn:microsoft.com/office/officeart/2009/3/layout/PhasedProcess"/>
    <dgm:cxn modelId="{CEF4CAE6-E7CC-403F-8CD0-6B086B32CC1E}" srcId="{6A23C4CB-DC6D-4FA8-91C8-5C0E81DC4035}" destId="{0233E961-40C9-41E6-9642-43ED10356FC9}" srcOrd="1" destOrd="0" parTransId="{69A44ECE-AF3A-45C6-B5A5-676C172870EC}" sibTransId="{C0462144-D177-4C00-907C-5C919C23A77A}"/>
    <dgm:cxn modelId="{1A0CC4A1-E275-4E15-AE51-26E204EFAC96}" type="presOf" srcId="{DC369EB5-DE78-43B0-8DD4-252D193978DD}" destId="{70C1815D-610F-44DB-A74B-FE749B64E036}" srcOrd="0" destOrd="0" presId="urn:microsoft.com/office/officeart/2009/3/layout/PhasedProcess"/>
    <dgm:cxn modelId="{9DA6B852-FD38-48C7-8F69-309350FE78ED}" type="presOf" srcId="{598876A3-653E-4508-8BB9-AB79629DA3B7}" destId="{D5C2B37F-1D39-45C1-842C-84F8BAE04C51}" srcOrd="0" destOrd="0" presId="urn:microsoft.com/office/officeart/2009/3/layout/PhasedProcess"/>
    <dgm:cxn modelId="{89F9CDE2-706E-4DF7-BC82-F13659E4C409}" srcId="{6A23C4CB-DC6D-4FA8-91C8-5C0E81DC4035}" destId="{598876A3-653E-4508-8BB9-AB79629DA3B7}" srcOrd="3" destOrd="0" parTransId="{85DBFC10-401C-4931-9143-65B40E0E2EA4}" sibTransId="{F7BF828D-3BB7-4325-9E0C-1C571ED1ACCB}"/>
    <dgm:cxn modelId="{746F53F8-BF5B-468F-9B3F-711C8A7374A2}" type="presOf" srcId="{C597E1AC-D283-44AA-83C0-C02709A8E013}" destId="{4FC03A42-E441-4971-A90F-B08A6081F27C}" srcOrd="0" destOrd="0" presId="urn:microsoft.com/office/officeart/2009/3/layout/PhasedProcess"/>
    <dgm:cxn modelId="{9A18EDED-5D93-45F0-B24B-190FFEEE9583}" type="presOf" srcId="{0233E961-40C9-41E6-9642-43ED10356FC9}" destId="{7F92905A-DC4D-4CE4-B94E-3523F2BD1709}" srcOrd="0" destOrd="0" presId="urn:microsoft.com/office/officeart/2009/3/layout/PhasedProcess"/>
    <dgm:cxn modelId="{AA07DF47-6B94-450D-81D5-7F06093BDB83}" srcId="{6A23C4CB-DC6D-4FA8-91C8-5C0E81DC4035}" destId="{109A08C0-EDB7-4EFC-B045-00825BC2AC2C}" srcOrd="2" destOrd="0" parTransId="{E50A9CE9-9CB9-499C-AF98-B5DD509169C2}" sibTransId="{954A7C10-9931-44C1-8018-039FA89E2FD4}"/>
    <dgm:cxn modelId="{E2BEA1EA-5995-49D3-B1F9-41001287EDF8}" srcId="{6A23C4CB-DC6D-4FA8-91C8-5C0E81DC4035}" destId="{B38A373B-BE56-46A6-993A-2BEA98D641DA}" srcOrd="4" destOrd="0" parTransId="{16AFE217-C824-4C89-9A84-A1A098D9E875}" sibTransId="{10C0BC18-4D6C-4D19-B206-8DBF63B22FCE}"/>
    <dgm:cxn modelId="{25D130C0-5126-47AA-8D71-E962C745C7A5}" type="presParOf" srcId="{70C1815D-610F-44DB-A74B-FE749B64E036}" destId="{D8D5254E-5E0E-4CB4-A922-65992D1477E4}" srcOrd="0" destOrd="0" presId="urn:microsoft.com/office/officeart/2009/3/layout/PhasedProcess"/>
    <dgm:cxn modelId="{72909EA8-9B96-4199-9A56-31B7D3AB9A13}" type="presParOf" srcId="{70C1815D-610F-44DB-A74B-FE749B64E036}" destId="{6251391E-8956-496B-B5DD-987AF6575113}" srcOrd="1" destOrd="0" presId="urn:microsoft.com/office/officeart/2009/3/layout/PhasedProcess"/>
    <dgm:cxn modelId="{28B82307-4FFB-431C-AEA0-B14722DD427E}" type="presParOf" srcId="{6251391E-8956-496B-B5DD-987AF6575113}" destId="{4FC03A42-E441-4971-A90F-B08A6081F27C}" srcOrd="0" destOrd="0" presId="urn:microsoft.com/office/officeart/2009/3/layout/PhasedProcess"/>
    <dgm:cxn modelId="{F87F6C48-D7DB-4D4F-8069-96B8A0773198}" type="presParOf" srcId="{6251391E-8956-496B-B5DD-987AF6575113}" destId="{16CFEE09-DC9A-4F85-BBA3-183514F3DC1C}" srcOrd="1" destOrd="0" presId="urn:microsoft.com/office/officeart/2009/3/layout/PhasedProcess"/>
    <dgm:cxn modelId="{E3382662-A8FE-4B56-B499-24FAD789D952}" type="presParOf" srcId="{6251391E-8956-496B-B5DD-987AF6575113}" destId="{C46979AD-B685-44E8-BD01-4667A2FC79DF}" srcOrd="2" destOrd="0" presId="urn:microsoft.com/office/officeart/2009/3/layout/PhasedProcess"/>
    <dgm:cxn modelId="{E6D52197-5C2B-494C-B175-8B36DF86884A}" type="presParOf" srcId="{6251391E-8956-496B-B5DD-987AF6575113}" destId="{7F92905A-DC4D-4CE4-B94E-3523F2BD1709}" srcOrd="3" destOrd="0" presId="urn:microsoft.com/office/officeart/2009/3/layout/PhasedProcess"/>
    <dgm:cxn modelId="{E85D00A9-A854-4E9F-B903-C76B0C8F101E}" type="presParOf" srcId="{6251391E-8956-496B-B5DD-987AF6575113}" destId="{DBA96B00-3185-4E03-B4CD-C1E6F6749912}" srcOrd="4" destOrd="0" presId="urn:microsoft.com/office/officeart/2009/3/layout/PhasedProcess"/>
    <dgm:cxn modelId="{8F1B9CC5-D180-436D-8C7F-EF0B74BF5639}" type="presParOf" srcId="{6251391E-8956-496B-B5DD-987AF6575113}" destId="{1FA9C104-02D1-4F72-A1E5-432936CF1C27}" srcOrd="5" destOrd="0" presId="urn:microsoft.com/office/officeart/2009/3/layout/PhasedProcess"/>
    <dgm:cxn modelId="{242931E2-F948-429F-BC60-D29B368C0556}" type="presParOf" srcId="{6251391E-8956-496B-B5DD-987AF6575113}" destId="{D5C2B37F-1D39-45C1-842C-84F8BAE04C51}" srcOrd="6" destOrd="0" presId="urn:microsoft.com/office/officeart/2009/3/layout/PhasedProcess"/>
    <dgm:cxn modelId="{91573624-AC49-430C-B9B6-DA28DB5C9E77}" type="presParOf" srcId="{6251391E-8956-496B-B5DD-987AF6575113}" destId="{41644642-85BE-4076-BDCC-840F948D65C2}" srcOrd="7" destOrd="0" presId="urn:microsoft.com/office/officeart/2009/3/layout/PhasedProcess"/>
    <dgm:cxn modelId="{492E1D0C-914B-4D90-BB9A-63149A197BCC}" type="presParOf" srcId="{6251391E-8956-496B-B5DD-987AF6575113}" destId="{2CA9EF68-013F-45BC-9012-039A0059A0AB}" srcOrd="8" destOrd="0" presId="urn:microsoft.com/office/officeart/2009/3/layout/PhasedProcess"/>
    <dgm:cxn modelId="{0084C47F-DD61-4FDF-ABA1-D66CBEABCEA8}" type="presParOf" srcId="{70C1815D-610F-44DB-A74B-FE749B64E036}" destId="{EEC00588-4DCF-41CA-B3F7-2A0B27448C0F}" srcOrd="2"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1F6FDC8-564C-4A0A-9FC4-A9524C41CDEE}" type="doc">
      <dgm:prSet loTypeId="urn:microsoft.com/office/officeart/2005/8/layout/vList2" loCatId="list" qsTypeId="urn:microsoft.com/office/officeart/2005/8/quickstyle/simple1" qsCatId="simple" csTypeId="urn:microsoft.com/office/officeart/2005/8/colors/colorful2" csCatId="colorful"/>
      <dgm:spPr/>
      <dgm:t>
        <a:bodyPr/>
        <a:lstStyle/>
        <a:p>
          <a:pPr rtl="1"/>
          <a:endParaRPr lang="fa-IR"/>
        </a:p>
      </dgm:t>
    </dgm:pt>
    <dgm:pt modelId="{AB17ED03-E22A-4025-A6FF-62864215F78C}">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تبیین ضرورت عبودیت برای فرزند با توجه به روایت امام سجاد سلام الله علیه</a:t>
          </a:r>
          <a:endParaRPr lang="fa-IR" sz="2400">
            <a:solidFill>
              <a:srgbClr val="002060"/>
            </a:solidFill>
            <a:latin typeface="Adobe Arabic" panose="02040503050201020203" pitchFamily="18" charset="-78"/>
            <a:cs typeface="Adobe Arabic" panose="02040503050201020203" pitchFamily="18" charset="-78"/>
          </a:endParaRPr>
        </a:p>
      </dgm:t>
    </dgm:pt>
    <dgm:pt modelId="{A83570F7-060A-445D-B18F-B2B750E0D5A0}" type="parTrans" cxnId="{CBD3D444-86C7-4204-BB27-FDD799F107CB}">
      <dgm:prSet/>
      <dgm:spPr/>
      <dgm:t>
        <a:bodyPr/>
        <a:lstStyle/>
        <a:p>
          <a:pPr rtl="1"/>
          <a:endParaRPr lang="fa-IR"/>
        </a:p>
      </dgm:t>
    </dgm:pt>
    <dgm:pt modelId="{224C92ED-E9A8-4283-A0F2-D823BD3361C4}" type="sibTrans" cxnId="{CBD3D444-86C7-4204-BB27-FDD799F107CB}">
      <dgm:prSet/>
      <dgm:spPr/>
      <dgm:t>
        <a:bodyPr/>
        <a:lstStyle/>
        <a:p>
          <a:pPr rtl="1"/>
          <a:endParaRPr lang="fa-IR"/>
        </a:p>
      </dgm:t>
    </dgm:pt>
    <dgm:pt modelId="{437E60B4-740F-42E3-948A-BA39DD8A9797}">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داشتن برنامه هایی برای دور کردن شیطان</a:t>
          </a:r>
          <a:endParaRPr lang="fa-IR" sz="2400">
            <a:solidFill>
              <a:srgbClr val="002060"/>
            </a:solidFill>
            <a:latin typeface="Adobe Arabic" panose="02040503050201020203" pitchFamily="18" charset="-78"/>
            <a:cs typeface="Adobe Arabic" panose="02040503050201020203" pitchFamily="18" charset="-78"/>
          </a:endParaRPr>
        </a:p>
      </dgm:t>
    </dgm:pt>
    <dgm:pt modelId="{09F314B9-B08B-46D9-80D5-0C2AAB7BBF9B}" type="parTrans" cxnId="{22721335-51DA-4387-9866-48087ADEF5B1}">
      <dgm:prSet/>
      <dgm:spPr/>
      <dgm:t>
        <a:bodyPr/>
        <a:lstStyle/>
        <a:p>
          <a:pPr rtl="1"/>
          <a:endParaRPr lang="fa-IR"/>
        </a:p>
      </dgm:t>
    </dgm:pt>
    <dgm:pt modelId="{048FBCA2-FFE9-4B75-BC39-D3DF9BA0A08F}" type="sibTrans" cxnId="{22721335-51DA-4387-9866-48087ADEF5B1}">
      <dgm:prSet/>
      <dgm:spPr/>
      <dgm:t>
        <a:bodyPr/>
        <a:lstStyle/>
        <a:p>
          <a:pPr rtl="1"/>
          <a:endParaRPr lang="fa-IR"/>
        </a:p>
      </dgm:t>
    </dgm:pt>
    <dgm:pt modelId="{8EF6F8C9-1B94-45C7-A298-FCAB18F51A95}">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جلب معنویت و طهارت در خانواده</a:t>
          </a:r>
          <a:endParaRPr lang="fa-IR" sz="2400">
            <a:solidFill>
              <a:srgbClr val="002060"/>
            </a:solidFill>
            <a:latin typeface="Adobe Arabic" panose="02040503050201020203" pitchFamily="18" charset="-78"/>
            <a:cs typeface="Adobe Arabic" panose="02040503050201020203" pitchFamily="18" charset="-78"/>
          </a:endParaRPr>
        </a:p>
      </dgm:t>
    </dgm:pt>
    <dgm:pt modelId="{A68880DE-6440-4FB7-B9D6-66AD64EBEAB3}" type="parTrans" cxnId="{69F72213-95D2-4C46-AFF9-51731B2C8F13}">
      <dgm:prSet/>
      <dgm:spPr/>
      <dgm:t>
        <a:bodyPr/>
        <a:lstStyle/>
        <a:p>
          <a:pPr rtl="1"/>
          <a:endParaRPr lang="fa-IR"/>
        </a:p>
      </dgm:t>
    </dgm:pt>
    <dgm:pt modelId="{02D2471D-AF4B-4886-B2CA-7897A056119E}" type="sibTrans" cxnId="{69F72213-95D2-4C46-AFF9-51731B2C8F13}">
      <dgm:prSet/>
      <dgm:spPr/>
      <dgm:t>
        <a:bodyPr/>
        <a:lstStyle/>
        <a:p>
          <a:pPr rtl="1"/>
          <a:endParaRPr lang="fa-IR"/>
        </a:p>
      </dgm:t>
    </dgm:pt>
    <dgm:pt modelId="{428617B8-2AF2-4468-8749-5C245337504E}">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تسهیل در امر عباداتی چون نماز و روزه</a:t>
          </a:r>
          <a:endParaRPr lang="fa-IR" sz="2400">
            <a:solidFill>
              <a:srgbClr val="002060"/>
            </a:solidFill>
            <a:latin typeface="Adobe Arabic" panose="02040503050201020203" pitchFamily="18" charset="-78"/>
            <a:cs typeface="Adobe Arabic" panose="02040503050201020203" pitchFamily="18" charset="-78"/>
          </a:endParaRPr>
        </a:p>
      </dgm:t>
    </dgm:pt>
    <dgm:pt modelId="{5266F38A-34C5-4707-8C3E-7185975B05C7}" type="parTrans" cxnId="{C3D50D93-9D5B-4799-A7EE-41D4C8A9445C}">
      <dgm:prSet/>
      <dgm:spPr/>
      <dgm:t>
        <a:bodyPr/>
        <a:lstStyle/>
        <a:p>
          <a:pPr rtl="1"/>
          <a:endParaRPr lang="fa-IR"/>
        </a:p>
      </dgm:t>
    </dgm:pt>
    <dgm:pt modelId="{BC5543AA-EEDA-4EA5-B6DB-D12E82A440ED}" type="sibTrans" cxnId="{C3D50D93-9D5B-4799-A7EE-41D4C8A9445C}">
      <dgm:prSet/>
      <dgm:spPr/>
      <dgm:t>
        <a:bodyPr/>
        <a:lstStyle/>
        <a:p>
          <a:pPr rtl="1"/>
          <a:endParaRPr lang="fa-IR"/>
        </a:p>
      </dgm:t>
    </dgm:pt>
    <dgm:pt modelId="{1B4561D2-7DB0-4F87-98BA-45879D651535}">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بالا بردن دقت در امر عبودیت</a:t>
          </a:r>
          <a:endParaRPr lang="fa-IR" sz="2400">
            <a:solidFill>
              <a:srgbClr val="002060"/>
            </a:solidFill>
            <a:latin typeface="Adobe Arabic" panose="02040503050201020203" pitchFamily="18" charset="-78"/>
            <a:cs typeface="Adobe Arabic" panose="02040503050201020203" pitchFamily="18" charset="-78"/>
          </a:endParaRPr>
        </a:p>
      </dgm:t>
    </dgm:pt>
    <dgm:pt modelId="{FBB320C8-DC07-4A83-BF9B-B404F1EBD13A}" type="parTrans" cxnId="{64D55284-ACAD-4CBD-8A10-3F6FC23DD8E1}">
      <dgm:prSet/>
      <dgm:spPr/>
      <dgm:t>
        <a:bodyPr/>
        <a:lstStyle/>
        <a:p>
          <a:pPr rtl="1"/>
          <a:endParaRPr lang="fa-IR"/>
        </a:p>
      </dgm:t>
    </dgm:pt>
    <dgm:pt modelId="{1CC789D9-5816-4419-953D-9443B044BEAE}" type="sibTrans" cxnId="{64D55284-ACAD-4CBD-8A10-3F6FC23DD8E1}">
      <dgm:prSet/>
      <dgm:spPr/>
      <dgm:t>
        <a:bodyPr/>
        <a:lstStyle/>
        <a:p>
          <a:pPr rtl="1"/>
          <a:endParaRPr lang="fa-IR"/>
        </a:p>
      </dgm:t>
    </dgm:pt>
    <dgm:pt modelId="{7B5A9D6D-CC47-4DC2-89DB-8D91F5FCB04C}">
      <dgm:prSet custT="1"/>
      <dgm:spPr/>
      <dgm:t>
        <a:bodyPr/>
        <a:lstStyle/>
        <a:p>
          <a:pPr rtl="1"/>
          <a:r>
            <a:rPr lang="fa-IR" sz="2400" dirty="0" smtClean="0">
              <a:solidFill>
                <a:srgbClr val="002060"/>
              </a:solidFill>
              <a:latin typeface="Adobe Arabic" panose="02040503050201020203" pitchFamily="18" charset="-78"/>
              <a:cs typeface="Adobe Arabic" panose="02040503050201020203" pitchFamily="18" charset="-78"/>
            </a:rPr>
            <a:t>نهی و پرهیز از فضای لهو ولعب</a:t>
          </a:r>
          <a:endParaRPr lang="fa-IR" sz="2400" dirty="0">
            <a:solidFill>
              <a:srgbClr val="002060"/>
            </a:solidFill>
            <a:latin typeface="Adobe Arabic" panose="02040503050201020203" pitchFamily="18" charset="-78"/>
            <a:cs typeface="Adobe Arabic" panose="02040503050201020203" pitchFamily="18" charset="-78"/>
          </a:endParaRPr>
        </a:p>
      </dgm:t>
    </dgm:pt>
    <dgm:pt modelId="{8F08D34D-0849-413A-8769-2BEBDC7DCEB8}" type="parTrans" cxnId="{BFB22D58-A6A8-47BA-B90F-5C18139D1968}">
      <dgm:prSet/>
      <dgm:spPr/>
      <dgm:t>
        <a:bodyPr/>
        <a:lstStyle/>
        <a:p>
          <a:pPr rtl="1"/>
          <a:endParaRPr lang="fa-IR"/>
        </a:p>
      </dgm:t>
    </dgm:pt>
    <dgm:pt modelId="{37098856-B9D8-4E65-A469-028CDAD8C0C1}" type="sibTrans" cxnId="{BFB22D58-A6A8-47BA-B90F-5C18139D1968}">
      <dgm:prSet/>
      <dgm:spPr/>
      <dgm:t>
        <a:bodyPr/>
        <a:lstStyle/>
        <a:p>
          <a:pPr rtl="1"/>
          <a:endParaRPr lang="fa-IR"/>
        </a:p>
      </dgm:t>
    </dgm:pt>
    <dgm:pt modelId="{52337858-F696-424D-B987-036D13F41438}">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مراقبت از روابط جنسی بین فرزندان</a:t>
          </a:r>
          <a:endParaRPr lang="fa-IR" sz="2400">
            <a:solidFill>
              <a:srgbClr val="002060"/>
            </a:solidFill>
            <a:latin typeface="Adobe Arabic" panose="02040503050201020203" pitchFamily="18" charset="-78"/>
            <a:cs typeface="Adobe Arabic" panose="02040503050201020203" pitchFamily="18" charset="-78"/>
          </a:endParaRPr>
        </a:p>
      </dgm:t>
    </dgm:pt>
    <dgm:pt modelId="{84F6E040-80E9-4409-986F-71FF08C3D8CB}" type="parTrans" cxnId="{6179B19F-FD82-499A-A19D-35D31E8CF315}">
      <dgm:prSet/>
      <dgm:spPr/>
      <dgm:t>
        <a:bodyPr/>
        <a:lstStyle/>
        <a:p>
          <a:pPr rtl="1"/>
          <a:endParaRPr lang="fa-IR"/>
        </a:p>
      </dgm:t>
    </dgm:pt>
    <dgm:pt modelId="{A941B8F9-E1E2-4504-96C0-761833F393AB}" type="sibTrans" cxnId="{6179B19F-FD82-499A-A19D-35D31E8CF315}">
      <dgm:prSet/>
      <dgm:spPr/>
      <dgm:t>
        <a:bodyPr/>
        <a:lstStyle/>
        <a:p>
          <a:pPr rtl="1"/>
          <a:endParaRPr lang="fa-IR"/>
        </a:p>
      </dgm:t>
    </dgm:pt>
    <dgm:pt modelId="{E5FB3C9C-6441-4A65-B874-9FF93911DCD0}">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مراعات مسائل جنسیتی</a:t>
          </a:r>
          <a:endParaRPr lang="fa-IR" sz="2400">
            <a:solidFill>
              <a:srgbClr val="002060"/>
            </a:solidFill>
            <a:latin typeface="Adobe Arabic" panose="02040503050201020203" pitchFamily="18" charset="-78"/>
            <a:cs typeface="Adobe Arabic" panose="02040503050201020203" pitchFamily="18" charset="-78"/>
          </a:endParaRPr>
        </a:p>
      </dgm:t>
    </dgm:pt>
    <dgm:pt modelId="{8A8F087D-EF61-4CF1-8B0B-ACC1245A4093}" type="parTrans" cxnId="{F9F8BB01-DF1F-40D3-BC65-97E46309295A}">
      <dgm:prSet/>
      <dgm:spPr/>
      <dgm:t>
        <a:bodyPr/>
        <a:lstStyle/>
        <a:p>
          <a:pPr rtl="1"/>
          <a:endParaRPr lang="fa-IR"/>
        </a:p>
      </dgm:t>
    </dgm:pt>
    <dgm:pt modelId="{DFA1FCA5-78AA-443E-9704-3B129FC40AE0}" type="sibTrans" cxnId="{F9F8BB01-DF1F-40D3-BC65-97E46309295A}">
      <dgm:prSet/>
      <dgm:spPr/>
      <dgm:t>
        <a:bodyPr/>
        <a:lstStyle/>
        <a:p>
          <a:pPr rtl="1"/>
          <a:endParaRPr lang="fa-IR"/>
        </a:p>
      </dgm:t>
    </dgm:pt>
    <dgm:pt modelId="{27654CF3-438B-4316-A067-111DB7B25E0E}">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مراعات مسائل طبی و شخصیتی</a:t>
          </a:r>
          <a:endParaRPr lang="fa-IR" sz="2400">
            <a:solidFill>
              <a:srgbClr val="002060"/>
            </a:solidFill>
            <a:latin typeface="Adobe Arabic" panose="02040503050201020203" pitchFamily="18" charset="-78"/>
            <a:cs typeface="Adobe Arabic" panose="02040503050201020203" pitchFamily="18" charset="-78"/>
          </a:endParaRPr>
        </a:p>
      </dgm:t>
    </dgm:pt>
    <dgm:pt modelId="{5F6A8161-6445-4798-BFE5-22A392F633B7}" type="parTrans" cxnId="{C40B8DA7-DB47-4F7B-B1A2-AB3579FD3639}">
      <dgm:prSet/>
      <dgm:spPr/>
      <dgm:t>
        <a:bodyPr/>
        <a:lstStyle/>
        <a:p>
          <a:pPr rtl="1"/>
          <a:endParaRPr lang="fa-IR"/>
        </a:p>
      </dgm:t>
    </dgm:pt>
    <dgm:pt modelId="{8BD3C22A-B5F6-4C9A-977E-B39951018BBA}" type="sibTrans" cxnId="{C40B8DA7-DB47-4F7B-B1A2-AB3579FD3639}">
      <dgm:prSet/>
      <dgm:spPr/>
      <dgm:t>
        <a:bodyPr/>
        <a:lstStyle/>
        <a:p>
          <a:pPr rtl="1"/>
          <a:endParaRPr lang="fa-IR"/>
        </a:p>
      </dgm:t>
    </dgm:pt>
    <dgm:pt modelId="{770852B5-74E8-4CC2-89E0-27CBF48BF89E}">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عدالت در رفتار بین فرزندان</a:t>
          </a:r>
          <a:endParaRPr lang="fa-IR" sz="2400">
            <a:solidFill>
              <a:srgbClr val="002060"/>
            </a:solidFill>
            <a:latin typeface="Adobe Arabic" panose="02040503050201020203" pitchFamily="18" charset="-78"/>
            <a:cs typeface="Adobe Arabic" panose="02040503050201020203" pitchFamily="18" charset="-78"/>
          </a:endParaRPr>
        </a:p>
      </dgm:t>
    </dgm:pt>
    <dgm:pt modelId="{5E78D898-E1B9-42D6-B8D0-8B05BF8C4C4E}" type="parTrans" cxnId="{72CA1FC7-FB66-4862-9FF9-8585865D46A8}">
      <dgm:prSet/>
      <dgm:spPr/>
      <dgm:t>
        <a:bodyPr/>
        <a:lstStyle/>
        <a:p>
          <a:pPr rtl="1"/>
          <a:endParaRPr lang="fa-IR"/>
        </a:p>
      </dgm:t>
    </dgm:pt>
    <dgm:pt modelId="{E633F77B-9990-407F-9784-DF500CFE5923}" type="sibTrans" cxnId="{72CA1FC7-FB66-4862-9FF9-8585865D46A8}">
      <dgm:prSet/>
      <dgm:spPr/>
      <dgm:t>
        <a:bodyPr/>
        <a:lstStyle/>
        <a:p>
          <a:pPr rtl="1"/>
          <a:endParaRPr lang="fa-IR"/>
        </a:p>
      </dgm:t>
    </dgm:pt>
    <dgm:pt modelId="{6A04B0C2-DACF-4165-82DE-4C44C9FABDE7}">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ارائه آموزش های زمان بلوغ</a:t>
          </a:r>
          <a:endParaRPr lang="fa-IR" sz="2400">
            <a:solidFill>
              <a:srgbClr val="002060"/>
            </a:solidFill>
            <a:latin typeface="Adobe Arabic" panose="02040503050201020203" pitchFamily="18" charset="-78"/>
            <a:cs typeface="Adobe Arabic" panose="02040503050201020203" pitchFamily="18" charset="-78"/>
          </a:endParaRPr>
        </a:p>
      </dgm:t>
    </dgm:pt>
    <dgm:pt modelId="{5CF1E385-B16E-4994-BBD6-87118F2B2C2B}" type="parTrans" cxnId="{9DDE0735-FF5D-41D2-B80C-42180F973E1D}">
      <dgm:prSet/>
      <dgm:spPr/>
      <dgm:t>
        <a:bodyPr/>
        <a:lstStyle/>
        <a:p>
          <a:pPr rtl="1"/>
          <a:endParaRPr lang="fa-IR"/>
        </a:p>
      </dgm:t>
    </dgm:pt>
    <dgm:pt modelId="{1E82D5F7-9457-4EFA-984B-BF868B648CEC}" type="sibTrans" cxnId="{9DDE0735-FF5D-41D2-B80C-42180F973E1D}">
      <dgm:prSet/>
      <dgm:spPr/>
      <dgm:t>
        <a:bodyPr/>
        <a:lstStyle/>
        <a:p>
          <a:pPr rtl="1"/>
          <a:endParaRPr lang="fa-IR"/>
        </a:p>
      </dgm:t>
    </dgm:pt>
    <dgm:pt modelId="{54378137-3BC3-4FFE-AA18-3A7E9DDC06FA}">
      <dgm:prSet custT="1"/>
      <dgm:spPr/>
      <dgm:t>
        <a:bodyPr/>
        <a:lstStyle/>
        <a:p>
          <a:pPr rtl="1"/>
          <a:r>
            <a:rPr lang="fa-IR" sz="2400" smtClean="0">
              <a:solidFill>
                <a:srgbClr val="002060"/>
              </a:solidFill>
              <a:latin typeface="Adobe Arabic" panose="02040503050201020203" pitchFamily="18" charset="-78"/>
              <a:cs typeface="Adobe Arabic" panose="02040503050201020203" pitchFamily="18" charset="-78"/>
            </a:rPr>
            <a:t>جشن بلوغ به عنوان جشن تولد حقیقی</a:t>
          </a:r>
          <a:endParaRPr lang="fa-IR" sz="2400">
            <a:solidFill>
              <a:srgbClr val="002060"/>
            </a:solidFill>
            <a:latin typeface="Adobe Arabic" panose="02040503050201020203" pitchFamily="18" charset="-78"/>
            <a:cs typeface="Adobe Arabic" panose="02040503050201020203" pitchFamily="18" charset="-78"/>
          </a:endParaRPr>
        </a:p>
      </dgm:t>
    </dgm:pt>
    <dgm:pt modelId="{9EBF6CCD-1AFB-4AA4-8BDB-F969362F19BB}" type="parTrans" cxnId="{CF3269B9-0AE9-45E1-BBC4-712648DFFE20}">
      <dgm:prSet/>
      <dgm:spPr/>
      <dgm:t>
        <a:bodyPr/>
        <a:lstStyle/>
        <a:p>
          <a:pPr rtl="1"/>
          <a:endParaRPr lang="fa-IR"/>
        </a:p>
      </dgm:t>
    </dgm:pt>
    <dgm:pt modelId="{E4B79485-6CD9-4C8D-ACDF-CF1BFD354289}" type="sibTrans" cxnId="{CF3269B9-0AE9-45E1-BBC4-712648DFFE20}">
      <dgm:prSet/>
      <dgm:spPr/>
      <dgm:t>
        <a:bodyPr/>
        <a:lstStyle/>
        <a:p>
          <a:pPr rtl="1"/>
          <a:endParaRPr lang="fa-IR"/>
        </a:p>
      </dgm:t>
    </dgm:pt>
    <dgm:pt modelId="{33190EFA-36B8-4BD7-A178-32E3CD5C875C}">
      <dgm:prSet custT="1"/>
      <dgm:spPr/>
      <dgm:t>
        <a:bodyPr/>
        <a:lstStyle/>
        <a:p>
          <a:pPr rtl="1"/>
          <a:r>
            <a:rPr lang="fa-IR" sz="2400" dirty="0" smtClean="0">
              <a:solidFill>
                <a:srgbClr val="002060"/>
              </a:solidFill>
              <a:latin typeface="Adobe Arabic" panose="02040503050201020203" pitchFamily="18" charset="-78"/>
              <a:cs typeface="Adobe Arabic" panose="02040503050201020203" pitchFamily="18" charset="-78"/>
            </a:rPr>
            <a:t>ارائه توصیه های عبد پرور</a:t>
          </a:r>
          <a:endParaRPr lang="fa-IR" sz="2400" dirty="0">
            <a:solidFill>
              <a:srgbClr val="002060"/>
            </a:solidFill>
            <a:latin typeface="Adobe Arabic" panose="02040503050201020203" pitchFamily="18" charset="-78"/>
            <a:cs typeface="Adobe Arabic" panose="02040503050201020203" pitchFamily="18" charset="-78"/>
          </a:endParaRPr>
        </a:p>
      </dgm:t>
    </dgm:pt>
    <dgm:pt modelId="{9E9A39E7-C4B6-4382-9B50-DC702942400D}" type="parTrans" cxnId="{65E5FAC4-A4AD-4E8D-BB45-66BEE4DB9583}">
      <dgm:prSet/>
      <dgm:spPr/>
      <dgm:t>
        <a:bodyPr/>
        <a:lstStyle/>
        <a:p>
          <a:pPr rtl="1"/>
          <a:endParaRPr lang="fa-IR"/>
        </a:p>
      </dgm:t>
    </dgm:pt>
    <dgm:pt modelId="{2A1CA0AA-6BFE-45CF-A9DE-DAD4ED7DCEC6}" type="sibTrans" cxnId="{65E5FAC4-A4AD-4E8D-BB45-66BEE4DB9583}">
      <dgm:prSet/>
      <dgm:spPr/>
      <dgm:t>
        <a:bodyPr/>
        <a:lstStyle/>
        <a:p>
          <a:pPr rtl="1"/>
          <a:endParaRPr lang="fa-IR"/>
        </a:p>
      </dgm:t>
    </dgm:pt>
    <dgm:pt modelId="{6391BEB2-6886-4DD0-9F28-AA59A7939EFF}" type="pres">
      <dgm:prSet presAssocID="{41F6FDC8-564C-4A0A-9FC4-A9524C41CDEE}" presName="linear" presStyleCnt="0">
        <dgm:presLayoutVars>
          <dgm:animLvl val="lvl"/>
          <dgm:resizeHandles val="exact"/>
        </dgm:presLayoutVars>
      </dgm:prSet>
      <dgm:spPr/>
    </dgm:pt>
    <dgm:pt modelId="{02A6C26A-C613-47EE-B354-5077008C06A7}" type="pres">
      <dgm:prSet presAssocID="{AB17ED03-E22A-4025-A6FF-62864215F78C}" presName="parentText" presStyleLbl="node1" presStyleIdx="0" presStyleCnt="13">
        <dgm:presLayoutVars>
          <dgm:chMax val="0"/>
          <dgm:bulletEnabled val="1"/>
        </dgm:presLayoutVars>
      </dgm:prSet>
      <dgm:spPr/>
    </dgm:pt>
    <dgm:pt modelId="{4A58CE43-7556-434D-91C4-6AE00BCF1084}" type="pres">
      <dgm:prSet presAssocID="{224C92ED-E9A8-4283-A0F2-D823BD3361C4}" presName="spacer" presStyleCnt="0"/>
      <dgm:spPr/>
    </dgm:pt>
    <dgm:pt modelId="{FC93FCBD-FA18-4B06-9FCE-FB7B82B9765A}" type="pres">
      <dgm:prSet presAssocID="{437E60B4-740F-42E3-948A-BA39DD8A9797}" presName="parentText" presStyleLbl="node1" presStyleIdx="1" presStyleCnt="13">
        <dgm:presLayoutVars>
          <dgm:chMax val="0"/>
          <dgm:bulletEnabled val="1"/>
        </dgm:presLayoutVars>
      </dgm:prSet>
      <dgm:spPr/>
    </dgm:pt>
    <dgm:pt modelId="{CF93A0E6-2244-438D-89A9-AAAED5096421}" type="pres">
      <dgm:prSet presAssocID="{048FBCA2-FFE9-4B75-BC39-D3DF9BA0A08F}" presName="spacer" presStyleCnt="0"/>
      <dgm:spPr/>
    </dgm:pt>
    <dgm:pt modelId="{54DD9481-CFD3-4D5E-BDDD-6C0ED2539776}" type="pres">
      <dgm:prSet presAssocID="{8EF6F8C9-1B94-45C7-A298-FCAB18F51A95}" presName="parentText" presStyleLbl="node1" presStyleIdx="2" presStyleCnt="13">
        <dgm:presLayoutVars>
          <dgm:chMax val="0"/>
          <dgm:bulletEnabled val="1"/>
        </dgm:presLayoutVars>
      </dgm:prSet>
      <dgm:spPr/>
    </dgm:pt>
    <dgm:pt modelId="{5B4AA972-9863-4ACA-B671-FE3680376A3B}" type="pres">
      <dgm:prSet presAssocID="{02D2471D-AF4B-4886-B2CA-7897A056119E}" presName="spacer" presStyleCnt="0"/>
      <dgm:spPr/>
    </dgm:pt>
    <dgm:pt modelId="{F07063F0-E3B6-4864-BF47-C8FAB31678A8}" type="pres">
      <dgm:prSet presAssocID="{428617B8-2AF2-4468-8749-5C245337504E}" presName="parentText" presStyleLbl="node1" presStyleIdx="3" presStyleCnt="13">
        <dgm:presLayoutVars>
          <dgm:chMax val="0"/>
          <dgm:bulletEnabled val="1"/>
        </dgm:presLayoutVars>
      </dgm:prSet>
      <dgm:spPr/>
    </dgm:pt>
    <dgm:pt modelId="{C50CA6AC-8813-4AF7-B677-F6A0018EBB55}" type="pres">
      <dgm:prSet presAssocID="{BC5543AA-EEDA-4EA5-B6DB-D12E82A440ED}" presName="spacer" presStyleCnt="0"/>
      <dgm:spPr/>
    </dgm:pt>
    <dgm:pt modelId="{D1AE74FD-F646-40D9-A3D3-6DCBE9C6D428}" type="pres">
      <dgm:prSet presAssocID="{1B4561D2-7DB0-4F87-98BA-45879D651535}" presName="parentText" presStyleLbl="node1" presStyleIdx="4" presStyleCnt="13">
        <dgm:presLayoutVars>
          <dgm:chMax val="0"/>
          <dgm:bulletEnabled val="1"/>
        </dgm:presLayoutVars>
      </dgm:prSet>
      <dgm:spPr/>
    </dgm:pt>
    <dgm:pt modelId="{0818623E-BB4F-4944-822F-C3DFA428626A}" type="pres">
      <dgm:prSet presAssocID="{1CC789D9-5816-4419-953D-9443B044BEAE}" presName="spacer" presStyleCnt="0"/>
      <dgm:spPr/>
    </dgm:pt>
    <dgm:pt modelId="{95CD6D37-0C25-4DE5-A914-48CA3680A763}" type="pres">
      <dgm:prSet presAssocID="{7B5A9D6D-CC47-4DC2-89DB-8D91F5FCB04C}" presName="parentText" presStyleLbl="node1" presStyleIdx="5" presStyleCnt="13">
        <dgm:presLayoutVars>
          <dgm:chMax val="0"/>
          <dgm:bulletEnabled val="1"/>
        </dgm:presLayoutVars>
      </dgm:prSet>
      <dgm:spPr/>
    </dgm:pt>
    <dgm:pt modelId="{57827B8F-19B9-4C90-8578-9083ECE9CDC1}" type="pres">
      <dgm:prSet presAssocID="{37098856-B9D8-4E65-A469-028CDAD8C0C1}" presName="spacer" presStyleCnt="0"/>
      <dgm:spPr/>
    </dgm:pt>
    <dgm:pt modelId="{3B6A5E3F-C092-4F18-90A1-20997ACD13A5}" type="pres">
      <dgm:prSet presAssocID="{52337858-F696-424D-B987-036D13F41438}" presName="parentText" presStyleLbl="node1" presStyleIdx="6" presStyleCnt="13">
        <dgm:presLayoutVars>
          <dgm:chMax val="0"/>
          <dgm:bulletEnabled val="1"/>
        </dgm:presLayoutVars>
      </dgm:prSet>
      <dgm:spPr/>
    </dgm:pt>
    <dgm:pt modelId="{AC860821-93C3-40E1-9A22-7DDD06AE1049}" type="pres">
      <dgm:prSet presAssocID="{A941B8F9-E1E2-4504-96C0-761833F393AB}" presName="spacer" presStyleCnt="0"/>
      <dgm:spPr/>
    </dgm:pt>
    <dgm:pt modelId="{443DB81E-BEA9-4748-907F-DBFA475059DE}" type="pres">
      <dgm:prSet presAssocID="{E5FB3C9C-6441-4A65-B874-9FF93911DCD0}" presName="parentText" presStyleLbl="node1" presStyleIdx="7" presStyleCnt="13">
        <dgm:presLayoutVars>
          <dgm:chMax val="0"/>
          <dgm:bulletEnabled val="1"/>
        </dgm:presLayoutVars>
      </dgm:prSet>
      <dgm:spPr/>
    </dgm:pt>
    <dgm:pt modelId="{EE53AF42-C08C-4DAD-83E4-20F07A46D154}" type="pres">
      <dgm:prSet presAssocID="{DFA1FCA5-78AA-443E-9704-3B129FC40AE0}" presName="spacer" presStyleCnt="0"/>
      <dgm:spPr/>
    </dgm:pt>
    <dgm:pt modelId="{0DE7FD97-7464-4B69-95B8-6B6CA7204456}" type="pres">
      <dgm:prSet presAssocID="{27654CF3-438B-4316-A067-111DB7B25E0E}" presName="parentText" presStyleLbl="node1" presStyleIdx="8" presStyleCnt="13">
        <dgm:presLayoutVars>
          <dgm:chMax val="0"/>
          <dgm:bulletEnabled val="1"/>
        </dgm:presLayoutVars>
      </dgm:prSet>
      <dgm:spPr/>
    </dgm:pt>
    <dgm:pt modelId="{2D88F07E-CDBC-4FD4-9ACA-C0AA1821DB20}" type="pres">
      <dgm:prSet presAssocID="{8BD3C22A-B5F6-4C9A-977E-B39951018BBA}" presName="spacer" presStyleCnt="0"/>
      <dgm:spPr/>
    </dgm:pt>
    <dgm:pt modelId="{448F9749-4E99-407B-8515-7D04741EA8C5}" type="pres">
      <dgm:prSet presAssocID="{770852B5-74E8-4CC2-89E0-27CBF48BF89E}" presName="parentText" presStyleLbl="node1" presStyleIdx="9" presStyleCnt="13">
        <dgm:presLayoutVars>
          <dgm:chMax val="0"/>
          <dgm:bulletEnabled val="1"/>
        </dgm:presLayoutVars>
      </dgm:prSet>
      <dgm:spPr/>
    </dgm:pt>
    <dgm:pt modelId="{FF0162D4-2E37-4E95-B42C-5D4D7AFAD0A7}" type="pres">
      <dgm:prSet presAssocID="{E633F77B-9990-407F-9784-DF500CFE5923}" presName="spacer" presStyleCnt="0"/>
      <dgm:spPr/>
    </dgm:pt>
    <dgm:pt modelId="{FD4696FD-499B-4551-8548-2B01D27BDAF6}" type="pres">
      <dgm:prSet presAssocID="{6A04B0C2-DACF-4165-82DE-4C44C9FABDE7}" presName="parentText" presStyleLbl="node1" presStyleIdx="10" presStyleCnt="13">
        <dgm:presLayoutVars>
          <dgm:chMax val="0"/>
          <dgm:bulletEnabled val="1"/>
        </dgm:presLayoutVars>
      </dgm:prSet>
      <dgm:spPr/>
    </dgm:pt>
    <dgm:pt modelId="{E0A7D9AA-A335-489C-884B-73B1377EA39E}" type="pres">
      <dgm:prSet presAssocID="{1E82D5F7-9457-4EFA-984B-BF868B648CEC}" presName="spacer" presStyleCnt="0"/>
      <dgm:spPr/>
    </dgm:pt>
    <dgm:pt modelId="{0620DF38-827C-4D02-9D20-C96A3B3A2248}" type="pres">
      <dgm:prSet presAssocID="{54378137-3BC3-4FFE-AA18-3A7E9DDC06FA}" presName="parentText" presStyleLbl="node1" presStyleIdx="11" presStyleCnt="13">
        <dgm:presLayoutVars>
          <dgm:chMax val="0"/>
          <dgm:bulletEnabled val="1"/>
        </dgm:presLayoutVars>
      </dgm:prSet>
      <dgm:spPr/>
    </dgm:pt>
    <dgm:pt modelId="{13BD8388-14A3-492A-BFB6-5FD07B017203}" type="pres">
      <dgm:prSet presAssocID="{E4B79485-6CD9-4C8D-ACDF-CF1BFD354289}" presName="spacer" presStyleCnt="0"/>
      <dgm:spPr/>
    </dgm:pt>
    <dgm:pt modelId="{49CB8613-80D0-4C11-8101-35D73D769680}" type="pres">
      <dgm:prSet presAssocID="{33190EFA-36B8-4BD7-A178-32E3CD5C875C}" presName="parentText" presStyleLbl="node1" presStyleIdx="12" presStyleCnt="13">
        <dgm:presLayoutVars>
          <dgm:chMax val="0"/>
          <dgm:bulletEnabled val="1"/>
        </dgm:presLayoutVars>
      </dgm:prSet>
      <dgm:spPr/>
    </dgm:pt>
  </dgm:ptLst>
  <dgm:cxnLst>
    <dgm:cxn modelId="{93C913DF-6BB7-489F-9B33-C88320D57F51}" type="presOf" srcId="{437E60B4-740F-42E3-948A-BA39DD8A9797}" destId="{FC93FCBD-FA18-4B06-9FCE-FB7B82B9765A}" srcOrd="0" destOrd="0" presId="urn:microsoft.com/office/officeart/2005/8/layout/vList2"/>
    <dgm:cxn modelId="{B39F28DD-D9F8-45B0-ACF9-42981FFECEDD}" type="presOf" srcId="{41F6FDC8-564C-4A0A-9FC4-A9524C41CDEE}" destId="{6391BEB2-6886-4DD0-9F28-AA59A7939EFF}" srcOrd="0" destOrd="0" presId="urn:microsoft.com/office/officeart/2005/8/layout/vList2"/>
    <dgm:cxn modelId="{C3D50D93-9D5B-4799-A7EE-41D4C8A9445C}" srcId="{41F6FDC8-564C-4A0A-9FC4-A9524C41CDEE}" destId="{428617B8-2AF2-4468-8749-5C245337504E}" srcOrd="3" destOrd="0" parTransId="{5266F38A-34C5-4707-8C3E-7185975B05C7}" sibTransId="{BC5543AA-EEDA-4EA5-B6DB-D12E82A440ED}"/>
    <dgm:cxn modelId="{22721335-51DA-4387-9866-48087ADEF5B1}" srcId="{41F6FDC8-564C-4A0A-9FC4-A9524C41CDEE}" destId="{437E60B4-740F-42E3-948A-BA39DD8A9797}" srcOrd="1" destOrd="0" parTransId="{09F314B9-B08B-46D9-80D5-0C2AAB7BBF9B}" sibTransId="{048FBCA2-FFE9-4B75-BC39-D3DF9BA0A08F}"/>
    <dgm:cxn modelId="{6179B19F-FD82-499A-A19D-35D31E8CF315}" srcId="{41F6FDC8-564C-4A0A-9FC4-A9524C41CDEE}" destId="{52337858-F696-424D-B987-036D13F41438}" srcOrd="6" destOrd="0" parTransId="{84F6E040-80E9-4409-986F-71FF08C3D8CB}" sibTransId="{A941B8F9-E1E2-4504-96C0-761833F393AB}"/>
    <dgm:cxn modelId="{0660EE45-6398-4880-9A59-9245B8B66A9E}" type="presOf" srcId="{6A04B0C2-DACF-4165-82DE-4C44C9FABDE7}" destId="{FD4696FD-499B-4551-8548-2B01D27BDAF6}" srcOrd="0" destOrd="0" presId="urn:microsoft.com/office/officeart/2005/8/layout/vList2"/>
    <dgm:cxn modelId="{9DDE0735-FF5D-41D2-B80C-42180F973E1D}" srcId="{41F6FDC8-564C-4A0A-9FC4-A9524C41CDEE}" destId="{6A04B0C2-DACF-4165-82DE-4C44C9FABDE7}" srcOrd="10" destOrd="0" parTransId="{5CF1E385-B16E-4994-BBD6-87118F2B2C2B}" sibTransId="{1E82D5F7-9457-4EFA-984B-BF868B648CEC}"/>
    <dgm:cxn modelId="{C9F899BC-FDD3-4774-ABDB-ED66379F6AFD}" type="presOf" srcId="{54378137-3BC3-4FFE-AA18-3A7E9DDC06FA}" destId="{0620DF38-827C-4D02-9D20-C96A3B3A2248}" srcOrd="0" destOrd="0" presId="urn:microsoft.com/office/officeart/2005/8/layout/vList2"/>
    <dgm:cxn modelId="{196B1076-CD71-4B96-868B-C84B8E347237}" type="presOf" srcId="{8EF6F8C9-1B94-45C7-A298-FCAB18F51A95}" destId="{54DD9481-CFD3-4D5E-BDDD-6C0ED2539776}" srcOrd="0" destOrd="0" presId="urn:microsoft.com/office/officeart/2005/8/layout/vList2"/>
    <dgm:cxn modelId="{C8CDA53E-9508-4F8C-90ED-A584B263D689}" type="presOf" srcId="{AB17ED03-E22A-4025-A6FF-62864215F78C}" destId="{02A6C26A-C613-47EE-B354-5077008C06A7}" srcOrd="0" destOrd="0" presId="urn:microsoft.com/office/officeart/2005/8/layout/vList2"/>
    <dgm:cxn modelId="{F8515F34-CDFD-4CE6-A66A-2801B91FB1B1}" type="presOf" srcId="{52337858-F696-424D-B987-036D13F41438}" destId="{3B6A5E3F-C092-4F18-90A1-20997ACD13A5}" srcOrd="0" destOrd="0" presId="urn:microsoft.com/office/officeart/2005/8/layout/vList2"/>
    <dgm:cxn modelId="{CBD3D444-86C7-4204-BB27-FDD799F107CB}" srcId="{41F6FDC8-564C-4A0A-9FC4-A9524C41CDEE}" destId="{AB17ED03-E22A-4025-A6FF-62864215F78C}" srcOrd="0" destOrd="0" parTransId="{A83570F7-060A-445D-B18F-B2B750E0D5A0}" sibTransId="{224C92ED-E9A8-4283-A0F2-D823BD3361C4}"/>
    <dgm:cxn modelId="{BC7147B4-71B3-4836-855C-AF2AED21B8BD}" type="presOf" srcId="{428617B8-2AF2-4468-8749-5C245337504E}" destId="{F07063F0-E3B6-4864-BF47-C8FAB31678A8}" srcOrd="0" destOrd="0" presId="urn:microsoft.com/office/officeart/2005/8/layout/vList2"/>
    <dgm:cxn modelId="{65E5FAC4-A4AD-4E8D-BB45-66BEE4DB9583}" srcId="{41F6FDC8-564C-4A0A-9FC4-A9524C41CDEE}" destId="{33190EFA-36B8-4BD7-A178-32E3CD5C875C}" srcOrd="12" destOrd="0" parTransId="{9E9A39E7-C4B6-4382-9B50-DC702942400D}" sibTransId="{2A1CA0AA-6BFE-45CF-A9DE-DAD4ED7DCEC6}"/>
    <dgm:cxn modelId="{CDF5F1DD-8AFF-438F-8E7B-DFFAE9541204}" type="presOf" srcId="{7B5A9D6D-CC47-4DC2-89DB-8D91F5FCB04C}" destId="{95CD6D37-0C25-4DE5-A914-48CA3680A763}" srcOrd="0" destOrd="0" presId="urn:microsoft.com/office/officeart/2005/8/layout/vList2"/>
    <dgm:cxn modelId="{64D55284-ACAD-4CBD-8A10-3F6FC23DD8E1}" srcId="{41F6FDC8-564C-4A0A-9FC4-A9524C41CDEE}" destId="{1B4561D2-7DB0-4F87-98BA-45879D651535}" srcOrd="4" destOrd="0" parTransId="{FBB320C8-DC07-4A83-BF9B-B404F1EBD13A}" sibTransId="{1CC789D9-5816-4419-953D-9443B044BEAE}"/>
    <dgm:cxn modelId="{BFB22D58-A6A8-47BA-B90F-5C18139D1968}" srcId="{41F6FDC8-564C-4A0A-9FC4-A9524C41CDEE}" destId="{7B5A9D6D-CC47-4DC2-89DB-8D91F5FCB04C}" srcOrd="5" destOrd="0" parTransId="{8F08D34D-0849-413A-8769-2BEBDC7DCEB8}" sibTransId="{37098856-B9D8-4E65-A469-028CDAD8C0C1}"/>
    <dgm:cxn modelId="{72CA1FC7-FB66-4862-9FF9-8585865D46A8}" srcId="{41F6FDC8-564C-4A0A-9FC4-A9524C41CDEE}" destId="{770852B5-74E8-4CC2-89E0-27CBF48BF89E}" srcOrd="9" destOrd="0" parTransId="{5E78D898-E1B9-42D6-B8D0-8B05BF8C4C4E}" sibTransId="{E633F77B-9990-407F-9784-DF500CFE5923}"/>
    <dgm:cxn modelId="{69F72213-95D2-4C46-AFF9-51731B2C8F13}" srcId="{41F6FDC8-564C-4A0A-9FC4-A9524C41CDEE}" destId="{8EF6F8C9-1B94-45C7-A298-FCAB18F51A95}" srcOrd="2" destOrd="0" parTransId="{A68880DE-6440-4FB7-B9D6-66AD64EBEAB3}" sibTransId="{02D2471D-AF4B-4886-B2CA-7897A056119E}"/>
    <dgm:cxn modelId="{A30C3192-3CDA-4E58-A9DE-89E931DBF176}" type="presOf" srcId="{E5FB3C9C-6441-4A65-B874-9FF93911DCD0}" destId="{443DB81E-BEA9-4748-907F-DBFA475059DE}" srcOrd="0" destOrd="0" presId="urn:microsoft.com/office/officeart/2005/8/layout/vList2"/>
    <dgm:cxn modelId="{96EAF0AF-95CE-4439-95F9-2583B85DE125}" type="presOf" srcId="{33190EFA-36B8-4BD7-A178-32E3CD5C875C}" destId="{49CB8613-80D0-4C11-8101-35D73D769680}" srcOrd="0" destOrd="0" presId="urn:microsoft.com/office/officeart/2005/8/layout/vList2"/>
    <dgm:cxn modelId="{C3756007-4C25-461C-A1E8-EF17BB20C5C1}" type="presOf" srcId="{1B4561D2-7DB0-4F87-98BA-45879D651535}" destId="{D1AE74FD-F646-40D9-A3D3-6DCBE9C6D428}" srcOrd="0" destOrd="0" presId="urn:microsoft.com/office/officeart/2005/8/layout/vList2"/>
    <dgm:cxn modelId="{C40B8DA7-DB47-4F7B-B1A2-AB3579FD3639}" srcId="{41F6FDC8-564C-4A0A-9FC4-A9524C41CDEE}" destId="{27654CF3-438B-4316-A067-111DB7B25E0E}" srcOrd="8" destOrd="0" parTransId="{5F6A8161-6445-4798-BFE5-22A392F633B7}" sibTransId="{8BD3C22A-B5F6-4C9A-977E-B39951018BBA}"/>
    <dgm:cxn modelId="{2BFCA97A-FC92-4C59-906D-D5FBEB507884}" type="presOf" srcId="{27654CF3-438B-4316-A067-111DB7B25E0E}" destId="{0DE7FD97-7464-4B69-95B8-6B6CA7204456}" srcOrd="0" destOrd="0" presId="urn:microsoft.com/office/officeart/2005/8/layout/vList2"/>
    <dgm:cxn modelId="{CF3269B9-0AE9-45E1-BBC4-712648DFFE20}" srcId="{41F6FDC8-564C-4A0A-9FC4-A9524C41CDEE}" destId="{54378137-3BC3-4FFE-AA18-3A7E9DDC06FA}" srcOrd="11" destOrd="0" parTransId="{9EBF6CCD-1AFB-4AA4-8BDB-F969362F19BB}" sibTransId="{E4B79485-6CD9-4C8D-ACDF-CF1BFD354289}"/>
    <dgm:cxn modelId="{F9F8BB01-DF1F-40D3-BC65-97E46309295A}" srcId="{41F6FDC8-564C-4A0A-9FC4-A9524C41CDEE}" destId="{E5FB3C9C-6441-4A65-B874-9FF93911DCD0}" srcOrd="7" destOrd="0" parTransId="{8A8F087D-EF61-4CF1-8B0B-ACC1245A4093}" sibTransId="{DFA1FCA5-78AA-443E-9704-3B129FC40AE0}"/>
    <dgm:cxn modelId="{1E4975F7-CCF5-4F98-A3F5-0FF8FE4E41DB}" type="presOf" srcId="{770852B5-74E8-4CC2-89E0-27CBF48BF89E}" destId="{448F9749-4E99-407B-8515-7D04741EA8C5}" srcOrd="0" destOrd="0" presId="urn:microsoft.com/office/officeart/2005/8/layout/vList2"/>
    <dgm:cxn modelId="{97833D5B-1C89-4510-A990-E90E6760C4C6}" type="presParOf" srcId="{6391BEB2-6886-4DD0-9F28-AA59A7939EFF}" destId="{02A6C26A-C613-47EE-B354-5077008C06A7}" srcOrd="0" destOrd="0" presId="urn:microsoft.com/office/officeart/2005/8/layout/vList2"/>
    <dgm:cxn modelId="{DB25B66E-41A7-4B2A-9CC1-47C48B6C5027}" type="presParOf" srcId="{6391BEB2-6886-4DD0-9F28-AA59A7939EFF}" destId="{4A58CE43-7556-434D-91C4-6AE00BCF1084}" srcOrd="1" destOrd="0" presId="urn:microsoft.com/office/officeart/2005/8/layout/vList2"/>
    <dgm:cxn modelId="{2535662B-34B7-40C1-9EF9-F9D3B9F42F99}" type="presParOf" srcId="{6391BEB2-6886-4DD0-9F28-AA59A7939EFF}" destId="{FC93FCBD-FA18-4B06-9FCE-FB7B82B9765A}" srcOrd="2" destOrd="0" presId="urn:microsoft.com/office/officeart/2005/8/layout/vList2"/>
    <dgm:cxn modelId="{0E4C6455-D5FA-4C6B-B416-1F78765C1563}" type="presParOf" srcId="{6391BEB2-6886-4DD0-9F28-AA59A7939EFF}" destId="{CF93A0E6-2244-438D-89A9-AAAED5096421}" srcOrd="3" destOrd="0" presId="urn:microsoft.com/office/officeart/2005/8/layout/vList2"/>
    <dgm:cxn modelId="{EB8578F0-E9DA-4AC7-A409-8AFDC6F8AA61}" type="presParOf" srcId="{6391BEB2-6886-4DD0-9F28-AA59A7939EFF}" destId="{54DD9481-CFD3-4D5E-BDDD-6C0ED2539776}" srcOrd="4" destOrd="0" presId="urn:microsoft.com/office/officeart/2005/8/layout/vList2"/>
    <dgm:cxn modelId="{53546EE6-008E-434F-939E-BCD15A29775D}" type="presParOf" srcId="{6391BEB2-6886-4DD0-9F28-AA59A7939EFF}" destId="{5B4AA972-9863-4ACA-B671-FE3680376A3B}" srcOrd="5" destOrd="0" presId="urn:microsoft.com/office/officeart/2005/8/layout/vList2"/>
    <dgm:cxn modelId="{1BC5499B-79F2-4E4B-9996-3AA4167D80B0}" type="presParOf" srcId="{6391BEB2-6886-4DD0-9F28-AA59A7939EFF}" destId="{F07063F0-E3B6-4864-BF47-C8FAB31678A8}" srcOrd="6" destOrd="0" presId="urn:microsoft.com/office/officeart/2005/8/layout/vList2"/>
    <dgm:cxn modelId="{63B02C95-15E0-4812-A855-CEB21D57EBE2}" type="presParOf" srcId="{6391BEB2-6886-4DD0-9F28-AA59A7939EFF}" destId="{C50CA6AC-8813-4AF7-B677-F6A0018EBB55}" srcOrd="7" destOrd="0" presId="urn:microsoft.com/office/officeart/2005/8/layout/vList2"/>
    <dgm:cxn modelId="{DD179C94-1F64-43B9-98D9-360168D1B5EF}" type="presParOf" srcId="{6391BEB2-6886-4DD0-9F28-AA59A7939EFF}" destId="{D1AE74FD-F646-40D9-A3D3-6DCBE9C6D428}" srcOrd="8" destOrd="0" presId="urn:microsoft.com/office/officeart/2005/8/layout/vList2"/>
    <dgm:cxn modelId="{B04EE478-C832-448C-A254-6F8AFCF10A53}" type="presParOf" srcId="{6391BEB2-6886-4DD0-9F28-AA59A7939EFF}" destId="{0818623E-BB4F-4944-822F-C3DFA428626A}" srcOrd="9" destOrd="0" presId="urn:microsoft.com/office/officeart/2005/8/layout/vList2"/>
    <dgm:cxn modelId="{D3A434F3-A75A-4849-BE03-3762AE3241BD}" type="presParOf" srcId="{6391BEB2-6886-4DD0-9F28-AA59A7939EFF}" destId="{95CD6D37-0C25-4DE5-A914-48CA3680A763}" srcOrd="10" destOrd="0" presId="urn:microsoft.com/office/officeart/2005/8/layout/vList2"/>
    <dgm:cxn modelId="{34C93F2D-84F0-442F-B587-B2227CA9CF5D}" type="presParOf" srcId="{6391BEB2-6886-4DD0-9F28-AA59A7939EFF}" destId="{57827B8F-19B9-4C90-8578-9083ECE9CDC1}" srcOrd="11" destOrd="0" presId="urn:microsoft.com/office/officeart/2005/8/layout/vList2"/>
    <dgm:cxn modelId="{BA573744-1561-47A8-93A8-15629088AEBA}" type="presParOf" srcId="{6391BEB2-6886-4DD0-9F28-AA59A7939EFF}" destId="{3B6A5E3F-C092-4F18-90A1-20997ACD13A5}" srcOrd="12" destOrd="0" presId="urn:microsoft.com/office/officeart/2005/8/layout/vList2"/>
    <dgm:cxn modelId="{145C8A0E-3A08-46F2-B900-8EFE8299CD7B}" type="presParOf" srcId="{6391BEB2-6886-4DD0-9F28-AA59A7939EFF}" destId="{AC860821-93C3-40E1-9A22-7DDD06AE1049}" srcOrd="13" destOrd="0" presId="urn:microsoft.com/office/officeart/2005/8/layout/vList2"/>
    <dgm:cxn modelId="{9D51FB0A-F03F-47EA-9892-450E5BAB67C2}" type="presParOf" srcId="{6391BEB2-6886-4DD0-9F28-AA59A7939EFF}" destId="{443DB81E-BEA9-4748-907F-DBFA475059DE}" srcOrd="14" destOrd="0" presId="urn:microsoft.com/office/officeart/2005/8/layout/vList2"/>
    <dgm:cxn modelId="{DFFF6114-6F0C-43C5-BA25-31F856733BB7}" type="presParOf" srcId="{6391BEB2-6886-4DD0-9F28-AA59A7939EFF}" destId="{EE53AF42-C08C-4DAD-83E4-20F07A46D154}" srcOrd="15" destOrd="0" presId="urn:microsoft.com/office/officeart/2005/8/layout/vList2"/>
    <dgm:cxn modelId="{BBD5FE1E-E815-43C4-9501-59920398ED17}" type="presParOf" srcId="{6391BEB2-6886-4DD0-9F28-AA59A7939EFF}" destId="{0DE7FD97-7464-4B69-95B8-6B6CA7204456}" srcOrd="16" destOrd="0" presId="urn:microsoft.com/office/officeart/2005/8/layout/vList2"/>
    <dgm:cxn modelId="{AD6950E5-F16A-4360-B266-C0EB08B17A37}" type="presParOf" srcId="{6391BEB2-6886-4DD0-9F28-AA59A7939EFF}" destId="{2D88F07E-CDBC-4FD4-9ACA-C0AA1821DB20}" srcOrd="17" destOrd="0" presId="urn:microsoft.com/office/officeart/2005/8/layout/vList2"/>
    <dgm:cxn modelId="{A03557D3-7372-4FFD-BA32-F3F428D83C77}" type="presParOf" srcId="{6391BEB2-6886-4DD0-9F28-AA59A7939EFF}" destId="{448F9749-4E99-407B-8515-7D04741EA8C5}" srcOrd="18" destOrd="0" presId="urn:microsoft.com/office/officeart/2005/8/layout/vList2"/>
    <dgm:cxn modelId="{77068291-8AE6-4D51-A920-0CEF79CF2E0E}" type="presParOf" srcId="{6391BEB2-6886-4DD0-9F28-AA59A7939EFF}" destId="{FF0162D4-2E37-4E95-B42C-5D4D7AFAD0A7}" srcOrd="19" destOrd="0" presId="urn:microsoft.com/office/officeart/2005/8/layout/vList2"/>
    <dgm:cxn modelId="{712C9AAB-46AD-462B-B1C8-BC7B813DE127}" type="presParOf" srcId="{6391BEB2-6886-4DD0-9F28-AA59A7939EFF}" destId="{FD4696FD-499B-4551-8548-2B01D27BDAF6}" srcOrd="20" destOrd="0" presId="urn:microsoft.com/office/officeart/2005/8/layout/vList2"/>
    <dgm:cxn modelId="{06CC386F-B9DD-4842-8308-C0B8B5092B0F}" type="presParOf" srcId="{6391BEB2-6886-4DD0-9F28-AA59A7939EFF}" destId="{E0A7D9AA-A335-489C-884B-73B1377EA39E}" srcOrd="21" destOrd="0" presId="urn:microsoft.com/office/officeart/2005/8/layout/vList2"/>
    <dgm:cxn modelId="{244110BB-DCA0-477A-8BCA-251D7FCC1979}" type="presParOf" srcId="{6391BEB2-6886-4DD0-9F28-AA59A7939EFF}" destId="{0620DF38-827C-4D02-9D20-C96A3B3A2248}" srcOrd="22" destOrd="0" presId="urn:microsoft.com/office/officeart/2005/8/layout/vList2"/>
    <dgm:cxn modelId="{08FA86DC-8541-47C1-A1E7-8991E2E7DBCE}" type="presParOf" srcId="{6391BEB2-6886-4DD0-9F28-AA59A7939EFF}" destId="{13BD8388-14A3-492A-BFB6-5FD07B017203}" srcOrd="23" destOrd="0" presId="urn:microsoft.com/office/officeart/2005/8/layout/vList2"/>
    <dgm:cxn modelId="{01502C32-65D1-468E-BB18-0752C6968A17}" type="presParOf" srcId="{6391BEB2-6886-4DD0-9F28-AA59A7939EFF}" destId="{49CB8613-80D0-4C11-8101-35D73D769680}"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531FAEF-1C7F-45A0-8D39-01334550930E}"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pPr rtl="1"/>
          <a:endParaRPr lang="fa-IR"/>
        </a:p>
      </dgm:t>
    </dgm:pt>
    <dgm:pt modelId="{4EE6061C-C322-42C3-AEA3-E77D99E2DE37}">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اول : تقویت تعبد طفل نسبت به </a:t>
          </a:r>
          <a:r>
            <a:rPr lang="fa-IR" sz="2400" dirty="0" smtClean="0">
              <a:latin typeface="Adobe Arabic" panose="02040503050201020203" pitchFamily="18" charset="-78"/>
              <a:cs typeface="Adobe Arabic" panose="02040503050201020203" pitchFamily="18" charset="-78"/>
            </a:rPr>
            <a:t>ضرورت بایدها و نبایدهای الهی</a:t>
          </a:r>
          <a:endParaRPr lang="fa-IR" sz="2400" dirty="0">
            <a:latin typeface="Adobe Arabic" panose="02040503050201020203" pitchFamily="18" charset="-78"/>
            <a:cs typeface="Adobe Arabic" panose="02040503050201020203" pitchFamily="18" charset="-78"/>
          </a:endParaRPr>
        </a:p>
      </dgm:t>
    </dgm:pt>
    <dgm:pt modelId="{F5283323-160D-4062-AAA8-66BF21E0C484}" type="parTrans" cxnId="{7C0CC138-5887-48C6-B59A-6C454E0579FB}">
      <dgm:prSet/>
      <dgm:spPr/>
      <dgm:t>
        <a:bodyPr/>
        <a:lstStyle/>
        <a:p>
          <a:pPr rtl="1"/>
          <a:endParaRPr lang="fa-IR"/>
        </a:p>
      </dgm:t>
    </dgm:pt>
    <dgm:pt modelId="{2ABF410A-01E0-4174-91A3-751AF45B454F}" type="sibTrans" cxnId="{7C0CC138-5887-48C6-B59A-6C454E0579FB}">
      <dgm:prSet/>
      <dgm:spPr/>
      <dgm:t>
        <a:bodyPr/>
        <a:lstStyle/>
        <a:p>
          <a:pPr rtl="1"/>
          <a:endParaRPr lang="fa-IR"/>
        </a:p>
      </dgm:t>
    </dgm:pt>
    <dgm:pt modelId="{BD6FC143-E8BD-4626-8676-150C1B48DA96}">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سوم: آشنا کردن طفل با </a:t>
          </a:r>
          <a:r>
            <a:rPr lang="fa-IR" sz="2400" dirty="0" smtClean="0">
              <a:latin typeface="Adobe Arabic" panose="02040503050201020203" pitchFamily="18" charset="-78"/>
              <a:cs typeface="Adobe Arabic" panose="02040503050201020203" pitchFamily="18" charset="-78"/>
            </a:rPr>
            <a:t>بایدها و نبایدهای الهی</a:t>
          </a:r>
          <a:endParaRPr lang="fa-IR" sz="2400" dirty="0">
            <a:latin typeface="Adobe Arabic" panose="02040503050201020203" pitchFamily="18" charset="-78"/>
            <a:cs typeface="Adobe Arabic" panose="02040503050201020203" pitchFamily="18" charset="-78"/>
          </a:endParaRPr>
        </a:p>
      </dgm:t>
    </dgm:pt>
    <dgm:pt modelId="{7B809E12-486B-4285-979E-3053E2F772FE}" type="parTrans" cxnId="{403638D4-8AFC-4AEF-8AEB-52E7037A3B03}">
      <dgm:prSet/>
      <dgm:spPr/>
      <dgm:t>
        <a:bodyPr/>
        <a:lstStyle/>
        <a:p>
          <a:pPr rtl="1"/>
          <a:endParaRPr lang="fa-IR"/>
        </a:p>
      </dgm:t>
    </dgm:pt>
    <dgm:pt modelId="{A1F1F891-FFB1-4884-8A84-5B3DE3336F43}" type="sibTrans" cxnId="{403638D4-8AFC-4AEF-8AEB-52E7037A3B03}">
      <dgm:prSet/>
      <dgm:spPr/>
      <dgm:t>
        <a:bodyPr/>
        <a:lstStyle/>
        <a:p>
          <a:pPr rtl="1"/>
          <a:endParaRPr lang="fa-IR"/>
        </a:p>
      </dgm:t>
    </dgm:pt>
    <dgm:pt modelId="{447F9461-429C-457C-8B5A-7900B5909BD9}">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چهارم: تقویت مشاهده طفل </a:t>
          </a:r>
          <a:r>
            <a:rPr lang="fa-IR" sz="2400" dirty="0" smtClean="0">
              <a:latin typeface="Adobe Arabic" panose="02040503050201020203" pitchFamily="18" charset="-78"/>
              <a:cs typeface="Adobe Arabic" panose="02040503050201020203" pitchFamily="18" charset="-78"/>
            </a:rPr>
            <a:t>در انگیزه دهی برای عمل به بایدها و نبایدهای الهی</a:t>
          </a:r>
          <a:endParaRPr lang="fa-IR" sz="2400" dirty="0">
            <a:latin typeface="Adobe Arabic" panose="02040503050201020203" pitchFamily="18" charset="-78"/>
            <a:cs typeface="Adobe Arabic" panose="02040503050201020203" pitchFamily="18" charset="-78"/>
          </a:endParaRPr>
        </a:p>
      </dgm:t>
    </dgm:pt>
    <dgm:pt modelId="{16C6C9C1-4657-48E1-A262-B9CDCD92FEFC}" type="parTrans" cxnId="{70B265A9-BB00-4C28-811D-B01F38CE2182}">
      <dgm:prSet/>
      <dgm:spPr/>
      <dgm:t>
        <a:bodyPr/>
        <a:lstStyle/>
        <a:p>
          <a:pPr rtl="1"/>
          <a:endParaRPr lang="fa-IR"/>
        </a:p>
      </dgm:t>
    </dgm:pt>
    <dgm:pt modelId="{A7CF3C85-7B95-4291-960F-DE5EBA7A6372}" type="sibTrans" cxnId="{70B265A9-BB00-4C28-811D-B01F38CE2182}">
      <dgm:prSet/>
      <dgm:spPr/>
      <dgm:t>
        <a:bodyPr/>
        <a:lstStyle/>
        <a:p>
          <a:pPr rtl="1"/>
          <a:endParaRPr lang="fa-IR"/>
        </a:p>
      </dgm:t>
    </dgm:pt>
    <dgm:pt modelId="{EDF96072-450D-4E13-9E93-71C1E8D4E9AF}">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دوم: تقویت شناخت طفل </a:t>
          </a:r>
          <a:r>
            <a:rPr lang="fa-IR" sz="2400" dirty="0" smtClean="0">
              <a:latin typeface="Adobe Arabic" panose="02040503050201020203" pitchFamily="18" charset="-78"/>
              <a:cs typeface="Adobe Arabic" panose="02040503050201020203" pitchFamily="18" charset="-78"/>
            </a:rPr>
            <a:t>نسبت به بایدها و نبایدهای الهی</a:t>
          </a:r>
          <a:endParaRPr lang="fa-IR" sz="2400" dirty="0">
            <a:latin typeface="Adobe Arabic" panose="02040503050201020203" pitchFamily="18" charset="-78"/>
            <a:cs typeface="Adobe Arabic" panose="02040503050201020203" pitchFamily="18" charset="-78"/>
          </a:endParaRPr>
        </a:p>
      </dgm:t>
    </dgm:pt>
    <dgm:pt modelId="{C2469A22-1FE6-4287-A609-63ADB2B6CC18}" type="parTrans" cxnId="{3E8B18C2-7D95-4C19-B08B-15D562824387}">
      <dgm:prSet/>
      <dgm:spPr/>
      <dgm:t>
        <a:bodyPr/>
        <a:lstStyle/>
        <a:p>
          <a:pPr rtl="1"/>
          <a:endParaRPr lang="fa-IR"/>
        </a:p>
      </dgm:t>
    </dgm:pt>
    <dgm:pt modelId="{2D45051B-781D-44BB-96F3-E8639FDE8B99}" type="sibTrans" cxnId="{3E8B18C2-7D95-4C19-B08B-15D562824387}">
      <dgm:prSet/>
      <dgm:spPr/>
      <dgm:t>
        <a:bodyPr/>
        <a:lstStyle/>
        <a:p>
          <a:pPr rtl="1"/>
          <a:endParaRPr lang="fa-IR"/>
        </a:p>
      </dgm:t>
    </dgm:pt>
    <dgm:pt modelId="{1CCB9B96-34CC-4649-B46F-2229B32F2091}">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پنجم: توجه طفل به نعمت های خاص در رابطه با </a:t>
          </a:r>
          <a:r>
            <a:rPr lang="fa-IR" sz="2400" dirty="0" smtClean="0">
              <a:latin typeface="Adobe Arabic" panose="02040503050201020203" pitchFamily="18" charset="-78"/>
              <a:cs typeface="Adobe Arabic" panose="02040503050201020203" pitchFamily="18" charset="-78"/>
            </a:rPr>
            <a:t>بایدها و نبایدهای الهی</a:t>
          </a:r>
          <a:endParaRPr lang="fa-IR" sz="2400" dirty="0">
            <a:latin typeface="Adobe Arabic" panose="02040503050201020203" pitchFamily="18" charset="-78"/>
            <a:cs typeface="Adobe Arabic" panose="02040503050201020203" pitchFamily="18" charset="-78"/>
          </a:endParaRPr>
        </a:p>
      </dgm:t>
    </dgm:pt>
    <dgm:pt modelId="{64F6940E-34E5-4305-BFC7-2A5CFC8FD955}" type="parTrans" cxnId="{FEC51BEE-4668-4FD1-8BA6-4C9666852D0B}">
      <dgm:prSet/>
      <dgm:spPr/>
      <dgm:t>
        <a:bodyPr/>
        <a:lstStyle/>
        <a:p>
          <a:pPr rtl="1"/>
          <a:endParaRPr lang="fa-IR"/>
        </a:p>
      </dgm:t>
    </dgm:pt>
    <dgm:pt modelId="{4E477AB2-8595-4B59-B421-3338E79BB02D}" type="sibTrans" cxnId="{FEC51BEE-4668-4FD1-8BA6-4C9666852D0B}">
      <dgm:prSet/>
      <dgm:spPr/>
      <dgm:t>
        <a:bodyPr/>
        <a:lstStyle/>
        <a:p>
          <a:pPr rtl="1"/>
          <a:endParaRPr lang="fa-IR"/>
        </a:p>
      </dgm:t>
    </dgm:pt>
    <dgm:pt modelId="{2A9D14CE-CD9C-42FB-9C8F-4CB17A754FDC}">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ششم: توجه دادن طفل به گزاره های قرآنی در رابطه با </a:t>
          </a:r>
          <a:r>
            <a:rPr lang="fa-IR" sz="2400" dirty="0" smtClean="0">
              <a:latin typeface="Adobe Arabic" panose="02040503050201020203" pitchFamily="18" charset="-78"/>
              <a:cs typeface="Adobe Arabic" panose="02040503050201020203" pitchFamily="18" charset="-78"/>
            </a:rPr>
            <a:t>بایدها و نبایدها</a:t>
          </a:r>
          <a:endParaRPr lang="fa-IR" sz="2400" dirty="0">
            <a:latin typeface="Adobe Arabic" panose="02040503050201020203" pitchFamily="18" charset="-78"/>
            <a:cs typeface="Adobe Arabic" panose="02040503050201020203" pitchFamily="18" charset="-78"/>
          </a:endParaRPr>
        </a:p>
      </dgm:t>
    </dgm:pt>
    <dgm:pt modelId="{09EE5E23-D0D0-4DB9-AC0A-13F14A3D3C91}" type="parTrans" cxnId="{3DB76339-0F69-49C2-9AC3-3044BBD25AE0}">
      <dgm:prSet/>
      <dgm:spPr/>
      <dgm:t>
        <a:bodyPr/>
        <a:lstStyle/>
        <a:p>
          <a:pPr rtl="1"/>
          <a:endParaRPr lang="fa-IR"/>
        </a:p>
      </dgm:t>
    </dgm:pt>
    <dgm:pt modelId="{EE4BCE90-258F-4419-BF9C-CB5F50DC4B2D}" type="sibTrans" cxnId="{3DB76339-0F69-49C2-9AC3-3044BBD25AE0}">
      <dgm:prSet/>
      <dgm:spPr/>
      <dgm:t>
        <a:bodyPr/>
        <a:lstStyle/>
        <a:p>
          <a:pPr rtl="1"/>
          <a:endParaRPr lang="fa-IR"/>
        </a:p>
      </dgm:t>
    </dgm:pt>
    <dgm:pt modelId="{03BC6027-2418-4376-B42B-08AEECCB776A}" type="pres">
      <dgm:prSet presAssocID="{B531FAEF-1C7F-45A0-8D39-01334550930E}" presName="rootnode" presStyleCnt="0">
        <dgm:presLayoutVars>
          <dgm:chMax/>
          <dgm:chPref/>
          <dgm:dir/>
          <dgm:animLvl val="lvl"/>
        </dgm:presLayoutVars>
      </dgm:prSet>
      <dgm:spPr/>
      <dgm:t>
        <a:bodyPr/>
        <a:lstStyle/>
        <a:p>
          <a:pPr rtl="1"/>
          <a:endParaRPr lang="fa-IR"/>
        </a:p>
      </dgm:t>
    </dgm:pt>
    <dgm:pt modelId="{9EBCEAA2-F1DC-4955-81F6-F6C8D47001FC}" type="pres">
      <dgm:prSet presAssocID="{4EE6061C-C322-42C3-AEA3-E77D99E2DE37}" presName="composite" presStyleCnt="0"/>
      <dgm:spPr/>
    </dgm:pt>
    <dgm:pt modelId="{BC0B9DDD-3ADC-4EBF-8F92-BE6E04CA343A}" type="pres">
      <dgm:prSet presAssocID="{4EE6061C-C322-42C3-AEA3-E77D99E2DE37}" presName="LShape" presStyleLbl="alignNode1" presStyleIdx="0" presStyleCnt="11"/>
      <dgm:spPr/>
    </dgm:pt>
    <dgm:pt modelId="{781B7151-3A0B-4425-AE64-9F5CCF668370}" type="pres">
      <dgm:prSet presAssocID="{4EE6061C-C322-42C3-AEA3-E77D99E2DE37}" presName="ParentText" presStyleLbl="revTx" presStyleIdx="0" presStyleCnt="6">
        <dgm:presLayoutVars>
          <dgm:chMax val="0"/>
          <dgm:chPref val="0"/>
          <dgm:bulletEnabled val="1"/>
        </dgm:presLayoutVars>
      </dgm:prSet>
      <dgm:spPr/>
      <dgm:t>
        <a:bodyPr/>
        <a:lstStyle/>
        <a:p>
          <a:pPr rtl="1"/>
          <a:endParaRPr lang="fa-IR"/>
        </a:p>
      </dgm:t>
    </dgm:pt>
    <dgm:pt modelId="{463ED551-620E-4DCC-8F58-1D2C73B0DD89}" type="pres">
      <dgm:prSet presAssocID="{4EE6061C-C322-42C3-AEA3-E77D99E2DE37}" presName="Triangle" presStyleLbl="alignNode1" presStyleIdx="1" presStyleCnt="11"/>
      <dgm:spPr/>
    </dgm:pt>
    <dgm:pt modelId="{C0623D09-78F6-4F7D-BF5D-FB91DF3A454D}" type="pres">
      <dgm:prSet presAssocID="{2ABF410A-01E0-4174-91A3-751AF45B454F}" presName="sibTrans" presStyleCnt="0"/>
      <dgm:spPr/>
    </dgm:pt>
    <dgm:pt modelId="{DF3A86EE-0F5F-4185-B90D-C7521D32B54D}" type="pres">
      <dgm:prSet presAssocID="{2ABF410A-01E0-4174-91A3-751AF45B454F}" presName="space" presStyleCnt="0"/>
      <dgm:spPr/>
    </dgm:pt>
    <dgm:pt modelId="{109798B8-3795-43A2-9A93-F793146C0820}" type="pres">
      <dgm:prSet presAssocID="{EDF96072-450D-4E13-9E93-71C1E8D4E9AF}" presName="composite" presStyleCnt="0"/>
      <dgm:spPr/>
    </dgm:pt>
    <dgm:pt modelId="{4AA31F02-64AA-46E6-A1B4-1F2A60B5ECBD}" type="pres">
      <dgm:prSet presAssocID="{EDF96072-450D-4E13-9E93-71C1E8D4E9AF}" presName="LShape" presStyleLbl="alignNode1" presStyleIdx="2" presStyleCnt="11"/>
      <dgm:spPr/>
    </dgm:pt>
    <dgm:pt modelId="{9BA4ABA1-C413-4A27-B263-D00E718D56A3}" type="pres">
      <dgm:prSet presAssocID="{EDF96072-450D-4E13-9E93-71C1E8D4E9AF}" presName="ParentText" presStyleLbl="revTx" presStyleIdx="1" presStyleCnt="6">
        <dgm:presLayoutVars>
          <dgm:chMax val="0"/>
          <dgm:chPref val="0"/>
          <dgm:bulletEnabled val="1"/>
        </dgm:presLayoutVars>
      </dgm:prSet>
      <dgm:spPr/>
      <dgm:t>
        <a:bodyPr/>
        <a:lstStyle/>
        <a:p>
          <a:pPr rtl="1"/>
          <a:endParaRPr lang="fa-IR"/>
        </a:p>
      </dgm:t>
    </dgm:pt>
    <dgm:pt modelId="{D4D73369-490F-4A4F-AB92-9EF2C830A5DE}" type="pres">
      <dgm:prSet presAssocID="{EDF96072-450D-4E13-9E93-71C1E8D4E9AF}" presName="Triangle" presStyleLbl="alignNode1" presStyleIdx="3" presStyleCnt="11"/>
      <dgm:spPr/>
    </dgm:pt>
    <dgm:pt modelId="{5EEDF758-3E65-4939-BB38-8733AFEF65F9}" type="pres">
      <dgm:prSet presAssocID="{2D45051B-781D-44BB-96F3-E8639FDE8B99}" presName="sibTrans" presStyleCnt="0"/>
      <dgm:spPr/>
    </dgm:pt>
    <dgm:pt modelId="{5BA67A6D-D905-4019-B2B2-93021CE3BD2E}" type="pres">
      <dgm:prSet presAssocID="{2D45051B-781D-44BB-96F3-E8639FDE8B99}" presName="space" presStyleCnt="0"/>
      <dgm:spPr/>
    </dgm:pt>
    <dgm:pt modelId="{E3565ADA-1331-4343-92F7-4AE1CC3B90E2}" type="pres">
      <dgm:prSet presAssocID="{BD6FC143-E8BD-4626-8676-150C1B48DA96}" presName="composite" presStyleCnt="0"/>
      <dgm:spPr/>
    </dgm:pt>
    <dgm:pt modelId="{EDC32291-B065-4F85-963E-D58880E5AC25}" type="pres">
      <dgm:prSet presAssocID="{BD6FC143-E8BD-4626-8676-150C1B48DA96}" presName="LShape" presStyleLbl="alignNode1" presStyleIdx="4" presStyleCnt="11"/>
      <dgm:spPr/>
    </dgm:pt>
    <dgm:pt modelId="{FDA73A9E-551F-46AD-BE7B-80FC9A302732}" type="pres">
      <dgm:prSet presAssocID="{BD6FC143-E8BD-4626-8676-150C1B48DA96}" presName="ParentText" presStyleLbl="revTx" presStyleIdx="2" presStyleCnt="6">
        <dgm:presLayoutVars>
          <dgm:chMax val="0"/>
          <dgm:chPref val="0"/>
          <dgm:bulletEnabled val="1"/>
        </dgm:presLayoutVars>
      </dgm:prSet>
      <dgm:spPr/>
      <dgm:t>
        <a:bodyPr/>
        <a:lstStyle/>
        <a:p>
          <a:pPr rtl="1"/>
          <a:endParaRPr lang="fa-IR"/>
        </a:p>
      </dgm:t>
    </dgm:pt>
    <dgm:pt modelId="{9D748D5A-21BC-4DF2-973B-6E60F369694C}" type="pres">
      <dgm:prSet presAssocID="{BD6FC143-E8BD-4626-8676-150C1B48DA96}" presName="Triangle" presStyleLbl="alignNode1" presStyleIdx="5" presStyleCnt="11"/>
      <dgm:spPr/>
    </dgm:pt>
    <dgm:pt modelId="{299734A1-123D-4022-A269-F88415095978}" type="pres">
      <dgm:prSet presAssocID="{A1F1F891-FFB1-4884-8A84-5B3DE3336F43}" presName="sibTrans" presStyleCnt="0"/>
      <dgm:spPr/>
    </dgm:pt>
    <dgm:pt modelId="{A4A017D0-4B4A-48E6-A879-78A896560AAA}" type="pres">
      <dgm:prSet presAssocID="{A1F1F891-FFB1-4884-8A84-5B3DE3336F43}" presName="space" presStyleCnt="0"/>
      <dgm:spPr/>
    </dgm:pt>
    <dgm:pt modelId="{743DECF7-E826-4FB6-962C-4720C63E033E}" type="pres">
      <dgm:prSet presAssocID="{447F9461-429C-457C-8B5A-7900B5909BD9}" presName="composite" presStyleCnt="0"/>
      <dgm:spPr/>
    </dgm:pt>
    <dgm:pt modelId="{BA2238DE-CB87-47F8-91AE-E932B963A7B7}" type="pres">
      <dgm:prSet presAssocID="{447F9461-429C-457C-8B5A-7900B5909BD9}" presName="LShape" presStyleLbl="alignNode1" presStyleIdx="6" presStyleCnt="11"/>
      <dgm:spPr/>
    </dgm:pt>
    <dgm:pt modelId="{32FD14A7-7B3F-4E90-9123-8E4B3263B501}" type="pres">
      <dgm:prSet presAssocID="{447F9461-429C-457C-8B5A-7900B5909BD9}" presName="ParentText" presStyleLbl="revTx" presStyleIdx="3" presStyleCnt="6">
        <dgm:presLayoutVars>
          <dgm:chMax val="0"/>
          <dgm:chPref val="0"/>
          <dgm:bulletEnabled val="1"/>
        </dgm:presLayoutVars>
      </dgm:prSet>
      <dgm:spPr/>
      <dgm:t>
        <a:bodyPr/>
        <a:lstStyle/>
        <a:p>
          <a:pPr rtl="1"/>
          <a:endParaRPr lang="fa-IR"/>
        </a:p>
      </dgm:t>
    </dgm:pt>
    <dgm:pt modelId="{19405A18-D03B-4023-A0E8-1837AAFD098C}" type="pres">
      <dgm:prSet presAssocID="{447F9461-429C-457C-8B5A-7900B5909BD9}" presName="Triangle" presStyleLbl="alignNode1" presStyleIdx="7" presStyleCnt="11"/>
      <dgm:spPr/>
    </dgm:pt>
    <dgm:pt modelId="{F0A8825D-A4BC-4A7A-8160-353AB95D97C3}" type="pres">
      <dgm:prSet presAssocID="{A7CF3C85-7B95-4291-960F-DE5EBA7A6372}" presName="sibTrans" presStyleCnt="0"/>
      <dgm:spPr/>
    </dgm:pt>
    <dgm:pt modelId="{D3B0744B-06DB-4005-9BA8-FBAF0F501AFE}" type="pres">
      <dgm:prSet presAssocID="{A7CF3C85-7B95-4291-960F-DE5EBA7A6372}" presName="space" presStyleCnt="0"/>
      <dgm:spPr/>
    </dgm:pt>
    <dgm:pt modelId="{D8492000-F7E3-478C-A58D-0FBB531186CA}" type="pres">
      <dgm:prSet presAssocID="{1CCB9B96-34CC-4649-B46F-2229B32F2091}" presName="composite" presStyleCnt="0"/>
      <dgm:spPr/>
    </dgm:pt>
    <dgm:pt modelId="{182F1372-103E-4A99-A4AC-A9B461D41238}" type="pres">
      <dgm:prSet presAssocID="{1CCB9B96-34CC-4649-B46F-2229B32F2091}" presName="LShape" presStyleLbl="alignNode1" presStyleIdx="8" presStyleCnt="11"/>
      <dgm:spPr/>
    </dgm:pt>
    <dgm:pt modelId="{312A5072-7D19-4BD4-907C-18DD8788D471}" type="pres">
      <dgm:prSet presAssocID="{1CCB9B96-34CC-4649-B46F-2229B32F2091}" presName="ParentText" presStyleLbl="revTx" presStyleIdx="4" presStyleCnt="6">
        <dgm:presLayoutVars>
          <dgm:chMax val="0"/>
          <dgm:chPref val="0"/>
          <dgm:bulletEnabled val="1"/>
        </dgm:presLayoutVars>
      </dgm:prSet>
      <dgm:spPr/>
      <dgm:t>
        <a:bodyPr/>
        <a:lstStyle/>
        <a:p>
          <a:pPr rtl="1"/>
          <a:endParaRPr lang="fa-IR"/>
        </a:p>
      </dgm:t>
    </dgm:pt>
    <dgm:pt modelId="{6BC756F3-95B3-44BE-8E34-4B9B75B59D76}" type="pres">
      <dgm:prSet presAssocID="{1CCB9B96-34CC-4649-B46F-2229B32F2091}" presName="Triangle" presStyleLbl="alignNode1" presStyleIdx="9" presStyleCnt="11"/>
      <dgm:spPr/>
    </dgm:pt>
    <dgm:pt modelId="{7C3169B1-05EF-46FE-9C67-23BA08060721}" type="pres">
      <dgm:prSet presAssocID="{4E477AB2-8595-4B59-B421-3338E79BB02D}" presName="sibTrans" presStyleCnt="0"/>
      <dgm:spPr/>
    </dgm:pt>
    <dgm:pt modelId="{A835A683-DE02-4CE7-875B-A765BD9E2450}" type="pres">
      <dgm:prSet presAssocID="{4E477AB2-8595-4B59-B421-3338E79BB02D}" presName="space" presStyleCnt="0"/>
      <dgm:spPr/>
    </dgm:pt>
    <dgm:pt modelId="{377412AE-1FD7-40D2-8245-3F37D0D2E915}" type="pres">
      <dgm:prSet presAssocID="{2A9D14CE-CD9C-42FB-9C8F-4CB17A754FDC}" presName="composite" presStyleCnt="0"/>
      <dgm:spPr/>
    </dgm:pt>
    <dgm:pt modelId="{3AEAD48F-2606-4BEA-9D02-2D982013B6E4}" type="pres">
      <dgm:prSet presAssocID="{2A9D14CE-CD9C-42FB-9C8F-4CB17A754FDC}" presName="LShape" presStyleLbl="alignNode1" presStyleIdx="10" presStyleCnt="11"/>
      <dgm:spPr/>
    </dgm:pt>
    <dgm:pt modelId="{ABB170AF-0DB8-4178-A779-AF63F4A9FBF4}" type="pres">
      <dgm:prSet presAssocID="{2A9D14CE-CD9C-42FB-9C8F-4CB17A754FDC}" presName="ParentText" presStyleLbl="revTx" presStyleIdx="5" presStyleCnt="6">
        <dgm:presLayoutVars>
          <dgm:chMax val="0"/>
          <dgm:chPref val="0"/>
          <dgm:bulletEnabled val="1"/>
        </dgm:presLayoutVars>
      </dgm:prSet>
      <dgm:spPr/>
      <dgm:t>
        <a:bodyPr/>
        <a:lstStyle/>
        <a:p>
          <a:pPr rtl="1"/>
          <a:endParaRPr lang="fa-IR"/>
        </a:p>
      </dgm:t>
    </dgm:pt>
  </dgm:ptLst>
  <dgm:cxnLst>
    <dgm:cxn modelId="{B8B9CEA4-C27D-47E0-AB77-4BECD02E58B5}" type="presOf" srcId="{BD6FC143-E8BD-4626-8676-150C1B48DA96}" destId="{FDA73A9E-551F-46AD-BE7B-80FC9A302732}" srcOrd="0" destOrd="0" presId="urn:microsoft.com/office/officeart/2009/3/layout/StepUpProcess"/>
    <dgm:cxn modelId="{EB253D7A-F0F1-473E-A6F3-735587013078}" type="presOf" srcId="{B531FAEF-1C7F-45A0-8D39-01334550930E}" destId="{03BC6027-2418-4376-B42B-08AEECCB776A}" srcOrd="0" destOrd="0" presId="urn:microsoft.com/office/officeart/2009/3/layout/StepUpProcess"/>
    <dgm:cxn modelId="{3DB76339-0F69-49C2-9AC3-3044BBD25AE0}" srcId="{B531FAEF-1C7F-45A0-8D39-01334550930E}" destId="{2A9D14CE-CD9C-42FB-9C8F-4CB17A754FDC}" srcOrd="5" destOrd="0" parTransId="{09EE5E23-D0D0-4DB9-AC0A-13F14A3D3C91}" sibTransId="{EE4BCE90-258F-4419-BF9C-CB5F50DC4B2D}"/>
    <dgm:cxn modelId="{00E9F202-3AA0-4527-8B16-69C6F3DD57BA}" type="presOf" srcId="{4EE6061C-C322-42C3-AEA3-E77D99E2DE37}" destId="{781B7151-3A0B-4425-AE64-9F5CCF668370}" srcOrd="0" destOrd="0" presId="urn:microsoft.com/office/officeart/2009/3/layout/StepUpProcess"/>
    <dgm:cxn modelId="{403638D4-8AFC-4AEF-8AEB-52E7037A3B03}" srcId="{B531FAEF-1C7F-45A0-8D39-01334550930E}" destId="{BD6FC143-E8BD-4626-8676-150C1B48DA96}" srcOrd="2" destOrd="0" parTransId="{7B809E12-486B-4285-979E-3053E2F772FE}" sibTransId="{A1F1F891-FFB1-4884-8A84-5B3DE3336F43}"/>
    <dgm:cxn modelId="{7C0CC138-5887-48C6-B59A-6C454E0579FB}" srcId="{B531FAEF-1C7F-45A0-8D39-01334550930E}" destId="{4EE6061C-C322-42C3-AEA3-E77D99E2DE37}" srcOrd="0" destOrd="0" parTransId="{F5283323-160D-4062-AAA8-66BF21E0C484}" sibTransId="{2ABF410A-01E0-4174-91A3-751AF45B454F}"/>
    <dgm:cxn modelId="{FEC51BEE-4668-4FD1-8BA6-4C9666852D0B}" srcId="{B531FAEF-1C7F-45A0-8D39-01334550930E}" destId="{1CCB9B96-34CC-4649-B46F-2229B32F2091}" srcOrd="4" destOrd="0" parTransId="{64F6940E-34E5-4305-BFC7-2A5CFC8FD955}" sibTransId="{4E477AB2-8595-4B59-B421-3338E79BB02D}"/>
    <dgm:cxn modelId="{70B265A9-BB00-4C28-811D-B01F38CE2182}" srcId="{B531FAEF-1C7F-45A0-8D39-01334550930E}" destId="{447F9461-429C-457C-8B5A-7900B5909BD9}" srcOrd="3" destOrd="0" parTransId="{16C6C9C1-4657-48E1-A262-B9CDCD92FEFC}" sibTransId="{A7CF3C85-7B95-4291-960F-DE5EBA7A6372}"/>
    <dgm:cxn modelId="{89890E1C-B279-4F22-854D-A9B903173096}" type="presOf" srcId="{EDF96072-450D-4E13-9E93-71C1E8D4E9AF}" destId="{9BA4ABA1-C413-4A27-B263-D00E718D56A3}" srcOrd="0" destOrd="0" presId="urn:microsoft.com/office/officeart/2009/3/layout/StepUpProcess"/>
    <dgm:cxn modelId="{DFD6C506-5B50-48CB-ABE1-DCCCB1F10BAE}" type="presOf" srcId="{1CCB9B96-34CC-4649-B46F-2229B32F2091}" destId="{312A5072-7D19-4BD4-907C-18DD8788D471}" srcOrd="0" destOrd="0" presId="urn:microsoft.com/office/officeart/2009/3/layout/StepUpProcess"/>
    <dgm:cxn modelId="{AE9FA806-6D15-4F0C-B202-89E35371040C}" type="presOf" srcId="{447F9461-429C-457C-8B5A-7900B5909BD9}" destId="{32FD14A7-7B3F-4E90-9123-8E4B3263B501}" srcOrd="0" destOrd="0" presId="urn:microsoft.com/office/officeart/2009/3/layout/StepUpProcess"/>
    <dgm:cxn modelId="{26EF84BC-A3F7-42E2-BB43-4935190D6770}" type="presOf" srcId="{2A9D14CE-CD9C-42FB-9C8F-4CB17A754FDC}" destId="{ABB170AF-0DB8-4178-A779-AF63F4A9FBF4}" srcOrd="0" destOrd="0" presId="urn:microsoft.com/office/officeart/2009/3/layout/StepUpProcess"/>
    <dgm:cxn modelId="{3E8B18C2-7D95-4C19-B08B-15D562824387}" srcId="{B531FAEF-1C7F-45A0-8D39-01334550930E}" destId="{EDF96072-450D-4E13-9E93-71C1E8D4E9AF}" srcOrd="1" destOrd="0" parTransId="{C2469A22-1FE6-4287-A609-63ADB2B6CC18}" sibTransId="{2D45051B-781D-44BB-96F3-E8639FDE8B99}"/>
    <dgm:cxn modelId="{A714D56D-9A87-48B0-B8A0-D7456FBEF49D}" type="presParOf" srcId="{03BC6027-2418-4376-B42B-08AEECCB776A}" destId="{9EBCEAA2-F1DC-4955-81F6-F6C8D47001FC}" srcOrd="0" destOrd="0" presId="urn:microsoft.com/office/officeart/2009/3/layout/StepUpProcess"/>
    <dgm:cxn modelId="{EF1372B2-6BED-4099-95CC-DCCAC465CC7C}" type="presParOf" srcId="{9EBCEAA2-F1DC-4955-81F6-F6C8D47001FC}" destId="{BC0B9DDD-3ADC-4EBF-8F92-BE6E04CA343A}" srcOrd="0" destOrd="0" presId="urn:microsoft.com/office/officeart/2009/3/layout/StepUpProcess"/>
    <dgm:cxn modelId="{8F827C19-6A62-4CAB-9B3D-8E90DC26BE77}" type="presParOf" srcId="{9EBCEAA2-F1DC-4955-81F6-F6C8D47001FC}" destId="{781B7151-3A0B-4425-AE64-9F5CCF668370}" srcOrd="1" destOrd="0" presId="urn:microsoft.com/office/officeart/2009/3/layout/StepUpProcess"/>
    <dgm:cxn modelId="{172D667E-C979-4EF4-9BBC-D0C227A9A406}" type="presParOf" srcId="{9EBCEAA2-F1DC-4955-81F6-F6C8D47001FC}" destId="{463ED551-620E-4DCC-8F58-1D2C73B0DD89}" srcOrd="2" destOrd="0" presId="urn:microsoft.com/office/officeart/2009/3/layout/StepUpProcess"/>
    <dgm:cxn modelId="{6C235C41-11C0-4BF1-95C1-FBB7FDF21512}" type="presParOf" srcId="{03BC6027-2418-4376-B42B-08AEECCB776A}" destId="{C0623D09-78F6-4F7D-BF5D-FB91DF3A454D}" srcOrd="1" destOrd="0" presId="urn:microsoft.com/office/officeart/2009/3/layout/StepUpProcess"/>
    <dgm:cxn modelId="{D42C61AE-F8A0-4D22-A675-451FE614A2C2}" type="presParOf" srcId="{C0623D09-78F6-4F7D-BF5D-FB91DF3A454D}" destId="{DF3A86EE-0F5F-4185-B90D-C7521D32B54D}" srcOrd="0" destOrd="0" presId="urn:microsoft.com/office/officeart/2009/3/layout/StepUpProcess"/>
    <dgm:cxn modelId="{5172F422-11EF-4530-8A94-0013DD5CCC13}" type="presParOf" srcId="{03BC6027-2418-4376-B42B-08AEECCB776A}" destId="{109798B8-3795-43A2-9A93-F793146C0820}" srcOrd="2" destOrd="0" presId="urn:microsoft.com/office/officeart/2009/3/layout/StepUpProcess"/>
    <dgm:cxn modelId="{F6F0E83A-BFF0-4B22-9D3A-34458BA4629E}" type="presParOf" srcId="{109798B8-3795-43A2-9A93-F793146C0820}" destId="{4AA31F02-64AA-46E6-A1B4-1F2A60B5ECBD}" srcOrd="0" destOrd="0" presId="urn:microsoft.com/office/officeart/2009/3/layout/StepUpProcess"/>
    <dgm:cxn modelId="{2CD82E80-D502-49E8-8465-DABFB2606025}" type="presParOf" srcId="{109798B8-3795-43A2-9A93-F793146C0820}" destId="{9BA4ABA1-C413-4A27-B263-D00E718D56A3}" srcOrd="1" destOrd="0" presId="urn:microsoft.com/office/officeart/2009/3/layout/StepUpProcess"/>
    <dgm:cxn modelId="{4478CA68-6D15-4E06-AF8A-229D9C1E7EE1}" type="presParOf" srcId="{109798B8-3795-43A2-9A93-F793146C0820}" destId="{D4D73369-490F-4A4F-AB92-9EF2C830A5DE}" srcOrd="2" destOrd="0" presId="urn:microsoft.com/office/officeart/2009/3/layout/StepUpProcess"/>
    <dgm:cxn modelId="{842B677B-C154-4E68-82E1-144299BDB6B3}" type="presParOf" srcId="{03BC6027-2418-4376-B42B-08AEECCB776A}" destId="{5EEDF758-3E65-4939-BB38-8733AFEF65F9}" srcOrd="3" destOrd="0" presId="urn:microsoft.com/office/officeart/2009/3/layout/StepUpProcess"/>
    <dgm:cxn modelId="{9D2D2EA2-9DC5-4DA6-9B2D-6FC2A21C4692}" type="presParOf" srcId="{5EEDF758-3E65-4939-BB38-8733AFEF65F9}" destId="{5BA67A6D-D905-4019-B2B2-93021CE3BD2E}" srcOrd="0" destOrd="0" presId="urn:microsoft.com/office/officeart/2009/3/layout/StepUpProcess"/>
    <dgm:cxn modelId="{E97CE706-FF60-44E1-9C12-A1FE624AAE84}" type="presParOf" srcId="{03BC6027-2418-4376-B42B-08AEECCB776A}" destId="{E3565ADA-1331-4343-92F7-4AE1CC3B90E2}" srcOrd="4" destOrd="0" presId="urn:microsoft.com/office/officeart/2009/3/layout/StepUpProcess"/>
    <dgm:cxn modelId="{4A5176F8-54D4-44F7-A43D-B79CA3DA3CED}" type="presParOf" srcId="{E3565ADA-1331-4343-92F7-4AE1CC3B90E2}" destId="{EDC32291-B065-4F85-963E-D58880E5AC25}" srcOrd="0" destOrd="0" presId="urn:microsoft.com/office/officeart/2009/3/layout/StepUpProcess"/>
    <dgm:cxn modelId="{4184D7DB-5934-40E5-A4EC-0E6B93C8AC69}" type="presParOf" srcId="{E3565ADA-1331-4343-92F7-4AE1CC3B90E2}" destId="{FDA73A9E-551F-46AD-BE7B-80FC9A302732}" srcOrd="1" destOrd="0" presId="urn:microsoft.com/office/officeart/2009/3/layout/StepUpProcess"/>
    <dgm:cxn modelId="{166EBFEC-47FA-427F-BE10-8F2652FCEDB8}" type="presParOf" srcId="{E3565ADA-1331-4343-92F7-4AE1CC3B90E2}" destId="{9D748D5A-21BC-4DF2-973B-6E60F369694C}" srcOrd="2" destOrd="0" presId="urn:microsoft.com/office/officeart/2009/3/layout/StepUpProcess"/>
    <dgm:cxn modelId="{1EE51319-DB2F-4C87-90E3-FA140B9676C4}" type="presParOf" srcId="{03BC6027-2418-4376-B42B-08AEECCB776A}" destId="{299734A1-123D-4022-A269-F88415095978}" srcOrd="5" destOrd="0" presId="urn:microsoft.com/office/officeart/2009/3/layout/StepUpProcess"/>
    <dgm:cxn modelId="{C7786E93-9BB1-4081-AD64-28333F41A20C}" type="presParOf" srcId="{299734A1-123D-4022-A269-F88415095978}" destId="{A4A017D0-4B4A-48E6-A879-78A896560AAA}" srcOrd="0" destOrd="0" presId="urn:microsoft.com/office/officeart/2009/3/layout/StepUpProcess"/>
    <dgm:cxn modelId="{8637583A-5E44-4B27-BFCB-882B1953EE1E}" type="presParOf" srcId="{03BC6027-2418-4376-B42B-08AEECCB776A}" destId="{743DECF7-E826-4FB6-962C-4720C63E033E}" srcOrd="6" destOrd="0" presId="urn:microsoft.com/office/officeart/2009/3/layout/StepUpProcess"/>
    <dgm:cxn modelId="{F4537B78-AEF7-4324-B784-17E9D54054C9}" type="presParOf" srcId="{743DECF7-E826-4FB6-962C-4720C63E033E}" destId="{BA2238DE-CB87-47F8-91AE-E932B963A7B7}" srcOrd="0" destOrd="0" presId="urn:microsoft.com/office/officeart/2009/3/layout/StepUpProcess"/>
    <dgm:cxn modelId="{4819A054-13A4-4C8A-AA4B-BA325CCB9ED5}" type="presParOf" srcId="{743DECF7-E826-4FB6-962C-4720C63E033E}" destId="{32FD14A7-7B3F-4E90-9123-8E4B3263B501}" srcOrd="1" destOrd="0" presId="urn:microsoft.com/office/officeart/2009/3/layout/StepUpProcess"/>
    <dgm:cxn modelId="{F0A86E4A-BA15-40C2-9E55-61AA7B4556D2}" type="presParOf" srcId="{743DECF7-E826-4FB6-962C-4720C63E033E}" destId="{19405A18-D03B-4023-A0E8-1837AAFD098C}" srcOrd="2" destOrd="0" presId="urn:microsoft.com/office/officeart/2009/3/layout/StepUpProcess"/>
    <dgm:cxn modelId="{DA7A3AFA-0C25-41CE-A920-03035E7830C5}" type="presParOf" srcId="{03BC6027-2418-4376-B42B-08AEECCB776A}" destId="{F0A8825D-A4BC-4A7A-8160-353AB95D97C3}" srcOrd="7" destOrd="0" presId="urn:microsoft.com/office/officeart/2009/3/layout/StepUpProcess"/>
    <dgm:cxn modelId="{1B3C66BA-247A-4DCE-9907-AA3316A4900F}" type="presParOf" srcId="{F0A8825D-A4BC-4A7A-8160-353AB95D97C3}" destId="{D3B0744B-06DB-4005-9BA8-FBAF0F501AFE}" srcOrd="0" destOrd="0" presId="urn:microsoft.com/office/officeart/2009/3/layout/StepUpProcess"/>
    <dgm:cxn modelId="{2B816835-6A56-423B-B7F1-42AFD64072F1}" type="presParOf" srcId="{03BC6027-2418-4376-B42B-08AEECCB776A}" destId="{D8492000-F7E3-478C-A58D-0FBB531186CA}" srcOrd="8" destOrd="0" presId="urn:microsoft.com/office/officeart/2009/3/layout/StepUpProcess"/>
    <dgm:cxn modelId="{F852C185-1193-45C6-9A42-FCD46156D10B}" type="presParOf" srcId="{D8492000-F7E3-478C-A58D-0FBB531186CA}" destId="{182F1372-103E-4A99-A4AC-A9B461D41238}" srcOrd="0" destOrd="0" presId="urn:microsoft.com/office/officeart/2009/3/layout/StepUpProcess"/>
    <dgm:cxn modelId="{549AFE65-2EA6-4A05-924E-EF6ADE8DFC22}" type="presParOf" srcId="{D8492000-F7E3-478C-A58D-0FBB531186CA}" destId="{312A5072-7D19-4BD4-907C-18DD8788D471}" srcOrd="1" destOrd="0" presId="urn:microsoft.com/office/officeart/2009/3/layout/StepUpProcess"/>
    <dgm:cxn modelId="{31A97D7F-D618-4A18-AE9A-1269919F9AF5}" type="presParOf" srcId="{D8492000-F7E3-478C-A58D-0FBB531186CA}" destId="{6BC756F3-95B3-44BE-8E34-4B9B75B59D76}" srcOrd="2" destOrd="0" presId="urn:microsoft.com/office/officeart/2009/3/layout/StepUpProcess"/>
    <dgm:cxn modelId="{4764A31D-CA7D-4AA1-9EB6-EEC81DA1283E}" type="presParOf" srcId="{03BC6027-2418-4376-B42B-08AEECCB776A}" destId="{7C3169B1-05EF-46FE-9C67-23BA08060721}" srcOrd="9" destOrd="0" presId="urn:microsoft.com/office/officeart/2009/3/layout/StepUpProcess"/>
    <dgm:cxn modelId="{D97B8F2F-E6C9-48C4-8C46-B0F690380474}" type="presParOf" srcId="{7C3169B1-05EF-46FE-9C67-23BA08060721}" destId="{A835A683-DE02-4CE7-875B-A765BD9E2450}" srcOrd="0" destOrd="0" presId="urn:microsoft.com/office/officeart/2009/3/layout/StepUpProcess"/>
    <dgm:cxn modelId="{CC86CE1F-0935-4285-82F6-9398EF6E5BF2}" type="presParOf" srcId="{03BC6027-2418-4376-B42B-08AEECCB776A}" destId="{377412AE-1FD7-40D2-8245-3F37D0D2E915}" srcOrd="10" destOrd="0" presId="urn:microsoft.com/office/officeart/2009/3/layout/StepUpProcess"/>
    <dgm:cxn modelId="{89C72961-94F6-4A82-B3DC-8A400586CE15}" type="presParOf" srcId="{377412AE-1FD7-40D2-8245-3F37D0D2E915}" destId="{3AEAD48F-2606-4BEA-9D02-2D982013B6E4}" srcOrd="0" destOrd="0" presId="urn:microsoft.com/office/officeart/2009/3/layout/StepUpProcess"/>
    <dgm:cxn modelId="{4EA2EAD0-877B-4131-ABB2-33E8F98CF796}" type="presParOf" srcId="{377412AE-1FD7-40D2-8245-3F37D0D2E915}" destId="{ABB170AF-0DB8-4178-A779-AF63F4A9FBF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EBB6FAD-1218-4B92-8D58-F9048BB7ACD1}"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pPr rtl="1"/>
          <a:endParaRPr lang="fa-IR"/>
        </a:p>
      </dgm:t>
    </dgm:pt>
    <dgm:pt modelId="{FE60F2D2-5334-473C-9F13-BB7AF79B1A43}">
      <dgm:prSet phldrT="[Text]"/>
      <dgm:spPr/>
      <dgm:t>
        <a:bodyPr/>
        <a:lstStyle/>
        <a:p>
          <a:pPr rtl="1"/>
          <a:r>
            <a:rPr lang="fa-IR"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ظهور مشورت</a:t>
          </a:r>
          <a:endParaRPr lang="fa-IR"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gm:t>
    </dgm:pt>
    <dgm:pt modelId="{DFD9FED2-9E1E-4B30-B741-2F7D95CBA448}" type="parTrans" cxnId="{0835BB4D-373C-4CF2-817C-4A105FAAEA3B}">
      <dgm:prSet/>
      <dgm:spPr/>
      <dgm:t>
        <a:bodyPr/>
        <a:lstStyle/>
        <a:p>
          <a:pPr rtl="1"/>
          <a:endParaRPr lang="fa-IR"/>
        </a:p>
      </dgm:t>
    </dgm:pt>
    <dgm:pt modelId="{27054AAE-E006-4CC1-B481-1D250E692576}" type="sibTrans" cxnId="{0835BB4D-373C-4CF2-817C-4A105FAAEA3B}">
      <dgm:prSet/>
      <dgm:spPr/>
      <dgm:t>
        <a:bodyPr/>
        <a:lstStyle/>
        <a:p>
          <a:pPr rtl="1"/>
          <a:endParaRPr lang="fa-IR"/>
        </a:p>
      </dgm:t>
    </dgm:pt>
    <dgm:pt modelId="{081B846B-FB5A-426F-B7F2-9998B250435D}">
      <dgm:prSet phldrT="[Text]"/>
      <dgm:spPr/>
      <dgm:t>
        <a:bodyPr/>
        <a:lstStyle/>
        <a:p>
          <a:pPr rtl="1"/>
          <a:r>
            <a:rPr lang="fa-IR"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نطق و کلام در دوره اول</a:t>
          </a:r>
          <a:endParaRPr lang="fa-IR"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gm:t>
    </dgm:pt>
    <dgm:pt modelId="{780CEAD3-64C9-48BF-AF8C-467621DE4BA2}" type="parTrans" cxnId="{C1421727-56AE-4C67-A7F1-A8662D7C9490}">
      <dgm:prSet/>
      <dgm:spPr/>
      <dgm:t>
        <a:bodyPr/>
        <a:lstStyle/>
        <a:p>
          <a:pPr rtl="1"/>
          <a:endParaRPr lang="fa-IR"/>
        </a:p>
      </dgm:t>
    </dgm:pt>
    <dgm:pt modelId="{56EA1C59-C226-49E6-974C-2E976877D9C0}" type="sibTrans" cxnId="{C1421727-56AE-4C67-A7F1-A8662D7C9490}">
      <dgm:prSet/>
      <dgm:spPr/>
      <dgm:t>
        <a:bodyPr/>
        <a:lstStyle/>
        <a:p>
          <a:pPr rtl="1"/>
          <a:endParaRPr lang="fa-IR"/>
        </a:p>
      </dgm:t>
    </dgm:pt>
    <dgm:pt modelId="{B059DFEB-A807-448F-8D15-260370015451}">
      <dgm:prSet phldrT="[Text]"/>
      <dgm:spPr/>
      <dgm:t>
        <a:bodyPr/>
        <a:lstStyle/>
        <a:p>
          <a:pPr rtl="1"/>
          <a:r>
            <a:rPr lang="fa-IR"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ادب در دوره دوم</a:t>
          </a:r>
          <a:endParaRPr lang="fa-IR"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gm:t>
    </dgm:pt>
    <dgm:pt modelId="{1C9CCA69-3B53-413B-86F6-274F18A6576D}" type="parTrans" cxnId="{2EFE6A85-F618-462C-8EF1-671AFE08FE70}">
      <dgm:prSet/>
      <dgm:spPr/>
      <dgm:t>
        <a:bodyPr/>
        <a:lstStyle/>
        <a:p>
          <a:pPr rtl="1"/>
          <a:endParaRPr lang="fa-IR"/>
        </a:p>
      </dgm:t>
    </dgm:pt>
    <dgm:pt modelId="{C5F6088F-5DEA-4026-9F12-F1FCC6546A20}" type="sibTrans" cxnId="{2EFE6A85-F618-462C-8EF1-671AFE08FE70}">
      <dgm:prSet/>
      <dgm:spPr/>
      <dgm:t>
        <a:bodyPr/>
        <a:lstStyle/>
        <a:p>
          <a:pPr rtl="1"/>
          <a:endParaRPr lang="fa-IR"/>
        </a:p>
      </dgm:t>
    </dgm:pt>
    <dgm:pt modelId="{62E74428-C16A-418D-99BE-F90DBF8805E2}">
      <dgm:prSet phldrT="[Text]"/>
      <dgm:spPr/>
      <dgm:t>
        <a:bodyPr/>
        <a:lstStyle/>
        <a:p>
          <a:pPr rtl="1"/>
          <a:r>
            <a:rPr lang="fa-IR"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مفهوم ولایت در دوره اول</a:t>
          </a:r>
          <a:endParaRPr lang="fa-IR"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gm:t>
    </dgm:pt>
    <dgm:pt modelId="{819B59BF-1FE6-4E09-9732-4B5757F3CE89}" type="parTrans" cxnId="{14A3FF4D-07DD-43B3-B21A-498402D0DCC2}">
      <dgm:prSet/>
      <dgm:spPr/>
      <dgm:t>
        <a:bodyPr/>
        <a:lstStyle/>
        <a:p>
          <a:pPr rtl="1"/>
          <a:endParaRPr lang="fa-IR"/>
        </a:p>
      </dgm:t>
    </dgm:pt>
    <dgm:pt modelId="{9D512A24-C9B3-4C00-B4D3-B262BE363E6D}" type="sibTrans" cxnId="{14A3FF4D-07DD-43B3-B21A-498402D0DCC2}">
      <dgm:prSet/>
      <dgm:spPr/>
      <dgm:t>
        <a:bodyPr/>
        <a:lstStyle/>
        <a:p>
          <a:pPr rtl="1"/>
          <a:endParaRPr lang="fa-IR"/>
        </a:p>
      </dgm:t>
    </dgm:pt>
    <dgm:pt modelId="{62585118-521B-46E7-9DA6-C26843F3AAC4}">
      <dgm:prSet phldrT="[Text]"/>
      <dgm:spPr/>
      <dgm:t>
        <a:bodyPr/>
        <a:lstStyle/>
        <a:p>
          <a:pPr rtl="1"/>
          <a:r>
            <a:rPr lang="fa-IR"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مفهوم مشاوره در دوره دوم</a:t>
          </a:r>
          <a:endParaRPr lang="fa-IR"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gm:t>
    </dgm:pt>
    <dgm:pt modelId="{8EF0D0B2-4618-4C04-9408-158EBB559029}" type="parTrans" cxnId="{FACB3377-98F2-4780-BE23-9BF26464C1F6}">
      <dgm:prSet/>
      <dgm:spPr/>
      <dgm:t>
        <a:bodyPr/>
        <a:lstStyle/>
        <a:p>
          <a:pPr rtl="1"/>
          <a:endParaRPr lang="fa-IR"/>
        </a:p>
      </dgm:t>
    </dgm:pt>
    <dgm:pt modelId="{2BE52DFE-9443-4251-BC7A-E0D837371E5F}" type="sibTrans" cxnId="{FACB3377-98F2-4780-BE23-9BF26464C1F6}">
      <dgm:prSet/>
      <dgm:spPr/>
      <dgm:t>
        <a:bodyPr/>
        <a:lstStyle/>
        <a:p>
          <a:pPr rtl="1"/>
          <a:endParaRPr lang="fa-IR"/>
        </a:p>
      </dgm:t>
    </dgm:pt>
    <dgm:pt modelId="{5F534450-8156-49A9-8D22-202CF05C8EC2}">
      <dgm:prSet phldrT="[Text]"/>
      <dgm:spPr/>
      <dgm:t>
        <a:bodyPr/>
        <a:lstStyle/>
        <a:p>
          <a:pPr rtl="1"/>
          <a:r>
            <a:rPr lang="fa-IR"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ظهور ادب</a:t>
          </a:r>
          <a:endParaRPr lang="fa-IR"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gm:t>
    </dgm:pt>
    <dgm:pt modelId="{73B142B6-9B92-421C-B8CD-D99DEE4EED84}" type="parTrans" cxnId="{47337E30-6B1E-464C-9221-77EA2AA4010A}">
      <dgm:prSet/>
      <dgm:spPr/>
      <dgm:t>
        <a:bodyPr/>
        <a:lstStyle/>
        <a:p>
          <a:pPr rtl="1"/>
          <a:endParaRPr lang="fa-IR"/>
        </a:p>
      </dgm:t>
    </dgm:pt>
    <dgm:pt modelId="{9B0A6400-A5B4-4D62-8E5C-D99B29F67D29}" type="sibTrans" cxnId="{47337E30-6B1E-464C-9221-77EA2AA4010A}">
      <dgm:prSet/>
      <dgm:spPr/>
      <dgm:t>
        <a:bodyPr/>
        <a:lstStyle/>
        <a:p>
          <a:pPr rtl="1"/>
          <a:endParaRPr lang="fa-IR"/>
        </a:p>
      </dgm:t>
    </dgm:pt>
    <dgm:pt modelId="{16BE76EB-2908-4A4D-94E1-0318F8C76093}" type="pres">
      <dgm:prSet presAssocID="{6EBB6FAD-1218-4B92-8D58-F9048BB7ACD1}" presName="Name0" presStyleCnt="0">
        <dgm:presLayoutVars>
          <dgm:chPref val="3"/>
          <dgm:dir/>
          <dgm:animLvl val="lvl"/>
          <dgm:resizeHandles/>
        </dgm:presLayoutVars>
      </dgm:prSet>
      <dgm:spPr/>
    </dgm:pt>
    <dgm:pt modelId="{94C8355D-6010-463F-B768-1A89D53743D2}" type="pres">
      <dgm:prSet presAssocID="{FE60F2D2-5334-473C-9F13-BB7AF79B1A43}" presName="horFlow" presStyleCnt="0"/>
      <dgm:spPr/>
    </dgm:pt>
    <dgm:pt modelId="{205E0E56-46A0-4351-9FC9-0A2572040A91}" type="pres">
      <dgm:prSet presAssocID="{FE60F2D2-5334-473C-9F13-BB7AF79B1A43}" presName="bigChev" presStyleLbl="node1" presStyleIdx="0" presStyleCnt="2"/>
      <dgm:spPr/>
      <dgm:t>
        <a:bodyPr/>
        <a:lstStyle/>
        <a:p>
          <a:pPr rtl="1"/>
          <a:endParaRPr lang="fa-IR"/>
        </a:p>
      </dgm:t>
    </dgm:pt>
    <dgm:pt modelId="{108BB3BB-B636-4349-8470-ECBE1AF1D526}" type="pres">
      <dgm:prSet presAssocID="{819B59BF-1FE6-4E09-9732-4B5757F3CE89}" presName="parTrans" presStyleCnt="0"/>
      <dgm:spPr/>
    </dgm:pt>
    <dgm:pt modelId="{AF2F9486-CC52-4358-8F42-2DFA2608CC7A}" type="pres">
      <dgm:prSet presAssocID="{62E74428-C16A-418D-99BE-F90DBF8805E2}" presName="node" presStyleLbl="alignAccFollowNode1" presStyleIdx="0" presStyleCnt="4">
        <dgm:presLayoutVars>
          <dgm:bulletEnabled val="1"/>
        </dgm:presLayoutVars>
      </dgm:prSet>
      <dgm:spPr/>
    </dgm:pt>
    <dgm:pt modelId="{FB3461E4-E7CC-4B88-AA44-37881FA9433B}" type="pres">
      <dgm:prSet presAssocID="{9D512A24-C9B3-4C00-B4D3-B262BE363E6D}" presName="sibTrans" presStyleCnt="0"/>
      <dgm:spPr/>
    </dgm:pt>
    <dgm:pt modelId="{D95E92CF-2F0B-4132-B38C-60C60C98A349}" type="pres">
      <dgm:prSet presAssocID="{62585118-521B-46E7-9DA6-C26843F3AAC4}" presName="node" presStyleLbl="alignAccFollowNode1" presStyleIdx="1" presStyleCnt="4">
        <dgm:presLayoutVars>
          <dgm:bulletEnabled val="1"/>
        </dgm:presLayoutVars>
      </dgm:prSet>
      <dgm:spPr/>
    </dgm:pt>
    <dgm:pt modelId="{1A68F245-5CE0-4E0C-8B2C-646A3C4978A6}" type="pres">
      <dgm:prSet presAssocID="{FE60F2D2-5334-473C-9F13-BB7AF79B1A43}" presName="vSp" presStyleCnt="0"/>
      <dgm:spPr/>
    </dgm:pt>
    <dgm:pt modelId="{F4D61C95-CF38-43F0-8182-C3642F2F96DF}" type="pres">
      <dgm:prSet presAssocID="{5F534450-8156-49A9-8D22-202CF05C8EC2}" presName="horFlow" presStyleCnt="0"/>
      <dgm:spPr/>
    </dgm:pt>
    <dgm:pt modelId="{02592C45-FC6A-4FAC-8560-758D2241F76F}" type="pres">
      <dgm:prSet presAssocID="{5F534450-8156-49A9-8D22-202CF05C8EC2}" presName="bigChev" presStyleLbl="node1" presStyleIdx="1" presStyleCnt="2"/>
      <dgm:spPr/>
    </dgm:pt>
    <dgm:pt modelId="{16759811-5FF2-4F1A-ADD3-D942358441B0}" type="pres">
      <dgm:prSet presAssocID="{780CEAD3-64C9-48BF-AF8C-467621DE4BA2}" presName="parTrans" presStyleCnt="0"/>
      <dgm:spPr/>
    </dgm:pt>
    <dgm:pt modelId="{4B5552EB-5FCB-4BC7-AD15-CA56B11EFA09}" type="pres">
      <dgm:prSet presAssocID="{081B846B-FB5A-426F-B7F2-9998B250435D}" presName="node" presStyleLbl="alignAccFollowNode1" presStyleIdx="2" presStyleCnt="4">
        <dgm:presLayoutVars>
          <dgm:bulletEnabled val="1"/>
        </dgm:presLayoutVars>
      </dgm:prSet>
      <dgm:spPr/>
    </dgm:pt>
    <dgm:pt modelId="{D3E27BA1-60FA-47C1-9DF0-D67FFA9A6BFF}" type="pres">
      <dgm:prSet presAssocID="{56EA1C59-C226-49E6-974C-2E976877D9C0}" presName="sibTrans" presStyleCnt="0"/>
      <dgm:spPr/>
    </dgm:pt>
    <dgm:pt modelId="{538E2993-3DCD-4D29-AD98-328CBF36C618}" type="pres">
      <dgm:prSet presAssocID="{B059DFEB-A807-448F-8D15-260370015451}" presName="node" presStyleLbl="alignAccFollowNode1" presStyleIdx="3" presStyleCnt="4">
        <dgm:presLayoutVars>
          <dgm:bulletEnabled val="1"/>
        </dgm:presLayoutVars>
      </dgm:prSet>
      <dgm:spPr/>
    </dgm:pt>
  </dgm:ptLst>
  <dgm:cxnLst>
    <dgm:cxn modelId="{C1421727-56AE-4C67-A7F1-A8662D7C9490}" srcId="{5F534450-8156-49A9-8D22-202CF05C8EC2}" destId="{081B846B-FB5A-426F-B7F2-9998B250435D}" srcOrd="0" destOrd="0" parTransId="{780CEAD3-64C9-48BF-AF8C-467621DE4BA2}" sibTransId="{56EA1C59-C226-49E6-974C-2E976877D9C0}"/>
    <dgm:cxn modelId="{8297B2C5-9456-432C-995F-F3002D77DC54}" type="presOf" srcId="{B059DFEB-A807-448F-8D15-260370015451}" destId="{538E2993-3DCD-4D29-AD98-328CBF36C618}" srcOrd="0" destOrd="0" presId="urn:microsoft.com/office/officeart/2005/8/layout/lProcess3"/>
    <dgm:cxn modelId="{2EFE6A85-F618-462C-8EF1-671AFE08FE70}" srcId="{5F534450-8156-49A9-8D22-202CF05C8EC2}" destId="{B059DFEB-A807-448F-8D15-260370015451}" srcOrd="1" destOrd="0" parTransId="{1C9CCA69-3B53-413B-86F6-274F18A6576D}" sibTransId="{C5F6088F-5DEA-4026-9F12-F1FCC6546A20}"/>
    <dgm:cxn modelId="{89588273-368D-4650-8AFA-04B0DA3223B7}" type="presOf" srcId="{FE60F2D2-5334-473C-9F13-BB7AF79B1A43}" destId="{205E0E56-46A0-4351-9FC9-0A2572040A91}" srcOrd="0" destOrd="0" presId="urn:microsoft.com/office/officeart/2005/8/layout/lProcess3"/>
    <dgm:cxn modelId="{14A3FF4D-07DD-43B3-B21A-498402D0DCC2}" srcId="{FE60F2D2-5334-473C-9F13-BB7AF79B1A43}" destId="{62E74428-C16A-418D-99BE-F90DBF8805E2}" srcOrd="0" destOrd="0" parTransId="{819B59BF-1FE6-4E09-9732-4B5757F3CE89}" sibTransId="{9D512A24-C9B3-4C00-B4D3-B262BE363E6D}"/>
    <dgm:cxn modelId="{0835BB4D-373C-4CF2-817C-4A105FAAEA3B}" srcId="{6EBB6FAD-1218-4B92-8D58-F9048BB7ACD1}" destId="{FE60F2D2-5334-473C-9F13-BB7AF79B1A43}" srcOrd="0" destOrd="0" parTransId="{DFD9FED2-9E1E-4B30-B741-2F7D95CBA448}" sibTransId="{27054AAE-E006-4CC1-B481-1D250E692576}"/>
    <dgm:cxn modelId="{137EF521-47F0-4D78-92EF-ACEDC0AFAC55}" type="presOf" srcId="{6EBB6FAD-1218-4B92-8D58-F9048BB7ACD1}" destId="{16BE76EB-2908-4A4D-94E1-0318F8C76093}" srcOrd="0" destOrd="0" presId="urn:microsoft.com/office/officeart/2005/8/layout/lProcess3"/>
    <dgm:cxn modelId="{9F25FF9A-2920-46BB-8D3B-9A654C1469E8}" type="presOf" srcId="{62E74428-C16A-418D-99BE-F90DBF8805E2}" destId="{AF2F9486-CC52-4358-8F42-2DFA2608CC7A}" srcOrd="0" destOrd="0" presId="urn:microsoft.com/office/officeart/2005/8/layout/lProcess3"/>
    <dgm:cxn modelId="{3CE8ED8E-C518-4D99-B53D-3DF68647134F}" type="presOf" srcId="{081B846B-FB5A-426F-B7F2-9998B250435D}" destId="{4B5552EB-5FCB-4BC7-AD15-CA56B11EFA09}" srcOrd="0" destOrd="0" presId="urn:microsoft.com/office/officeart/2005/8/layout/lProcess3"/>
    <dgm:cxn modelId="{FACB3377-98F2-4780-BE23-9BF26464C1F6}" srcId="{FE60F2D2-5334-473C-9F13-BB7AF79B1A43}" destId="{62585118-521B-46E7-9DA6-C26843F3AAC4}" srcOrd="1" destOrd="0" parTransId="{8EF0D0B2-4618-4C04-9408-158EBB559029}" sibTransId="{2BE52DFE-9443-4251-BC7A-E0D837371E5F}"/>
    <dgm:cxn modelId="{47337E30-6B1E-464C-9221-77EA2AA4010A}" srcId="{6EBB6FAD-1218-4B92-8D58-F9048BB7ACD1}" destId="{5F534450-8156-49A9-8D22-202CF05C8EC2}" srcOrd="1" destOrd="0" parTransId="{73B142B6-9B92-421C-B8CD-D99DEE4EED84}" sibTransId="{9B0A6400-A5B4-4D62-8E5C-D99B29F67D29}"/>
    <dgm:cxn modelId="{07F0B4B4-C602-4CBE-B14A-F7B557C1C98D}" type="presOf" srcId="{5F534450-8156-49A9-8D22-202CF05C8EC2}" destId="{02592C45-FC6A-4FAC-8560-758D2241F76F}" srcOrd="0" destOrd="0" presId="urn:microsoft.com/office/officeart/2005/8/layout/lProcess3"/>
    <dgm:cxn modelId="{2CF2DF7D-15AC-4569-9907-95C4EEA0A2C1}" type="presOf" srcId="{62585118-521B-46E7-9DA6-C26843F3AAC4}" destId="{D95E92CF-2F0B-4132-B38C-60C60C98A349}" srcOrd="0" destOrd="0" presId="urn:microsoft.com/office/officeart/2005/8/layout/lProcess3"/>
    <dgm:cxn modelId="{6571A982-7BE4-45E3-9D9D-B4D10A12EB73}" type="presParOf" srcId="{16BE76EB-2908-4A4D-94E1-0318F8C76093}" destId="{94C8355D-6010-463F-B768-1A89D53743D2}" srcOrd="0" destOrd="0" presId="urn:microsoft.com/office/officeart/2005/8/layout/lProcess3"/>
    <dgm:cxn modelId="{149293B8-837C-4358-A858-9D0B4DDCFFCB}" type="presParOf" srcId="{94C8355D-6010-463F-B768-1A89D53743D2}" destId="{205E0E56-46A0-4351-9FC9-0A2572040A91}" srcOrd="0" destOrd="0" presId="urn:microsoft.com/office/officeart/2005/8/layout/lProcess3"/>
    <dgm:cxn modelId="{C82BC28F-1907-4451-8324-8BE076DB6345}" type="presParOf" srcId="{94C8355D-6010-463F-B768-1A89D53743D2}" destId="{108BB3BB-B636-4349-8470-ECBE1AF1D526}" srcOrd="1" destOrd="0" presId="urn:microsoft.com/office/officeart/2005/8/layout/lProcess3"/>
    <dgm:cxn modelId="{E0D83B1B-F7EE-475F-AD37-5878254ECB5C}" type="presParOf" srcId="{94C8355D-6010-463F-B768-1A89D53743D2}" destId="{AF2F9486-CC52-4358-8F42-2DFA2608CC7A}" srcOrd="2" destOrd="0" presId="urn:microsoft.com/office/officeart/2005/8/layout/lProcess3"/>
    <dgm:cxn modelId="{C60FD40F-23B3-4908-B41A-B070171F9313}" type="presParOf" srcId="{94C8355D-6010-463F-B768-1A89D53743D2}" destId="{FB3461E4-E7CC-4B88-AA44-37881FA9433B}" srcOrd="3" destOrd="0" presId="urn:microsoft.com/office/officeart/2005/8/layout/lProcess3"/>
    <dgm:cxn modelId="{766FA7D5-86D3-4DFE-B1EF-097C53E40B09}" type="presParOf" srcId="{94C8355D-6010-463F-B768-1A89D53743D2}" destId="{D95E92CF-2F0B-4132-B38C-60C60C98A349}" srcOrd="4" destOrd="0" presId="urn:microsoft.com/office/officeart/2005/8/layout/lProcess3"/>
    <dgm:cxn modelId="{32C5C986-39F0-4640-92D3-4F374F83A6FA}" type="presParOf" srcId="{16BE76EB-2908-4A4D-94E1-0318F8C76093}" destId="{1A68F245-5CE0-4E0C-8B2C-646A3C4978A6}" srcOrd="1" destOrd="0" presId="urn:microsoft.com/office/officeart/2005/8/layout/lProcess3"/>
    <dgm:cxn modelId="{45EF187E-49D0-452C-BCC2-50030490E90A}" type="presParOf" srcId="{16BE76EB-2908-4A4D-94E1-0318F8C76093}" destId="{F4D61C95-CF38-43F0-8182-C3642F2F96DF}" srcOrd="2" destOrd="0" presId="urn:microsoft.com/office/officeart/2005/8/layout/lProcess3"/>
    <dgm:cxn modelId="{B65E89A1-1810-4F07-879B-506DBE7AA503}" type="presParOf" srcId="{F4D61C95-CF38-43F0-8182-C3642F2F96DF}" destId="{02592C45-FC6A-4FAC-8560-758D2241F76F}" srcOrd="0" destOrd="0" presId="urn:microsoft.com/office/officeart/2005/8/layout/lProcess3"/>
    <dgm:cxn modelId="{CC8216B2-B680-4AD3-95F6-91EAD45023C7}" type="presParOf" srcId="{F4D61C95-CF38-43F0-8182-C3642F2F96DF}" destId="{16759811-5FF2-4F1A-ADD3-D942358441B0}" srcOrd="1" destOrd="0" presId="urn:microsoft.com/office/officeart/2005/8/layout/lProcess3"/>
    <dgm:cxn modelId="{2C77F535-6B6B-4B2E-93A3-23FBF8DFB5A8}" type="presParOf" srcId="{F4D61C95-CF38-43F0-8182-C3642F2F96DF}" destId="{4B5552EB-5FCB-4BC7-AD15-CA56B11EFA09}" srcOrd="2" destOrd="0" presId="urn:microsoft.com/office/officeart/2005/8/layout/lProcess3"/>
    <dgm:cxn modelId="{68F7F76D-078C-4A83-B430-2D6E26D4D3E9}" type="presParOf" srcId="{F4D61C95-CF38-43F0-8182-C3642F2F96DF}" destId="{D3E27BA1-60FA-47C1-9DF0-D67FFA9A6BFF}" srcOrd="3" destOrd="0" presId="urn:microsoft.com/office/officeart/2005/8/layout/lProcess3"/>
    <dgm:cxn modelId="{CE3849EF-0B47-4760-B38D-6446197DFB09}" type="presParOf" srcId="{F4D61C95-CF38-43F0-8182-C3642F2F96DF}" destId="{538E2993-3DCD-4D29-AD98-328CBF36C618}"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C1C9286-A037-41E1-A19F-550BC0ABC725}"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pPr rtl="1"/>
          <a:endParaRPr lang="fa-IR"/>
        </a:p>
      </dgm:t>
    </dgm:pt>
    <dgm:pt modelId="{74543695-34CC-48A3-B98E-9DBE2A56A735}">
      <dgm:prSet phldrT="[Text]" custT="1"/>
      <dgm:spPr/>
      <dgm:t>
        <a:bodyPr/>
        <a:lstStyle/>
        <a:p>
          <a:pPr rtl="1"/>
          <a:r>
            <a:rPr lang="fa-IR" sz="2800" dirty="0" smtClean="0">
              <a:latin typeface="Adobe Arabic" panose="02040503050201020203" pitchFamily="18" charset="-78"/>
              <a:cs typeface="Adobe Arabic" panose="02040503050201020203" pitchFamily="18" charset="-78"/>
            </a:rPr>
            <a:t>موضوع کار و یا تصمیم به وضوح مشخص باشد</a:t>
          </a:r>
          <a:endParaRPr lang="fa-IR" sz="2800" dirty="0">
            <a:latin typeface="Adobe Arabic" panose="02040503050201020203" pitchFamily="18" charset="-78"/>
            <a:cs typeface="Adobe Arabic" panose="02040503050201020203" pitchFamily="18" charset="-78"/>
          </a:endParaRPr>
        </a:p>
      </dgm:t>
    </dgm:pt>
    <dgm:pt modelId="{E83C2034-9560-41B1-9438-765BE234CC41}" type="parTrans" cxnId="{6C0B54BA-37D4-49CF-B59D-4F76A23AE3B1}">
      <dgm:prSet/>
      <dgm:spPr/>
      <dgm:t>
        <a:bodyPr/>
        <a:lstStyle/>
        <a:p>
          <a:pPr rtl="1"/>
          <a:endParaRPr lang="fa-IR"/>
        </a:p>
      </dgm:t>
    </dgm:pt>
    <dgm:pt modelId="{4A32DED8-CD83-4901-AB44-12AEE1207BD4}" type="sibTrans" cxnId="{6C0B54BA-37D4-49CF-B59D-4F76A23AE3B1}">
      <dgm:prSet/>
      <dgm:spPr/>
      <dgm:t>
        <a:bodyPr/>
        <a:lstStyle/>
        <a:p>
          <a:pPr rtl="1"/>
          <a:endParaRPr lang="fa-IR"/>
        </a:p>
      </dgm:t>
    </dgm:pt>
    <dgm:pt modelId="{5C39AEB8-6C0D-4313-9FA3-D167A7BB4970}">
      <dgm:prSet phldrT="[Text]" custT="1"/>
      <dgm:spPr/>
      <dgm:t>
        <a:bodyPr/>
        <a:lstStyle/>
        <a:p>
          <a:pPr rtl="1"/>
          <a:r>
            <a:rPr lang="fa-IR" sz="2800" dirty="0" smtClean="0">
              <a:latin typeface="Adobe Arabic" panose="02040503050201020203" pitchFamily="18" charset="-78"/>
              <a:cs typeface="Adobe Arabic" panose="02040503050201020203" pitchFamily="18" charset="-78"/>
            </a:rPr>
            <a:t>نظر بهترین متخصصین نسبت به موضوع بررسی گردد</a:t>
          </a:r>
          <a:endParaRPr lang="fa-IR" sz="2800" dirty="0">
            <a:latin typeface="Adobe Arabic" panose="02040503050201020203" pitchFamily="18" charset="-78"/>
            <a:cs typeface="Adobe Arabic" panose="02040503050201020203" pitchFamily="18" charset="-78"/>
          </a:endParaRPr>
        </a:p>
      </dgm:t>
    </dgm:pt>
    <dgm:pt modelId="{A3B14948-F11C-4C32-8FB5-CB2DC366B40A}" type="parTrans" cxnId="{21111514-D5D2-463E-ACCB-500BF6A42622}">
      <dgm:prSet/>
      <dgm:spPr/>
      <dgm:t>
        <a:bodyPr/>
        <a:lstStyle/>
        <a:p>
          <a:pPr rtl="1"/>
          <a:endParaRPr lang="fa-IR"/>
        </a:p>
      </dgm:t>
    </dgm:pt>
    <dgm:pt modelId="{CA442BF1-F13E-442B-BC90-BAB44C6BA8F8}" type="sibTrans" cxnId="{21111514-D5D2-463E-ACCB-500BF6A42622}">
      <dgm:prSet/>
      <dgm:spPr/>
      <dgm:t>
        <a:bodyPr/>
        <a:lstStyle/>
        <a:p>
          <a:pPr rtl="1"/>
          <a:endParaRPr lang="fa-IR"/>
        </a:p>
      </dgm:t>
    </dgm:pt>
    <dgm:pt modelId="{F0B69476-E5FE-4406-966F-5DB22FB87B2A}">
      <dgm:prSet phldrT="[Text]" custT="1"/>
      <dgm:spPr/>
      <dgm:t>
        <a:bodyPr/>
        <a:lstStyle/>
        <a:p>
          <a:pPr rtl="1"/>
          <a:r>
            <a:rPr lang="fa-IR" sz="2800" dirty="0" smtClean="0">
              <a:latin typeface="Adobe Arabic" panose="02040503050201020203" pitchFamily="18" charset="-78"/>
              <a:cs typeface="Adobe Arabic" panose="02040503050201020203" pitchFamily="18" charset="-78"/>
            </a:rPr>
            <a:t>از برآیند نظرات، بهترین نظر انتخاب و مبنای عمل و تصمیم قرار گیرد</a:t>
          </a:r>
          <a:endParaRPr lang="fa-IR" sz="2800" dirty="0">
            <a:latin typeface="Adobe Arabic" panose="02040503050201020203" pitchFamily="18" charset="-78"/>
            <a:cs typeface="Adobe Arabic" panose="02040503050201020203" pitchFamily="18" charset="-78"/>
          </a:endParaRPr>
        </a:p>
      </dgm:t>
    </dgm:pt>
    <dgm:pt modelId="{FF13F640-5F5D-48E8-91A8-9FBA0932EC98}" type="parTrans" cxnId="{567C295A-7A5E-422B-AA7D-6DAD40E5957F}">
      <dgm:prSet/>
      <dgm:spPr/>
      <dgm:t>
        <a:bodyPr/>
        <a:lstStyle/>
        <a:p>
          <a:pPr rtl="1"/>
          <a:endParaRPr lang="fa-IR"/>
        </a:p>
      </dgm:t>
    </dgm:pt>
    <dgm:pt modelId="{5A3F9B0B-0DDE-4F22-981A-227751219BC2}" type="sibTrans" cxnId="{567C295A-7A5E-422B-AA7D-6DAD40E5957F}">
      <dgm:prSet/>
      <dgm:spPr/>
      <dgm:t>
        <a:bodyPr/>
        <a:lstStyle/>
        <a:p>
          <a:pPr rtl="1"/>
          <a:endParaRPr lang="fa-IR"/>
        </a:p>
      </dgm:t>
    </dgm:pt>
    <dgm:pt modelId="{E16AA6E8-1ED8-48B9-89F0-4CFA98DEBB7E}">
      <dgm:prSet phldrT="[Text]" custT="1"/>
      <dgm:spPr/>
      <dgm:t>
        <a:bodyPr/>
        <a:lstStyle/>
        <a:p>
          <a:pPr rtl="1"/>
          <a:r>
            <a:rPr lang="fa-IR" sz="2800" dirty="0" smtClean="0">
              <a:latin typeface="Adobe Arabic" panose="02040503050201020203" pitchFamily="18" charset="-78"/>
              <a:cs typeface="Adobe Arabic" panose="02040503050201020203" pitchFamily="18" charset="-78"/>
            </a:rPr>
            <a:t>افرادی که در زمینه آن کار یا تصمیم تخصص دارند مشخص شوند</a:t>
          </a:r>
          <a:endParaRPr lang="fa-IR" sz="2800" dirty="0">
            <a:latin typeface="Adobe Arabic" panose="02040503050201020203" pitchFamily="18" charset="-78"/>
            <a:cs typeface="Adobe Arabic" panose="02040503050201020203" pitchFamily="18" charset="-78"/>
          </a:endParaRPr>
        </a:p>
      </dgm:t>
    </dgm:pt>
    <dgm:pt modelId="{0E528E35-A6FC-4E9A-A8F5-BA0AD8B62AF8}" type="parTrans" cxnId="{9D384925-3BE7-4038-AD7D-C496511E0BAE}">
      <dgm:prSet/>
      <dgm:spPr/>
      <dgm:t>
        <a:bodyPr/>
        <a:lstStyle/>
        <a:p>
          <a:pPr rtl="1"/>
          <a:endParaRPr lang="fa-IR"/>
        </a:p>
      </dgm:t>
    </dgm:pt>
    <dgm:pt modelId="{B3CA46C7-DA28-4D04-8432-CD3F4AFBC14C}" type="sibTrans" cxnId="{9D384925-3BE7-4038-AD7D-C496511E0BAE}">
      <dgm:prSet/>
      <dgm:spPr/>
      <dgm:t>
        <a:bodyPr/>
        <a:lstStyle/>
        <a:p>
          <a:pPr rtl="1"/>
          <a:endParaRPr lang="fa-IR"/>
        </a:p>
      </dgm:t>
    </dgm:pt>
    <dgm:pt modelId="{C8C22765-43EF-40C1-B038-557F5ADFEE61}">
      <dgm:prSet phldrT="[Text]" custT="1"/>
      <dgm:spPr/>
      <dgm:t>
        <a:bodyPr/>
        <a:lstStyle/>
        <a:p>
          <a:pPr rtl="1"/>
          <a:r>
            <a:rPr lang="fa-IR" sz="2800" dirty="0" smtClean="0">
              <a:latin typeface="Adobe Arabic" panose="02040503050201020203" pitchFamily="18" charset="-78"/>
              <a:cs typeface="Adobe Arabic" panose="02040503050201020203" pitchFamily="18" charset="-78"/>
            </a:rPr>
            <a:t>از بین افراد دارای تخصص به نسبت امکان رجوع، بهترین فرد انتخاب شود</a:t>
          </a:r>
          <a:endParaRPr lang="fa-IR" sz="2800" dirty="0">
            <a:latin typeface="Adobe Arabic" panose="02040503050201020203" pitchFamily="18" charset="-78"/>
            <a:cs typeface="Adobe Arabic" panose="02040503050201020203" pitchFamily="18" charset="-78"/>
          </a:endParaRPr>
        </a:p>
      </dgm:t>
    </dgm:pt>
    <dgm:pt modelId="{7E186BFE-A2E0-428E-8F0D-016BB2D50782}" type="parTrans" cxnId="{CFE3ADD0-3B24-42F9-AF59-BF62D9EC8B36}">
      <dgm:prSet/>
      <dgm:spPr/>
      <dgm:t>
        <a:bodyPr/>
        <a:lstStyle/>
        <a:p>
          <a:pPr rtl="1"/>
          <a:endParaRPr lang="fa-IR"/>
        </a:p>
      </dgm:t>
    </dgm:pt>
    <dgm:pt modelId="{883AA83A-732F-4AF0-92C1-01CF8CA65952}" type="sibTrans" cxnId="{CFE3ADD0-3B24-42F9-AF59-BF62D9EC8B36}">
      <dgm:prSet/>
      <dgm:spPr/>
      <dgm:t>
        <a:bodyPr/>
        <a:lstStyle/>
        <a:p>
          <a:pPr rtl="1"/>
          <a:endParaRPr lang="fa-IR"/>
        </a:p>
      </dgm:t>
    </dgm:pt>
    <dgm:pt modelId="{3A51C00E-E747-4CE0-AC80-72B3EAD333F7}" type="pres">
      <dgm:prSet presAssocID="{6C1C9286-A037-41E1-A19F-550BC0ABC725}" presName="outerComposite" presStyleCnt="0">
        <dgm:presLayoutVars>
          <dgm:chMax val="5"/>
          <dgm:dir/>
          <dgm:resizeHandles val="exact"/>
        </dgm:presLayoutVars>
      </dgm:prSet>
      <dgm:spPr/>
    </dgm:pt>
    <dgm:pt modelId="{24ABDEA8-F69D-4D01-9844-09A9409EFBB4}" type="pres">
      <dgm:prSet presAssocID="{6C1C9286-A037-41E1-A19F-550BC0ABC725}" presName="dummyMaxCanvas" presStyleCnt="0">
        <dgm:presLayoutVars/>
      </dgm:prSet>
      <dgm:spPr/>
    </dgm:pt>
    <dgm:pt modelId="{4E4C5CA7-210C-4CA7-AC98-835A4F27A6B7}" type="pres">
      <dgm:prSet presAssocID="{6C1C9286-A037-41E1-A19F-550BC0ABC725}" presName="FiveNodes_1" presStyleLbl="node1" presStyleIdx="0" presStyleCnt="5">
        <dgm:presLayoutVars>
          <dgm:bulletEnabled val="1"/>
        </dgm:presLayoutVars>
      </dgm:prSet>
      <dgm:spPr/>
    </dgm:pt>
    <dgm:pt modelId="{44728073-7270-48F9-ADFB-77B5F12CB3B8}" type="pres">
      <dgm:prSet presAssocID="{6C1C9286-A037-41E1-A19F-550BC0ABC725}" presName="FiveNodes_2" presStyleLbl="node1" presStyleIdx="1" presStyleCnt="5">
        <dgm:presLayoutVars>
          <dgm:bulletEnabled val="1"/>
        </dgm:presLayoutVars>
      </dgm:prSet>
      <dgm:spPr/>
    </dgm:pt>
    <dgm:pt modelId="{A8358634-D97D-4832-B046-A941C693A755}" type="pres">
      <dgm:prSet presAssocID="{6C1C9286-A037-41E1-A19F-550BC0ABC725}" presName="FiveNodes_3" presStyleLbl="node1" presStyleIdx="2" presStyleCnt="5">
        <dgm:presLayoutVars>
          <dgm:bulletEnabled val="1"/>
        </dgm:presLayoutVars>
      </dgm:prSet>
      <dgm:spPr/>
    </dgm:pt>
    <dgm:pt modelId="{5E19F260-3672-4F13-BEA1-360FF3B6DC01}" type="pres">
      <dgm:prSet presAssocID="{6C1C9286-A037-41E1-A19F-550BC0ABC725}" presName="FiveNodes_4" presStyleLbl="node1" presStyleIdx="3" presStyleCnt="5">
        <dgm:presLayoutVars>
          <dgm:bulletEnabled val="1"/>
        </dgm:presLayoutVars>
      </dgm:prSet>
      <dgm:spPr/>
    </dgm:pt>
    <dgm:pt modelId="{6DDB5CF2-2089-46B0-856C-336C11DFDFE3}" type="pres">
      <dgm:prSet presAssocID="{6C1C9286-A037-41E1-A19F-550BC0ABC725}" presName="FiveNodes_5" presStyleLbl="node1" presStyleIdx="4" presStyleCnt="5">
        <dgm:presLayoutVars>
          <dgm:bulletEnabled val="1"/>
        </dgm:presLayoutVars>
      </dgm:prSet>
      <dgm:spPr/>
      <dgm:t>
        <a:bodyPr/>
        <a:lstStyle/>
        <a:p>
          <a:pPr rtl="1"/>
          <a:endParaRPr lang="fa-IR"/>
        </a:p>
      </dgm:t>
    </dgm:pt>
    <dgm:pt modelId="{33A60495-C698-4ADB-9257-EC9FB6791EAF}" type="pres">
      <dgm:prSet presAssocID="{6C1C9286-A037-41E1-A19F-550BC0ABC725}" presName="FiveConn_1-2" presStyleLbl="fgAccFollowNode1" presStyleIdx="0" presStyleCnt="4">
        <dgm:presLayoutVars>
          <dgm:bulletEnabled val="1"/>
        </dgm:presLayoutVars>
      </dgm:prSet>
      <dgm:spPr/>
    </dgm:pt>
    <dgm:pt modelId="{9E80B749-1995-48E8-8F7E-FA49BF0A7FED}" type="pres">
      <dgm:prSet presAssocID="{6C1C9286-A037-41E1-A19F-550BC0ABC725}" presName="FiveConn_2-3" presStyleLbl="fgAccFollowNode1" presStyleIdx="1" presStyleCnt="4">
        <dgm:presLayoutVars>
          <dgm:bulletEnabled val="1"/>
        </dgm:presLayoutVars>
      </dgm:prSet>
      <dgm:spPr/>
    </dgm:pt>
    <dgm:pt modelId="{D75F66D5-F3D9-4CD0-80BE-4C4A0FC12BA1}" type="pres">
      <dgm:prSet presAssocID="{6C1C9286-A037-41E1-A19F-550BC0ABC725}" presName="FiveConn_3-4" presStyleLbl="fgAccFollowNode1" presStyleIdx="2" presStyleCnt="4">
        <dgm:presLayoutVars>
          <dgm:bulletEnabled val="1"/>
        </dgm:presLayoutVars>
      </dgm:prSet>
      <dgm:spPr/>
    </dgm:pt>
    <dgm:pt modelId="{4C79D7DC-D84F-4A9F-AD9A-402873CBE7B2}" type="pres">
      <dgm:prSet presAssocID="{6C1C9286-A037-41E1-A19F-550BC0ABC725}" presName="FiveConn_4-5" presStyleLbl="fgAccFollowNode1" presStyleIdx="3" presStyleCnt="4">
        <dgm:presLayoutVars>
          <dgm:bulletEnabled val="1"/>
        </dgm:presLayoutVars>
      </dgm:prSet>
      <dgm:spPr/>
    </dgm:pt>
    <dgm:pt modelId="{82F791E6-E230-4035-8624-121A915AB7BE}" type="pres">
      <dgm:prSet presAssocID="{6C1C9286-A037-41E1-A19F-550BC0ABC725}" presName="FiveNodes_1_text" presStyleLbl="node1" presStyleIdx="4" presStyleCnt="5">
        <dgm:presLayoutVars>
          <dgm:bulletEnabled val="1"/>
        </dgm:presLayoutVars>
      </dgm:prSet>
      <dgm:spPr/>
    </dgm:pt>
    <dgm:pt modelId="{C266D3C9-A21A-4F31-B5C5-A41F6B5522CC}" type="pres">
      <dgm:prSet presAssocID="{6C1C9286-A037-41E1-A19F-550BC0ABC725}" presName="FiveNodes_2_text" presStyleLbl="node1" presStyleIdx="4" presStyleCnt="5">
        <dgm:presLayoutVars>
          <dgm:bulletEnabled val="1"/>
        </dgm:presLayoutVars>
      </dgm:prSet>
      <dgm:spPr/>
    </dgm:pt>
    <dgm:pt modelId="{CEF2932D-F225-4A61-8356-A4E9B0DD07C0}" type="pres">
      <dgm:prSet presAssocID="{6C1C9286-A037-41E1-A19F-550BC0ABC725}" presName="FiveNodes_3_text" presStyleLbl="node1" presStyleIdx="4" presStyleCnt="5">
        <dgm:presLayoutVars>
          <dgm:bulletEnabled val="1"/>
        </dgm:presLayoutVars>
      </dgm:prSet>
      <dgm:spPr/>
    </dgm:pt>
    <dgm:pt modelId="{A17322C8-7A11-4167-AFF1-C8B697C959F4}" type="pres">
      <dgm:prSet presAssocID="{6C1C9286-A037-41E1-A19F-550BC0ABC725}" presName="FiveNodes_4_text" presStyleLbl="node1" presStyleIdx="4" presStyleCnt="5">
        <dgm:presLayoutVars>
          <dgm:bulletEnabled val="1"/>
        </dgm:presLayoutVars>
      </dgm:prSet>
      <dgm:spPr/>
    </dgm:pt>
    <dgm:pt modelId="{71145E22-901F-484C-95BC-6F30A081D8F3}" type="pres">
      <dgm:prSet presAssocID="{6C1C9286-A037-41E1-A19F-550BC0ABC725}" presName="FiveNodes_5_text" presStyleLbl="node1" presStyleIdx="4" presStyleCnt="5">
        <dgm:presLayoutVars>
          <dgm:bulletEnabled val="1"/>
        </dgm:presLayoutVars>
      </dgm:prSet>
      <dgm:spPr/>
      <dgm:t>
        <a:bodyPr/>
        <a:lstStyle/>
        <a:p>
          <a:pPr rtl="1"/>
          <a:endParaRPr lang="fa-IR"/>
        </a:p>
      </dgm:t>
    </dgm:pt>
  </dgm:ptLst>
  <dgm:cxnLst>
    <dgm:cxn modelId="{306B4688-8FD3-4E59-B3C8-D68521286733}" type="presOf" srcId="{74543695-34CC-48A3-B98E-9DBE2A56A735}" destId="{4E4C5CA7-210C-4CA7-AC98-835A4F27A6B7}" srcOrd="0" destOrd="0" presId="urn:microsoft.com/office/officeart/2005/8/layout/vProcess5"/>
    <dgm:cxn modelId="{29E91FF8-AA71-498D-992F-6BDFFBC94BDF}" type="presOf" srcId="{E16AA6E8-1ED8-48B9-89F0-4CFA98DEBB7E}" destId="{C266D3C9-A21A-4F31-B5C5-A41F6B5522CC}" srcOrd="1" destOrd="0" presId="urn:microsoft.com/office/officeart/2005/8/layout/vProcess5"/>
    <dgm:cxn modelId="{B0D9BB36-C42F-49D2-B3DB-A45D09778588}" type="presOf" srcId="{5C39AEB8-6C0D-4313-9FA3-D167A7BB4970}" destId="{5E19F260-3672-4F13-BEA1-360FF3B6DC01}" srcOrd="0" destOrd="0" presId="urn:microsoft.com/office/officeart/2005/8/layout/vProcess5"/>
    <dgm:cxn modelId="{3FFE6B43-73E7-4C74-A042-967A4B91DE1E}" type="presOf" srcId="{C8C22765-43EF-40C1-B038-557F5ADFEE61}" destId="{CEF2932D-F225-4A61-8356-A4E9B0DD07C0}" srcOrd="1" destOrd="0" presId="urn:microsoft.com/office/officeart/2005/8/layout/vProcess5"/>
    <dgm:cxn modelId="{9D384925-3BE7-4038-AD7D-C496511E0BAE}" srcId="{6C1C9286-A037-41E1-A19F-550BC0ABC725}" destId="{E16AA6E8-1ED8-48B9-89F0-4CFA98DEBB7E}" srcOrd="1" destOrd="0" parTransId="{0E528E35-A6FC-4E9A-A8F5-BA0AD8B62AF8}" sibTransId="{B3CA46C7-DA28-4D04-8432-CD3F4AFBC14C}"/>
    <dgm:cxn modelId="{30BEC953-D43F-4F9C-8826-DA75D260F0DC}" type="presOf" srcId="{4A32DED8-CD83-4901-AB44-12AEE1207BD4}" destId="{33A60495-C698-4ADB-9257-EC9FB6791EAF}" srcOrd="0" destOrd="0" presId="urn:microsoft.com/office/officeart/2005/8/layout/vProcess5"/>
    <dgm:cxn modelId="{21111514-D5D2-463E-ACCB-500BF6A42622}" srcId="{6C1C9286-A037-41E1-A19F-550BC0ABC725}" destId="{5C39AEB8-6C0D-4313-9FA3-D167A7BB4970}" srcOrd="3" destOrd="0" parTransId="{A3B14948-F11C-4C32-8FB5-CB2DC366B40A}" sibTransId="{CA442BF1-F13E-442B-BC90-BAB44C6BA8F8}"/>
    <dgm:cxn modelId="{CE997F9A-A978-47A9-9735-E7642AAA0BF2}" type="presOf" srcId="{5C39AEB8-6C0D-4313-9FA3-D167A7BB4970}" destId="{A17322C8-7A11-4167-AFF1-C8B697C959F4}" srcOrd="1" destOrd="0" presId="urn:microsoft.com/office/officeart/2005/8/layout/vProcess5"/>
    <dgm:cxn modelId="{84E7080A-D653-4D98-90C5-A2530A4ABA7D}" type="presOf" srcId="{6C1C9286-A037-41E1-A19F-550BC0ABC725}" destId="{3A51C00E-E747-4CE0-AC80-72B3EAD333F7}" srcOrd="0" destOrd="0" presId="urn:microsoft.com/office/officeart/2005/8/layout/vProcess5"/>
    <dgm:cxn modelId="{403C2F58-56C3-445B-BB40-821B041DAF7C}" type="presOf" srcId="{E16AA6E8-1ED8-48B9-89F0-4CFA98DEBB7E}" destId="{44728073-7270-48F9-ADFB-77B5F12CB3B8}" srcOrd="0" destOrd="0" presId="urn:microsoft.com/office/officeart/2005/8/layout/vProcess5"/>
    <dgm:cxn modelId="{567C295A-7A5E-422B-AA7D-6DAD40E5957F}" srcId="{6C1C9286-A037-41E1-A19F-550BC0ABC725}" destId="{F0B69476-E5FE-4406-966F-5DB22FB87B2A}" srcOrd="4" destOrd="0" parTransId="{FF13F640-5F5D-48E8-91A8-9FBA0932EC98}" sibTransId="{5A3F9B0B-0DDE-4F22-981A-227751219BC2}"/>
    <dgm:cxn modelId="{2EB9D779-0ACC-4B37-88EB-139A7CC2C090}" type="presOf" srcId="{883AA83A-732F-4AF0-92C1-01CF8CA65952}" destId="{D75F66D5-F3D9-4CD0-80BE-4C4A0FC12BA1}" srcOrd="0" destOrd="0" presId="urn:microsoft.com/office/officeart/2005/8/layout/vProcess5"/>
    <dgm:cxn modelId="{79147977-3678-410B-A45F-793E7C220415}" type="presOf" srcId="{CA442BF1-F13E-442B-BC90-BAB44C6BA8F8}" destId="{4C79D7DC-D84F-4A9F-AD9A-402873CBE7B2}" srcOrd="0" destOrd="0" presId="urn:microsoft.com/office/officeart/2005/8/layout/vProcess5"/>
    <dgm:cxn modelId="{7EE464F1-E60F-4915-B91A-9483D6A35B26}" type="presOf" srcId="{B3CA46C7-DA28-4D04-8432-CD3F4AFBC14C}" destId="{9E80B749-1995-48E8-8F7E-FA49BF0A7FED}" srcOrd="0" destOrd="0" presId="urn:microsoft.com/office/officeart/2005/8/layout/vProcess5"/>
    <dgm:cxn modelId="{6C0B54BA-37D4-49CF-B59D-4F76A23AE3B1}" srcId="{6C1C9286-A037-41E1-A19F-550BC0ABC725}" destId="{74543695-34CC-48A3-B98E-9DBE2A56A735}" srcOrd="0" destOrd="0" parTransId="{E83C2034-9560-41B1-9438-765BE234CC41}" sibTransId="{4A32DED8-CD83-4901-AB44-12AEE1207BD4}"/>
    <dgm:cxn modelId="{8F9FFFAD-19F9-4D5C-B482-013060D071BE}" type="presOf" srcId="{F0B69476-E5FE-4406-966F-5DB22FB87B2A}" destId="{6DDB5CF2-2089-46B0-856C-336C11DFDFE3}" srcOrd="0" destOrd="0" presId="urn:microsoft.com/office/officeart/2005/8/layout/vProcess5"/>
    <dgm:cxn modelId="{CFE3ADD0-3B24-42F9-AF59-BF62D9EC8B36}" srcId="{6C1C9286-A037-41E1-A19F-550BC0ABC725}" destId="{C8C22765-43EF-40C1-B038-557F5ADFEE61}" srcOrd="2" destOrd="0" parTransId="{7E186BFE-A2E0-428E-8F0D-016BB2D50782}" sibTransId="{883AA83A-732F-4AF0-92C1-01CF8CA65952}"/>
    <dgm:cxn modelId="{A408FE6C-81F4-466D-97C2-2D5A48B83B24}" type="presOf" srcId="{74543695-34CC-48A3-B98E-9DBE2A56A735}" destId="{82F791E6-E230-4035-8624-121A915AB7BE}" srcOrd="1" destOrd="0" presId="urn:microsoft.com/office/officeart/2005/8/layout/vProcess5"/>
    <dgm:cxn modelId="{98D9DFD2-EBC9-442D-B7A9-2A9E1DEEF062}" type="presOf" srcId="{C8C22765-43EF-40C1-B038-557F5ADFEE61}" destId="{A8358634-D97D-4832-B046-A941C693A755}" srcOrd="0" destOrd="0" presId="urn:microsoft.com/office/officeart/2005/8/layout/vProcess5"/>
    <dgm:cxn modelId="{49214C41-B5F4-4119-B859-EF9DFB1FABA6}" type="presOf" srcId="{F0B69476-E5FE-4406-966F-5DB22FB87B2A}" destId="{71145E22-901F-484C-95BC-6F30A081D8F3}" srcOrd="1" destOrd="0" presId="urn:microsoft.com/office/officeart/2005/8/layout/vProcess5"/>
    <dgm:cxn modelId="{0EA35269-9F1C-4AE6-8A71-85F00D290B14}" type="presParOf" srcId="{3A51C00E-E747-4CE0-AC80-72B3EAD333F7}" destId="{24ABDEA8-F69D-4D01-9844-09A9409EFBB4}" srcOrd="0" destOrd="0" presId="urn:microsoft.com/office/officeart/2005/8/layout/vProcess5"/>
    <dgm:cxn modelId="{AD6838EC-8E54-46E4-AA5C-F3DF9105F19C}" type="presParOf" srcId="{3A51C00E-E747-4CE0-AC80-72B3EAD333F7}" destId="{4E4C5CA7-210C-4CA7-AC98-835A4F27A6B7}" srcOrd="1" destOrd="0" presId="urn:microsoft.com/office/officeart/2005/8/layout/vProcess5"/>
    <dgm:cxn modelId="{18867FCA-66E0-419A-8596-BFBE47DE6083}" type="presParOf" srcId="{3A51C00E-E747-4CE0-AC80-72B3EAD333F7}" destId="{44728073-7270-48F9-ADFB-77B5F12CB3B8}" srcOrd="2" destOrd="0" presId="urn:microsoft.com/office/officeart/2005/8/layout/vProcess5"/>
    <dgm:cxn modelId="{05DEEB13-1314-45AD-A099-8790778B4BB3}" type="presParOf" srcId="{3A51C00E-E747-4CE0-AC80-72B3EAD333F7}" destId="{A8358634-D97D-4832-B046-A941C693A755}" srcOrd="3" destOrd="0" presId="urn:microsoft.com/office/officeart/2005/8/layout/vProcess5"/>
    <dgm:cxn modelId="{DDE31898-2F2C-4BE6-9424-893C5939C656}" type="presParOf" srcId="{3A51C00E-E747-4CE0-AC80-72B3EAD333F7}" destId="{5E19F260-3672-4F13-BEA1-360FF3B6DC01}" srcOrd="4" destOrd="0" presId="urn:microsoft.com/office/officeart/2005/8/layout/vProcess5"/>
    <dgm:cxn modelId="{2BC654A7-D9FA-4C9B-8265-4E7DFC434F0E}" type="presParOf" srcId="{3A51C00E-E747-4CE0-AC80-72B3EAD333F7}" destId="{6DDB5CF2-2089-46B0-856C-336C11DFDFE3}" srcOrd="5" destOrd="0" presId="urn:microsoft.com/office/officeart/2005/8/layout/vProcess5"/>
    <dgm:cxn modelId="{48375172-41C2-4DA8-BEB5-458D5EB0D6BD}" type="presParOf" srcId="{3A51C00E-E747-4CE0-AC80-72B3EAD333F7}" destId="{33A60495-C698-4ADB-9257-EC9FB6791EAF}" srcOrd="6" destOrd="0" presId="urn:microsoft.com/office/officeart/2005/8/layout/vProcess5"/>
    <dgm:cxn modelId="{C7E7431D-FB6D-42F3-8856-EBEDE10890CF}" type="presParOf" srcId="{3A51C00E-E747-4CE0-AC80-72B3EAD333F7}" destId="{9E80B749-1995-48E8-8F7E-FA49BF0A7FED}" srcOrd="7" destOrd="0" presId="urn:microsoft.com/office/officeart/2005/8/layout/vProcess5"/>
    <dgm:cxn modelId="{88010797-360A-4228-9507-CD09994E53F2}" type="presParOf" srcId="{3A51C00E-E747-4CE0-AC80-72B3EAD333F7}" destId="{D75F66D5-F3D9-4CD0-80BE-4C4A0FC12BA1}" srcOrd="8" destOrd="0" presId="urn:microsoft.com/office/officeart/2005/8/layout/vProcess5"/>
    <dgm:cxn modelId="{A7C548F4-DAF7-44D0-B615-E5898DD7FF3B}" type="presParOf" srcId="{3A51C00E-E747-4CE0-AC80-72B3EAD333F7}" destId="{4C79D7DC-D84F-4A9F-AD9A-402873CBE7B2}" srcOrd="9" destOrd="0" presId="urn:microsoft.com/office/officeart/2005/8/layout/vProcess5"/>
    <dgm:cxn modelId="{386CF8C3-8585-4DE3-A7A4-CE7635B817B2}" type="presParOf" srcId="{3A51C00E-E747-4CE0-AC80-72B3EAD333F7}" destId="{82F791E6-E230-4035-8624-121A915AB7BE}" srcOrd="10" destOrd="0" presId="urn:microsoft.com/office/officeart/2005/8/layout/vProcess5"/>
    <dgm:cxn modelId="{5C71739B-8769-4721-AEA7-12F36449DB30}" type="presParOf" srcId="{3A51C00E-E747-4CE0-AC80-72B3EAD333F7}" destId="{C266D3C9-A21A-4F31-B5C5-A41F6B5522CC}" srcOrd="11" destOrd="0" presId="urn:microsoft.com/office/officeart/2005/8/layout/vProcess5"/>
    <dgm:cxn modelId="{0518CC1E-A4B9-4EFB-BA18-6CCEADBE94E4}" type="presParOf" srcId="{3A51C00E-E747-4CE0-AC80-72B3EAD333F7}" destId="{CEF2932D-F225-4A61-8356-A4E9B0DD07C0}" srcOrd="12" destOrd="0" presId="urn:microsoft.com/office/officeart/2005/8/layout/vProcess5"/>
    <dgm:cxn modelId="{4505CF4E-0AE0-48A1-BC96-46214C05E3D0}" type="presParOf" srcId="{3A51C00E-E747-4CE0-AC80-72B3EAD333F7}" destId="{A17322C8-7A11-4167-AFF1-C8B697C959F4}" srcOrd="13" destOrd="0" presId="urn:microsoft.com/office/officeart/2005/8/layout/vProcess5"/>
    <dgm:cxn modelId="{D90053F4-5364-4001-BFEB-957C0B481D83}" type="presParOf" srcId="{3A51C00E-E747-4CE0-AC80-72B3EAD333F7}" destId="{71145E22-901F-484C-95BC-6F30A081D8F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D8DCEB1-0C46-44EC-96CD-4D18A85A2D03}" type="doc">
      <dgm:prSet loTypeId="urn:microsoft.com/office/officeart/2005/8/layout/architecture" loCatId="relationship" qsTypeId="urn:microsoft.com/office/officeart/2005/8/quickstyle/3d4" qsCatId="3D" csTypeId="urn:microsoft.com/office/officeart/2005/8/colors/accent3_3" csCatId="accent3"/>
      <dgm:spPr/>
      <dgm:t>
        <a:bodyPr/>
        <a:lstStyle/>
        <a:p>
          <a:pPr rtl="1"/>
          <a:endParaRPr lang="fa-IR"/>
        </a:p>
      </dgm:t>
    </dgm:pt>
    <dgm:pt modelId="{442079F8-AA4B-4766-9A99-8C094C24F3CA}">
      <dgm:prSet/>
      <dgm:spPr/>
      <dgm:t>
        <a:bodyPr/>
        <a:lstStyle/>
        <a:p>
          <a:pPr rtl="1"/>
          <a:r>
            <a:rPr lang="fa-IR" dirty="0" smtClean="0"/>
            <a:t>رابطه عقل و ادب</a:t>
          </a:r>
          <a:endParaRPr lang="fa-IR" dirty="0"/>
        </a:p>
      </dgm:t>
    </dgm:pt>
    <dgm:pt modelId="{FF5A0F7D-977E-4267-A7BA-5F74AC421874}" type="parTrans" cxnId="{8B6DDF9E-69A2-45CB-B19F-1AA81C3E92C2}">
      <dgm:prSet/>
      <dgm:spPr/>
      <dgm:t>
        <a:bodyPr/>
        <a:lstStyle/>
        <a:p>
          <a:pPr rtl="1"/>
          <a:endParaRPr lang="fa-IR"/>
        </a:p>
      </dgm:t>
    </dgm:pt>
    <dgm:pt modelId="{7126B054-E9C7-4EE3-96F2-7BDA85E4BA1E}" type="sibTrans" cxnId="{8B6DDF9E-69A2-45CB-B19F-1AA81C3E92C2}">
      <dgm:prSet/>
      <dgm:spPr/>
      <dgm:t>
        <a:bodyPr/>
        <a:lstStyle/>
        <a:p>
          <a:pPr rtl="1"/>
          <a:endParaRPr lang="fa-IR"/>
        </a:p>
      </dgm:t>
    </dgm:pt>
    <dgm:pt modelId="{6378B81D-535E-4771-B5EF-B765C978BCC3}">
      <dgm:prSet/>
      <dgm:spPr/>
      <dgm:t>
        <a:bodyPr/>
        <a:lstStyle/>
        <a:p>
          <a:pPr rtl="1"/>
          <a:r>
            <a:rPr lang="fa-IR" dirty="0" smtClean="0"/>
            <a:t>رابطه کنترل نفس و ادب</a:t>
          </a:r>
          <a:endParaRPr lang="fa-IR" dirty="0"/>
        </a:p>
      </dgm:t>
    </dgm:pt>
    <dgm:pt modelId="{72E11137-3EBA-47F8-87E4-884BAD31018D}" type="parTrans" cxnId="{9549F1A4-2252-4DAD-B48E-C8671BE805FA}">
      <dgm:prSet/>
      <dgm:spPr/>
      <dgm:t>
        <a:bodyPr/>
        <a:lstStyle/>
        <a:p>
          <a:pPr rtl="1"/>
          <a:endParaRPr lang="fa-IR"/>
        </a:p>
      </dgm:t>
    </dgm:pt>
    <dgm:pt modelId="{094F611D-747F-4D73-A880-52F7A6C5067C}" type="sibTrans" cxnId="{9549F1A4-2252-4DAD-B48E-C8671BE805FA}">
      <dgm:prSet/>
      <dgm:spPr/>
      <dgm:t>
        <a:bodyPr/>
        <a:lstStyle/>
        <a:p>
          <a:pPr rtl="1"/>
          <a:endParaRPr lang="fa-IR"/>
        </a:p>
      </dgm:t>
    </dgm:pt>
    <dgm:pt modelId="{EA90B6F9-7B7C-4CA0-B7E7-C7AF4B7842EB}">
      <dgm:prSet/>
      <dgm:spPr/>
      <dgm:t>
        <a:bodyPr/>
        <a:lstStyle/>
        <a:p>
          <a:pPr rtl="1"/>
          <a:r>
            <a:rPr lang="fa-IR" dirty="0" smtClean="0"/>
            <a:t>حدودشناسی و ادب</a:t>
          </a:r>
          <a:endParaRPr lang="fa-IR" dirty="0"/>
        </a:p>
      </dgm:t>
    </dgm:pt>
    <dgm:pt modelId="{0C46F5BE-F85F-49E9-95A5-F66DFE5A8F4E}" type="parTrans" cxnId="{85A3D085-5D51-4E79-B3D0-D98BFEED6D97}">
      <dgm:prSet/>
      <dgm:spPr/>
      <dgm:t>
        <a:bodyPr/>
        <a:lstStyle/>
        <a:p>
          <a:pPr rtl="1"/>
          <a:endParaRPr lang="fa-IR"/>
        </a:p>
      </dgm:t>
    </dgm:pt>
    <dgm:pt modelId="{050CC37C-E67D-433B-8CFA-0E79FCA3A97A}" type="sibTrans" cxnId="{85A3D085-5D51-4E79-B3D0-D98BFEED6D97}">
      <dgm:prSet/>
      <dgm:spPr/>
      <dgm:t>
        <a:bodyPr/>
        <a:lstStyle/>
        <a:p>
          <a:pPr rtl="1"/>
          <a:endParaRPr lang="fa-IR"/>
        </a:p>
      </dgm:t>
    </dgm:pt>
    <dgm:pt modelId="{78308D80-749B-49C3-AB4C-D00E7BDCD881}">
      <dgm:prSet/>
      <dgm:spPr/>
      <dgm:t>
        <a:bodyPr/>
        <a:lstStyle/>
        <a:p>
          <a:pPr rtl="1"/>
          <a:r>
            <a:rPr lang="fa-IR" dirty="0" smtClean="0"/>
            <a:t>تزکیه نفس و ادب</a:t>
          </a:r>
          <a:endParaRPr lang="fa-IR" dirty="0"/>
        </a:p>
      </dgm:t>
    </dgm:pt>
    <dgm:pt modelId="{9C5BBB8C-97F2-4C44-BF0C-7B4A7F617A37}" type="parTrans" cxnId="{E466464F-671D-4116-9478-0E45C55C07DF}">
      <dgm:prSet/>
      <dgm:spPr/>
      <dgm:t>
        <a:bodyPr/>
        <a:lstStyle/>
        <a:p>
          <a:pPr rtl="1"/>
          <a:endParaRPr lang="fa-IR"/>
        </a:p>
      </dgm:t>
    </dgm:pt>
    <dgm:pt modelId="{B88EDAAB-2317-45EC-A88B-F3EC145A84F5}" type="sibTrans" cxnId="{E466464F-671D-4116-9478-0E45C55C07DF}">
      <dgm:prSet/>
      <dgm:spPr/>
      <dgm:t>
        <a:bodyPr/>
        <a:lstStyle/>
        <a:p>
          <a:pPr rtl="1"/>
          <a:endParaRPr lang="fa-IR"/>
        </a:p>
      </dgm:t>
    </dgm:pt>
    <dgm:pt modelId="{62176E7C-A309-4D79-9D98-7B931DACBEF0}">
      <dgm:prSet/>
      <dgm:spPr/>
      <dgm:t>
        <a:bodyPr/>
        <a:lstStyle/>
        <a:p>
          <a:pPr rtl="1"/>
          <a:r>
            <a:rPr lang="fa-IR" dirty="0" smtClean="0"/>
            <a:t>ارث و مال و ادب</a:t>
          </a:r>
          <a:endParaRPr lang="fa-IR" dirty="0"/>
        </a:p>
      </dgm:t>
    </dgm:pt>
    <dgm:pt modelId="{FF648E51-12DC-4AA2-B70E-BDBCFCAF1E5C}" type="parTrans" cxnId="{DD4229B5-36CF-4553-88CA-0373CC776B62}">
      <dgm:prSet/>
      <dgm:spPr/>
      <dgm:t>
        <a:bodyPr/>
        <a:lstStyle/>
        <a:p>
          <a:pPr rtl="1"/>
          <a:endParaRPr lang="fa-IR"/>
        </a:p>
      </dgm:t>
    </dgm:pt>
    <dgm:pt modelId="{4DE91349-33C0-4BB9-BB1B-E6508523FE59}" type="sibTrans" cxnId="{DD4229B5-36CF-4553-88CA-0373CC776B62}">
      <dgm:prSet/>
      <dgm:spPr/>
      <dgm:t>
        <a:bodyPr/>
        <a:lstStyle/>
        <a:p>
          <a:pPr rtl="1"/>
          <a:endParaRPr lang="fa-IR"/>
        </a:p>
      </dgm:t>
    </dgm:pt>
    <dgm:pt modelId="{289940F5-B9C2-41DC-95CF-83018C9BBF5D}">
      <dgm:prSet/>
      <dgm:spPr/>
      <dgm:t>
        <a:bodyPr/>
        <a:lstStyle/>
        <a:p>
          <a:pPr rtl="1"/>
          <a:r>
            <a:rPr lang="fa-IR" dirty="0" smtClean="0"/>
            <a:t>اخلاق اجتماعی و ادب</a:t>
          </a:r>
          <a:endParaRPr lang="fa-IR" dirty="0"/>
        </a:p>
      </dgm:t>
    </dgm:pt>
    <dgm:pt modelId="{E42DAE8D-484B-4BFF-B442-E9542F013466}" type="parTrans" cxnId="{48C94E24-7E1C-44C2-8FD2-29BF4825670E}">
      <dgm:prSet/>
      <dgm:spPr/>
      <dgm:t>
        <a:bodyPr/>
        <a:lstStyle/>
        <a:p>
          <a:pPr rtl="1"/>
          <a:endParaRPr lang="fa-IR"/>
        </a:p>
      </dgm:t>
    </dgm:pt>
    <dgm:pt modelId="{130E6D09-7697-4749-96F1-27B62B59703F}" type="sibTrans" cxnId="{48C94E24-7E1C-44C2-8FD2-29BF4825670E}">
      <dgm:prSet/>
      <dgm:spPr/>
      <dgm:t>
        <a:bodyPr/>
        <a:lstStyle/>
        <a:p>
          <a:pPr rtl="1"/>
          <a:endParaRPr lang="fa-IR"/>
        </a:p>
      </dgm:t>
    </dgm:pt>
    <dgm:pt modelId="{A381EB04-5345-4FF5-8D4F-CF3E8C63AA56}">
      <dgm:prSet/>
      <dgm:spPr/>
      <dgm:t>
        <a:bodyPr/>
        <a:lstStyle/>
        <a:p>
          <a:pPr rtl="1"/>
          <a:r>
            <a:rPr lang="fa-IR" dirty="0" smtClean="0"/>
            <a:t>مطابقت با ادب خدا</a:t>
          </a:r>
          <a:endParaRPr lang="fa-IR" dirty="0"/>
        </a:p>
      </dgm:t>
    </dgm:pt>
    <dgm:pt modelId="{1088E5C3-F549-4EB7-A1F8-8301CD9A866A}" type="parTrans" cxnId="{548FAB0D-AAD3-4488-AB75-CEF03E760A80}">
      <dgm:prSet/>
      <dgm:spPr/>
      <dgm:t>
        <a:bodyPr/>
        <a:lstStyle/>
        <a:p>
          <a:pPr rtl="1"/>
          <a:endParaRPr lang="fa-IR"/>
        </a:p>
      </dgm:t>
    </dgm:pt>
    <dgm:pt modelId="{B904913F-87DA-44E7-B95C-63711D889F74}" type="sibTrans" cxnId="{548FAB0D-AAD3-4488-AB75-CEF03E760A80}">
      <dgm:prSet/>
      <dgm:spPr/>
      <dgm:t>
        <a:bodyPr/>
        <a:lstStyle/>
        <a:p>
          <a:pPr rtl="1"/>
          <a:endParaRPr lang="fa-IR"/>
        </a:p>
      </dgm:t>
    </dgm:pt>
    <dgm:pt modelId="{6C7E7D38-B30F-45F2-8E89-00D9E15E7065}">
      <dgm:prSet/>
      <dgm:spPr/>
      <dgm:t>
        <a:bodyPr/>
        <a:lstStyle/>
        <a:p>
          <a:pPr rtl="1"/>
          <a:r>
            <a:rPr lang="fa-IR" dirty="0" smtClean="0"/>
            <a:t>ادب و حرمت</a:t>
          </a:r>
          <a:endParaRPr lang="fa-IR" dirty="0"/>
        </a:p>
      </dgm:t>
    </dgm:pt>
    <dgm:pt modelId="{5E61A223-58E0-43AA-878E-C70868D3546B}" type="parTrans" cxnId="{AB1B07E7-8EB6-4722-83AD-3A21E8FF8D57}">
      <dgm:prSet/>
      <dgm:spPr/>
      <dgm:t>
        <a:bodyPr/>
        <a:lstStyle/>
        <a:p>
          <a:pPr rtl="1"/>
          <a:endParaRPr lang="fa-IR"/>
        </a:p>
      </dgm:t>
    </dgm:pt>
    <dgm:pt modelId="{3B41B399-7969-4BB5-B3E9-DE67A7CFA15B}" type="sibTrans" cxnId="{AB1B07E7-8EB6-4722-83AD-3A21E8FF8D57}">
      <dgm:prSet/>
      <dgm:spPr/>
      <dgm:t>
        <a:bodyPr/>
        <a:lstStyle/>
        <a:p>
          <a:pPr rtl="1"/>
          <a:endParaRPr lang="fa-IR"/>
        </a:p>
      </dgm:t>
    </dgm:pt>
    <dgm:pt modelId="{F376B18A-DD37-4796-8757-6D124548B948}" type="pres">
      <dgm:prSet presAssocID="{2D8DCEB1-0C46-44EC-96CD-4D18A85A2D03}" presName="Name0" presStyleCnt="0">
        <dgm:presLayoutVars>
          <dgm:chPref val="1"/>
          <dgm:dir/>
          <dgm:animOne val="branch"/>
          <dgm:animLvl val="lvl"/>
          <dgm:resizeHandles/>
        </dgm:presLayoutVars>
      </dgm:prSet>
      <dgm:spPr/>
    </dgm:pt>
    <dgm:pt modelId="{566DC032-795C-4711-B813-9C22E02FB08E}" type="pres">
      <dgm:prSet presAssocID="{442079F8-AA4B-4766-9A99-8C094C24F3CA}" presName="vertOne" presStyleCnt="0"/>
      <dgm:spPr/>
    </dgm:pt>
    <dgm:pt modelId="{A4E58C5A-CEA2-4AA5-81C4-82DA9D862778}" type="pres">
      <dgm:prSet presAssocID="{442079F8-AA4B-4766-9A99-8C094C24F3CA}" presName="txOne" presStyleLbl="node0" presStyleIdx="0" presStyleCnt="8">
        <dgm:presLayoutVars>
          <dgm:chPref val="3"/>
        </dgm:presLayoutVars>
      </dgm:prSet>
      <dgm:spPr/>
    </dgm:pt>
    <dgm:pt modelId="{1F4B8951-10D9-4061-B326-070B501E9A99}" type="pres">
      <dgm:prSet presAssocID="{442079F8-AA4B-4766-9A99-8C094C24F3CA}" presName="horzOne" presStyleCnt="0"/>
      <dgm:spPr/>
    </dgm:pt>
    <dgm:pt modelId="{CE5FBB87-2997-43CD-974F-81A66A638052}" type="pres">
      <dgm:prSet presAssocID="{7126B054-E9C7-4EE3-96F2-7BDA85E4BA1E}" presName="sibSpaceOne" presStyleCnt="0"/>
      <dgm:spPr/>
    </dgm:pt>
    <dgm:pt modelId="{56E801A5-1F94-4782-AF0B-03D89684B3D2}" type="pres">
      <dgm:prSet presAssocID="{6378B81D-535E-4771-B5EF-B765C978BCC3}" presName="vertOne" presStyleCnt="0"/>
      <dgm:spPr/>
    </dgm:pt>
    <dgm:pt modelId="{7AD89BA8-F2F9-448D-A7D7-0D89605BBC2F}" type="pres">
      <dgm:prSet presAssocID="{6378B81D-535E-4771-B5EF-B765C978BCC3}" presName="txOne" presStyleLbl="node0" presStyleIdx="1" presStyleCnt="8">
        <dgm:presLayoutVars>
          <dgm:chPref val="3"/>
        </dgm:presLayoutVars>
      </dgm:prSet>
      <dgm:spPr/>
    </dgm:pt>
    <dgm:pt modelId="{AC2915A1-5187-4945-A0BE-F48139877456}" type="pres">
      <dgm:prSet presAssocID="{6378B81D-535E-4771-B5EF-B765C978BCC3}" presName="horzOne" presStyleCnt="0"/>
      <dgm:spPr/>
    </dgm:pt>
    <dgm:pt modelId="{37195434-10C8-4E67-BA9C-889906EB5B84}" type="pres">
      <dgm:prSet presAssocID="{094F611D-747F-4D73-A880-52F7A6C5067C}" presName="sibSpaceOne" presStyleCnt="0"/>
      <dgm:spPr/>
    </dgm:pt>
    <dgm:pt modelId="{A6BF0286-88BD-4226-9F64-5F6D5F1F9C9D}" type="pres">
      <dgm:prSet presAssocID="{EA90B6F9-7B7C-4CA0-B7E7-C7AF4B7842EB}" presName="vertOne" presStyleCnt="0"/>
      <dgm:spPr/>
    </dgm:pt>
    <dgm:pt modelId="{B0CC52BD-5B1C-4A0B-A858-8CAE40750C93}" type="pres">
      <dgm:prSet presAssocID="{EA90B6F9-7B7C-4CA0-B7E7-C7AF4B7842EB}" presName="txOne" presStyleLbl="node0" presStyleIdx="2" presStyleCnt="8">
        <dgm:presLayoutVars>
          <dgm:chPref val="3"/>
        </dgm:presLayoutVars>
      </dgm:prSet>
      <dgm:spPr/>
    </dgm:pt>
    <dgm:pt modelId="{D2F5E0F8-252A-4F8F-8A0F-E0AE5F5143A8}" type="pres">
      <dgm:prSet presAssocID="{EA90B6F9-7B7C-4CA0-B7E7-C7AF4B7842EB}" presName="horzOne" presStyleCnt="0"/>
      <dgm:spPr/>
    </dgm:pt>
    <dgm:pt modelId="{241A3394-385B-4F5D-83A8-646469B68FFF}" type="pres">
      <dgm:prSet presAssocID="{050CC37C-E67D-433B-8CFA-0E79FCA3A97A}" presName="sibSpaceOne" presStyleCnt="0"/>
      <dgm:spPr/>
    </dgm:pt>
    <dgm:pt modelId="{848F5E4E-8891-4D51-8CE6-7E88DED32368}" type="pres">
      <dgm:prSet presAssocID="{78308D80-749B-49C3-AB4C-D00E7BDCD881}" presName="vertOne" presStyleCnt="0"/>
      <dgm:spPr/>
    </dgm:pt>
    <dgm:pt modelId="{2DFCB6B4-2998-4766-A1F2-DC34D5B8B999}" type="pres">
      <dgm:prSet presAssocID="{78308D80-749B-49C3-AB4C-D00E7BDCD881}" presName="txOne" presStyleLbl="node0" presStyleIdx="3" presStyleCnt="8">
        <dgm:presLayoutVars>
          <dgm:chPref val="3"/>
        </dgm:presLayoutVars>
      </dgm:prSet>
      <dgm:spPr/>
    </dgm:pt>
    <dgm:pt modelId="{248CAC71-4B69-40B1-B383-777BC31572EE}" type="pres">
      <dgm:prSet presAssocID="{78308D80-749B-49C3-AB4C-D00E7BDCD881}" presName="horzOne" presStyleCnt="0"/>
      <dgm:spPr/>
    </dgm:pt>
    <dgm:pt modelId="{DE2564BC-0817-4437-9F82-F874B82587B1}" type="pres">
      <dgm:prSet presAssocID="{B88EDAAB-2317-45EC-A88B-F3EC145A84F5}" presName="sibSpaceOne" presStyleCnt="0"/>
      <dgm:spPr/>
    </dgm:pt>
    <dgm:pt modelId="{3A7312A3-93F8-42A3-9E05-2775F975666D}" type="pres">
      <dgm:prSet presAssocID="{62176E7C-A309-4D79-9D98-7B931DACBEF0}" presName="vertOne" presStyleCnt="0"/>
      <dgm:spPr/>
    </dgm:pt>
    <dgm:pt modelId="{24DD2DA8-101F-4D69-9595-EB6B40D6D497}" type="pres">
      <dgm:prSet presAssocID="{62176E7C-A309-4D79-9D98-7B931DACBEF0}" presName="txOne" presStyleLbl="node0" presStyleIdx="4" presStyleCnt="8">
        <dgm:presLayoutVars>
          <dgm:chPref val="3"/>
        </dgm:presLayoutVars>
      </dgm:prSet>
      <dgm:spPr/>
    </dgm:pt>
    <dgm:pt modelId="{F7D19EED-34CB-4072-ABDB-C444148D8DA1}" type="pres">
      <dgm:prSet presAssocID="{62176E7C-A309-4D79-9D98-7B931DACBEF0}" presName="horzOne" presStyleCnt="0"/>
      <dgm:spPr/>
    </dgm:pt>
    <dgm:pt modelId="{967BC88D-8CFA-444A-8C92-C97F2CF617DA}" type="pres">
      <dgm:prSet presAssocID="{4DE91349-33C0-4BB9-BB1B-E6508523FE59}" presName="sibSpaceOne" presStyleCnt="0"/>
      <dgm:spPr/>
    </dgm:pt>
    <dgm:pt modelId="{A3D5999F-55DC-4FE4-A784-9410AB7EBB81}" type="pres">
      <dgm:prSet presAssocID="{289940F5-B9C2-41DC-95CF-83018C9BBF5D}" presName="vertOne" presStyleCnt="0"/>
      <dgm:spPr/>
    </dgm:pt>
    <dgm:pt modelId="{30276E09-5D10-4C54-B0C4-3772A48AAE2E}" type="pres">
      <dgm:prSet presAssocID="{289940F5-B9C2-41DC-95CF-83018C9BBF5D}" presName="txOne" presStyleLbl="node0" presStyleIdx="5" presStyleCnt="8">
        <dgm:presLayoutVars>
          <dgm:chPref val="3"/>
        </dgm:presLayoutVars>
      </dgm:prSet>
      <dgm:spPr/>
    </dgm:pt>
    <dgm:pt modelId="{05CC9EBA-1A3D-4B9B-9E25-5558BD652B9E}" type="pres">
      <dgm:prSet presAssocID="{289940F5-B9C2-41DC-95CF-83018C9BBF5D}" presName="horzOne" presStyleCnt="0"/>
      <dgm:spPr/>
    </dgm:pt>
    <dgm:pt modelId="{E53E482A-A11E-40E9-AA08-933629B4B464}" type="pres">
      <dgm:prSet presAssocID="{130E6D09-7697-4749-96F1-27B62B59703F}" presName="sibSpaceOne" presStyleCnt="0"/>
      <dgm:spPr/>
    </dgm:pt>
    <dgm:pt modelId="{F151DAF5-0C22-482E-BA88-1B56100ACFA1}" type="pres">
      <dgm:prSet presAssocID="{A381EB04-5345-4FF5-8D4F-CF3E8C63AA56}" presName="vertOne" presStyleCnt="0"/>
      <dgm:spPr/>
    </dgm:pt>
    <dgm:pt modelId="{85A70448-A47B-4BAB-B17B-D70814A2326B}" type="pres">
      <dgm:prSet presAssocID="{A381EB04-5345-4FF5-8D4F-CF3E8C63AA56}" presName="txOne" presStyleLbl="node0" presStyleIdx="6" presStyleCnt="8">
        <dgm:presLayoutVars>
          <dgm:chPref val="3"/>
        </dgm:presLayoutVars>
      </dgm:prSet>
      <dgm:spPr/>
    </dgm:pt>
    <dgm:pt modelId="{5C07E88D-3904-4438-AAFC-131755B20FB2}" type="pres">
      <dgm:prSet presAssocID="{A381EB04-5345-4FF5-8D4F-CF3E8C63AA56}" presName="horzOne" presStyleCnt="0"/>
      <dgm:spPr/>
    </dgm:pt>
    <dgm:pt modelId="{2399EE00-0E87-44D6-BAE4-477C8460546F}" type="pres">
      <dgm:prSet presAssocID="{B904913F-87DA-44E7-B95C-63711D889F74}" presName="sibSpaceOne" presStyleCnt="0"/>
      <dgm:spPr/>
    </dgm:pt>
    <dgm:pt modelId="{3333D41D-156A-480A-B5A1-9CC3698DBEEE}" type="pres">
      <dgm:prSet presAssocID="{6C7E7D38-B30F-45F2-8E89-00D9E15E7065}" presName="vertOne" presStyleCnt="0"/>
      <dgm:spPr/>
    </dgm:pt>
    <dgm:pt modelId="{EB7E6EBC-CEA3-4311-8245-3B8C0C220D99}" type="pres">
      <dgm:prSet presAssocID="{6C7E7D38-B30F-45F2-8E89-00D9E15E7065}" presName="txOne" presStyleLbl="node0" presStyleIdx="7" presStyleCnt="8">
        <dgm:presLayoutVars>
          <dgm:chPref val="3"/>
        </dgm:presLayoutVars>
      </dgm:prSet>
      <dgm:spPr/>
    </dgm:pt>
    <dgm:pt modelId="{64817A6F-C31D-460A-A60F-5053BBA203D5}" type="pres">
      <dgm:prSet presAssocID="{6C7E7D38-B30F-45F2-8E89-00D9E15E7065}" presName="horzOne" presStyleCnt="0"/>
      <dgm:spPr/>
    </dgm:pt>
  </dgm:ptLst>
  <dgm:cxnLst>
    <dgm:cxn modelId="{8B6DDF9E-69A2-45CB-B19F-1AA81C3E92C2}" srcId="{2D8DCEB1-0C46-44EC-96CD-4D18A85A2D03}" destId="{442079F8-AA4B-4766-9A99-8C094C24F3CA}" srcOrd="0" destOrd="0" parTransId="{FF5A0F7D-977E-4267-A7BA-5F74AC421874}" sibTransId="{7126B054-E9C7-4EE3-96F2-7BDA85E4BA1E}"/>
    <dgm:cxn modelId="{CC057C2F-21AC-47F0-80B7-AE1F1BBE8DFD}" type="presOf" srcId="{EA90B6F9-7B7C-4CA0-B7E7-C7AF4B7842EB}" destId="{B0CC52BD-5B1C-4A0B-A858-8CAE40750C93}" srcOrd="0" destOrd="0" presId="urn:microsoft.com/office/officeart/2005/8/layout/architecture"/>
    <dgm:cxn modelId="{4AEAD5D7-2B65-4DA5-80D1-480D452E3625}" type="presOf" srcId="{6C7E7D38-B30F-45F2-8E89-00D9E15E7065}" destId="{EB7E6EBC-CEA3-4311-8245-3B8C0C220D99}" srcOrd="0" destOrd="0" presId="urn:microsoft.com/office/officeart/2005/8/layout/architecture"/>
    <dgm:cxn modelId="{9549F1A4-2252-4DAD-B48E-C8671BE805FA}" srcId="{2D8DCEB1-0C46-44EC-96CD-4D18A85A2D03}" destId="{6378B81D-535E-4771-B5EF-B765C978BCC3}" srcOrd="1" destOrd="0" parTransId="{72E11137-3EBA-47F8-87E4-884BAD31018D}" sibTransId="{094F611D-747F-4D73-A880-52F7A6C5067C}"/>
    <dgm:cxn modelId="{2BCEE34C-0E9A-4B70-BFC4-F78A2ED2F30E}" type="presOf" srcId="{2D8DCEB1-0C46-44EC-96CD-4D18A85A2D03}" destId="{F376B18A-DD37-4796-8757-6D124548B948}" srcOrd="0" destOrd="0" presId="urn:microsoft.com/office/officeart/2005/8/layout/architecture"/>
    <dgm:cxn modelId="{48FCE6FC-2599-4107-835E-BCC79059849C}" type="presOf" srcId="{78308D80-749B-49C3-AB4C-D00E7BDCD881}" destId="{2DFCB6B4-2998-4766-A1F2-DC34D5B8B999}" srcOrd="0" destOrd="0" presId="urn:microsoft.com/office/officeart/2005/8/layout/architecture"/>
    <dgm:cxn modelId="{A710FE43-4E48-480F-B522-BF4975509AF1}" type="presOf" srcId="{A381EB04-5345-4FF5-8D4F-CF3E8C63AA56}" destId="{85A70448-A47B-4BAB-B17B-D70814A2326B}" srcOrd="0" destOrd="0" presId="urn:microsoft.com/office/officeart/2005/8/layout/architecture"/>
    <dgm:cxn modelId="{96D64C45-30C2-47C5-9F65-0E8100B31F74}" type="presOf" srcId="{442079F8-AA4B-4766-9A99-8C094C24F3CA}" destId="{A4E58C5A-CEA2-4AA5-81C4-82DA9D862778}" srcOrd="0" destOrd="0" presId="urn:microsoft.com/office/officeart/2005/8/layout/architecture"/>
    <dgm:cxn modelId="{E466464F-671D-4116-9478-0E45C55C07DF}" srcId="{2D8DCEB1-0C46-44EC-96CD-4D18A85A2D03}" destId="{78308D80-749B-49C3-AB4C-D00E7BDCD881}" srcOrd="3" destOrd="0" parTransId="{9C5BBB8C-97F2-4C44-BF0C-7B4A7F617A37}" sibTransId="{B88EDAAB-2317-45EC-A88B-F3EC145A84F5}"/>
    <dgm:cxn modelId="{E3AB16A7-13DC-4EED-9BA6-243832893A28}" type="presOf" srcId="{62176E7C-A309-4D79-9D98-7B931DACBEF0}" destId="{24DD2DA8-101F-4D69-9595-EB6B40D6D497}" srcOrd="0" destOrd="0" presId="urn:microsoft.com/office/officeart/2005/8/layout/architecture"/>
    <dgm:cxn modelId="{DD4229B5-36CF-4553-88CA-0373CC776B62}" srcId="{2D8DCEB1-0C46-44EC-96CD-4D18A85A2D03}" destId="{62176E7C-A309-4D79-9D98-7B931DACBEF0}" srcOrd="4" destOrd="0" parTransId="{FF648E51-12DC-4AA2-B70E-BDBCFCAF1E5C}" sibTransId="{4DE91349-33C0-4BB9-BB1B-E6508523FE59}"/>
    <dgm:cxn modelId="{AB1B07E7-8EB6-4722-83AD-3A21E8FF8D57}" srcId="{2D8DCEB1-0C46-44EC-96CD-4D18A85A2D03}" destId="{6C7E7D38-B30F-45F2-8E89-00D9E15E7065}" srcOrd="7" destOrd="0" parTransId="{5E61A223-58E0-43AA-878E-C70868D3546B}" sibTransId="{3B41B399-7969-4BB5-B3E9-DE67A7CFA15B}"/>
    <dgm:cxn modelId="{DB5B86CC-7504-48C7-A515-1ED28D12179F}" type="presOf" srcId="{289940F5-B9C2-41DC-95CF-83018C9BBF5D}" destId="{30276E09-5D10-4C54-B0C4-3772A48AAE2E}" srcOrd="0" destOrd="0" presId="urn:microsoft.com/office/officeart/2005/8/layout/architecture"/>
    <dgm:cxn modelId="{548FAB0D-AAD3-4488-AB75-CEF03E760A80}" srcId="{2D8DCEB1-0C46-44EC-96CD-4D18A85A2D03}" destId="{A381EB04-5345-4FF5-8D4F-CF3E8C63AA56}" srcOrd="6" destOrd="0" parTransId="{1088E5C3-F549-4EB7-A1F8-8301CD9A866A}" sibTransId="{B904913F-87DA-44E7-B95C-63711D889F74}"/>
    <dgm:cxn modelId="{48C94E24-7E1C-44C2-8FD2-29BF4825670E}" srcId="{2D8DCEB1-0C46-44EC-96CD-4D18A85A2D03}" destId="{289940F5-B9C2-41DC-95CF-83018C9BBF5D}" srcOrd="5" destOrd="0" parTransId="{E42DAE8D-484B-4BFF-B442-E9542F013466}" sibTransId="{130E6D09-7697-4749-96F1-27B62B59703F}"/>
    <dgm:cxn modelId="{B138A361-B26F-40CA-938E-A5F7656BDD6C}" type="presOf" srcId="{6378B81D-535E-4771-B5EF-B765C978BCC3}" destId="{7AD89BA8-F2F9-448D-A7D7-0D89605BBC2F}" srcOrd="0" destOrd="0" presId="urn:microsoft.com/office/officeart/2005/8/layout/architecture"/>
    <dgm:cxn modelId="{85A3D085-5D51-4E79-B3D0-D98BFEED6D97}" srcId="{2D8DCEB1-0C46-44EC-96CD-4D18A85A2D03}" destId="{EA90B6F9-7B7C-4CA0-B7E7-C7AF4B7842EB}" srcOrd="2" destOrd="0" parTransId="{0C46F5BE-F85F-49E9-95A5-F66DFE5A8F4E}" sibTransId="{050CC37C-E67D-433B-8CFA-0E79FCA3A97A}"/>
    <dgm:cxn modelId="{7E473F1F-5E7A-45DD-A8E2-04A4432C6688}" type="presParOf" srcId="{F376B18A-DD37-4796-8757-6D124548B948}" destId="{566DC032-795C-4711-B813-9C22E02FB08E}" srcOrd="0" destOrd="0" presId="urn:microsoft.com/office/officeart/2005/8/layout/architecture"/>
    <dgm:cxn modelId="{3E357E16-1229-4198-8E19-BCED86317DB2}" type="presParOf" srcId="{566DC032-795C-4711-B813-9C22E02FB08E}" destId="{A4E58C5A-CEA2-4AA5-81C4-82DA9D862778}" srcOrd="0" destOrd="0" presId="urn:microsoft.com/office/officeart/2005/8/layout/architecture"/>
    <dgm:cxn modelId="{1F70F49C-DB85-4996-9695-BC1A5BEF9F7C}" type="presParOf" srcId="{566DC032-795C-4711-B813-9C22E02FB08E}" destId="{1F4B8951-10D9-4061-B326-070B501E9A99}" srcOrd="1" destOrd="0" presId="urn:microsoft.com/office/officeart/2005/8/layout/architecture"/>
    <dgm:cxn modelId="{4DDD660D-2A8B-4C3C-802F-87213D92614E}" type="presParOf" srcId="{F376B18A-DD37-4796-8757-6D124548B948}" destId="{CE5FBB87-2997-43CD-974F-81A66A638052}" srcOrd="1" destOrd="0" presId="urn:microsoft.com/office/officeart/2005/8/layout/architecture"/>
    <dgm:cxn modelId="{186C699A-3AAB-42BF-A82C-D0795E6F00EF}" type="presParOf" srcId="{F376B18A-DD37-4796-8757-6D124548B948}" destId="{56E801A5-1F94-4782-AF0B-03D89684B3D2}" srcOrd="2" destOrd="0" presId="urn:microsoft.com/office/officeart/2005/8/layout/architecture"/>
    <dgm:cxn modelId="{44F740A1-124E-454D-9500-5FB894894DF2}" type="presParOf" srcId="{56E801A5-1F94-4782-AF0B-03D89684B3D2}" destId="{7AD89BA8-F2F9-448D-A7D7-0D89605BBC2F}" srcOrd="0" destOrd="0" presId="urn:microsoft.com/office/officeart/2005/8/layout/architecture"/>
    <dgm:cxn modelId="{AB34EE80-EAAB-4F4F-B137-EF7DD93146EF}" type="presParOf" srcId="{56E801A5-1F94-4782-AF0B-03D89684B3D2}" destId="{AC2915A1-5187-4945-A0BE-F48139877456}" srcOrd="1" destOrd="0" presId="urn:microsoft.com/office/officeart/2005/8/layout/architecture"/>
    <dgm:cxn modelId="{85655725-38EA-47B1-BC33-759E677067C2}" type="presParOf" srcId="{F376B18A-DD37-4796-8757-6D124548B948}" destId="{37195434-10C8-4E67-BA9C-889906EB5B84}" srcOrd="3" destOrd="0" presId="urn:microsoft.com/office/officeart/2005/8/layout/architecture"/>
    <dgm:cxn modelId="{4ECF138B-7276-4195-8321-F428866F20E5}" type="presParOf" srcId="{F376B18A-DD37-4796-8757-6D124548B948}" destId="{A6BF0286-88BD-4226-9F64-5F6D5F1F9C9D}" srcOrd="4" destOrd="0" presId="urn:microsoft.com/office/officeart/2005/8/layout/architecture"/>
    <dgm:cxn modelId="{CD9D955E-D46B-4D3D-98AF-6A1B83AEBC3B}" type="presParOf" srcId="{A6BF0286-88BD-4226-9F64-5F6D5F1F9C9D}" destId="{B0CC52BD-5B1C-4A0B-A858-8CAE40750C93}" srcOrd="0" destOrd="0" presId="urn:microsoft.com/office/officeart/2005/8/layout/architecture"/>
    <dgm:cxn modelId="{5B8717D8-13AA-4D38-A950-3BAA9C118962}" type="presParOf" srcId="{A6BF0286-88BD-4226-9F64-5F6D5F1F9C9D}" destId="{D2F5E0F8-252A-4F8F-8A0F-E0AE5F5143A8}" srcOrd="1" destOrd="0" presId="urn:microsoft.com/office/officeart/2005/8/layout/architecture"/>
    <dgm:cxn modelId="{145E7D4F-BF4C-4897-9D73-73E2A6293113}" type="presParOf" srcId="{F376B18A-DD37-4796-8757-6D124548B948}" destId="{241A3394-385B-4F5D-83A8-646469B68FFF}" srcOrd="5" destOrd="0" presId="urn:microsoft.com/office/officeart/2005/8/layout/architecture"/>
    <dgm:cxn modelId="{21107735-B716-4E37-AC78-19E2D3EF2E03}" type="presParOf" srcId="{F376B18A-DD37-4796-8757-6D124548B948}" destId="{848F5E4E-8891-4D51-8CE6-7E88DED32368}" srcOrd="6" destOrd="0" presId="urn:microsoft.com/office/officeart/2005/8/layout/architecture"/>
    <dgm:cxn modelId="{82401564-2384-4AC1-8983-502110538926}" type="presParOf" srcId="{848F5E4E-8891-4D51-8CE6-7E88DED32368}" destId="{2DFCB6B4-2998-4766-A1F2-DC34D5B8B999}" srcOrd="0" destOrd="0" presId="urn:microsoft.com/office/officeart/2005/8/layout/architecture"/>
    <dgm:cxn modelId="{FEACF3FB-3243-41EC-8FCD-2C19A26991D7}" type="presParOf" srcId="{848F5E4E-8891-4D51-8CE6-7E88DED32368}" destId="{248CAC71-4B69-40B1-B383-777BC31572EE}" srcOrd="1" destOrd="0" presId="urn:microsoft.com/office/officeart/2005/8/layout/architecture"/>
    <dgm:cxn modelId="{ED2AED37-AE20-4C59-A6C9-1D94B16ECB83}" type="presParOf" srcId="{F376B18A-DD37-4796-8757-6D124548B948}" destId="{DE2564BC-0817-4437-9F82-F874B82587B1}" srcOrd="7" destOrd="0" presId="urn:microsoft.com/office/officeart/2005/8/layout/architecture"/>
    <dgm:cxn modelId="{B48D2A3D-EB99-4E02-AA22-B72EF5FC3835}" type="presParOf" srcId="{F376B18A-DD37-4796-8757-6D124548B948}" destId="{3A7312A3-93F8-42A3-9E05-2775F975666D}" srcOrd="8" destOrd="0" presId="urn:microsoft.com/office/officeart/2005/8/layout/architecture"/>
    <dgm:cxn modelId="{DE6BF3BD-D52B-46D8-B2CD-88F0DC4F358E}" type="presParOf" srcId="{3A7312A3-93F8-42A3-9E05-2775F975666D}" destId="{24DD2DA8-101F-4D69-9595-EB6B40D6D497}" srcOrd="0" destOrd="0" presId="urn:microsoft.com/office/officeart/2005/8/layout/architecture"/>
    <dgm:cxn modelId="{944D5E04-6EE1-46D9-9C78-4E8EEBB901BA}" type="presParOf" srcId="{3A7312A3-93F8-42A3-9E05-2775F975666D}" destId="{F7D19EED-34CB-4072-ABDB-C444148D8DA1}" srcOrd="1" destOrd="0" presId="urn:microsoft.com/office/officeart/2005/8/layout/architecture"/>
    <dgm:cxn modelId="{018E41AE-7D4E-4B73-9E45-CC9ED5B68935}" type="presParOf" srcId="{F376B18A-DD37-4796-8757-6D124548B948}" destId="{967BC88D-8CFA-444A-8C92-C97F2CF617DA}" srcOrd="9" destOrd="0" presId="urn:microsoft.com/office/officeart/2005/8/layout/architecture"/>
    <dgm:cxn modelId="{D0C62DFA-78BB-45BD-9464-D94EA699A334}" type="presParOf" srcId="{F376B18A-DD37-4796-8757-6D124548B948}" destId="{A3D5999F-55DC-4FE4-A784-9410AB7EBB81}" srcOrd="10" destOrd="0" presId="urn:microsoft.com/office/officeart/2005/8/layout/architecture"/>
    <dgm:cxn modelId="{A6759E9C-47C5-4364-8568-52AB40DAF414}" type="presParOf" srcId="{A3D5999F-55DC-4FE4-A784-9410AB7EBB81}" destId="{30276E09-5D10-4C54-B0C4-3772A48AAE2E}" srcOrd="0" destOrd="0" presId="urn:microsoft.com/office/officeart/2005/8/layout/architecture"/>
    <dgm:cxn modelId="{2BB0722C-2411-43F9-AA70-4E34CF524341}" type="presParOf" srcId="{A3D5999F-55DC-4FE4-A784-9410AB7EBB81}" destId="{05CC9EBA-1A3D-4B9B-9E25-5558BD652B9E}" srcOrd="1" destOrd="0" presId="urn:microsoft.com/office/officeart/2005/8/layout/architecture"/>
    <dgm:cxn modelId="{B5A8BA1D-B682-466C-AB3E-3E9E266087F3}" type="presParOf" srcId="{F376B18A-DD37-4796-8757-6D124548B948}" destId="{E53E482A-A11E-40E9-AA08-933629B4B464}" srcOrd="11" destOrd="0" presId="urn:microsoft.com/office/officeart/2005/8/layout/architecture"/>
    <dgm:cxn modelId="{0C54EC49-66FD-46FD-A0CC-B0CDF3EE10A0}" type="presParOf" srcId="{F376B18A-DD37-4796-8757-6D124548B948}" destId="{F151DAF5-0C22-482E-BA88-1B56100ACFA1}" srcOrd="12" destOrd="0" presId="urn:microsoft.com/office/officeart/2005/8/layout/architecture"/>
    <dgm:cxn modelId="{B52A5D3D-A585-4E4E-BBAC-35BD32555AAB}" type="presParOf" srcId="{F151DAF5-0C22-482E-BA88-1B56100ACFA1}" destId="{85A70448-A47B-4BAB-B17B-D70814A2326B}" srcOrd="0" destOrd="0" presId="urn:microsoft.com/office/officeart/2005/8/layout/architecture"/>
    <dgm:cxn modelId="{A34162F5-0282-4C5D-98FD-9D8A7C3DCD27}" type="presParOf" srcId="{F151DAF5-0C22-482E-BA88-1B56100ACFA1}" destId="{5C07E88D-3904-4438-AAFC-131755B20FB2}" srcOrd="1" destOrd="0" presId="urn:microsoft.com/office/officeart/2005/8/layout/architecture"/>
    <dgm:cxn modelId="{FE6DFEBA-3020-40AC-9C09-718098D98760}" type="presParOf" srcId="{F376B18A-DD37-4796-8757-6D124548B948}" destId="{2399EE00-0E87-44D6-BAE4-477C8460546F}" srcOrd="13" destOrd="0" presId="urn:microsoft.com/office/officeart/2005/8/layout/architecture"/>
    <dgm:cxn modelId="{FABB8805-15C2-42DD-A416-EE28F4CAE30B}" type="presParOf" srcId="{F376B18A-DD37-4796-8757-6D124548B948}" destId="{3333D41D-156A-480A-B5A1-9CC3698DBEEE}" srcOrd="14" destOrd="0" presId="urn:microsoft.com/office/officeart/2005/8/layout/architecture"/>
    <dgm:cxn modelId="{74E536D5-264C-4B55-B990-A0369E33D62B}" type="presParOf" srcId="{3333D41D-156A-480A-B5A1-9CC3698DBEEE}" destId="{EB7E6EBC-CEA3-4311-8245-3B8C0C220D99}" srcOrd="0" destOrd="0" presId="urn:microsoft.com/office/officeart/2005/8/layout/architecture"/>
    <dgm:cxn modelId="{D7A532B8-3300-4F95-9504-C9428AF990B8}" type="presParOf" srcId="{3333D41D-156A-480A-B5A1-9CC3698DBEEE}" destId="{64817A6F-C31D-460A-A60F-5053BBA203D5}"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012FD6-7DF2-4407-A02C-1295F406F2D1}" type="doc">
      <dgm:prSet loTypeId="urn:microsoft.com/office/officeart/2005/8/layout/chevronAccent+Icon" loCatId="officeonline" qsTypeId="urn:microsoft.com/office/officeart/2005/8/quickstyle/simple1" qsCatId="simple" csTypeId="urn:microsoft.com/office/officeart/2005/8/colors/colorful2" csCatId="colorful" phldr="1"/>
      <dgm:spPr/>
      <dgm:t>
        <a:bodyPr/>
        <a:lstStyle/>
        <a:p>
          <a:pPr rtl="1"/>
          <a:endParaRPr lang="fa-IR"/>
        </a:p>
      </dgm:t>
    </dgm:pt>
    <dgm:pt modelId="{CDBA68EA-5B62-4099-9D3E-B08ECEE5B8DD}">
      <dgm:prSet custT="1"/>
      <dgm:spPr/>
      <dgm:t>
        <a:bodyPr/>
        <a:lstStyle/>
        <a:p>
          <a:pPr rtl="1"/>
          <a:r>
            <a:rPr lang="fa-IR" sz="2400" smtClean="0"/>
            <a:t>تعبد</a:t>
          </a:r>
          <a:endParaRPr lang="fa-IR" sz="2400"/>
        </a:p>
      </dgm:t>
    </dgm:pt>
    <dgm:pt modelId="{ABA39ADC-C526-4ABD-812E-13F36D7FDFA7}" type="parTrans" cxnId="{F06561B8-7F97-465B-A61D-C3352F04716D}">
      <dgm:prSet/>
      <dgm:spPr/>
      <dgm:t>
        <a:bodyPr/>
        <a:lstStyle/>
        <a:p>
          <a:pPr rtl="1"/>
          <a:endParaRPr lang="fa-IR"/>
        </a:p>
      </dgm:t>
    </dgm:pt>
    <dgm:pt modelId="{F21696CB-8445-4FE6-BEC3-EB1653284502}" type="sibTrans" cxnId="{F06561B8-7F97-465B-A61D-C3352F04716D}">
      <dgm:prSet/>
      <dgm:spPr/>
      <dgm:t>
        <a:bodyPr/>
        <a:lstStyle/>
        <a:p>
          <a:pPr rtl="1"/>
          <a:endParaRPr lang="fa-IR"/>
        </a:p>
      </dgm:t>
    </dgm:pt>
    <dgm:pt modelId="{C8F7F1C2-6A71-4131-9E2C-DDD1D8DE13CA}">
      <dgm:prSet custT="1"/>
      <dgm:spPr/>
      <dgm:t>
        <a:bodyPr/>
        <a:lstStyle/>
        <a:p>
          <a:pPr rtl="1"/>
          <a:r>
            <a:rPr lang="fa-IR" sz="2400" dirty="0" smtClean="0"/>
            <a:t>تمرین الهام و معرفت</a:t>
          </a:r>
          <a:endParaRPr lang="fa-IR" sz="2400" dirty="0"/>
        </a:p>
      </dgm:t>
    </dgm:pt>
    <dgm:pt modelId="{1D9DEE19-CBAC-4323-A693-95AC0AA45E42}" type="parTrans" cxnId="{C5299C64-AD88-4ACE-BD69-27476D1F4497}">
      <dgm:prSet/>
      <dgm:spPr/>
      <dgm:t>
        <a:bodyPr/>
        <a:lstStyle/>
        <a:p>
          <a:pPr rtl="1"/>
          <a:endParaRPr lang="fa-IR"/>
        </a:p>
      </dgm:t>
    </dgm:pt>
    <dgm:pt modelId="{ED823A20-F7E4-4FE4-BA40-1BC873EB6FE6}" type="sibTrans" cxnId="{C5299C64-AD88-4ACE-BD69-27476D1F4497}">
      <dgm:prSet/>
      <dgm:spPr/>
      <dgm:t>
        <a:bodyPr/>
        <a:lstStyle/>
        <a:p>
          <a:pPr rtl="1"/>
          <a:endParaRPr lang="fa-IR"/>
        </a:p>
      </dgm:t>
    </dgm:pt>
    <dgm:pt modelId="{B38A6667-26D9-4800-9573-22088C7733CF}">
      <dgm:prSet custT="1"/>
      <dgm:spPr/>
      <dgm:t>
        <a:bodyPr/>
        <a:lstStyle/>
        <a:p>
          <a:pPr rtl="1"/>
          <a:r>
            <a:rPr lang="fa-IR" sz="2400" dirty="0" smtClean="0"/>
            <a:t>آشنایی با عجایب خلقت                           و حکمت آنها</a:t>
          </a:r>
          <a:endParaRPr lang="fa-IR" sz="2400" dirty="0"/>
        </a:p>
      </dgm:t>
    </dgm:pt>
    <dgm:pt modelId="{846B3B05-B6B0-4D2F-8745-E4C947AC53AD}" type="parTrans" cxnId="{40BB1F9F-2C40-42DE-8F44-D6D8279E0D4E}">
      <dgm:prSet/>
      <dgm:spPr/>
      <dgm:t>
        <a:bodyPr/>
        <a:lstStyle/>
        <a:p>
          <a:pPr rtl="1"/>
          <a:endParaRPr lang="fa-IR"/>
        </a:p>
      </dgm:t>
    </dgm:pt>
    <dgm:pt modelId="{8AB4BA77-B2EF-4F63-ADDF-3AC4A1EA9149}" type="sibTrans" cxnId="{40BB1F9F-2C40-42DE-8F44-D6D8279E0D4E}">
      <dgm:prSet/>
      <dgm:spPr/>
      <dgm:t>
        <a:bodyPr/>
        <a:lstStyle/>
        <a:p>
          <a:pPr rtl="1"/>
          <a:endParaRPr lang="fa-IR"/>
        </a:p>
      </dgm:t>
    </dgm:pt>
    <dgm:pt modelId="{A1FBFE23-250F-4302-AECD-036CAD5A6B72}">
      <dgm:prSet custT="1"/>
      <dgm:spPr/>
      <dgm:t>
        <a:bodyPr/>
        <a:lstStyle/>
        <a:p>
          <a:pPr rtl="1"/>
          <a:r>
            <a:rPr lang="fa-IR" sz="2400" smtClean="0"/>
            <a:t>تقویت مشاهده</a:t>
          </a:r>
          <a:endParaRPr lang="fa-IR" sz="2400"/>
        </a:p>
      </dgm:t>
    </dgm:pt>
    <dgm:pt modelId="{101C1DD5-F306-4494-B5C5-A114C02E11EC}" type="parTrans" cxnId="{1F132B26-931D-4C6A-B6B5-B5DA85BEA2AC}">
      <dgm:prSet/>
      <dgm:spPr/>
      <dgm:t>
        <a:bodyPr/>
        <a:lstStyle/>
        <a:p>
          <a:pPr rtl="1"/>
          <a:endParaRPr lang="fa-IR"/>
        </a:p>
      </dgm:t>
    </dgm:pt>
    <dgm:pt modelId="{0A467924-CACF-45C5-BA62-1D037688ECC7}" type="sibTrans" cxnId="{1F132B26-931D-4C6A-B6B5-B5DA85BEA2AC}">
      <dgm:prSet/>
      <dgm:spPr/>
      <dgm:t>
        <a:bodyPr/>
        <a:lstStyle/>
        <a:p>
          <a:pPr rtl="1"/>
          <a:endParaRPr lang="fa-IR"/>
        </a:p>
      </dgm:t>
    </dgm:pt>
    <dgm:pt modelId="{EE4B8568-C8C9-4C4C-9D4E-D73A80FC2288}">
      <dgm:prSet custT="1"/>
      <dgm:spPr/>
      <dgm:t>
        <a:bodyPr/>
        <a:lstStyle/>
        <a:p>
          <a:pPr rtl="1"/>
          <a:r>
            <a:rPr lang="fa-IR" sz="2400" smtClean="0"/>
            <a:t>نعمت شناسی و استفاده از نعمت</a:t>
          </a:r>
          <a:endParaRPr lang="fa-IR" sz="2400"/>
        </a:p>
      </dgm:t>
    </dgm:pt>
    <dgm:pt modelId="{9F066592-E445-4F7F-A38B-71EE7DDCB1EE}" type="parTrans" cxnId="{3EC2C267-8FA6-4853-8E01-46BC0A95DFC0}">
      <dgm:prSet/>
      <dgm:spPr/>
      <dgm:t>
        <a:bodyPr/>
        <a:lstStyle/>
        <a:p>
          <a:pPr rtl="1"/>
          <a:endParaRPr lang="fa-IR"/>
        </a:p>
      </dgm:t>
    </dgm:pt>
    <dgm:pt modelId="{703E8BA6-5442-4D91-9B67-E2B6C19986C4}" type="sibTrans" cxnId="{3EC2C267-8FA6-4853-8E01-46BC0A95DFC0}">
      <dgm:prSet/>
      <dgm:spPr/>
      <dgm:t>
        <a:bodyPr/>
        <a:lstStyle/>
        <a:p>
          <a:pPr rtl="1"/>
          <a:endParaRPr lang="fa-IR"/>
        </a:p>
      </dgm:t>
    </dgm:pt>
    <dgm:pt modelId="{B9D3F991-AB35-4951-AE78-501BC268CDDF}">
      <dgm:prSet custT="1"/>
      <dgm:spPr/>
      <dgm:t>
        <a:bodyPr/>
        <a:lstStyle/>
        <a:p>
          <a:pPr rtl="1"/>
          <a:r>
            <a:rPr lang="fa-IR" sz="2400" dirty="0" smtClean="0"/>
            <a:t>آموزش قرآن</a:t>
          </a:r>
          <a:endParaRPr lang="fa-IR" sz="2400" dirty="0"/>
        </a:p>
      </dgm:t>
    </dgm:pt>
    <dgm:pt modelId="{7A28543C-0457-4D97-81C4-61CC7351E316}" type="parTrans" cxnId="{960A759D-FAFE-496C-8DA8-EB4C9BC0D57C}">
      <dgm:prSet/>
      <dgm:spPr/>
      <dgm:t>
        <a:bodyPr/>
        <a:lstStyle/>
        <a:p>
          <a:pPr rtl="1"/>
          <a:endParaRPr lang="fa-IR"/>
        </a:p>
      </dgm:t>
    </dgm:pt>
    <dgm:pt modelId="{66ACAD42-4A7B-4CD1-A1B4-6F90BFBBEE21}" type="sibTrans" cxnId="{960A759D-FAFE-496C-8DA8-EB4C9BC0D57C}">
      <dgm:prSet/>
      <dgm:spPr/>
      <dgm:t>
        <a:bodyPr/>
        <a:lstStyle/>
        <a:p>
          <a:pPr rtl="1"/>
          <a:endParaRPr lang="fa-IR"/>
        </a:p>
      </dgm:t>
    </dgm:pt>
    <dgm:pt modelId="{9D05C04E-0EC6-4A6B-A983-9DEA40402B2E}" type="pres">
      <dgm:prSet presAssocID="{FD012FD6-7DF2-4407-A02C-1295F406F2D1}" presName="Name0" presStyleCnt="0">
        <dgm:presLayoutVars>
          <dgm:dir/>
          <dgm:resizeHandles val="exact"/>
        </dgm:presLayoutVars>
      </dgm:prSet>
      <dgm:spPr/>
      <dgm:t>
        <a:bodyPr/>
        <a:lstStyle/>
        <a:p>
          <a:pPr rtl="1"/>
          <a:endParaRPr lang="fa-IR"/>
        </a:p>
      </dgm:t>
    </dgm:pt>
    <dgm:pt modelId="{A3F8BFE3-E4AA-442C-B5CD-A24DDA388D18}" type="pres">
      <dgm:prSet presAssocID="{CDBA68EA-5B62-4099-9D3E-B08ECEE5B8DD}" presName="composite" presStyleCnt="0"/>
      <dgm:spPr/>
    </dgm:pt>
    <dgm:pt modelId="{F3F3FD0E-6AA0-4807-BFAC-4A1D3CF57A35}" type="pres">
      <dgm:prSet presAssocID="{CDBA68EA-5B62-4099-9D3E-B08ECEE5B8DD}" presName="bgChev" presStyleLbl="node1" presStyleIdx="0" presStyleCnt="6"/>
      <dgm:spPr/>
    </dgm:pt>
    <dgm:pt modelId="{BF79D7C6-488F-43F7-9CED-C9DD7DE7FA0B}" type="pres">
      <dgm:prSet presAssocID="{CDBA68EA-5B62-4099-9D3E-B08ECEE5B8DD}" presName="txNode" presStyleLbl="fgAcc1" presStyleIdx="0" presStyleCnt="6" custScaleY="380491">
        <dgm:presLayoutVars>
          <dgm:bulletEnabled val="1"/>
        </dgm:presLayoutVars>
      </dgm:prSet>
      <dgm:spPr/>
      <dgm:t>
        <a:bodyPr/>
        <a:lstStyle/>
        <a:p>
          <a:pPr rtl="1"/>
          <a:endParaRPr lang="fa-IR"/>
        </a:p>
      </dgm:t>
    </dgm:pt>
    <dgm:pt modelId="{417989A0-4B43-4D88-B1B9-1DE121E2C249}" type="pres">
      <dgm:prSet presAssocID="{F21696CB-8445-4FE6-BEC3-EB1653284502}" presName="compositeSpace" presStyleCnt="0"/>
      <dgm:spPr/>
    </dgm:pt>
    <dgm:pt modelId="{0583AC4A-AA6A-4AC3-B157-D0B5B548DC79}" type="pres">
      <dgm:prSet presAssocID="{C8F7F1C2-6A71-4131-9E2C-DDD1D8DE13CA}" presName="composite" presStyleCnt="0"/>
      <dgm:spPr/>
    </dgm:pt>
    <dgm:pt modelId="{18BD8E28-C4D6-4317-8379-98F3435BBFBB}" type="pres">
      <dgm:prSet presAssocID="{C8F7F1C2-6A71-4131-9E2C-DDD1D8DE13CA}" presName="bgChev" presStyleLbl="node1" presStyleIdx="1" presStyleCnt="6"/>
      <dgm:spPr/>
    </dgm:pt>
    <dgm:pt modelId="{8233CBBD-C39B-4416-92D4-C3C9B3BE836F}" type="pres">
      <dgm:prSet presAssocID="{C8F7F1C2-6A71-4131-9E2C-DDD1D8DE13CA}" presName="txNode" presStyleLbl="fgAcc1" presStyleIdx="1" presStyleCnt="6" custScaleY="380491">
        <dgm:presLayoutVars>
          <dgm:bulletEnabled val="1"/>
        </dgm:presLayoutVars>
      </dgm:prSet>
      <dgm:spPr/>
      <dgm:t>
        <a:bodyPr/>
        <a:lstStyle/>
        <a:p>
          <a:pPr rtl="1"/>
          <a:endParaRPr lang="fa-IR"/>
        </a:p>
      </dgm:t>
    </dgm:pt>
    <dgm:pt modelId="{78EFF46B-327B-4846-B90A-7728E34BD64B}" type="pres">
      <dgm:prSet presAssocID="{ED823A20-F7E4-4FE4-BA40-1BC873EB6FE6}" presName="compositeSpace" presStyleCnt="0"/>
      <dgm:spPr/>
    </dgm:pt>
    <dgm:pt modelId="{6156A391-7803-434F-A4FD-85526043F66C}" type="pres">
      <dgm:prSet presAssocID="{B38A6667-26D9-4800-9573-22088C7733CF}" presName="composite" presStyleCnt="0"/>
      <dgm:spPr/>
    </dgm:pt>
    <dgm:pt modelId="{4BF227AE-B533-4ADB-88AA-8EBEC13C9D79}" type="pres">
      <dgm:prSet presAssocID="{B38A6667-26D9-4800-9573-22088C7733CF}" presName="bgChev" presStyleLbl="node1" presStyleIdx="2" presStyleCnt="6"/>
      <dgm:spPr/>
    </dgm:pt>
    <dgm:pt modelId="{EB782B74-CEC0-411D-B173-9A5950BA1D0D}" type="pres">
      <dgm:prSet presAssocID="{B38A6667-26D9-4800-9573-22088C7733CF}" presName="txNode" presStyleLbl="fgAcc1" presStyleIdx="2" presStyleCnt="6" custScaleY="380491">
        <dgm:presLayoutVars>
          <dgm:bulletEnabled val="1"/>
        </dgm:presLayoutVars>
      </dgm:prSet>
      <dgm:spPr/>
      <dgm:t>
        <a:bodyPr/>
        <a:lstStyle/>
        <a:p>
          <a:pPr rtl="1"/>
          <a:endParaRPr lang="fa-IR"/>
        </a:p>
      </dgm:t>
    </dgm:pt>
    <dgm:pt modelId="{E9EABACB-F60B-4567-AE63-8009EC0D5FD1}" type="pres">
      <dgm:prSet presAssocID="{8AB4BA77-B2EF-4F63-ADDF-3AC4A1EA9149}" presName="compositeSpace" presStyleCnt="0"/>
      <dgm:spPr/>
    </dgm:pt>
    <dgm:pt modelId="{84E1133E-5F3B-4945-B3E4-50401E2965F0}" type="pres">
      <dgm:prSet presAssocID="{A1FBFE23-250F-4302-AECD-036CAD5A6B72}" presName="composite" presStyleCnt="0"/>
      <dgm:spPr/>
    </dgm:pt>
    <dgm:pt modelId="{763262C1-1327-496B-BA64-FB1495D38A72}" type="pres">
      <dgm:prSet presAssocID="{A1FBFE23-250F-4302-AECD-036CAD5A6B72}" presName="bgChev" presStyleLbl="node1" presStyleIdx="3" presStyleCnt="6"/>
      <dgm:spPr/>
    </dgm:pt>
    <dgm:pt modelId="{B863A6A7-855C-486C-9D46-1E459458E7F4}" type="pres">
      <dgm:prSet presAssocID="{A1FBFE23-250F-4302-AECD-036CAD5A6B72}" presName="txNode" presStyleLbl="fgAcc1" presStyleIdx="3" presStyleCnt="6" custScaleY="380491">
        <dgm:presLayoutVars>
          <dgm:bulletEnabled val="1"/>
        </dgm:presLayoutVars>
      </dgm:prSet>
      <dgm:spPr/>
      <dgm:t>
        <a:bodyPr/>
        <a:lstStyle/>
        <a:p>
          <a:pPr rtl="1"/>
          <a:endParaRPr lang="fa-IR"/>
        </a:p>
      </dgm:t>
    </dgm:pt>
    <dgm:pt modelId="{025FF922-A247-4C56-8B0B-10372E569732}" type="pres">
      <dgm:prSet presAssocID="{0A467924-CACF-45C5-BA62-1D037688ECC7}" presName="compositeSpace" presStyleCnt="0"/>
      <dgm:spPr/>
    </dgm:pt>
    <dgm:pt modelId="{D83054A2-5D17-4B8C-9B94-90D82021A1DC}" type="pres">
      <dgm:prSet presAssocID="{EE4B8568-C8C9-4C4C-9D4E-D73A80FC2288}" presName="composite" presStyleCnt="0"/>
      <dgm:spPr/>
    </dgm:pt>
    <dgm:pt modelId="{09448EB4-396D-42DE-B107-C75A0FE714C8}" type="pres">
      <dgm:prSet presAssocID="{EE4B8568-C8C9-4C4C-9D4E-D73A80FC2288}" presName="bgChev" presStyleLbl="node1" presStyleIdx="4" presStyleCnt="6"/>
      <dgm:spPr/>
    </dgm:pt>
    <dgm:pt modelId="{D3D96714-DD42-44F1-A39A-C2D347448D62}" type="pres">
      <dgm:prSet presAssocID="{EE4B8568-C8C9-4C4C-9D4E-D73A80FC2288}" presName="txNode" presStyleLbl="fgAcc1" presStyleIdx="4" presStyleCnt="6" custScaleY="380491">
        <dgm:presLayoutVars>
          <dgm:bulletEnabled val="1"/>
        </dgm:presLayoutVars>
      </dgm:prSet>
      <dgm:spPr/>
      <dgm:t>
        <a:bodyPr/>
        <a:lstStyle/>
        <a:p>
          <a:pPr rtl="1"/>
          <a:endParaRPr lang="fa-IR"/>
        </a:p>
      </dgm:t>
    </dgm:pt>
    <dgm:pt modelId="{8B9829B9-2D60-4BA2-A3C5-B5028E4FE875}" type="pres">
      <dgm:prSet presAssocID="{703E8BA6-5442-4D91-9B67-E2B6C19986C4}" presName="compositeSpace" presStyleCnt="0"/>
      <dgm:spPr/>
    </dgm:pt>
    <dgm:pt modelId="{B6D8B3A0-C272-4FBA-8627-CE85FCD308A1}" type="pres">
      <dgm:prSet presAssocID="{B9D3F991-AB35-4951-AE78-501BC268CDDF}" presName="composite" presStyleCnt="0"/>
      <dgm:spPr/>
    </dgm:pt>
    <dgm:pt modelId="{180627B5-4E37-4AB2-9CC7-6B31162F6C75}" type="pres">
      <dgm:prSet presAssocID="{B9D3F991-AB35-4951-AE78-501BC268CDDF}" presName="bgChev" presStyleLbl="node1" presStyleIdx="5" presStyleCnt="6"/>
      <dgm:spPr/>
    </dgm:pt>
    <dgm:pt modelId="{E0FFB60B-EA73-4F47-8279-D7F93283A669}" type="pres">
      <dgm:prSet presAssocID="{B9D3F991-AB35-4951-AE78-501BC268CDDF}" presName="txNode" presStyleLbl="fgAcc1" presStyleIdx="5" presStyleCnt="6" custScaleY="380491">
        <dgm:presLayoutVars>
          <dgm:bulletEnabled val="1"/>
        </dgm:presLayoutVars>
      </dgm:prSet>
      <dgm:spPr/>
      <dgm:t>
        <a:bodyPr/>
        <a:lstStyle/>
        <a:p>
          <a:pPr rtl="1"/>
          <a:endParaRPr lang="fa-IR"/>
        </a:p>
      </dgm:t>
    </dgm:pt>
  </dgm:ptLst>
  <dgm:cxnLst>
    <dgm:cxn modelId="{D3066F29-E19D-4BEB-9E59-99B8A6C4113F}" type="presOf" srcId="{A1FBFE23-250F-4302-AECD-036CAD5A6B72}" destId="{B863A6A7-855C-486C-9D46-1E459458E7F4}" srcOrd="0" destOrd="0" presId="urn:microsoft.com/office/officeart/2005/8/layout/chevronAccent+Icon"/>
    <dgm:cxn modelId="{960A759D-FAFE-496C-8DA8-EB4C9BC0D57C}" srcId="{FD012FD6-7DF2-4407-A02C-1295F406F2D1}" destId="{B9D3F991-AB35-4951-AE78-501BC268CDDF}" srcOrd="5" destOrd="0" parTransId="{7A28543C-0457-4D97-81C4-61CC7351E316}" sibTransId="{66ACAD42-4A7B-4CD1-A1B4-6F90BFBBEE21}"/>
    <dgm:cxn modelId="{C5299C64-AD88-4ACE-BD69-27476D1F4497}" srcId="{FD012FD6-7DF2-4407-A02C-1295F406F2D1}" destId="{C8F7F1C2-6A71-4131-9E2C-DDD1D8DE13CA}" srcOrd="1" destOrd="0" parTransId="{1D9DEE19-CBAC-4323-A693-95AC0AA45E42}" sibTransId="{ED823A20-F7E4-4FE4-BA40-1BC873EB6FE6}"/>
    <dgm:cxn modelId="{FF43120D-D6F3-4CD8-9833-78F461B4B980}" type="presOf" srcId="{B9D3F991-AB35-4951-AE78-501BC268CDDF}" destId="{E0FFB60B-EA73-4F47-8279-D7F93283A669}" srcOrd="0" destOrd="0" presId="urn:microsoft.com/office/officeart/2005/8/layout/chevronAccent+Icon"/>
    <dgm:cxn modelId="{35EF4DCA-DE51-4762-9ECA-A591F0195D75}" type="presOf" srcId="{FD012FD6-7DF2-4407-A02C-1295F406F2D1}" destId="{9D05C04E-0EC6-4A6B-A983-9DEA40402B2E}" srcOrd="0" destOrd="0" presId="urn:microsoft.com/office/officeart/2005/8/layout/chevronAccent+Icon"/>
    <dgm:cxn modelId="{E1BCF914-F9E7-4783-9859-1C27617E1807}" type="presOf" srcId="{EE4B8568-C8C9-4C4C-9D4E-D73A80FC2288}" destId="{D3D96714-DD42-44F1-A39A-C2D347448D62}" srcOrd="0" destOrd="0" presId="urn:microsoft.com/office/officeart/2005/8/layout/chevronAccent+Icon"/>
    <dgm:cxn modelId="{CB348877-6563-41EE-AEA0-8DF529E69908}" type="presOf" srcId="{CDBA68EA-5B62-4099-9D3E-B08ECEE5B8DD}" destId="{BF79D7C6-488F-43F7-9CED-C9DD7DE7FA0B}" srcOrd="0" destOrd="0" presId="urn:microsoft.com/office/officeart/2005/8/layout/chevronAccent+Icon"/>
    <dgm:cxn modelId="{F06561B8-7F97-465B-A61D-C3352F04716D}" srcId="{FD012FD6-7DF2-4407-A02C-1295F406F2D1}" destId="{CDBA68EA-5B62-4099-9D3E-B08ECEE5B8DD}" srcOrd="0" destOrd="0" parTransId="{ABA39ADC-C526-4ABD-812E-13F36D7FDFA7}" sibTransId="{F21696CB-8445-4FE6-BEC3-EB1653284502}"/>
    <dgm:cxn modelId="{5A848BF1-2D26-4628-96F2-37C6DFE36EB0}" type="presOf" srcId="{B38A6667-26D9-4800-9573-22088C7733CF}" destId="{EB782B74-CEC0-411D-B173-9A5950BA1D0D}" srcOrd="0" destOrd="0" presId="urn:microsoft.com/office/officeart/2005/8/layout/chevronAccent+Icon"/>
    <dgm:cxn modelId="{40BB1F9F-2C40-42DE-8F44-D6D8279E0D4E}" srcId="{FD012FD6-7DF2-4407-A02C-1295F406F2D1}" destId="{B38A6667-26D9-4800-9573-22088C7733CF}" srcOrd="2" destOrd="0" parTransId="{846B3B05-B6B0-4D2F-8745-E4C947AC53AD}" sibTransId="{8AB4BA77-B2EF-4F63-ADDF-3AC4A1EA9149}"/>
    <dgm:cxn modelId="{3EC2C267-8FA6-4853-8E01-46BC0A95DFC0}" srcId="{FD012FD6-7DF2-4407-A02C-1295F406F2D1}" destId="{EE4B8568-C8C9-4C4C-9D4E-D73A80FC2288}" srcOrd="4" destOrd="0" parTransId="{9F066592-E445-4F7F-A38B-71EE7DDCB1EE}" sibTransId="{703E8BA6-5442-4D91-9B67-E2B6C19986C4}"/>
    <dgm:cxn modelId="{1F132B26-931D-4C6A-B6B5-B5DA85BEA2AC}" srcId="{FD012FD6-7DF2-4407-A02C-1295F406F2D1}" destId="{A1FBFE23-250F-4302-AECD-036CAD5A6B72}" srcOrd="3" destOrd="0" parTransId="{101C1DD5-F306-4494-B5C5-A114C02E11EC}" sibTransId="{0A467924-CACF-45C5-BA62-1D037688ECC7}"/>
    <dgm:cxn modelId="{5811F70A-2F1B-426A-94D7-9B3E075C91DB}" type="presOf" srcId="{C8F7F1C2-6A71-4131-9E2C-DDD1D8DE13CA}" destId="{8233CBBD-C39B-4416-92D4-C3C9B3BE836F}" srcOrd="0" destOrd="0" presId="urn:microsoft.com/office/officeart/2005/8/layout/chevronAccent+Icon"/>
    <dgm:cxn modelId="{2EAE0074-259C-4619-988F-194CCFCBF695}" type="presParOf" srcId="{9D05C04E-0EC6-4A6B-A983-9DEA40402B2E}" destId="{A3F8BFE3-E4AA-442C-B5CD-A24DDA388D18}" srcOrd="0" destOrd="0" presId="urn:microsoft.com/office/officeart/2005/8/layout/chevronAccent+Icon"/>
    <dgm:cxn modelId="{56411131-8E18-46D3-AA44-6747F47E6065}" type="presParOf" srcId="{A3F8BFE3-E4AA-442C-B5CD-A24DDA388D18}" destId="{F3F3FD0E-6AA0-4807-BFAC-4A1D3CF57A35}" srcOrd="0" destOrd="0" presId="urn:microsoft.com/office/officeart/2005/8/layout/chevronAccent+Icon"/>
    <dgm:cxn modelId="{D8E080F8-0D23-4564-A249-3A36FA093120}" type="presParOf" srcId="{A3F8BFE3-E4AA-442C-B5CD-A24DDA388D18}" destId="{BF79D7C6-488F-43F7-9CED-C9DD7DE7FA0B}" srcOrd="1" destOrd="0" presId="urn:microsoft.com/office/officeart/2005/8/layout/chevronAccent+Icon"/>
    <dgm:cxn modelId="{72C02FB5-2003-4F6D-9F15-DAFE47C86446}" type="presParOf" srcId="{9D05C04E-0EC6-4A6B-A983-9DEA40402B2E}" destId="{417989A0-4B43-4D88-B1B9-1DE121E2C249}" srcOrd="1" destOrd="0" presId="urn:microsoft.com/office/officeart/2005/8/layout/chevronAccent+Icon"/>
    <dgm:cxn modelId="{E624FA33-5BFF-4A2E-9DA4-28D73577BD15}" type="presParOf" srcId="{9D05C04E-0EC6-4A6B-A983-9DEA40402B2E}" destId="{0583AC4A-AA6A-4AC3-B157-D0B5B548DC79}" srcOrd="2" destOrd="0" presId="urn:microsoft.com/office/officeart/2005/8/layout/chevronAccent+Icon"/>
    <dgm:cxn modelId="{0A88E5FD-2F3B-45E6-9306-1F0018098970}" type="presParOf" srcId="{0583AC4A-AA6A-4AC3-B157-D0B5B548DC79}" destId="{18BD8E28-C4D6-4317-8379-98F3435BBFBB}" srcOrd="0" destOrd="0" presId="urn:microsoft.com/office/officeart/2005/8/layout/chevronAccent+Icon"/>
    <dgm:cxn modelId="{41466C1D-0AD8-42CC-9C7D-74D0EA11D2D2}" type="presParOf" srcId="{0583AC4A-AA6A-4AC3-B157-D0B5B548DC79}" destId="{8233CBBD-C39B-4416-92D4-C3C9B3BE836F}" srcOrd="1" destOrd="0" presId="urn:microsoft.com/office/officeart/2005/8/layout/chevronAccent+Icon"/>
    <dgm:cxn modelId="{61A273D4-EB74-4963-B465-E920C2282982}" type="presParOf" srcId="{9D05C04E-0EC6-4A6B-A983-9DEA40402B2E}" destId="{78EFF46B-327B-4846-B90A-7728E34BD64B}" srcOrd="3" destOrd="0" presId="urn:microsoft.com/office/officeart/2005/8/layout/chevronAccent+Icon"/>
    <dgm:cxn modelId="{1C98E16D-607C-4263-814A-BA4BB1329F3A}" type="presParOf" srcId="{9D05C04E-0EC6-4A6B-A983-9DEA40402B2E}" destId="{6156A391-7803-434F-A4FD-85526043F66C}" srcOrd="4" destOrd="0" presId="urn:microsoft.com/office/officeart/2005/8/layout/chevronAccent+Icon"/>
    <dgm:cxn modelId="{A47EB326-B551-4283-8E9C-D1857DE2222D}" type="presParOf" srcId="{6156A391-7803-434F-A4FD-85526043F66C}" destId="{4BF227AE-B533-4ADB-88AA-8EBEC13C9D79}" srcOrd="0" destOrd="0" presId="urn:microsoft.com/office/officeart/2005/8/layout/chevronAccent+Icon"/>
    <dgm:cxn modelId="{A2E627C3-8480-409A-AAC2-E0E75A0567FB}" type="presParOf" srcId="{6156A391-7803-434F-A4FD-85526043F66C}" destId="{EB782B74-CEC0-411D-B173-9A5950BA1D0D}" srcOrd="1" destOrd="0" presId="urn:microsoft.com/office/officeart/2005/8/layout/chevronAccent+Icon"/>
    <dgm:cxn modelId="{5E087627-7D90-4ABF-9D7F-0F4FED7EAA04}" type="presParOf" srcId="{9D05C04E-0EC6-4A6B-A983-9DEA40402B2E}" destId="{E9EABACB-F60B-4567-AE63-8009EC0D5FD1}" srcOrd="5" destOrd="0" presId="urn:microsoft.com/office/officeart/2005/8/layout/chevronAccent+Icon"/>
    <dgm:cxn modelId="{33FB5DA3-95A1-4A68-BA65-E2D8A6A6DA49}" type="presParOf" srcId="{9D05C04E-0EC6-4A6B-A983-9DEA40402B2E}" destId="{84E1133E-5F3B-4945-B3E4-50401E2965F0}" srcOrd="6" destOrd="0" presId="urn:microsoft.com/office/officeart/2005/8/layout/chevronAccent+Icon"/>
    <dgm:cxn modelId="{E50590FB-2501-4606-87C2-B6408903FD13}" type="presParOf" srcId="{84E1133E-5F3B-4945-B3E4-50401E2965F0}" destId="{763262C1-1327-496B-BA64-FB1495D38A72}" srcOrd="0" destOrd="0" presId="urn:microsoft.com/office/officeart/2005/8/layout/chevronAccent+Icon"/>
    <dgm:cxn modelId="{6434841D-A48E-46DF-B690-8421683D9C79}" type="presParOf" srcId="{84E1133E-5F3B-4945-B3E4-50401E2965F0}" destId="{B863A6A7-855C-486C-9D46-1E459458E7F4}" srcOrd="1" destOrd="0" presId="urn:microsoft.com/office/officeart/2005/8/layout/chevronAccent+Icon"/>
    <dgm:cxn modelId="{8973BA9E-71F3-414A-9852-41E1D04D207E}" type="presParOf" srcId="{9D05C04E-0EC6-4A6B-A983-9DEA40402B2E}" destId="{025FF922-A247-4C56-8B0B-10372E569732}" srcOrd="7" destOrd="0" presId="urn:microsoft.com/office/officeart/2005/8/layout/chevronAccent+Icon"/>
    <dgm:cxn modelId="{6A45FC5A-F510-4305-B19A-45DE4E66BDF4}" type="presParOf" srcId="{9D05C04E-0EC6-4A6B-A983-9DEA40402B2E}" destId="{D83054A2-5D17-4B8C-9B94-90D82021A1DC}" srcOrd="8" destOrd="0" presId="urn:microsoft.com/office/officeart/2005/8/layout/chevronAccent+Icon"/>
    <dgm:cxn modelId="{EDA6F25F-B33C-47DF-A73B-C3097058C4B6}" type="presParOf" srcId="{D83054A2-5D17-4B8C-9B94-90D82021A1DC}" destId="{09448EB4-396D-42DE-B107-C75A0FE714C8}" srcOrd="0" destOrd="0" presId="urn:microsoft.com/office/officeart/2005/8/layout/chevronAccent+Icon"/>
    <dgm:cxn modelId="{04FBB990-0421-4521-9ACD-288DFEE6F090}" type="presParOf" srcId="{D83054A2-5D17-4B8C-9B94-90D82021A1DC}" destId="{D3D96714-DD42-44F1-A39A-C2D347448D62}" srcOrd="1" destOrd="0" presId="urn:microsoft.com/office/officeart/2005/8/layout/chevronAccent+Icon"/>
    <dgm:cxn modelId="{33933BA0-14E3-4213-8D7C-BCC7D9596DDA}" type="presParOf" srcId="{9D05C04E-0EC6-4A6B-A983-9DEA40402B2E}" destId="{8B9829B9-2D60-4BA2-A3C5-B5028E4FE875}" srcOrd="9" destOrd="0" presId="urn:microsoft.com/office/officeart/2005/8/layout/chevronAccent+Icon"/>
    <dgm:cxn modelId="{5C355583-4070-4483-AFFF-4726A5D80A9E}" type="presParOf" srcId="{9D05C04E-0EC6-4A6B-A983-9DEA40402B2E}" destId="{B6D8B3A0-C272-4FBA-8627-CE85FCD308A1}" srcOrd="10" destOrd="0" presId="urn:microsoft.com/office/officeart/2005/8/layout/chevronAccent+Icon"/>
    <dgm:cxn modelId="{27662828-67D2-4E73-9497-6EF3C16F1712}" type="presParOf" srcId="{B6D8B3A0-C272-4FBA-8627-CE85FCD308A1}" destId="{180627B5-4E37-4AB2-9CC7-6B31162F6C75}" srcOrd="0" destOrd="0" presId="urn:microsoft.com/office/officeart/2005/8/layout/chevronAccent+Icon"/>
    <dgm:cxn modelId="{2B8D9F4B-41DC-43A5-98DE-478BD8FC2058}" type="presParOf" srcId="{B6D8B3A0-C272-4FBA-8627-CE85FCD308A1}" destId="{E0FFB60B-EA73-4F47-8279-D7F93283A669}"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2337AC-0F4B-4062-9E91-9F0946D86D50}" type="doc">
      <dgm:prSet loTypeId="urn:microsoft.com/office/officeart/2005/8/layout/chevronAccent+Icon" loCatId="officeonline" qsTypeId="urn:microsoft.com/office/officeart/2005/8/quickstyle/simple1" qsCatId="simple" csTypeId="urn:microsoft.com/office/officeart/2005/8/colors/colorful2" csCatId="colorful" phldr="1"/>
      <dgm:spPr/>
      <dgm:t>
        <a:bodyPr/>
        <a:lstStyle/>
        <a:p>
          <a:pPr rtl="1"/>
          <a:endParaRPr lang="fa-IR"/>
        </a:p>
      </dgm:t>
    </dgm:pt>
    <dgm:pt modelId="{4B71EDEF-238B-4D85-A87D-B558C6DAED5A}">
      <dgm:prSet/>
      <dgm:spPr/>
      <dgm:t>
        <a:bodyPr/>
        <a:lstStyle/>
        <a:p>
          <a:pPr rtl="0"/>
          <a:r>
            <a:rPr lang="fa-IR" smtClean="0"/>
            <a:t>تفکر اجتماعی</a:t>
          </a:r>
          <a:endParaRPr lang="fa-IR"/>
        </a:p>
      </dgm:t>
    </dgm:pt>
    <dgm:pt modelId="{87C52F3B-770D-4DC4-94B1-030A6E9740EA}" type="parTrans" cxnId="{0987C853-BC9F-4EAE-BF49-E35570F5039D}">
      <dgm:prSet/>
      <dgm:spPr/>
      <dgm:t>
        <a:bodyPr/>
        <a:lstStyle/>
        <a:p>
          <a:pPr rtl="1"/>
          <a:endParaRPr lang="fa-IR"/>
        </a:p>
      </dgm:t>
    </dgm:pt>
    <dgm:pt modelId="{19122B2E-002F-4858-BD7A-6BAAB1616EB1}" type="sibTrans" cxnId="{0987C853-BC9F-4EAE-BF49-E35570F5039D}">
      <dgm:prSet/>
      <dgm:spPr/>
      <dgm:t>
        <a:bodyPr/>
        <a:lstStyle/>
        <a:p>
          <a:pPr rtl="1"/>
          <a:endParaRPr lang="fa-IR"/>
        </a:p>
      </dgm:t>
    </dgm:pt>
    <dgm:pt modelId="{9508987D-AB13-4D81-8898-CC2E24C57509}">
      <dgm:prSet/>
      <dgm:spPr/>
      <dgm:t>
        <a:bodyPr/>
        <a:lstStyle/>
        <a:p>
          <a:pPr rtl="0"/>
          <a:r>
            <a:rPr lang="fa-IR" smtClean="0"/>
            <a:t>تفکر بنیادی یا انتزاعی</a:t>
          </a:r>
          <a:endParaRPr lang="fa-IR"/>
        </a:p>
      </dgm:t>
    </dgm:pt>
    <dgm:pt modelId="{20CE4891-B9C2-418C-84F6-B3157CFFE575}" type="parTrans" cxnId="{F9E967E5-5E6D-4453-AAF9-D13688D7DC9F}">
      <dgm:prSet/>
      <dgm:spPr/>
      <dgm:t>
        <a:bodyPr/>
        <a:lstStyle/>
        <a:p>
          <a:pPr rtl="1"/>
          <a:endParaRPr lang="fa-IR"/>
        </a:p>
      </dgm:t>
    </dgm:pt>
    <dgm:pt modelId="{ED935A45-0B12-4FA0-BAF9-DD659A2B3C94}" type="sibTrans" cxnId="{F9E967E5-5E6D-4453-AAF9-D13688D7DC9F}">
      <dgm:prSet/>
      <dgm:spPr/>
      <dgm:t>
        <a:bodyPr/>
        <a:lstStyle/>
        <a:p>
          <a:pPr rtl="1"/>
          <a:endParaRPr lang="fa-IR"/>
        </a:p>
      </dgm:t>
    </dgm:pt>
    <dgm:pt modelId="{3297C20B-B33F-4E21-8FA3-2AD71592F2C1}">
      <dgm:prSet/>
      <dgm:spPr/>
      <dgm:t>
        <a:bodyPr/>
        <a:lstStyle/>
        <a:p>
          <a:pPr rtl="0"/>
          <a:r>
            <a:rPr lang="fa-IR" smtClean="0"/>
            <a:t>تفکر مشادهد ای</a:t>
          </a:r>
          <a:endParaRPr lang="fa-IR"/>
        </a:p>
      </dgm:t>
    </dgm:pt>
    <dgm:pt modelId="{E98404C7-8633-410B-8AF8-4EDD12B3D34F}" type="parTrans" cxnId="{590068A9-064E-4F2C-AFBD-5E7BA0AA4D4D}">
      <dgm:prSet/>
      <dgm:spPr/>
      <dgm:t>
        <a:bodyPr/>
        <a:lstStyle/>
        <a:p>
          <a:pPr rtl="1"/>
          <a:endParaRPr lang="fa-IR"/>
        </a:p>
      </dgm:t>
    </dgm:pt>
    <dgm:pt modelId="{2EBF4985-76A6-4C2C-9A9E-796D63BDDBDC}" type="sibTrans" cxnId="{590068A9-064E-4F2C-AFBD-5E7BA0AA4D4D}">
      <dgm:prSet/>
      <dgm:spPr/>
      <dgm:t>
        <a:bodyPr/>
        <a:lstStyle/>
        <a:p>
          <a:pPr rtl="1"/>
          <a:endParaRPr lang="fa-IR"/>
        </a:p>
      </dgm:t>
    </dgm:pt>
    <dgm:pt modelId="{65B32BDF-2134-4DA6-9195-46D87F160622}">
      <dgm:prSet/>
      <dgm:spPr/>
      <dgm:t>
        <a:bodyPr/>
        <a:lstStyle/>
        <a:p>
          <a:pPr rtl="0"/>
          <a:r>
            <a:rPr lang="fa-IR" smtClean="0"/>
            <a:t>تفکر شنیداری</a:t>
          </a:r>
          <a:endParaRPr lang="fa-IR"/>
        </a:p>
      </dgm:t>
    </dgm:pt>
    <dgm:pt modelId="{FCA0BBCF-3D7F-44EE-B456-8E92FE3CD930}" type="parTrans" cxnId="{25383D0E-7D3F-47A4-98C3-71DF587CAE7B}">
      <dgm:prSet/>
      <dgm:spPr/>
      <dgm:t>
        <a:bodyPr/>
        <a:lstStyle/>
        <a:p>
          <a:pPr rtl="1"/>
          <a:endParaRPr lang="fa-IR"/>
        </a:p>
      </dgm:t>
    </dgm:pt>
    <dgm:pt modelId="{0381E1E6-8C20-422A-9564-375F59DF708D}" type="sibTrans" cxnId="{25383D0E-7D3F-47A4-98C3-71DF587CAE7B}">
      <dgm:prSet/>
      <dgm:spPr/>
      <dgm:t>
        <a:bodyPr/>
        <a:lstStyle/>
        <a:p>
          <a:pPr rtl="1"/>
          <a:endParaRPr lang="fa-IR"/>
        </a:p>
      </dgm:t>
    </dgm:pt>
    <dgm:pt modelId="{12622639-092B-480D-AC9C-F7E8D7F687D1}" type="pres">
      <dgm:prSet presAssocID="{6A2337AC-0F4B-4062-9E91-9F0946D86D50}" presName="Name0" presStyleCnt="0">
        <dgm:presLayoutVars>
          <dgm:dir/>
          <dgm:resizeHandles val="exact"/>
        </dgm:presLayoutVars>
      </dgm:prSet>
      <dgm:spPr/>
      <dgm:t>
        <a:bodyPr/>
        <a:lstStyle/>
        <a:p>
          <a:pPr rtl="1"/>
          <a:endParaRPr lang="fa-IR"/>
        </a:p>
      </dgm:t>
    </dgm:pt>
    <dgm:pt modelId="{8783925C-8D5F-4112-8890-4A69E34CC20D}" type="pres">
      <dgm:prSet presAssocID="{4B71EDEF-238B-4D85-A87D-B558C6DAED5A}" presName="composite" presStyleCnt="0"/>
      <dgm:spPr/>
    </dgm:pt>
    <dgm:pt modelId="{B0DB5847-3247-44F5-810C-4A8F9400B664}" type="pres">
      <dgm:prSet presAssocID="{4B71EDEF-238B-4D85-A87D-B558C6DAED5A}" presName="bgChev" presStyleLbl="node1" presStyleIdx="0" presStyleCnt="4" custScaleX="59535"/>
      <dgm:spPr/>
    </dgm:pt>
    <dgm:pt modelId="{998739A2-DE75-4BFC-881E-C1C67E417894}" type="pres">
      <dgm:prSet presAssocID="{4B71EDEF-238B-4D85-A87D-B558C6DAED5A}" presName="txNode" presStyleLbl="fgAcc1" presStyleIdx="0" presStyleCnt="4" custScaleX="54930">
        <dgm:presLayoutVars>
          <dgm:bulletEnabled val="1"/>
        </dgm:presLayoutVars>
      </dgm:prSet>
      <dgm:spPr/>
      <dgm:t>
        <a:bodyPr/>
        <a:lstStyle/>
        <a:p>
          <a:pPr rtl="1"/>
          <a:endParaRPr lang="fa-IR"/>
        </a:p>
      </dgm:t>
    </dgm:pt>
    <dgm:pt modelId="{CB065533-3FE3-4A1A-B8FC-0A9070FB724B}" type="pres">
      <dgm:prSet presAssocID="{19122B2E-002F-4858-BD7A-6BAAB1616EB1}" presName="compositeSpace" presStyleCnt="0"/>
      <dgm:spPr/>
    </dgm:pt>
    <dgm:pt modelId="{74A24773-9A60-4D7E-B568-CFA179A6C27C}" type="pres">
      <dgm:prSet presAssocID="{9508987D-AB13-4D81-8898-CC2E24C57509}" presName="composite" presStyleCnt="0"/>
      <dgm:spPr/>
    </dgm:pt>
    <dgm:pt modelId="{DA12BCE3-FA3A-4212-AC0B-631EE341E2AC}" type="pres">
      <dgm:prSet presAssocID="{9508987D-AB13-4D81-8898-CC2E24C57509}" presName="bgChev" presStyleLbl="node1" presStyleIdx="1" presStyleCnt="4" custScaleX="123730" custLinFactNeighborX="6640"/>
      <dgm:spPr/>
    </dgm:pt>
    <dgm:pt modelId="{83733D6A-38F9-4EFD-AB54-23E2B449F827}" type="pres">
      <dgm:prSet presAssocID="{9508987D-AB13-4D81-8898-CC2E24C57509}" presName="txNode" presStyleLbl="fgAcc1" presStyleIdx="1" presStyleCnt="4" custScaleX="123730" custLinFactNeighborX="7860">
        <dgm:presLayoutVars>
          <dgm:bulletEnabled val="1"/>
        </dgm:presLayoutVars>
      </dgm:prSet>
      <dgm:spPr/>
      <dgm:t>
        <a:bodyPr/>
        <a:lstStyle/>
        <a:p>
          <a:pPr rtl="1"/>
          <a:endParaRPr lang="fa-IR"/>
        </a:p>
      </dgm:t>
    </dgm:pt>
    <dgm:pt modelId="{EE9FC8CB-EBF8-4EC4-BC96-E541211FFAD9}" type="pres">
      <dgm:prSet presAssocID="{ED935A45-0B12-4FA0-BAF9-DD659A2B3C94}" presName="compositeSpace" presStyleCnt="0"/>
      <dgm:spPr/>
    </dgm:pt>
    <dgm:pt modelId="{2BD9A59D-0B17-40C5-B55F-C3D41838EC64}" type="pres">
      <dgm:prSet presAssocID="{3297C20B-B33F-4E21-8FA3-2AD71592F2C1}" presName="composite" presStyleCnt="0"/>
      <dgm:spPr/>
    </dgm:pt>
    <dgm:pt modelId="{5FFA1FE4-0B99-489F-9F1A-0424CD63163E}" type="pres">
      <dgm:prSet presAssocID="{3297C20B-B33F-4E21-8FA3-2AD71592F2C1}" presName="bgChev" presStyleLbl="node1" presStyleIdx="2" presStyleCnt="4" custScaleX="114729" custLinFactNeighborX="2871"/>
      <dgm:spPr/>
    </dgm:pt>
    <dgm:pt modelId="{162F1BE2-6994-421F-AAD5-2BB584884002}" type="pres">
      <dgm:prSet presAssocID="{3297C20B-B33F-4E21-8FA3-2AD71592F2C1}" presName="txNode" presStyleLbl="fgAcc1" presStyleIdx="2" presStyleCnt="4" custScaleX="103944" custLinFactNeighborX="-484">
        <dgm:presLayoutVars>
          <dgm:bulletEnabled val="1"/>
        </dgm:presLayoutVars>
      </dgm:prSet>
      <dgm:spPr/>
      <dgm:t>
        <a:bodyPr/>
        <a:lstStyle/>
        <a:p>
          <a:pPr rtl="1"/>
          <a:endParaRPr lang="fa-IR"/>
        </a:p>
      </dgm:t>
    </dgm:pt>
    <dgm:pt modelId="{C0338409-C9B8-4608-92D9-3F5653D7358E}" type="pres">
      <dgm:prSet presAssocID="{2EBF4985-76A6-4C2C-9A9E-796D63BDDBDC}" presName="compositeSpace" presStyleCnt="0"/>
      <dgm:spPr/>
    </dgm:pt>
    <dgm:pt modelId="{0A7E57EF-F8CC-4D4E-B9B0-34852DE06A8C}" type="pres">
      <dgm:prSet presAssocID="{65B32BDF-2134-4DA6-9195-46D87F160622}" presName="composite" presStyleCnt="0"/>
      <dgm:spPr/>
    </dgm:pt>
    <dgm:pt modelId="{DAFDC4E8-60B2-458A-BFEC-4AF9EDD2D0AD}" type="pres">
      <dgm:prSet presAssocID="{65B32BDF-2134-4DA6-9195-46D87F160622}" presName="bgChev" presStyleLbl="node1" presStyleIdx="3" presStyleCnt="4" custScaleX="54843" custLinFactNeighborX="1628"/>
      <dgm:spPr/>
    </dgm:pt>
    <dgm:pt modelId="{6D78C963-DC27-4F9B-94FE-962C84E3B7F1}" type="pres">
      <dgm:prSet presAssocID="{65B32BDF-2134-4DA6-9195-46D87F160622}" presName="txNode" presStyleLbl="fgAcc1" presStyleIdx="3" presStyleCnt="4" custScaleX="54843" custLinFactNeighborX="-2648">
        <dgm:presLayoutVars>
          <dgm:bulletEnabled val="1"/>
        </dgm:presLayoutVars>
      </dgm:prSet>
      <dgm:spPr/>
      <dgm:t>
        <a:bodyPr/>
        <a:lstStyle/>
        <a:p>
          <a:pPr rtl="1"/>
          <a:endParaRPr lang="fa-IR"/>
        </a:p>
      </dgm:t>
    </dgm:pt>
  </dgm:ptLst>
  <dgm:cxnLst>
    <dgm:cxn modelId="{56577CA1-E32E-4B91-A9D8-1DDFE1D2EE6E}" type="presOf" srcId="{9508987D-AB13-4D81-8898-CC2E24C57509}" destId="{83733D6A-38F9-4EFD-AB54-23E2B449F827}" srcOrd="0" destOrd="0" presId="urn:microsoft.com/office/officeart/2005/8/layout/chevronAccent+Icon"/>
    <dgm:cxn modelId="{4AD4A903-8A8F-4769-80A7-0009F3F51641}" type="presOf" srcId="{65B32BDF-2134-4DA6-9195-46D87F160622}" destId="{6D78C963-DC27-4F9B-94FE-962C84E3B7F1}" srcOrd="0" destOrd="0" presId="urn:microsoft.com/office/officeart/2005/8/layout/chevronAccent+Icon"/>
    <dgm:cxn modelId="{0987C853-BC9F-4EAE-BF49-E35570F5039D}" srcId="{6A2337AC-0F4B-4062-9E91-9F0946D86D50}" destId="{4B71EDEF-238B-4D85-A87D-B558C6DAED5A}" srcOrd="0" destOrd="0" parTransId="{87C52F3B-770D-4DC4-94B1-030A6E9740EA}" sibTransId="{19122B2E-002F-4858-BD7A-6BAAB1616EB1}"/>
    <dgm:cxn modelId="{590068A9-064E-4F2C-AFBD-5E7BA0AA4D4D}" srcId="{6A2337AC-0F4B-4062-9E91-9F0946D86D50}" destId="{3297C20B-B33F-4E21-8FA3-2AD71592F2C1}" srcOrd="2" destOrd="0" parTransId="{E98404C7-8633-410B-8AF8-4EDD12B3D34F}" sibTransId="{2EBF4985-76A6-4C2C-9A9E-796D63BDDBDC}"/>
    <dgm:cxn modelId="{EF696F98-BC45-41A4-86A3-06BDF6DD9DA8}" type="presOf" srcId="{4B71EDEF-238B-4D85-A87D-B558C6DAED5A}" destId="{998739A2-DE75-4BFC-881E-C1C67E417894}" srcOrd="0" destOrd="0" presId="urn:microsoft.com/office/officeart/2005/8/layout/chevronAccent+Icon"/>
    <dgm:cxn modelId="{D191B5C1-FE2B-4F75-8FDE-0D1974E6CD21}" type="presOf" srcId="{6A2337AC-0F4B-4062-9E91-9F0946D86D50}" destId="{12622639-092B-480D-AC9C-F7E8D7F687D1}" srcOrd="0" destOrd="0" presId="urn:microsoft.com/office/officeart/2005/8/layout/chevronAccent+Icon"/>
    <dgm:cxn modelId="{268D7FC3-6731-4962-A3D1-988BEAE9C748}" type="presOf" srcId="{3297C20B-B33F-4E21-8FA3-2AD71592F2C1}" destId="{162F1BE2-6994-421F-AAD5-2BB584884002}" srcOrd="0" destOrd="0" presId="urn:microsoft.com/office/officeart/2005/8/layout/chevronAccent+Icon"/>
    <dgm:cxn modelId="{25383D0E-7D3F-47A4-98C3-71DF587CAE7B}" srcId="{6A2337AC-0F4B-4062-9E91-9F0946D86D50}" destId="{65B32BDF-2134-4DA6-9195-46D87F160622}" srcOrd="3" destOrd="0" parTransId="{FCA0BBCF-3D7F-44EE-B456-8E92FE3CD930}" sibTransId="{0381E1E6-8C20-422A-9564-375F59DF708D}"/>
    <dgm:cxn modelId="{F9E967E5-5E6D-4453-AAF9-D13688D7DC9F}" srcId="{6A2337AC-0F4B-4062-9E91-9F0946D86D50}" destId="{9508987D-AB13-4D81-8898-CC2E24C57509}" srcOrd="1" destOrd="0" parTransId="{20CE4891-B9C2-418C-84F6-B3157CFFE575}" sibTransId="{ED935A45-0B12-4FA0-BAF9-DD659A2B3C94}"/>
    <dgm:cxn modelId="{9781E67B-72D1-44FD-8DB0-664435257F6A}" type="presParOf" srcId="{12622639-092B-480D-AC9C-F7E8D7F687D1}" destId="{8783925C-8D5F-4112-8890-4A69E34CC20D}" srcOrd="0" destOrd="0" presId="urn:microsoft.com/office/officeart/2005/8/layout/chevronAccent+Icon"/>
    <dgm:cxn modelId="{6C069776-2ABF-4A23-B559-E41E0328D828}" type="presParOf" srcId="{8783925C-8D5F-4112-8890-4A69E34CC20D}" destId="{B0DB5847-3247-44F5-810C-4A8F9400B664}" srcOrd="0" destOrd="0" presId="urn:microsoft.com/office/officeart/2005/8/layout/chevronAccent+Icon"/>
    <dgm:cxn modelId="{778E7AA1-891D-4C9C-8714-037643DF112D}" type="presParOf" srcId="{8783925C-8D5F-4112-8890-4A69E34CC20D}" destId="{998739A2-DE75-4BFC-881E-C1C67E417894}" srcOrd="1" destOrd="0" presId="urn:microsoft.com/office/officeart/2005/8/layout/chevronAccent+Icon"/>
    <dgm:cxn modelId="{4554FF73-1246-498E-B6DF-2FA5EB199129}" type="presParOf" srcId="{12622639-092B-480D-AC9C-F7E8D7F687D1}" destId="{CB065533-3FE3-4A1A-B8FC-0A9070FB724B}" srcOrd="1" destOrd="0" presId="urn:microsoft.com/office/officeart/2005/8/layout/chevronAccent+Icon"/>
    <dgm:cxn modelId="{F6B19835-053A-430E-B5BF-412C57E32B42}" type="presParOf" srcId="{12622639-092B-480D-AC9C-F7E8D7F687D1}" destId="{74A24773-9A60-4D7E-B568-CFA179A6C27C}" srcOrd="2" destOrd="0" presId="urn:microsoft.com/office/officeart/2005/8/layout/chevronAccent+Icon"/>
    <dgm:cxn modelId="{64D9F44D-558D-4840-A9AB-B6E3636E0766}" type="presParOf" srcId="{74A24773-9A60-4D7E-B568-CFA179A6C27C}" destId="{DA12BCE3-FA3A-4212-AC0B-631EE341E2AC}" srcOrd="0" destOrd="0" presId="urn:microsoft.com/office/officeart/2005/8/layout/chevronAccent+Icon"/>
    <dgm:cxn modelId="{EB66F8C6-FF75-43C8-A542-A89DE25E77FA}" type="presParOf" srcId="{74A24773-9A60-4D7E-B568-CFA179A6C27C}" destId="{83733D6A-38F9-4EFD-AB54-23E2B449F827}" srcOrd="1" destOrd="0" presId="urn:microsoft.com/office/officeart/2005/8/layout/chevronAccent+Icon"/>
    <dgm:cxn modelId="{3C22B972-3750-44A7-934A-9CA35CA0CF64}" type="presParOf" srcId="{12622639-092B-480D-AC9C-F7E8D7F687D1}" destId="{EE9FC8CB-EBF8-4EC4-BC96-E541211FFAD9}" srcOrd="3" destOrd="0" presId="urn:microsoft.com/office/officeart/2005/8/layout/chevronAccent+Icon"/>
    <dgm:cxn modelId="{6D496DA9-EBB0-438E-9D47-375B80DC87CA}" type="presParOf" srcId="{12622639-092B-480D-AC9C-F7E8D7F687D1}" destId="{2BD9A59D-0B17-40C5-B55F-C3D41838EC64}" srcOrd="4" destOrd="0" presId="urn:microsoft.com/office/officeart/2005/8/layout/chevronAccent+Icon"/>
    <dgm:cxn modelId="{DF17B385-7883-494F-A09C-63D586304F45}" type="presParOf" srcId="{2BD9A59D-0B17-40C5-B55F-C3D41838EC64}" destId="{5FFA1FE4-0B99-489F-9F1A-0424CD63163E}" srcOrd="0" destOrd="0" presId="urn:microsoft.com/office/officeart/2005/8/layout/chevronAccent+Icon"/>
    <dgm:cxn modelId="{F39FA661-047A-49CB-9B83-F15018C26FCC}" type="presParOf" srcId="{2BD9A59D-0B17-40C5-B55F-C3D41838EC64}" destId="{162F1BE2-6994-421F-AAD5-2BB584884002}" srcOrd="1" destOrd="0" presId="urn:microsoft.com/office/officeart/2005/8/layout/chevronAccent+Icon"/>
    <dgm:cxn modelId="{FE9DFDB6-70EC-4B63-9E8A-537B77A83A90}" type="presParOf" srcId="{12622639-092B-480D-AC9C-F7E8D7F687D1}" destId="{C0338409-C9B8-4608-92D9-3F5653D7358E}" srcOrd="5" destOrd="0" presId="urn:microsoft.com/office/officeart/2005/8/layout/chevronAccent+Icon"/>
    <dgm:cxn modelId="{A0FBEAB8-2028-4B51-9FA1-64B033521EE8}" type="presParOf" srcId="{12622639-092B-480D-AC9C-F7E8D7F687D1}" destId="{0A7E57EF-F8CC-4D4E-B9B0-34852DE06A8C}" srcOrd="6" destOrd="0" presId="urn:microsoft.com/office/officeart/2005/8/layout/chevronAccent+Icon"/>
    <dgm:cxn modelId="{5744C1D2-CA68-46C7-B05A-B8D006201E24}" type="presParOf" srcId="{0A7E57EF-F8CC-4D4E-B9B0-34852DE06A8C}" destId="{DAFDC4E8-60B2-458A-BFEC-4AF9EDD2D0AD}" srcOrd="0" destOrd="0" presId="urn:microsoft.com/office/officeart/2005/8/layout/chevronAccent+Icon"/>
    <dgm:cxn modelId="{8D11C963-26E4-4D6D-BD70-9B266B2895FC}" type="presParOf" srcId="{0A7E57EF-F8CC-4D4E-B9B0-34852DE06A8C}" destId="{6D78C963-DC27-4F9B-94FE-962C84E3B7F1}"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AA7077-2295-4BA7-86BE-0782756EF725}"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pPr rtl="1"/>
          <a:endParaRPr lang="fa-IR"/>
        </a:p>
      </dgm:t>
    </dgm:pt>
    <dgm:pt modelId="{58F2A943-B05E-4CBA-AEEA-80658BD67785}">
      <dgm:prSet phldrT="[Text]"/>
      <dgm:spPr/>
      <dgm:t>
        <a:bodyPr/>
        <a:lstStyle/>
        <a:p>
          <a:pPr rtl="1"/>
          <a:r>
            <a:rPr lang="fa-IR" dirty="0" smtClean="0"/>
            <a:t>حکومت دینی</a:t>
          </a:r>
          <a:endParaRPr lang="fa-IR" dirty="0"/>
        </a:p>
      </dgm:t>
    </dgm:pt>
    <dgm:pt modelId="{A38720AB-C3C4-40A6-8C80-33D41DCA513F}" type="parTrans" cxnId="{DD997B78-7153-4B84-9E88-BEC83C3EDB29}">
      <dgm:prSet/>
      <dgm:spPr/>
      <dgm:t>
        <a:bodyPr/>
        <a:lstStyle/>
        <a:p>
          <a:pPr rtl="1"/>
          <a:endParaRPr lang="fa-IR"/>
        </a:p>
      </dgm:t>
    </dgm:pt>
    <dgm:pt modelId="{A8B58245-8E04-4C6B-B552-C8D0A872B1EA}" type="sibTrans" cxnId="{DD997B78-7153-4B84-9E88-BEC83C3EDB29}">
      <dgm:prSet/>
      <dgm:spPr/>
      <dgm:t>
        <a:bodyPr/>
        <a:lstStyle/>
        <a:p>
          <a:pPr rtl="1"/>
          <a:endParaRPr lang="fa-IR"/>
        </a:p>
      </dgm:t>
    </dgm:pt>
    <dgm:pt modelId="{9CD22206-378B-4F48-A808-92781DB595F1}">
      <dgm:prSet phldrT="[Text]"/>
      <dgm:spPr/>
      <dgm:t>
        <a:bodyPr/>
        <a:lstStyle/>
        <a:p>
          <a:pPr rtl="1"/>
          <a:r>
            <a:rPr lang="fa-IR" dirty="0" smtClean="0"/>
            <a:t>نظام آموزشی</a:t>
          </a:r>
          <a:endParaRPr lang="fa-IR" dirty="0"/>
        </a:p>
      </dgm:t>
    </dgm:pt>
    <dgm:pt modelId="{97402A68-2043-4B71-AA64-7619B708E1E0}" type="parTrans" cxnId="{F96C0B86-0443-4D36-8FCE-34BC84350BB6}">
      <dgm:prSet/>
      <dgm:spPr/>
      <dgm:t>
        <a:bodyPr/>
        <a:lstStyle/>
        <a:p>
          <a:pPr rtl="1"/>
          <a:endParaRPr lang="fa-IR"/>
        </a:p>
      </dgm:t>
    </dgm:pt>
    <dgm:pt modelId="{B29D704C-A70D-4E5C-8928-354E302DA237}" type="sibTrans" cxnId="{F96C0B86-0443-4D36-8FCE-34BC84350BB6}">
      <dgm:prSet/>
      <dgm:spPr/>
      <dgm:t>
        <a:bodyPr/>
        <a:lstStyle/>
        <a:p>
          <a:pPr rtl="1"/>
          <a:endParaRPr lang="fa-IR"/>
        </a:p>
      </dgm:t>
    </dgm:pt>
    <dgm:pt modelId="{872F645D-4610-4AB3-AEDB-70AC1483A8DF}">
      <dgm:prSet phldrT="[Text]"/>
      <dgm:spPr/>
      <dgm:t>
        <a:bodyPr/>
        <a:lstStyle/>
        <a:p>
          <a:pPr rtl="1"/>
          <a:r>
            <a:rPr lang="fa-IR" dirty="0" smtClean="0"/>
            <a:t>معلمان</a:t>
          </a:r>
          <a:endParaRPr lang="fa-IR" dirty="0"/>
        </a:p>
      </dgm:t>
    </dgm:pt>
    <dgm:pt modelId="{064AC3C1-32A3-43CE-BDB3-CD61B7A023E0}" type="parTrans" cxnId="{0DCB1EC4-4185-46E2-BE44-09A44C981888}">
      <dgm:prSet/>
      <dgm:spPr/>
      <dgm:t>
        <a:bodyPr/>
        <a:lstStyle/>
        <a:p>
          <a:pPr rtl="1"/>
          <a:endParaRPr lang="fa-IR"/>
        </a:p>
      </dgm:t>
    </dgm:pt>
    <dgm:pt modelId="{E72CAC87-151F-4B4A-B98D-EE99A884E78A}" type="sibTrans" cxnId="{0DCB1EC4-4185-46E2-BE44-09A44C981888}">
      <dgm:prSet/>
      <dgm:spPr/>
      <dgm:t>
        <a:bodyPr/>
        <a:lstStyle/>
        <a:p>
          <a:pPr rtl="1"/>
          <a:endParaRPr lang="fa-IR"/>
        </a:p>
      </dgm:t>
    </dgm:pt>
    <dgm:pt modelId="{6DAD5C81-3B16-4268-A9A2-C69DADE0F6AC}">
      <dgm:prSet phldrT="[Text]"/>
      <dgm:spPr/>
      <dgm:t>
        <a:bodyPr/>
        <a:lstStyle/>
        <a:p>
          <a:pPr rtl="1"/>
          <a:r>
            <a:rPr lang="fa-IR" dirty="0" smtClean="0"/>
            <a:t>مربیان</a:t>
          </a:r>
          <a:endParaRPr lang="fa-IR" dirty="0"/>
        </a:p>
      </dgm:t>
    </dgm:pt>
    <dgm:pt modelId="{8D9DA501-5E55-411C-9812-F4D02A92DA36}" type="parTrans" cxnId="{95C82F7B-0262-438D-B2C4-9C25164D1CEB}">
      <dgm:prSet/>
      <dgm:spPr/>
      <dgm:t>
        <a:bodyPr/>
        <a:lstStyle/>
        <a:p>
          <a:pPr rtl="1"/>
          <a:endParaRPr lang="fa-IR"/>
        </a:p>
      </dgm:t>
    </dgm:pt>
    <dgm:pt modelId="{B98FF3A7-0588-4302-A4E8-926CC0E2D33B}" type="sibTrans" cxnId="{95C82F7B-0262-438D-B2C4-9C25164D1CEB}">
      <dgm:prSet/>
      <dgm:spPr/>
      <dgm:t>
        <a:bodyPr/>
        <a:lstStyle/>
        <a:p>
          <a:pPr rtl="1"/>
          <a:endParaRPr lang="fa-IR"/>
        </a:p>
      </dgm:t>
    </dgm:pt>
    <dgm:pt modelId="{B3B1596A-471D-46EF-BE82-AA4672B942CA}">
      <dgm:prSet phldrT="[Text]"/>
      <dgm:spPr/>
      <dgm:t>
        <a:bodyPr/>
        <a:lstStyle/>
        <a:p>
          <a:pPr rtl="1"/>
          <a:r>
            <a:rPr lang="fa-IR" dirty="0" smtClean="0"/>
            <a:t>سبک زندگی</a:t>
          </a:r>
          <a:endParaRPr lang="fa-IR" dirty="0"/>
        </a:p>
      </dgm:t>
    </dgm:pt>
    <dgm:pt modelId="{07B4B081-D0AD-47F2-89E6-800B21AFB799}" type="parTrans" cxnId="{B27F2200-8411-42BA-89B5-F2D23C126387}">
      <dgm:prSet/>
      <dgm:spPr/>
      <dgm:t>
        <a:bodyPr/>
        <a:lstStyle/>
        <a:p>
          <a:pPr rtl="1"/>
          <a:endParaRPr lang="fa-IR"/>
        </a:p>
      </dgm:t>
    </dgm:pt>
    <dgm:pt modelId="{BB4D18FB-E4C3-4E24-9734-09A8A2A458CA}" type="sibTrans" cxnId="{B27F2200-8411-42BA-89B5-F2D23C126387}">
      <dgm:prSet/>
      <dgm:spPr/>
      <dgm:t>
        <a:bodyPr/>
        <a:lstStyle/>
        <a:p>
          <a:pPr rtl="1"/>
          <a:endParaRPr lang="fa-IR"/>
        </a:p>
      </dgm:t>
    </dgm:pt>
    <dgm:pt modelId="{4E4D96D1-A022-47D7-B4C1-FAE7618C7E02}">
      <dgm:prSet phldrT="[Text]"/>
      <dgm:spPr/>
      <dgm:t>
        <a:bodyPr/>
        <a:lstStyle/>
        <a:p>
          <a:pPr rtl="1"/>
          <a:r>
            <a:rPr lang="fa-IR" dirty="0" smtClean="0"/>
            <a:t>والدین</a:t>
          </a:r>
          <a:endParaRPr lang="fa-IR" dirty="0"/>
        </a:p>
      </dgm:t>
    </dgm:pt>
    <dgm:pt modelId="{38C52797-69D9-4C6F-8BFC-065C27B4F821}" type="parTrans" cxnId="{4542B667-880F-4826-B8D7-20CBA74DDA2B}">
      <dgm:prSet/>
      <dgm:spPr/>
      <dgm:t>
        <a:bodyPr/>
        <a:lstStyle/>
        <a:p>
          <a:pPr rtl="1"/>
          <a:endParaRPr lang="fa-IR"/>
        </a:p>
      </dgm:t>
    </dgm:pt>
    <dgm:pt modelId="{5397CE70-A149-4459-B5A0-71F0FA1D27CB}" type="sibTrans" cxnId="{4542B667-880F-4826-B8D7-20CBA74DDA2B}">
      <dgm:prSet/>
      <dgm:spPr/>
      <dgm:t>
        <a:bodyPr/>
        <a:lstStyle/>
        <a:p>
          <a:pPr rtl="1"/>
          <a:endParaRPr lang="fa-IR"/>
        </a:p>
      </dgm:t>
    </dgm:pt>
    <dgm:pt modelId="{007A1145-B473-44BA-8E4A-8027388A2271}">
      <dgm:prSet phldrT="[Text]"/>
      <dgm:spPr/>
      <dgm:t>
        <a:bodyPr/>
        <a:lstStyle/>
        <a:p>
          <a:pPr rtl="1"/>
          <a:r>
            <a:rPr lang="fa-IR" dirty="0" smtClean="0"/>
            <a:t>فرزند</a:t>
          </a:r>
          <a:endParaRPr lang="fa-IR" dirty="0"/>
        </a:p>
      </dgm:t>
    </dgm:pt>
    <dgm:pt modelId="{5A1A55EF-F80A-44A1-AE4F-F5F79F075E42}" type="parTrans" cxnId="{2CB85109-9664-40C7-BA6A-4DAA0D4952E2}">
      <dgm:prSet/>
      <dgm:spPr/>
      <dgm:t>
        <a:bodyPr/>
        <a:lstStyle/>
        <a:p>
          <a:pPr rtl="1"/>
          <a:endParaRPr lang="fa-IR"/>
        </a:p>
      </dgm:t>
    </dgm:pt>
    <dgm:pt modelId="{E90B997D-64A3-4E24-AC14-418ACC729E0C}" type="sibTrans" cxnId="{2CB85109-9664-40C7-BA6A-4DAA0D4952E2}">
      <dgm:prSet/>
      <dgm:spPr/>
      <dgm:t>
        <a:bodyPr/>
        <a:lstStyle/>
        <a:p>
          <a:pPr rtl="1"/>
          <a:endParaRPr lang="fa-IR"/>
        </a:p>
      </dgm:t>
    </dgm:pt>
    <dgm:pt modelId="{7686071F-586B-4C40-9098-778C547B954C}">
      <dgm:prSet phldrT="[Text]"/>
      <dgm:spPr/>
      <dgm:t>
        <a:bodyPr/>
        <a:lstStyle/>
        <a:p>
          <a:pPr rtl="1"/>
          <a:r>
            <a:rPr lang="fa-IR" dirty="0" smtClean="0"/>
            <a:t>دانش آموز</a:t>
          </a:r>
          <a:endParaRPr lang="fa-IR" dirty="0"/>
        </a:p>
      </dgm:t>
    </dgm:pt>
    <dgm:pt modelId="{59F1A156-1D8C-4450-92BB-D2AF968CA7C2}" type="parTrans" cxnId="{A77BE08F-3EBC-4ECA-BE3A-74867FAF4188}">
      <dgm:prSet/>
      <dgm:spPr/>
      <dgm:t>
        <a:bodyPr/>
        <a:lstStyle/>
        <a:p>
          <a:pPr rtl="1"/>
          <a:endParaRPr lang="fa-IR"/>
        </a:p>
      </dgm:t>
    </dgm:pt>
    <dgm:pt modelId="{87A4D4DB-5D79-4DC3-9A51-1421F32725A0}" type="sibTrans" cxnId="{A77BE08F-3EBC-4ECA-BE3A-74867FAF4188}">
      <dgm:prSet/>
      <dgm:spPr/>
      <dgm:t>
        <a:bodyPr/>
        <a:lstStyle/>
        <a:p>
          <a:pPr rtl="1"/>
          <a:endParaRPr lang="fa-IR"/>
        </a:p>
      </dgm:t>
    </dgm:pt>
    <dgm:pt modelId="{4E33A7DF-4CB7-4618-A4D1-31E0DC167BC5}">
      <dgm:prSet phldrT="[Text]"/>
      <dgm:spPr/>
      <dgm:t>
        <a:bodyPr/>
        <a:lstStyle/>
        <a:p>
          <a:pPr rtl="1"/>
          <a:r>
            <a:rPr lang="fa-IR" dirty="0" smtClean="0"/>
            <a:t>دانش آموز</a:t>
          </a:r>
          <a:endParaRPr lang="fa-IR" dirty="0"/>
        </a:p>
      </dgm:t>
    </dgm:pt>
    <dgm:pt modelId="{4D6DAC24-534B-4F2E-9FA8-DA1A78F37AC0}" type="parTrans" cxnId="{C23BE121-8A5B-486F-A81A-FDDFE8042442}">
      <dgm:prSet/>
      <dgm:spPr/>
      <dgm:t>
        <a:bodyPr/>
        <a:lstStyle/>
        <a:p>
          <a:pPr rtl="1"/>
          <a:endParaRPr lang="fa-IR"/>
        </a:p>
      </dgm:t>
    </dgm:pt>
    <dgm:pt modelId="{48DC5039-0B24-4DE2-88D2-58E1253AF658}" type="sibTrans" cxnId="{C23BE121-8A5B-486F-A81A-FDDFE8042442}">
      <dgm:prSet/>
      <dgm:spPr/>
      <dgm:t>
        <a:bodyPr/>
        <a:lstStyle/>
        <a:p>
          <a:pPr rtl="1"/>
          <a:endParaRPr lang="fa-IR"/>
        </a:p>
      </dgm:t>
    </dgm:pt>
    <dgm:pt modelId="{5BD39F69-0088-40DC-9304-AB14AFC2953A}" type="pres">
      <dgm:prSet presAssocID="{96AA7077-2295-4BA7-86BE-0782756EF725}" presName="hierChild1" presStyleCnt="0">
        <dgm:presLayoutVars>
          <dgm:chPref val="1"/>
          <dgm:dir/>
          <dgm:animOne val="branch"/>
          <dgm:animLvl val="lvl"/>
          <dgm:resizeHandles/>
        </dgm:presLayoutVars>
      </dgm:prSet>
      <dgm:spPr/>
      <dgm:t>
        <a:bodyPr/>
        <a:lstStyle/>
        <a:p>
          <a:pPr rtl="1"/>
          <a:endParaRPr lang="fa-IR"/>
        </a:p>
      </dgm:t>
    </dgm:pt>
    <dgm:pt modelId="{3C1CF78B-1A31-4879-8025-55BC893E2950}" type="pres">
      <dgm:prSet presAssocID="{58F2A943-B05E-4CBA-AEEA-80658BD67785}" presName="hierRoot1" presStyleCnt="0"/>
      <dgm:spPr/>
    </dgm:pt>
    <dgm:pt modelId="{8AD62CB1-8A6E-4943-B027-D0DBC153FB5D}" type="pres">
      <dgm:prSet presAssocID="{58F2A943-B05E-4CBA-AEEA-80658BD67785}" presName="composite" presStyleCnt="0"/>
      <dgm:spPr/>
    </dgm:pt>
    <dgm:pt modelId="{89540F2E-2D3C-434D-9E62-DFC840A27513}" type="pres">
      <dgm:prSet presAssocID="{58F2A943-B05E-4CBA-AEEA-80658BD67785}" presName="background" presStyleLbl="node0" presStyleIdx="0" presStyleCnt="1"/>
      <dgm:spPr/>
    </dgm:pt>
    <dgm:pt modelId="{328E0129-BE66-4E3F-933C-C6CF73E1A21D}" type="pres">
      <dgm:prSet presAssocID="{58F2A943-B05E-4CBA-AEEA-80658BD67785}" presName="text" presStyleLbl="fgAcc0" presStyleIdx="0" presStyleCnt="1">
        <dgm:presLayoutVars>
          <dgm:chPref val="3"/>
        </dgm:presLayoutVars>
      </dgm:prSet>
      <dgm:spPr/>
      <dgm:t>
        <a:bodyPr/>
        <a:lstStyle/>
        <a:p>
          <a:pPr rtl="1"/>
          <a:endParaRPr lang="fa-IR"/>
        </a:p>
      </dgm:t>
    </dgm:pt>
    <dgm:pt modelId="{E75C642E-95D0-4EC9-9342-53BEEE9408DE}" type="pres">
      <dgm:prSet presAssocID="{58F2A943-B05E-4CBA-AEEA-80658BD67785}" presName="hierChild2" presStyleCnt="0"/>
      <dgm:spPr/>
    </dgm:pt>
    <dgm:pt modelId="{41C4AF9D-FF6B-44EA-86F9-421E6C2F9A35}" type="pres">
      <dgm:prSet presAssocID="{97402A68-2043-4B71-AA64-7619B708E1E0}" presName="Name10" presStyleLbl="parChTrans1D2" presStyleIdx="0" presStyleCnt="2"/>
      <dgm:spPr/>
      <dgm:t>
        <a:bodyPr/>
        <a:lstStyle/>
        <a:p>
          <a:pPr rtl="1"/>
          <a:endParaRPr lang="fa-IR"/>
        </a:p>
      </dgm:t>
    </dgm:pt>
    <dgm:pt modelId="{4885286D-7EB6-49CE-8CB9-D83C0DAE0FE7}" type="pres">
      <dgm:prSet presAssocID="{9CD22206-378B-4F48-A808-92781DB595F1}" presName="hierRoot2" presStyleCnt="0"/>
      <dgm:spPr/>
    </dgm:pt>
    <dgm:pt modelId="{2D6E39E4-CFA5-4BAF-B18A-9AFCA1FEADE8}" type="pres">
      <dgm:prSet presAssocID="{9CD22206-378B-4F48-A808-92781DB595F1}" presName="composite2" presStyleCnt="0"/>
      <dgm:spPr/>
    </dgm:pt>
    <dgm:pt modelId="{2AEA55EF-8143-46F3-AE00-F5261554F180}" type="pres">
      <dgm:prSet presAssocID="{9CD22206-378B-4F48-A808-92781DB595F1}" presName="background2" presStyleLbl="node2" presStyleIdx="0" presStyleCnt="2"/>
      <dgm:spPr/>
    </dgm:pt>
    <dgm:pt modelId="{F736E93E-BB73-402A-A82F-96F6368459CC}" type="pres">
      <dgm:prSet presAssocID="{9CD22206-378B-4F48-A808-92781DB595F1}" presName="text2" presStyleLbl="fgAcc2" presStyleIdx="0" presStyleCnt="2">
        <dgm:presLayoutVars>
          <dgm:chPref val="3"/>
        </dgm:presLayoutVars>
      </dgm:prSet>
      <dgm:spPr/>
      <dgm:t>
        <a:bodyPr/>
        <a:lstStyle/>
        <a:p>
          <a:pPr rtl="1"/>
          <a:endParaRPr lang="fa-IR"/>
        </a:p>
      </dgm:t>
    </dgm:pt>
    <dgm:pt modelId="{F8CBE6F1-E500-496A-A886-A61A78B37358}" type="pres">
      <dgm:prSet presAssocID="{9CD22206-378B-4F48-A808-92781DB595F1}" presName="hierChild3" presStyleCnt="0"/>
      <dgm:spPr/>
    </dgm:pt>
    <dgm:pt modelId="{01EC5A14-DF5F-4F91-ACFE-F41BBEF8F84D}" type="pres">
      <dgm:prSet presAssocID="{064AC3C1-32A3-43CE-BDB3-CD61B7A023E0}" presName="Name17" presStyleLbl="parChTrans1D3" presStyleIdx="0" presStyleCnt="3"/>
      <dgm:spPr/>
      <dgm:t>
        <a:bodyPr/>
        <a:lstStyle/>
        <a:p>
          <a:pPr rtl="1"/>
          <a:endParaRPr lang="fa-IR"/>
        </a:p>
      </dgm:t>
    </dgm:pt>
    <dgm:pt modelId="{A7B5052A-EBE8-426E-8098-927C571CFADC}" type="pres">
      <dgm:prSet presAssocID="{872F645D-4610-4AB3-AEDB-70AC1483A8DF}" presName="hierRoot3" presStyleCnt="0"/>
      <dgm:spPr/>
    </dgm:pt>
    <dgm:pt modelId="{24569533-6AA9-4A89-ACE1-A6BEAAC28B2B}" type="pres">
      <dgm:prSet presAssocID="{872F645D-4610-4AB3-AEDB-70AC1483A8DF}" presName="composite3" presStyleCnt="0"/>
      <dgm:spPr/>
    </dgm:pt>
    <dgm:pt modelId="{F9B96F6E-D570-4A73-A4A8-796EF3499DB2}" type="pres">
      <dgm:prSet presAssocID="{872F645D-4610-4AB3-AEDB-70AC1483A8DF}" presName="background3" presStyleLbl="node3" presStyleIdx="0" presStyleCnt="3"/>
      <dgm:spPr/>
    </dgm:pt>
    <dgm:pt modelId="{3A882851-2A45-4AC5-9715-D8C4843C77AC}" type="pres">
      <dgm:prSet presAssocID="{872F645D-4610-4AB3-AEDB-70AC1483A8DF}" presName="text3" presStyleLbl="fgAcc3" presStyleIdx="0" presStyleCnt="3">
        <dgm:presLayoutVars>
          <dgm:chPref val="3"/>
        </dgm:presLayoutVars>
      </dgm:prSet>
      <dgm:spPr/>
      <dgm:t>
        <a:bodyPr/>
        <a:lstStyle/>
        <a:p>
          <a:pPr rtl="1"/>
          <a:endParaRPr lang="fa-IR"/>
        </a:p>
      </dgm:t>
    </dgm:pt>
    <dgm:pt modelId="{1BF30A19-5D64-4745-9974-59CB525F147C}" type="pres">
      <dgm:prSet presAssocID="{872F645D-4610-4AB3-AEDB-70AC1483A8DF}" presName="hierChild4" presStyleCnt="0"/>
      <dgm:spPr/>
    </dgm:pt>
    <dgm:pt modelId="{A7194E39-8105-416C-B7F8-8F8C106DDBBC}" type="pres">
      <dgm:prSet presAssocID="{4D6DAC24-534B-4F2E-9FA8-DA1A78F37AC0}" presName="Name23" presStyleLbl="parChTrans1D4" presStyleIdx="0" presStyleCnt="3"/>
      <dgm:spPr/>
      <dgm:t>
        <a:bodyPr/>
        <a:lstStyle/>
        <a:p>
          <a:pPr rtl="1"/>
          <a:endParaRPr lang="fa-IR"/>
        </a:p>
      </dgm:t>
    </dgm:pt>
    <dgm:pt modelId="{EAED3407-8EF6-47B8-918A-74FF5158DA4B}" type="pres">
      <dgm:prSet presAssocID="{4E33A7DF-4CB7-4618-A4D1-31E0DC167BC5}" presName="hierRoot4" presStyleCnt="0"/>
      <dgm:spPr/>
    </dgm:pt>
    <dgm:pt modelId="{433DEA3B-A7B7-4E23-B65F-7CCF96FB710B}" type="pres">
      <dgm:prSet presAssocID="{4E33A7DF-4CB7-4618-A4D1-31E0DC167BC5}" presName="composite4" presStyleCnt="0"/>
      <dgm:spPr/>
    </dgm:pt>
    <dgm:pt modelId="{53F409C5-6DC9-47EA-9CEF-6770F470B372}" type="pres">
      <dgm:prSet presAssocID="{4E33A7DF-4CB7-4618-A4D1-31E0DC167BC5}" presName="background4" presStyleLbl="node4" presStyleIdx="0" presStyleCnt="3"/>
      <dgm:spPr/>
    </dgm:pt>
    <dgm:pt modelId="{44F59666-1DFE-4577-8FE6-838E3B34EE9D}" type="pres">
      <dgm:prSet presAssocID="{4E33A7DF-4CB7-4618-A4D1-31E0DC167BC5}" presName="text4" presStyleLbl="fgAcc4" presStyleIdx="0" presStyleCnt="3">
        <dgm:presLayoutVars>
          <dgm:chPref val="3"/>
        </dgm:presLayoutVars>
      </dgm:prSet>
      <dgm:spPr/>
      <dgm:t>
        <a:bodyPr/>
        <a:lstStyle/>
        <a:p>
          <a:pPr rtl="1"/>
          <a:endParaRPr lang="fa-IR"/>
        </a:p>
      </dgm:t>
    </dgm:pt>
    <dgm:pt modelId="{AA396087-18AC-43B0-B69B-9BFDCEFD1B57}" type="pres">
      <dgm:prSet presAssocID="{4E33A7DF-4CB7-4618-A4D1-31E0DC167BC5}" presName="hierChild5" presStyleCnt="0"/>
      <dgm:spPr/>
    </dgm:pt>
    <dgm:pt modelId="{9BDABA70-EF60-4138-873F-C5A4E86FC74B}" type="pres">
      <dgm:prSet presAssocID="{8D9DA501-5E55-411C-9812-F4D02A92DA36}" presName="Name17" presStyleLbl="parChTrans1D3" presStyleIdx="1" presStyleCnt="3"/>
      <dgm:spPr/>
      <dgm:t>
        <a:bodyPr/>
        <a:lstStyle/>
        <a:p>
          <a:pPr rtl="1"/>
          <a:endParaRPr lang="fa-IR"/>
        </a:p>
      </dgm:t>
    </dgm:pt>
    <dgm:pt modelId="{D31E1CE8-890C-4EF1-92CE-F8882159C74A}" type="pres">
      <dgm:prSet presAssocID="{6DAD5C81-3B16-4268-A9A2-C69DADE0F6AC}" presName="hierRoot3" presStyleCnt="0"/>
      <dgm:spPr/>
    </dgm:pt>
    <dgm:pt modelId="{F24B7CBD-5C60-45A6-A5C2-5A8B54CF37EE}" type="pres">
      <dgm:prSet presAssocID="{6DAD5C81-3B16-4268-A9A2-C69DADE0F6AC}" presName="composite3" presStyleCnt="0"/>
      <dgm:spPr/>
    </dgm:pt>
    <dgm:pt modelId="{F9770C4D-5A1F-4CCB-881A-ED23391EA805}" type="pres">
      <dgm:prSet presAssocID="{6DAD5C81-3B16-4268-A9A2-C69DADE0F6AC}" presName="background3" presStyleLbl="node3" presStyleIdx="1" presStyleCnt="3"/>
      <dgm:spPr/>
    </dgm:pt>
    <dgm:pt modelId="{F53F209E-6B9C-466B-BDAD-EF226E9D1264}" type="pres">
      <dgm:prSet presAssocID="{6DAD5C81-3B16-4268-A9A2-C69DADE0F6AC}" presName="text3" presStyleLbl="fgAcc3" presStyleIdx="1" presStyleCnt="3">
        <dgm:presLayoutVars>
          <dgm:chPref val="3"/>
        </dgm:presLayoutVars>
      </dgm:prSet>
      <dgm:spPr/>
      <dgm:t>
        <a:bodyPr/>
        <a:lstStyle/>
        <a:p>
          <a:pPr rtl="1"/>
          <a:endParaRPr lang="fa-IR"/>
        </a:p>
      </dgm:t>
    </dgm:pt>
    <dgm:pt modelId="{D81D804C-6CD6-4837-B1E8-19FFD518A466}" type="pres">
      <dgm:prSet presAssocID="{6DAD5C81-3B16-4268-A9A2-C69DADE0F6AC}" presName="hierChild4" presStyleCnt="0"/>
      <dgm:spPr/>
    </dgm:pt>
    <dgm:pt modelId="{CB81B66F-1B7B-4EFE-9D31-685958E62F74}" type="pres">
      <dgm:prSet presAssocID="{59F1A156-1D8C-4450-92BB-D2AF968CA7C2}" presName="Name23" presStyleLbl="parChTrans1D4" presStyleIdx="1" presStyleCnt="3"/>
      <dgm:spPr/>
      <dgm:t>
        <a:bodyPr/>
        <a:lstStyle/>
        <a:p>
          <a:pPr rtl="1"/>
          <a:endParaRPr lang="fa-IR"/>
        </a:p>
      </dgm:t>
    </dgm:pt>
    <dgm:pt modelId="{5E213EC7-7416-4ECA-94CD-E32B0B07991E}" type="pres">
      <dgm:prSet presAssocID="{7686071F-586B-4C40-9098-778C547B954C}" presName="hierRoot4" presStyleCnt="0"/>
      <dgm:spPr/>
    </dgm:pt>
    <dgm:pt modelId="{C429D621-B1E4-4D80-8CD2-A7FC75A595A8}" type="pres">
      <dgm:prSet presAssocID="{7686071F-586B-4C40-9098-778C547B954C}" presName="composite4" presStyleCnt="0"/>
      <dgm:spPr/>
    </dgm:pt>
    <dgm:pt modelId="{1552798F-0AEE-47C0-993F-3FE1E6AA405C}" type="pres">
      <dgm:prSet presAssocID="{7686071F-586B-4C40-9098-778C547B954C}" presName="background4" presStyleLbl="node4" presStyleIdx="1" presStyleCnt="3"/>
      <dgm:spPr/>
    </dgm:pt>
    <dgm:pt modelId="{4052CBC7-E655-43FF-ACB1-F1540C6FFC55}" type="pres">
      <dgm:prSet presAssocID="{7686071F-586B-4C40-9098-778C547B954C}" presName="text4" presStyleLbl="fgAcc4" presStyleIdx="1" presStyleCnt="3">
        <dgm:presLayoutVars>
          <dgm:chPref val="3"/>
        </dgm:presLayoutVars>
      </dgm:prSet>
      <dgm:spPr/>
      <dgm:t>
        <a:bodyPr/>
        <a:lstStyle/>
        <a:p>
          <a:pPr rtl="1"/>
          <a:endParaRPr lang="fa-IR"/>
        </a:p>
      </dgm:t>
    </dgm:pt>
    <dgm:pt modelId="{9FDA6E78-AAEA-432D-A193-8B957F94BBC0}" type="pres">
      <dgm:prSet presAssocID="{7686071F-586B-4C40-9098-778C547B954C}" presName="hierChild5" presStyleCnt="0"/>
      <dgm:spPr/>
    </dgm:pt>
    <dgm:pt modelId="{D180B911-3370-4DC7-9B6C-32714FF62C88}" type="pres">
      <dgm:prSet presAssocID="{07B4B081-D0AD-47F2-89E6-800B21AFB799}" presName="Name10" presStyleLbl="parChTrans1D2" presStyleIdx="1" presStyleCnt="2"/>
      <dgm:spPr/>
      <dgm:t>
        <a:bodyPr/>
        <a:lstStyle/>
        <a:p>
          <a:pPr rtl="1"/>
          <a:endParaRPr lang="fa-IR"/>
        </a:p>
      </dgm:t>
    </dgm:pt>
    <dgm:pt modelId="{60531E53-DB7A-46AF-B09B-323F4E03A2FA}" type="pres">
      <dgm:prSet presAssocID="{B3B1596A-471D-46EF-BE82-AA4672B942CA}" presName="hierRoot2" presStyleCnt="0"/>
      <dgm:spPr/>
    </dgm:pt>
    <dgm:pt modelId="{924015A0-794F-41C2-B1B7-7C3BD4AE6B36}" type="pres">
      <dgm:prSet presAssocID="{B3B1596A-471D-46EF-BE82-AA4672B942CA}" presName="composite2" presStyleCnt="0"/>
      <dgm:spPr/>
    </dgm:pt>
    <dgm:pt modelId="{2595C9E8-2346-4B5F-A1FD-402E720B2479}" type="pres">
      <dgm:prSet presAssocID="{B3B1596A-471D-46EF-BE82-AA4672B942CA}" presName="background2" presStyleLbl="node2" presStyleIdx="1" presStyleCnt="2"/>
      <dgm:spPr/>
    </dgm:pt>
    <dgm:pt modelId="{EABF5000-12BA-4404-94DC-074351BB0A23}" type="pres">
      <dgm:prSet presAssocID="{B3B1596A-471D-46EF-BE82-AA4672B942CA}" presName="text2" presStyleLbl="fgAcc2" presStyleIdx="1" presStyleCnt="2">
        <dgm:presLayoutVars>
          <dgm:chPref val="3"/>
        </dgm:presLayoutVars>
      </dgm:prSet>
      <dgm:spPr/>
      <dgm:t>
        <a:bodyPr/>
        <a:lstStyle/>
        <a:p>
          <a:pPr rtl="1"/>
          <a:endParaRPr lang="fa-IR"/>
        </a:p>
      </dgm:t>
    </dgm:pt>
    <dgm:pt modelId="{F23881E6-F904-4349-9425-93A171DCC8A8}" type="pres">
      <dgm:prSet presAssocID="{B3B1596A-471D-46EF-BE82-AA4672B942CA}" presName="hierChild3" presStyleCnt="0"/>
      <dgm:spPr/>
    </dgm:pt>
    <dgm:pt modelId="{5582E959-1650-45A2-A0EF-F62AF193BEAF}" type="pres">
      <dgm:prSet presAssocID="{38C52797-69D9-4C6F-8BFC-065C27B4F821}" presName="Name17" presStyleLbl="parChTrans1D3" presStyleIdx="2" presStyleCnt="3"/>
      <dgm:spPr/>
      <dgm:t>
        <a:bodyPr/>
        <a:lstStyle/>
        <a:p>
          <a:pPr rtl="1"/>
          <a:endParaRPr lang="fa-IR"/>
        </a:p>
      </dgm:t>
    </dgm:pt>
    <dgm:pt modelId="{B7C67740-87CC-40EC-B048-6AB07AD96DBE}" type="pres">
      <dgm:prSet presAssocID="{4E4D96D1-A022-47D7-B4C1-FAE7618C7E02}" presName="hierRoot3" presStyleCnt="0"/>
      <dgm:spPr/>
    </dgm:pt>
    <dgm:pt modelId="{649B3D74-409A-4613-84D4-B06604701F43}" type="pres">
      <dgm:prSet presAssocID="{4E4D96D1-A022-47D7-B4C1-FAE7618C7E02}" presName="composite3" presStyleCnt="0"/>
      <dgm:spPr/>
    </dgm:pt>
    <dgm:pt modelId="{0F7AB097-10F3-4CBF-BABF-F45C7ABF3E47}" type="pres">
      <dgm:prSet presAssocID="{4E4D96D1-A022-47D7-B4C1-FAE7618C7E02}" presName="background3" presStyleLbl="node3" presStyleIdx="2" presStyleCnt="3"/>
      <dgm:spPr/>
    </dgm:pt>
    <dgm:pt modelId="{67E4E46D-A02C-4802-B9BD-CE6E59DC073B}" type="pres">
      <dgm:prSet presAssocID="{4E4D96D1-A022-47D7-B4C1-FAE7618C7E02}" presName="text3" presStyleLbl="fgAcc3" presStyleIdx="2" presStyleCnt="3">
        <dgm:presLayoutVars>
          <dgm:chPref val="3"/>
        </dgm:presLayoutVars>
      </dgm:prSet>
      <dgm:spPr/>
      <dgm:t>
        <a:bodyPr/>
        <a:lstStyle/>
        <a:p>
          <a:pPr rtl="1"/>
          <a:endParaRPr lang="fa-IR"/>
        </a:p>
      </dgm:t>
    </dgm:pt>
    <dgm:pt modelId="{1F460924-1D5F-4D16-97D6-90F284ED9D25}" type="pres">
      <dgm:prSet presAssocID="{4E4D96D1-A022-47D7-B4C1-FAE7618C7E02}" presName="hierChild4" presStyleCnt="0"/>
      <dgm:spPr/>
    </dgm:pt>
    <dgm:pt modelId="{9DF13494-05DD-4207-B1DA-813C09CEC8E8}" type="pres">
      <dgm:prSet presAssocID="{5A1A55EF-F80A-44A1-AE4F-F5F79F075E42}" presName="Name23" presStyleLbl="parChTrans1D4" presStyleIdx="2" presStyleCnt="3"/>
      <dgm:spPr/>
      <dgm:t>
        <a:bodyPr/>
        <a:lstStyle/>
        <a:p>
          <a:pPr rtl="1"/>
          <a:endParaRPr lang="fa-IR"/>
        </a:p>
      </dgm:t>
    </dgm:pt>
    <dgm:pt modelId="{CCC324B2-977F-48F8-929D-D03DE24DF60F}" type="pres">
      <dgm:prSet presAssocID="{007A1145-B473-44BA-8E4A-8027388A2271}" presName="hierRoot4" presStyleCnt="0"/>
      <dgm:spPr/>
    </dgm:pt>
    <dgm:pt modelId="{0EBAF434-D7C5-4AF7-BDAD-AF151D120980}" type="pres">
      <dgm:prSet presAssocID="{007A1145-B473-44BA-8E4A-8027388A2271}" presName="composite4" presStyleCnt="0"/>
      <dgm:spPr/>
    </dgm:pt>
    <dgm:pt modelId="{846DE35E-B63A-46A0-83B8-CD5BB23C4CEC}" type="pres">
      <dgm:prSet presAssocID="{007A1145-B473-44BA-8E4A-8027388A2271}" presName="background4" presStyleLbl="node4" presStyleIdx="2" presStyleCnt="3"/>
      <dgm:spPr/>
    </dgm:pt>
    <dgm:pt modelId="{9F39AEC2-6677-47C6-A3A5-61B421A5C64B}" type="pres">
      <dgm:prSet presAssocID="{007A1145-B473-44BA-8E4A-8027388A2271}" presName="text4" presStyleLbl="fgAcc4" presStyleIdx="2" presStyleCnt="3">
        <dgm:presLayoutVars>
          <dgm:chPref val="3"/>
        </dgm:presLayoutVars>
      </dgm:prSet>
      <dgm:spPr/>
      <dgm:t>
        <a:bodyPr/>
        <a:lstStyle/>
        <a:p>
          <a:pPr rtl="1"/>
          <a:endParaRPr lang="fa-IR"/>
        </a:p>
      </dgm:t>
    </dgm:pt>
    <dgm:pt modelId="{0C42E7AB-67CF-41BF-B8F5-54567478421A}" type="pres">
      <dgm:prSet presAssocID="{007A1145-B473-44BA-8E4A-8027388A2271}" presName="hierChild5" presStyleCnt="0"/>
      <dgm:spPr/>
    </dgm:pt>
  </dgm:ptLst>
  <dgm:cxnLst>
    <dgm:cxn modelId="{A77BE08F-3EBC-4ECA-BE3A-74867FAF4188}" srcId="{6DAD5C81-3B16-4268-A9A2-C69DADE0F6AC}" destId="{7686071F-586B-4C40-9098-778C547B954C}" srcOrd="0" destOrd="0" parTransId="{59F1A156-1D8C-4450-92BB-D2AF968CA7C2}" sibTransId="{87A4D4DB-5D79-4DC3-9A51-1421F32725A0}"/>
    <dgm:cxn modelId="{026E1BDC-B06A-4340-A882-CDDABDE39282}" type="presOf" srcId="{6DAD5C81-3B16-4268-A9A2-C69DADE0F6AC}" destId="{F53F209E-6B9C-466B-BDAD-EF226E9D1264}" srcOrd="0" destOrd="0" presId="urn:microsoft.com/office/officeart/2005/8/layout/hierarchy1"/>
    <dgm:cxn modelId="{3C2B5394-05CB-416B-8A9D-D39C1CFC654F}" type="presOf" srcId="{38C52797-69D9-4C6F-8BFC-065C27B4F821}" destId="{5582E959-1650-45A2-A0EF-F62AF193BEAF}" srcOrd="0" destOrd="0" presId="urn:microsoft.com/office/officeart/2005/8/layout/hierarchy1"/>
    <dgm:cxn modelId="{23125923-4D61-4BE2-9A84-07D62ABC81DB}" type="presOf" srcId="{07B4B081-D0AD-47F2-89E6-800B21AFB799}" destId="{D180B911-3370-4DC7-9B6C-32714FF62C88}" srcOrd="0" destOrd="0" presId="urn:microsoft.com/office/officeart/2005/8/layout/hierarchy1"/>
    <dgm:cxn modelId="{AD122003-B988-4A7C-89C7-CEBE8D1A7172}" type="presOf" srcId="{58F2A943-B05E-4CBA-AEEA-80658BD67785}" destId="{328E0129-BE66-4E3F-933C-C6CF73E1A21D}" srcOrd="0" destOrd="0" presId="urn:microsoft.com/office/officeart/2005/8/layout/hierarchy1"/>
    <dgm:cxn modelId="{D5B2CA0D-0AC3-4FB0-B34B-AB4967374A49}" type="presOf" srcId="{5A1A55EF-F80A-44A1-AE4F-F5F79F075E42}" destId="{9DF13494-05DD-4207-B1DA-813C09CEC8E8}" srcOrd="0" destOrd="0" presId="urn:microsoft.com/office/officeart/2005/8/layout/hierarchy1"/>
    <dgm:cxn modelId="{95C82F7B-0262-438D-B2C4-9C25164D1CEB}" srcId="{9CD22206-378B-4F48-A808-92781DB595F1}" destId="{6DAD5C81-3B16-4268-A9A2-C69DADE0F6AC}" srcOrd="1" destOrd="0" parTransId="{8D9DA501-5E55-411C-9812-F4D02A92DA36}" sibTransId="{B98FF3A7-0588-4302-A4E8-926CC0E2D33B}"/>
    <dgm:cxn modelId="{658B83BC-BD29-4CB9-89C1-119047FC59CB}" type="presOf" srcId="{064AC3C1-32A3-43CE-BDB3-CD61B7A023E0}" destId="{01EC5A14-DF5F-4F91-ACFE-F41BBEF8F84D}" srcOrd="0" destOrd="0" presId="urn:microsoft.com/office/officeart/2005/8/layout/hierarchy1"/>
    <dgm:cxn modelId="{0A67D7AC-4F63-4435-9680-F91DB2C579BA}" type="presOf" srcId="{59F1A156-1D8C-4450-92BB-D2AF968CA7C2}" destId="{CB81B66F-1B7B-4EFE-9D31-685958E62F74}" srcOrd="0" destOrd="0" presId="urn:microsoft.com/office/officeart/2005/8/layout/hierarchy1"/>
    <dgm:cxn modelId="{2CB85109-9664-40C7-BA6A-4DAA0D4952E2}" srcId="{4E4D96D1-A022-47D7-B4C1-FAE7618C7E02}" destId="{007A1145-B473-44BA-8E4A-8027388A2271}" srcOrd="0" destOrd="0" parTransId="{5A1A55EF-F80A-44A1-AE4F-F5F79F075E42}" sibTransId="{E90B997D-64A3-4E24-AC14-418ACC729E0C}"/>
    <dgm:cxn modelId="{594EA5D1-4143-4740-8888-6E8A7E51EEF8}" type="presOf" srcId="{4E4D96D1-A022-47D7-B4C1-FAE7618C7E02}" destId="{67E4E46D-A02C-4802-B9BD-CE6E59DC073B}" srcOrd="0" destOrd="0" presId="urn:microsoft.com/office/officeart/2005/8/layout/hierarchy1"/>
    <dgm:cxn modelId="{52F325FD-3B17-4525-879C-A298CC4B152C}" type="presOf" srcId="{872F645D-4610-4AB3-AEDB-70AC1483A8DF}" destId="{3A882851-2A45-4AC5-9715-D8C4843C77AC}" srcOrd="0" destOrd="0" presId="urn:microsoft.com/office/officeart/2005/8/layout/hierarchy1"/>
    <dgm:cxn modelId="{43A2CDD2-FD9C-4515-9B79-611197CFC106}" type="presOf" srcId="{007A1145-B473-44BA-8E4A-8027388A2271}" destId="{9F39AEC2-6677-47C6-A3A5-61B421A5C64B}" srcOrd="0" destOrd="0" presId="urn:microsoft.com/office/officeart/2005/8/layout/hierarchy1"/>
    <dgm:cxn modelId="{B27F2200-8411-42BA-89B5-F2D23C126387}" srcId="{58F2A943-B05E-4CBA-AEEA-80658BD67785}" destId="{B3B1596A-471D-46EF-BE82-AA4672B942CA}" srcOrd="1" destOrd="0" parTransId="{07B4B081-D0AD-47F2-89E6-800B21AFB799}" sibTransId="{BB4D18FB-E4C3-4E24-9734-09A8A2A458CA}"/>
    <dgm:cxn modelId="{BFB1D17F-6DA1-48E1-ADAF-8992CF0A928C}" type="presOf" srcId="{7686071F-586B-4C40-9098-778C547B954C}" destId="{4052CBC7-E655-43FF-ACB1-F1540C6FFC55}" srcOrd="0" destOrd="0" presId="urn:microsoft.com/office/officeart/2005/8/layout/hierarchy1"/>
    <dgm:cxn modelId="{AB407679-4604-4292-A5F5-B2153ED745BC}" type="presOf" srcId="{4D6DAC24-534B-4F2E-9FA8-DA1A78F37AC0}" destId="{A7194E39-8105-416C-B7F8-8F8C106DDBBC}" srcOrd="0" destOrd="0" presId="urn:microsoft.com/office/officeart/2005/8/layout/hierarchy1"/>
    <dgm:cxn modelId="{DD997B78-7153-4B84-9E88-BEC83C3EDB29}" srcId="{96AA7077-2295-4BA7-86BE-0782756EF725}" destId="{58F2A943-B05E-4CBA-AEEA-80658BD67785}" srcOrd="0" destOrd="0" parTransId="{A38720AB-C3C4-40A6-8C80-33D41DCA513F}" sibTransId="{A8B58245-8E04-4C6B-B552-C8D0A872B1EA}"/>
    <dgm:cxn modelId="{4542B667-880F-4826-B8D7-20CBA74DDA2B}" srcId="{B3B1596A-471D-46EF-BE82-AA4672B942CA}" destId="{4E4D96D1-A022-47D7-B4C1-FAE7618C7E02}" srcOrd="0" destOrd="0" parTransId="{38C52797-69D9-4C6F-8BFC-065C27B4F821}" sibTransId="{5397CE70-A149-4459-B5A0-71F0FA1D27CB}"/>
    <dgm:cxn modelId="{0DCB1EC4-4185-46E2-BE44-09A44C981888}" srcId="{9CD22206-378B-4F48-A808-92781DB595F1}" destId="{872F645D-4610-4AB3-AEDB-70AC1483A8DF}" srcOrd="0" destOrd="0" parTransId="{064AC3C1-32A3-43CE-BDB3-CD61B7A023E0}" sibTransId="{E72CAC87-151F-4B4A-B98D-EE99A884E78A}"/>
    <dgm:cxn modelId="{F96C0B86-0443-4D36-8FCE-34BC84350BB6}" srcId="{58F2A943-B05E-4CBA-AEEA-80658BD67785}" destId="{9CD22206-378B-4F48-A808-92781DB595F1}" srcOrd="0" destOrd="0" parTransId="{97402A68-2043-4B71-AA64-7619B708E1E0}" sibTransId="{B29D704C-A70D-4E5C-8928-354E302DA237}"/>
    <dgm:cxn modelId="{756FFABF-5F10-4BA0-95FC-05C872416595}" type="presOf" srcId="{9CD22206-378B-4F48-A808-92781DB595F1}" destId="{F736E93E-BB73-402A-A82F-96F6368459CC}" srcOrd="0" destOrd="0" presId="urn:microsoft.com/office/officeart/2005/8/layout/hierarchy1"/>
    <dgm:cxn modelId="{D2616E7F-2AE7-488D-9386-1D45DFBD44D3}" type="presOf" srcId="{B3B1596A-471D-46EF-BE82-AA4672B942CA}" destId="{EABF5000-12BA-4404-94DC-074351BB0A23}" srcOrd="0" destOrd="0" presId="urn:microsoft.com/office/officeart/2005/8/layout/hierarchy1"/>
    <dgm:cxn modelId="{CB5C04BC-8733-415B-87E4-929C07E33279}" type="presOf" srcId="{97402A68-2043-4B71-AA64-7619B708E1E0}" destId="{41C4AF9D-FF6B-44EA-86F9-421E6C2F9A35}" srcOrd="0" destOrd="0" presId="urn:microsoft.com/office/officeart/2005/8/layout/hierarchy1"/>
    <dgm:cxn modelId="{FAEC8D23-83DC-4085-AAA5-EAD32BEE90D2}" type="presOf" srcId="{8D9DA501-5E55-411C-9812-F4D02A92DA36}" destId="{9BDABA70-EF60-4138-873F-C5A4E86FC74B}" srcOrd="0" destOrd="0" presId="urn:microsoft.com/office/officeart/2005/8/layout/hierarchy1"/>
    <dgm:cxn modelId="{AF0C5A92-59C1-40DF-975B-371A606619DC}" type="presOf" srcId="{96AA7077-2295-4BA7-86BE-0782756EF725}" destId="{5BD39F69-0088-40DC-9304-AB14AFC2953A}" srcOrd="0" destOrd="0" presId="urn:microsoft.com/office/officeart/2005/8/layout/hierarchy1"/>
    <dgm:cxn modelId="{C23BE121-8A5B-486F-A81A-FDDFE8042442}" srcId="{872F645D-4610-4AB3-AEDB-70AC1483A8DF}" destId="{4E33A7DF-4CB7-4618-A4D1-31E0DC167BC5}" srcOrd="0" destOrd="0" parTransId="{4D6DAC24-534B-4F2E-9FA8-DA1A78F37AC0}" sibTransId="{48DC5039-0B24-4DE2-88D2-58E1253AF658}"/>
    <dgm:cxn modelId="{A001E6D3-77DB-4E2B-803F-ED2D6462598F}" type="presOf" srcId="{4E33A7DF-4CB7-4618-A4D1-31E0DC167BC5}" destId="{44F59666-1DFE-4577-8FE6-838E3B34EE9D}" srcOrd="0" destOrd="0" presId="urn:microsoft.com/office/officeart/2005/8/layout/hierarchy1"/>
    <dgm:cxn modelId="{F4144CD4-6068-4966-A8D4-395AF6102C19}" type="presParOf" srcId="{5BD39F69-0088-40DC-9304-AB14AFC2953A}" destId="{3C1CF78B-1A31-4879-8025-55BC893E2950}" srcOrd="0" destOrd="0" presId="urn:microsoft.com/office/officeart/2005/8/layout/hierarchy1"/>
    <dgm:cxn modelId="{7971C5B5-8C12-4953-886B-E913DB3043EA}" type="presParOf" srcId="{3C1CF78B-1A31-4879-8025-55BC893E2950}" destId="{8AD62CB1-8A6E-4943-B027-D0DBC153FB5D}" srcOrd="0" destOrd="0" presId="urn:microsoft.com/office/officeart/2005/8/layout/hierarchy1"/>
    <dgm:cxn modelId="{8CEC7D47-1FA4-4A4B-B9CB-E8F26A9B2F72}" type="presParOf" srcId="{8AD62CB1-8A6E-4943-B027-D0DBC153FB5D}" destId="{89540F2E-2D3C-434D-9E62-DFC840A27513}" srcOrd="0" destOrd="0" presId="urn:microsoft.com/office/officeart/2005/8/layout/hierarchy1"/>
    <dgm:cxn modelId="{2604B054-13C6-4111-B02B-002A62D1CABC}" type="presParOf" srcId="{8AD62CB1-8A6E-4943-B027-D0DBC153FB5D}" destId="{328E0129-BE66-4E3F-933C-C6CF73E1A21D}" srcOrd="1" destOrd="0" presId="urn:microsoft.com/office/officeart/2005/8/layout/hierarchy1"/>
    <dgm:cxn modelId="{F65AEB94-EEDE-457E-B48C-46831FD21B9D}" type="presParOf" srcId="{3C1CF78B-1A31-4879-8025-55BC893E2950}" destId="{E75C642E-95D0-4EC9-9342-53BEEE9408DE}" srcOrd="1" destOrd="0" presId="urn:microsoft.com/office/officeart/2005/8/layout/hierarchy1"/>
    <dgm:cxn modelId="{C0BCDAB7-D4B5-4EBF-B828-08204F22E734}" type="presParOf" srcId="{E75C642E-95D0-4EC9-9342-53BEEE9408DE}" destId="{41C4AF9D-FF6B-44EA-86F9-421E6C2F9A35}" srcOrd="0" destOrd="0" presId="urn:microsoft.com/office/officeart/2005/8/layout/hierarchy1"/>
    <dgm:cxn modelId="{1ECA32A4-DFA5-4B60-ADC7-B5C36C75A115}" type="presParOf" srcId="{E75C642E-95D0-4EC9-9342-53BEEE9408DE}" destId="{4885286D-7EB6-49CE-8CB9-D83C0DAE0FE7}" srcOrd="1" destOrd="0" presId="urn:microsoft.com/office/officeart/2005/8/layout/hierarchy1"/>
    <dgm:cxn modelId="{D35AA7C6-C96B-4ACB-A126-D283EDC152F7}" type="presParOf" srcId="{4885286D-7EB6-49CE-8CB9-D83C0DAE0FE7}" destId="{2D6E39E4-CFA5-4BAF-B18A-9AFCA1FEADE8}" srcOrd="0" destOrd="0" presId="urn:microsoft.com/office/officeart/2005/8/layout/hierarchy1"/>
    <dgm:cxn modelId="{FDCDD153-95AC-4F09-BA26-AE6B8F636D46}" type="presParOf" srcId="{2D6E39E4-CFA5-4BAF-B18A-9AFCA1FEADE8}" destId="{2AEA55EF-8143-46F3-AE00-F5261554F180}" srcOrd="0" destOrd="0" presId="urn:microsoft.com/office/officeart/2005/8/layout/hierarchy1"/>
    <dgm:cxn modelId="{69D60870-8952-4349-BEC3-F15A98498166}" type="presParOf" srcId="{2D6E39E4-CFA5-4BAF-B18A-9AFCA1FEADE8}" destId="{F736E93E-BB73-402A-A82F-96F6368459CC}" srcOrd="1" destOrd="0" presId="urn:microsoft.com/office/officeart/2005/8/layout/hierarchy1"/>
    <dgm:cxn modelId="{8A5A8B51-F7FC-48FC-AE38-4FA182038B47}" type="presParOf" srcId="{4885286D-7EB6-49CE-8CB9-D83C0DAE0FE7}" destId="{F8CBE6F1-E500-496A-A886-A61A78B37358}" srcOrd="1" destOrd="0" presId="urn:microsoft.com/office/officeart/2005/8/layout/hierarchy1"/>
    <dgm:cxn modelId="{5AF2D5E9-AC4B-4D94-ABF5-4E782BC610D8}" type="presParOf" srcId="{F8CBE6F1-E500-496A-A886-A61A78B37358}" destId="{01EC5A14-DF5F-4F91-ACFE-F41BBEF8F84D}" srcOrd="0" destOrd="0" presId="urn:microsoft.com/office/officeart/2005/8/layout/hierarchy1"/>
    <dgm:cxn modelId="{B6B6D678-12F1-4B91-9093-FED29E260B69}" type="presParOf" srcId="{F8CBE6F1-E500-496A-A886-A61A78B37358}" destId="{A7B5052A-EBE8-426E-8098-927C571CFADC}" srcOrd="1" destOrd="0" presId="urn:microsoft.com/office/officeart/2005/8/layout/hierarchy1"/>
    <dgm:cxn modelId="{5AA1C38D-1DB5-4476-B699-5C6FF7E09C30}" type="presParOf" srcId="{A7B5052A-EBE8-426E-8098-927C571CFADC}" destId="{24569533-6AA9-4A89-ACE1-A6BEAAC28B2B}" srcOrd="0" destOrd="0" presId="urn:microsoft.com/office/officeart/2005/8/layout/hierarchy1"/>
    <dgm:cxn modelId="{917F99C6-2A12-4B6F-9680-12C72066CC84}" type="presParOf" srcId="{24569533-6AA9-4A89-ACE1-A6BEAAC28B2B}" destId="{F9B96F6E-D570-4A73-A4A8-796EF3499DB2}" srcOrd="0" destOrd="0" presId="urn:microsoft.com/office/officeart/2005/8/layout/hierarchy1"/>
    <dgm:cxn modelId="{DA49312E-2E1A-40AE-A461-9914A837E8BA}" type="presParOf" srcId="{24569533-6AA9-4A89-ACE1-A6BEAAC28B2B}" destId="{3A882851-2A45-4AC5-9715-D8C4843C77AC}" srcOrd="1" destOrd="0" presId="urn:microsoft.com/office/officeart/2005/8/layout/hierarchy1"/>
    <dgm:cxn modelId="{3A145DB2-C2DF-4FB7-A721-CF0AA695628E}" type="presParOf" srcId="{A7B5052A-EBE8-426E-8098-927C571CFADC}" destId="{1BF30A19-5D64-4745-9974-59CB525F147C}" srcOrd="1" destOrd="0" presId="urn:microsoft.com/office/officeart/2005/8/layout/hierarchy1"/>
    <dgm:cxn modelId="{BD9E0874-7395-4144-863E-2CD040667F21}" type="presParOf" srcId="{1BF30A19-5D64-4745-9974-59CB525F147C}" destId="{A7194E39-8105-416C-B7F8-8F8C106DDBBC}" srcOrd="0" destOrd="0" presId="urn:microsoft.com/office/officeart/2005/8/layout/hierarchy1"/>
    <dgm:cxn modelId="{D35BF6B7-7F52-40E5-898C-8E2ECCA69F14}" type="presParOf" srcId="{1BF30A19-5D64-4745-9974-59CB525F147C}" destId="{EAED3407-8EF6-47B8-918A-74FF5158DA4B}" srcOrd="1" destOrd="0" presId="urn:microsoft.com/office/officeart/2005/8/layout/hierarchy1"/>
    <dgm:cxn modelId="{B31B866D-2CA0-4E85-A07C-787302ACD536}" type="presParOf" srcId="{EAED3407-8EF6-47B8-918A-74FF5158DA4B}" destId="{433DEA3B-A7B7-4E23-B65F-7CCF96FB710B}" srcOrd="0" destOrd="0" presId="urn:microsoft.com/office/officeart/2005/8/layout/hierarchy1"/>
    <dgm:cxn modelId="{D40B5EA5-2AAE-420A-B366-00FD2983FCCC}" type="presParOf" srcId="{433DEA3B-A7B7-4E23-B65F-7CCF96FB710B}" destId="{53F409C5-6DC9-47EA-9CEF-6770F470B372}" srcOrd="0" destOrd="0" presId="urn:microsoft.com/office/officeart/2005/8/layout/hierarchy1"/>
    <dgm:cxn modelId="{C153B51A-51B9-4871-886F-34582EC3BD6C}" type="presParOf" srcId="{433DEA3B-A7B7-4E23-B65F-7CCF96FB710B}" destId="{44F59666-1DFE-4577-8FE6-838E3B34EE9D}" srcOrd="1" destOrd="0" presId="urn:microsoft.com/office/officeart/2005/8/layout/hierarchy1"/>
    <dgm:cxn modelId="{CD8DC2D6-54B3-4914-8071-38E2E821024A}" type="presParOf" srcId="{EAED3407-8EF6-47B8-918A-74FF5158DA4B}" destId="{AA396087-18AC-43B0-B69B-9BFDCEFD1B57}" srcOrd="1" destOrd="0" presId="urn:microsoft.com/office/officeart/2005/8/layout/hierarchy1"/>
    <dgm:cxn modelId="{8FC91157-7AF3-4B7E-A4E8-E3999FB1DD83}" type="presParOf" srcId="{F8CBE6F1-E500-496A-A886-A61A78B37358}" destId="{9BDABA70-EF60-4138-873F-C5A4E86FC74B}" srcOrd="2" destOrd="0" presId="urn:microsoft.com/office/officeart/2005/8/layout/hierarchy1"/>
    <dgm:cxn modelId="{1E564078-15CD-48AF-8674-F9C0A40A49A6}" type="presParOf" srcId="{F8CBE6F1-E500-496A-A886-A61A78B37358}" destId="{D31E1CE8-890C-4EF1-92CE-F8882159C74A}" srcOrd="3" destOrd="0" presId="urn:microsoft.com/office/officeart/2005/8/layout/hierarchy1"/>
    <dgm:cxn modelId="{2DC54A5A-644F-4C3F-A924-206A8A1A3399}" type="presParOf" srcId="{D31E1CE8-890C-4EF1-92CE-F8882159C74A}" destId="{F24B7CBD-5C60-45A6-A5C2-5A8B54CF37EE}" srcOrd="0" destOrd="0" presId="urn:microsoft.com/office/officeart/2005/8/layout/hierarchy1"/>
    <dgm:cxn modelId="{AEE278D8-E569-427C-A78E-238DF98A50C7}" type="presParOf" srcId="{F24B7CBD-5C60-45A6-A5C2-5A8B54CF37EE}" destId="{F9770C4D-5A1F-4CCB-881A-ED23391EA805}" srcOrd="0" destOrd="0" presId="urn:microsoft.com/office/officeart/2005/8/layout/hierarchy1"/>
    <dgm:cxn modelId="{03BC1CBD-F816-4E6E-A594-78D0BE184C4E}" type="presParOf" srcId="{F24B7CBD-5C60-45A6-A5C2-5A8B54CF37EE}" destId="{F53F209E-6B9C-466B-BDAD-EF226E9D1264}" srcOrd="1" destOrd="0" presId="urn:microsoft.com/office/officeart/2005/8/layout/hierarchy1"/>
    <dgm:cxn modelId="{E5575D57-8426-47FB-B193-A1AEC2E96FC4}" type="presParOf" srcId="{D31E1CE8-890C-4EF1-92CE-F8882159C74A}" destId="{D81D804C-6CD6-4837-B1E8-19FFD518A466}" srcOrd="1" destOrd="0" presId="urn:microsoft.com/office/officeart/2005/8/layout/hierarchy1"/>
    <dgm:cxn modelId="{BBAFF731-1D99-44BB-9582-EB990ED49A33}" type="presParOf" srcId="{D81D804C-6CD6-4837-B1E8-19FFD518A466}" destId="{CB81B66F-1B7B-4EFE-9D31-685958E62F74}" srcOrd="0" destOrd="0" presId="urn:microsoft.com/office/officeart/2005/8/layout/hierarchy1"/>
    <dgm:cxn modelId="{D6FEDE51-12B9-46F1-9FDF-64A89F76F9B8}" type="presParOf" srcId="{D81D804C-6CD6-4837-B1E8-19FFD518A466}" destId="{5E213EC7-7416-4ECA-94CD-E32B0B07991E}" srcOrd="1" destOrd="0" presId="urn:microsoft.com/office/officeart/2005/8/layout/hierarchy1"/>
    <dgm:cxn modelId="{2F4A822A-9032-40FF-B497-BA39C41E22CD}" type="presParOf" srcId="{5E213EC7-7416-4ECA-94CD-E32B0B07991E}" destId="{C429D621-B1E4-4D80-8CD2-A7FC75A595A8}" srcOrd="0" destOrd="0" presId="urn:microsoft.com/office/officeart/2005/8/layout/hierarchy1"/>
    <dgm:cxn modelId="{36F04E30-806E-46D0-93D3-9A354F2208DA}" type="presParOf" srcId="{C429D621-B1E4-4D80-8CD2-A7FC75A595A8}" destId="{1552798F-0AEE-47C0-993F-3FE1E6AA405C}" srcOrd="0" destOrd="0" presId="urn:microsoft.com/office/officeart/2005/8/layout/hierarchy1"/>
    <dgm:cxn modelId="{845582C5-1640-4573-98E8-3D1C1D55D99F}" type="presParOf" srcId="{C429D621-B1E4-4D80-8CD2-A7FC75A595A8}" destId="{4052CBC7-E655-43FF-ACB1-F1540C6FFC55}" srcOrd="1" destOrd="0" presId="urn:microsoft.com/office/officeart/2005/8/layout/hierarchy1"/>
    <dgm:cxn modelId="{C04C7714-F8E4-4032-9CF2-D7A47A36F5E0}" type="presParOf" srcId="{5E213EC7-7416-4ECA-94CD-E32B0B07991E}" destId="{9FDA6E78-AAEA-432D-A193-8B957F94BBC0}" srcOrd="1" destOrd="0" presId="urn:microsoft.com/office/officeart/2005/8/layout/hierarchy1"/>
    <dgm:cxn modelId="{78043F26-00AB-4215-B229-5D86FA3105E6}" type="presParOf" srcId="{E75C642E-95D0-4EC9-9342-53BEEE9408DE}" destId="{D180B911-3370-4DC7-9B6C-32714FF62C88}" srcOrd="2" destOrd="0" presId="urn:microsoft.com/office/officeart/2005/8/layout/hierarchy1"/>
    <dgm:cxn modelId="{157E89A2-785F-4BAC-8A8B-BC420AE86EFC}" type="presParOf" srcId="{E75C642E-95D0-4EC9-9342-53BEEE9408DE}" destId="{60531E53-DB7A-46AF-B09B-323F4E03A2FA}" srcOrd="3" destOrd="0" presId="urn:microsoft.com/office/officeart/2005/8/layout/hierarchy1"/>
    <dgm:cxn modelId="{B8B5A2D4-6E94-4441-89FD-14B4A9EF5E34}" type="presParOf" srcId="{60531E53-DB7A-46AF-B09B-323F4E03A2FA}" destId="{924015A0-794F-41C2-B1B7-7C3BD4AE6B36}" srcOrd="0" destOrd="0" presId="urn:microsoft.com/office/officeart/2005/8/layout/hierarchy1"/>
    <dgm:cxn modelId="{35F0D17E-5442-4BF4-A1D5-BBE739B03C19}" type="presParOf" srcId="{924015A0-794F-41C2-B1B7-7C3BD4AE6B36}" destId="{2595C9E8-2346-4B5F-A1FD-402E720B2479}" srcOrd="0" destOrd="0" presId="urn:microsoft.com/office/officeart/2005/8/layout/hierarchy1"/>
    <dgm:cxn modelId="{5F1EB722-3656-470A-A199-6175993787CD}" type="presParOf" srcId="{924015A0-794F-41C2-B1B7-7C3BD4AE6B36}" destId="{EABF5000-12BA-4404-94DC-074351BB0A23}" srcOrd="1" destOrd="0" presId="urn:microsoft.com/office/officeart/2005/8/layout/hierarchy1"/>
    <dgm:cxn modelId="{3395AEC2-46C5-4EBB-BD80-B577C8E80697}" type="presParOf" srcId="{60531E53-DB7A-46AF-B09B-323F4E03A2FA}" destId="{F23881E6-F904-4349-9425-93A171DCC8A8}" srcOrd="1" destOrd="0" presId="urn:microsoft.com/office/officeart/2005/8/layout/hierarchy1"/>
    <dgm:cxn modelId="{E32860A0-6F85-4B6A-8858-A4D277918071}" type="presParOf" srcId="{F23881E6-F904-4349-9425-93A171DCC8A8}" destId="{5582E959-1650-45A2-A0EF-F62AF193BEAF}" srcOrd="0" destOrd="0" presId="urn:microsoft.com/office/officeart/2005/8/layout/hierarchy1"/>
    <dgm:cxn modelId="{A0482073-F4E3-47D3-A368-9741CFEA3885}" type="presParOf" srcId="{F23881E6-F904-4349-9425-93A171DCC8A8}" destId="{B7C67740-87CC-40EC-B048-6AB07AD96DBE}" srcOrd="1" destOrd="0" presId="urn:microsoft.com/office/officeart/2005/8/layout/hierarchy1"/>
    <dgm:cxn modelId="{7D157FC4-56A3-48F4-9248-3C098419D509}" type="presParOf" srcId="{B7C67740-87CC-40EC-B048-6AB07AD96DBE}" destId="{649B3D74-409A-4613-84D4-B06604701F43}" srcOrd="0" destOrd="0" presId="urn:microsoft.com/office/officeart/2005/8/layout/hierarchy1"/>
    <dgm:cxn modelId="{0B4CF323-2CBF-4A27-8984-55C9605FBC56}" type="presParOf" srcId="{649B3D74-409A-4613-84D4-B06604701F43}" destId="{0F7AB097-10F3-4CBF-BABF-F45C7ABF3E47}" srcOrd="0" destOrd="0" presId="urn:microsoft.com/office/officeart/2005/8/layout/hierarchy1"/>
    <dgm:cxn modelId="{0E5D093B-DB9A-48B7-B558-84035DE74644}" type="presParOf" srcId="{649B3D74-409A-4613-84D4-B06604701F43}" destId="{67E4E46D-A02C-4802-B9BD-CE6E59DC073B}" srcOrd="1" destOrd="0" presId="urn:microsoft.com/office/officeart/2005/8/layout/hierarchy1"/>
    <dgm:cxn modelId="{C79DD41A-3740-48DA-AC1E-67FEAB46ED59}" type="presParOf" srcId="{B7C67740-87CC-40EC-B048-6AB07AD96DBE}" destId="{1F460924-1D5F-4D16-97D6-90F284ED9D25}" srcOrd="1" destOrd="0" presId="urn:microsoft.com/office/officeart/2005/8/layout/hierarchy1"/>
    <dgm:cxn modelId="{69EEEC32-15D3-49D7-82C3-758D01A9A9BE}" type="presParOf" srcId="{1F460924-1D5F-4D16-97D6-90F284ED9D25}" destId="{9DF13494-05DD-4207-B1DA-813C09CEC8E8}" srcOrd="0" destOrd="0" presId="urn:microsoft.com/office/officeart/2005/8/layout/hierarchy1"/>
    <dgm:cxn modelId="{D7899F1F-4721-4466-BE99-7518ECBF5529}" type="presParOf" srcId="{1F460924-1D5F-4D16-97D6-90F284ED9D25}" destId="{CCC324B2-977F-48F8-929D-D03DE24DF60F}" srcOrd="1" destOrd="0" presId="urn:microsoft.com/office/officeart/2005/8/layout/hierarchy1"/>
    <dgm:cxn modelId="{985398EC-6026-4F56-9507-A6899ED1EF7C}" type="presParOf" srcId="{CCC324B2-977F-48F8-929D-D03DE24DF60F}" destId="{0EBAF434-D7C5-4AF7-BDAD-AF151D120980}" srcOrd="0" destOrd="0" presId="urn:microsoft.com/office/officeart/2005/8/layout/hierarchy1"/>
    <dgm:cxn modelId="{0D511F4D-4771-4F68-88ED-3556C9388924}" type="presParOf" srcId="{0EBAF434-D7C5-4AF7-BDAD-AF151D120980}" destId="{846DE35E-B63A-46A0-83B8-CD5BB23C4CEC}" srcOrd="0" destOrd="0" presId="urn:microsoft.com/office/officeart/2005/8/layout/hierarchy1"/>
    <dgm:cxn modelId="{5168C6DA-7DC1-458E-A2C5-3BF9BCF15606}" type="presParOf" srcId="{0EBAF434-D7C5-4AF7-BDAD-AF151D120980}" destId="{9F39AEC2-6677-47C6-A3A5-61B421A5C64B}" srcOrd="1" destOrd="0" presId="urn:microsoft.com/office/officeart/2005/8/layout/hierarchy1"/>
    <dgm:cxn modelId="{D39A0F24-043F-494A-A787-AA7068887A42}" type="presParOf" srcId="{CCC324B2-977F-48F8-929D-D03DE24DF60F}" destId="{0C42E7AB-67CF-41BF-B8F5-5456747842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6214E5-9D12-4CDA-9BC4-4A68176A9A44}" type="doc">
      <dgm:prSet loTypeId="urn:microsoft.com/office/officeart/2005/8/layout/equation2" loCatId="relationship" qsTypeId="urn:microsoft.com/office/officeart/2005/8/quickstyle/simple1" qsCatId="simple" csTypeId="urn:microsoft.com/office/officeart/2005/8/colors/colorful5" csCatId="colorful" phldr="1"/>
      <dgm:spPr/>
      <dgm:t>
        <a:bodyPr/>
        <a:lstStyle/>
        <a:p>
          <a:pPr rtl="1"/>
          <a:endParaRPr lang="fa-IR"/>
        </a:p>
      </dgm:t>
    </dgm:pt>
    <dgm:pt modelId="{A55E78AD-542A-4CB7-A0A2-947A7AEF1420}">
      <dgm:prSet custT="1"/>
      <dgm:spPr/>
      <dgm:t>
        <a:bodyPr/>
        <a:lstStyle/>
        <a:p>
          <a:pPr rtl="1"/>
          <a:r>
            <a:rPr lang="fa-IR" sz="3200" dirty="0" smtClean="0"/>
            <a:t>مساعدت و کمک اولیا</a:t>
          </a:r>
          <a:endParaRPr lang="fa-IR" sz="3200" dirty="0"/>
        </a:p>
      </dgm:t>
    </dgm:pt>
    <dgm:pt modelId="{E310107F-2D8F-4F68-9523-DC844A8EE625}" type="parTrans" cxnId="{8C7A02F7-36A2-4B02-815A-4ED4F3702BE6}">
      <dgm:prSet/>
      <dgm:spPr/>
      <dgm:t>
        <a:bodyPr/>
        <a:lstStyle/>
        <a:p>
          <a:pPr rtl="1"/>
          <a:endParaRPr lang="fa-IR"/>
        </a:p>
      </dgm:t>
    </dgm:pt>
    <dgm:pt modelId="{BCCBFAB7-205D-4353-9800-67C1CC172EE8}" type="sibTrans" cxnId="{8C7A02F7-36A2-4B02-815A-4ED4F3702BE6}">
      <dgm:prSet/>
      <dgm:spPr/>
      <dgm:t>
        <a:bodyPr/>
        <a:lstStyle/>
        <a:p>
          <a:pPr rtl="1"/>
          <a:endParaRPr lang="fa-IR"/>
        </a:p>
      </dgm:t>
    </dgm:pt>
    <dgm:pt modelId="{8250C7BB-3E70-4323-8670-4DEA71B76307}">
      <dgm:prSet custT="1"/>
      <dgm:spPr/>
      <dgm:t>
        <a:bodyPr/>
        <a:lstStyle/>
        <a:p>
          <a:pPr rtl="1"/>
          <a:r>
            <a:rPr lang="fa-IR" sz="2000" dirty="0" smtClean="0"/>
            <a:t>فعال کردن انواع «تفکر همراه با تعبد»</a:t>
          </a:r>
          <a:endParaRPr lang="fa-IR" sz="2000" dirty="0"/>
        </a:p>
      </dgm:t>
    </dgm:pt>
    <dgm:pt modelId="{F6DF39A2-1824-4A7E-8AD2-F00D617E2FCA}" type="parTrans" cxnId="{83D990C6-2496-4CFC-AB66-D75C9CB48825}">
      <dgm:prSet/>
      <dgm:spPr/>
      <dgm:t>
        <a:bodyPr/>
        <a:lstStyle/>
        <a:p>
          <a:pPr rtl="1"/>
          <a:endParaRPr lang="fa-IR"/>
        </a:p>
      </dgm:t>
    </dgm:pt>
    <dgm:pt modelId="{78238192-86CA-488D-AD4E-DE0F1B74D1AD}" type="sibTrans" cxnId="{83D990C6-2496-4CFC-AB66-D75C9CB48825}">
      <dgm:prSet/>
      <dgm:spPr/>
      <dgm:t>
        <a:bodyPr/>
        <a:lstStyle/>
        <a:p>
          <a:pPr rtl="1"/>
          <a:endParaRPr lang="fa-IR"/>
        </a:p>
      </dgm:t>
    </dgm:pt>
    <dgm:pt modelId="{ED1315BC-2621-4B06-8F42-C427F0B18D61}">
      <dgm:prSet custT="1"/>
      <dgm:spPr/>
      <dgm:t>
        <a:bodyPr/>
        <a:lstStyle/>
        <a:p>
          <a:pPr rtl="1"/>
          <a:r>
            <a:rPr lang="fa-IR" sz="2000" dirty="0" smtClean="0"/>
            <a:t>استفاده از نطق، کلام و کتابت فرزند</a:t>
          </a:r>
          <a:endParaRPr lang="fa-IR" sz="2000" dirty="0"/>
        </a:p>
      </dgm:t>
    </dgm:pt>
    <dgm:pt modelId="{89AC9B56-38D5-4A44-A67C-CD1AC53F4DAC}" type="parTrans" cxnId="{4DC805AB-87D6-47C5-B40F-32AC3AC5F149}">
      <dgm:prSet/>
      <dgm:spPr/>
      <dgm:t>
        <a:bodyPr/>
        <a:lstStyle/>
        <a:p>
          <a:pPr rtl="1"/>
          <a:endParaRPr lang="fa-IR"/>
        </a:p>
      </dgm:t>
    </dgm:pt>
    <dgm:pt modelId="{8FADD243-D38E-4336-A7EA-8976CEC71653}" type="sibTrans" cxnId="{4DC805AB-87D6-47C5-B40F-32AC3AC5F149}">
      <dgm:prSet/>
      <dgm:spPr/>
      <dgm:t>
        <a:bodyPr/>
        <a:lstStyle/>
        <a:p>
          <a:pPr rtl="1"/>
          <a:endParaRPr lang="fa-IR"/>
        </a:p>
      </dgm:t>
    </dgm:pt>
    <dgm:pt modelId="{0FB6F3A4-12D2-48D3-82C7-225E7172F58D}">
      <dgm:prSet custT="1"/>
      <dgm:spPr/>
      <dgm:t>
        <a:bodyPr/>
        <a:lstStyle/>
        <a:p>
          <a:pPr rtl="1"/>
          <a:r>
            <a:rPr lang="fa-IR" sz="2400" dirty="0" smtClean="0"/>
            <a:t>محل آموزشی مناسب</a:t>
          </a:r>
          <a:endParaRPr lang="fa-IR" sz="2400" dirty="0"/>
        </a:p>
      </dgm:t>
    </dgm:pt>
    <dgm:pt modelId="{19D5499E-80A3-4A34-8B9F-A9848B02A5D8}" type="parTrans" cxnId="{71913B1B-474B-43A7-A796-C03672C63D96}">
      <dgm:prSet/>
      <dgm:spPr/>
      <dgm:t>
        <a:bodyPr/>
        <a:lstStyle/>
        <a:p>
          <a:pPr rtl="1"/>
          <a:endParaRPr lang="fa-IR"/>
        </a:p>
      </dgm:t>
    </dgm:pt>
    <dgm:pt modelId="{8BDD7119-340B-47D0-97C0-B3FC32EA3CB3}" type="sibTrans" cxnId="{71913B1B-474B-43A7-A796-C03672C63D96}">
      <dgm:prSet/>
      <dgm:spPr/>
      <dgm:t>
        <a:bodyPr/>
        <a:lstStyle/>
        <a:p>
          <a:pPr rtl="1"/>
          <a:endParaRPr lang="fa-IR"/>
        </a:p>
      </dgm:t>
    </dgm:pt>
    <dgm:pt modelId="{54C2B6E4-E548-491E-A545-EC9AEF8B79D2}">
      <dgm:prSet custT="1"/>
      <dgm:spPr/>
      <dgm:t>
        <a:bodyPr/>
        <a:lstStyle/>
        <a:p>
          <a:pPr rtl="1"/>
          <a:r>
            <a:rPr lang="fa-IR" sz="1800" dirty="0" smtClean="0"/>
            <a:t>سیر پیشرفت و گذر از طفولیت تا استطاعت</a:t>
          </a:r>
          <a:endParaRPr lang="fa-IR" sz="1800" dirty="0"/>
        </a:p>
      </dgm:t>
    </dgm:pt>
    <dgm:pt modelId="{F9F73967-7997-4633-B81B-BFF06AB460DE}" type="parTrans" cxnId="{03B2B376-DBBB-455F-8BA0-B0B9233C8C70}">
      <dgm:prSet/>
      <dgm:spPr/>
      <dgm:t>
        <a:bodyPr/>
        <a:lstStyle/>
        <a:p>
          <a:pPr rtl="1"/>
          <a:endParaRPr lang="fa-IR"/>
        </a:p>
      </dgm:t>
    </dgm:pt>
    <dgm:pt modelId="{75BABA42-1AC5-4F23-8D82-56ECF1767229}" type="sibTrans" cxnId="{03B2B376-DBBB-455F-8BA0-B0B9233C8C70}">
      <dgm:prSet/>
      <dgm:spPr/>
      <dgm:t>
        <a:bodyPr/>
        <a:lstStyle/>
        <a:p>
          <a:pPr rtl="1"/>
          <a:endParaRPr lang="fa-IR"/>
        </a:p>
      </dgm:t>
    </dgm:pt>
    <dgm:pt modelId="{C8CB86F4-818A-4E4B-ACF1-79F5BEA6FA57}">
      <dgm:prSet/>
      <dgm:spPr/>
      <dgm:t>
        <a:bodyPr/>
        <a:lstStyle/>
        <a:p>
          <a:pPr rtl="1"/>
          <a:r>
            <a:rPr lang="fa-IR" dirty="0" smtClean="0"/>
            <a:t>ادب،علم،فضل (اختیار در کار و تصمیم) به عنوان نتیجه و غایت این دوره</a:t>
          </a:r>
          <a:endParaRPr lang="fa-IR" dirty="0"/>
        </a:p>
      </dgm:t>
    </dgm:pt>
    <dgm:pt modelId="{1C0A477B-9D7E-48D2-94FC-F852F86469B9}" type="parTrans" cxnId="{A76951C9-14D2-48E6-9F3F-77B08D34C3E8}">
      <dgm:prSet/>
      <dgm:spPr/>
      <dgm:t>
        <a:bodyPr/>
        <a:lstStyle/>
        <a:p>
          <a:pPr rtl="1"/>
          <a:endParaRPr lang="fa-IR"/>
        </a:p>
      </dgm:t>
    </dgm:pt>
    <dgm:pt modelId="{E11EC6F1-3967-4BC1-BE21-54A468093B5B}" type="sibTrans" cxnId="{A76951C9-14D2-48E6-9F3F-77B08D34C3E8}">
      <dgm:prSet/>
      <dgm:spPr/>
      <dgm:t>
        <a:bodyPr/>
        <a:lstStyle/>
        <a:p>
          <a:pPr rtl="1"/>
          <a:endParaRPr lang="fa-IR"/>
        </a:p>
      </dgm:t>
    </dgm:pt>
    <dgm:pt modelId="{E1296F22-9DD4-4E9C-9315-A0B18E265848}" type="pres">
      <dgm:prSet presAssocID="{BD6214E5-9D12-4CDA-9BC4-4A68176A9A44}" presName="Name0" presStyleCnt="0">
        <dgm:presLayoutVars>
          <dgm:dir/>
          <dgm:resizeHandles val="exact"/>
        </dgm:presLayoutVars>
      </dgm:prSet>
      <dgm:spPr/>
      <dgm:t>
        <a:bodyPr/>
        <a:lstStyle/>
        <a:p>
          <a:pPr rtl="1"/>
          <a:endParaRPr lang="fa-IR"/>
        </a:p>
      </dgm:t>
    </dgm:pt>
    <dgm:pt modelId="{B5047AF6-B31F-41E4-B203-FBD1A7848322}" type="pres">
      <dgm:prSet presAssocID="{BD6214E5-9D12-4CDA-9BC4-4A68176A9A44}" presName="vNodes" presStyleCnt="0"/>
      <dgm:spPr/>
    </dgm:pt>
    <dgm:pt modelId="{D6E66C0E-B4E0-4143-9155-8E94D5152887}" type="pres">
      <dgm:prSet presAssocID="{A55E78AD-542A-4CB7-A0A2-947A7AEF1420}" presName="node" presStyleLbl="node1" presStyleIdx="0" presStyleCnt="6" custScaleX="407133" custScaleY="189062" custLinFactX="-100000" custLinFactY="15993" custLinFactNeighborX="-192699" custLinFactNeighborY="100000">
        <dgm:presLayoutVars>
          <dgm:bulletEnabled val="1"/>
        </dgm:presLayoutVars>
      </dgm:prSet>
      <dgm:spPr/>
      <dgm:t>
        <a:bodyPr/>
        <a:lstStyle/>
        <a:p>
          <a:pPr rtl="1"/>
          <a:endParaRPr lang="fa-IR"/>
        </a:p>
      </dgm:t>
    </dgm:pt>
    <dgm:pt modelId="{7AECDD34-3FED-497A-8C87-2152A9FCFC57}" type="pres">
      <dgm:prSet presAssocID="{BCCBFAB7-205D-4353-9800-67C1CC172EE8}" presName="spacerT" presStyleCnt="0"/>
      <dgm:spPr/>
    </dgm:pt>
    <dgm:pt modelId="{D8B4A5AF-3938-47B0-AC11-707057DF55F5}" type="pres">
      <dgm:prSet presAssocID="{BCCBFAB7-205D-4353-9800-67C1CC172EE8}" presName="sibTrans" presStyleLbl="sibTrans2D1" presStyleIdx="0" presStyleCnt="5" custLinFactX="-200000" custLinFactY="17319" custLinFactNeighborX="-297625" custLinFactNeighborY="100000"/>
      <dgm:spPr/>
      <dgm:t>
        <a:bodyPr/>
        <a:lstStyle/>
        <a:p>
          <a:pPr rtl="1"/>
          <a:endParaRPr lang="fa-IR"/>
        </a:p>
      </dgm:t>
    </dgm:pt>
    <dgm:pt modelId="{C65FBAB4-A5E9-4C18-A197-87AEBDB3B04E}" type="pres">
      <dgm:prSet presAssocID="{BCCBFAB7-205D-4353-9800-67C1CC172EE8}" presName="spacerB" presStyleCnt="0"/>
      <dgm:spPr/>
    </dgm:pt>
    <dgm:pt modelId="{5F45963E-8528-481A-BDA7-72664959193F}" type="pres">
      <dgm:prSet presAssocID="{8250C7BB-3E70-4323-8670-4DEA71B76307}" presName="node" presStyleLbl="node1" presStyleIdx="1" presStyleCnt="6" custScaleX="420320" custScaleY="155867" custLinFactX="-100000" custLinFactY="6008" custLinFactNeighborX="-182568" custLinFactNeighborY="100000">
        <dgm:presLayoutVars>
          <dgm:bulletEnabled val="1"/>
        </dgm:presLayoutVars>
      </dgm:prSet>
      <dgm:spPr/>
      <dgm:t>
        <a:bodyPr/>
        <a:lstStyle/>
        <a:p>
          <a:pPr rtl="1"/>
          <a:endParaRPr lang="fa-IR"/>
        </a:p>
      </dgm:t>
    </dgm:pt>
    <dgm:pt modelId="{5CD9CF96-7A7B-40FA-BA8A-AE94F5E87249}" type="pres">
      <dgm:prSet presAssocID="{78238192-86CA-488D-AD4E-DE0F1B74D1AD}" presName="spacerT" presStyleCnt="0"/>
      <dgm:spPr/>
    </dgm:pt>
    <dgm:pt modelId="{A8A44006-18C6-4FED-B14A-17024EF06214}" type="pres">
      <dgm:prSet presAssocID="{78238192-86CA-488D-AD4E-DE0F1B74D1AD}" presName="sibTrans" presStyleLbl="sibTrans2D1" presStyleIdx="1" presStyleCnt="5" custLinFactX="-202718" custLinFactY="363" custLinFactNeighborX="-300000" custLinFactNeighborY="100000"/>
      <dgm:spPr/>
      <dgm:t>
        <a:bodyPr/>
        <a:lstStyle/>
        <a:p>
          <a:pPr rtl="1"/>
          <a:endParaRPr lang="fa-IR"/>
        </a:p>
      </dgm:t>
    </dgm:pt>
    <dgm:pt modelId="{2466001B-4130-410F-9FE9-BE7FF83356E9}" type="pres">
      <dgm:prSet presAssocID="{78238192-86CA-488D-AD4E-DE0F1B74D1AD}" presName="spacerB" presStyleCnt="0"/>
      <dgm:spPr/>
    </dgm:pt>
    <dgm:pt modelId="{44AFDD47-5933-4BE8-AEC1-007D33128B10}" type="pres">
      <dgm:prSet presAssocID="{ED1315BC-2621-4B06-8F42-C427F0B18D61}" presName="node" presStyleLbl="node1" presStyleIdx="2" presStyleCnt="6" custScaleX="404524" custScaleY="152316" custLinFactX="-100000" custLinFactNeighborX="-189493" custLinFactNeighborY="51297">
        <dgm:presLayoutVars>
          <dgm:bulletEnabled val="1"/>
        </dgm:presLayoutVars>
      </dgm:prSet>
      <dgm:spPr/>
      <dgm:t>
        <a:bodyPr/>
        <a:lstStyle/>
        <a:p>
          <a:pPr rtl="1"/>
          <a:endParaRPr lang="fa-IR"/>
        </a:p>
      </dgm:t>
    </dgm:pt>
    <dgm:pt modelId="{8897D872-DBE7-4F35-826E-4BA20FF795E0}" type="pres">
      <dgm:prSet presAssocID="{8FADD243-D38E-4336-A7EA-8976CEC71653}" presName="spacerT" presStyleCnt="0"/>
      <dgm:spPr/>
    </dgm:pt>
    <dgm:pt modelId="{0E7B8035-EAB8-4910-BB10-C3D58F19279A}" type="pres">
      <dgm:prSet presAssocID="{8FADD243-D38E-4336-A7EA-8976CEC71653}" presName="sibTrans" presStyleLbl="sibTrans2D1" presStyleIdx="2" presStyleCnt="5" custLinFactX="-200000" custLinFactNeighborX="-297994"/>
      <dgm:spPr/>
      <dgm:t>
        <a:bodyPr/>
        <a:lstStyle/>
        <a:p>
          <a:pPr rtl="1"/>
          <a:endParaRPr lang="fa-IR"/>
        </a:p>
      </dgm:t>
    </dgm:pt>
    <dgm:pt modelId="{A6E3151D-BC1E-4DB6-9C3F-17F3A0513F9C}" type="pres">
      <dgm:prSet presAssocID="{8FADD243-D38E-4336-A7EA-8976CEC71653}" presName="spacerB" presStyleCnt="0"/>
      <dgm:spPr/>
    </dgm:pt>
    <dgm:pt modelId="{E3A8D715-7439-4347-BB26-3537F0277F38}" type="pres">
      <dgm:prSet presAssocID="{0FB6F3A4-12D2-48D3-82C7-225E7172F58D}" presName="node" presStyleLbl="node1" presStyleIdx="3" presStyleCnt="6" custScaleX="388427" custScaleY="131287" custLinFactX="-100000" custLinFactNeighborX="-188836" custLinFactNeighborY="-26348">
        <dgm:presLayoutVars>
          <dgm:bulletEnabled val="1"/>
        </dgm:presLayoutVars>
      </dgm:prSet>
      <dgm:spPr/>
      <dgm:t>
        <a:bodyPr/>
        <a:lstStyle/>
        <a:p>
          <a:pPr rtl="1"/>
          <a:endParaRPr lang="fa-IR"/>
        </a:p>
      </dgm:t>
    </dgm:pt>
    <dgm:pt modelId="{82D33B94-7C65-44E1-B74B-652827815B8C}" type="pres">
      <dgm:prSet presAssocID="{8BDD7119-340B-47D0-97C0-B3FC32EA3CB3}" presName="spacerT" presStyleCnt="0"/>
      <dgm:spPr/>
    </dgm:pt>
    <dgm:pt modelId="{D06216C0-1E27-48D3-8E60-F17F247EAA7D}" type="pres">
      <dgm:prSet presAssocID="{8BDD7119-340B-47D0-97C0-B3FC32EA3CB3}" presName="sibTrans" presStyleLbl="sibTrans2D1" presStyleIdx="3" presStyleCnt="5" custLinFactX="-200000" custLinFactNeighborX="-288160" custLinFactNeighborY="-81724"/>
      <dgm:spPr/>
      <dgm:t>
        <a:bodyPr/>
        <a:lstStyle/>
        <a:p>
          <a:pPr rtl="1"/>
          <a:endParaRPr lang="fa-IR"/>
        </a:p>
      </dgm:t>
    </dgm:pt>
    <dgm:pt modelId="{0723E6B5-4868-4F29-94AD-03AE12B356CD}" type="pres">
      <dgm:prSet presAssocID="{8BDD7119-340B-47D0-97C0-B3FC32EA3CB3}" presName="spacerB" presStyleCnt="0"/>
      <dgm:spPr/>
    </dgm:pt>
    <dgm:pt modelId="{129CC667-EE54-40BC-B79E-859566383D94}" type="pres">
      <dgm:prSet presAssocID="{54C2B6E4-E548-491E-A545-EC9AEF8B79D2}" presName="node" presStyleLbl="node1" presStyleIdx="4" presStyleCnt="6" custScaleX="373902" custScaleY="168813" custLinFactX="-100000" custLinFactY="2940" custLinFactNeighborX="-178709" custLinFactNeighborY="100000">
        <dgm:presLayoutVars>
          <dgm:bulletEnabled val="1"/>
        </dgm:presLayoutVars>
      </dgm:prSet>
      <dgm:spPr/>
      <dgm:t>
        <a:bodyPr/>
        <a:lstStyle/>
        <a:p>
          <a:pPr rtl="1"/>
          <a:endParaRPr lang="fa-IR"/>
        </a:p>
      </dgm:t>
    </dgm:pt>
    <dgm:pt modelId="{F5ABC584-D931-4EDC-94F0-895CF1210859}" type="pres">
      <dgm:prSet presAssocID="{BD6214E5-9D12-4CDA-9BC4-4A68176A9A44}" presName="sibTransLast" presStyleLbl="sibTrans2D1" presStyleIdx="4" presStyleCnt="5" custScaleX="156498" custScaleY="261374"/>
      <dgm:spPr/>
      <dgm:t>
        <a:bodyPr/>
        <a:lstStyle/>
        <a:p>
          <a:pPr rtl="1"/>
          <a:endParaRPr lang="fa-IR"/>
        </a:p>
      </dgm:t>
    </dgm:pt>
    <dgm:pt modelId="{A59A1556-16D8-4B6E-A708-BA13D50D4081}" type="pres">
      <dgm:prSet presAssocID="{BD6214E5-9D12-4CDA-9BC4-4A68176A9A44}" presName="connectorText" presStyleLbl="sibTrans2D1" presStyleIdx="4" presStyleCnt="5"/>
      <dgm:spPr/>
      <dgm:t>
        <a:bodyPr/>
        <a:lstStyle/>
        <a:p>
          <a:pPr rtl="1"/>
          <a:endParaRPr lang="fa-IR"/>
        </a:p>
      </dgm:t>
    </dgm:pt>
    <dgm:pt modelId="{042F7D32-EE0B-4AA1-BE9E-1BA09185D453}" type="pres">
      <dgm:prSet presAssocID="{BD6214E5-9D12-4CDA-9BC4-4A68176A9A44}" presName="lastNode" presStyleLbl="node1" presStyleIdx="5" presStyleCnt="6" custScaleX="346310" custScaleY="168695">
        <dgm:presLayoutVars>
          <dgm:bulletEnabled val="1"/>
        </dgm:presLayoutVars>
      </dgm:prSet>
      <dgm:spPr/>
      <dgm:t>
        <a:bodyPr/>
        <a:lstStyle/>
        <a:p>
          <a:pPr rtl="1"/>
          <a:endParaRPr lang="fa-IR"/>
        </a:p>
      </dgm:t>
    </dgm:pt>
  </dgm:ptLst>
  <dgm:cxnLst>
    <dgm:cxn modelId="{2C1F8699-4840-4FAE-BE3D-CE8A99236D57}" type="presOf" srcId="{8250C7BB-3E70-4323-8670-4DEA71B76307}" destId="{5F45963E-8528-481A-BDA7-72664959193F}" srcOrd="0" destOrd="0" presId="urn:microsoft.com/office/officeart/2005/8/layout/equation2"/>
    <dgm:cxn modelId="{4DC805AB-87D6-47C5-B40F-32AC3AC5F149}" srcId="{BD6214E5-9D12-4CDA-9BC4-4A68176A9A44}" destId="{ED1315BC-2621-4B06-8F42-C427F0B18D61}" srcOrd="2" destOrd="0" parTransId="{89AC9B56-38D5-4A44-A67C-CD1AC53F4DAC}" sibTransId="{8FADD243-D38E-4336-A7EA-8976CEC71653}"/>
    <dgm:cxn modelId="{A0471664-30D0-4724-8AA9-515F79B300C3}" type="presOf" srcId="{BD6214E5-9D12-4CDA-9BC4-4A68176A9A44}" destId="{E1296F22-9DD4-4E9C-9315-A0B18E265848}" srcOrd="0" destOrd="0" presId="urn:microsoft.com/office/officeart/2005/8/layout/equation2"/>
    <dgm:cxn modelId="{77A4E74E-B9C2-4845-9FB8-F0CE5F8700BA}" type="presOf" srcId="{ED1315BC-2621-4B06-8F42-C427F0B18D61}" destId="{44AFDD47-5933-4BE8-AEC1-007D33128B10}" srcOrd="0" destOrd="0" presId="urn:microsoft.com/office/officeart/2005/8/layout/equation2"/>
    <dgm:cxn modelId="{81D28D5F-5DC2-44F8-BBC0-A987D6507255}" type="presOf" srcId="{78238192-86CA-488D-AD4E-DE0F1B74D1AD}" destId="{A8A44006-18C6-4FED-B14A-17024EF06214}" srcOrd="0" destOrd="0" presId="urn:microsoft.com/office/officeart/2005/8/layout/equation2"/>
    <dgm:cxn modelId="{8F91C8C7-173E-4223-AA52-8F9A4DA841A1}" type="presOf" srcId="{75BABA42-1AC5-4F23-8D82-56ECF1767229}" destId="{A59A1556-16D8-4B6E-A708-BA13D50D4081}" srcOrd="1" destOrd="0" presId="urn:microsoft.com/office/officeart/2005/8/layout/equation2"/>
    <dgm:cxn modelId="{0A78C9E3-7A9E-486D-B5CD-01A8796FBEEA}" type="presOf" srcId="{C8CB86F4-818A-4E4B-ACF1-79F5BEA6FA57}" destId="{042F7D32-EE0B-4AA1-BE9E-1BA09185D453}" srcOrd="0" destOrd="0" presId="urn:microsoft.com/office/officeart/2005/8/layout/equation2"/>
    <dgm:cxn modelId="{B98B2CCD-D36F-42AF-B6A8-50BF701465FD}" type="presOf" srcId="{8FADD243-D38E-4336-A7EA-8976CEC71653}" destId="{0E7B8035-EAB8-4910-BB10-C3D58F19279A}" srcOrd="0" destOrd="0" presId="urn:microsoft.com/office/officeart/2005/8/layout/equation2"/>
    <dgm:cxn modelId="{71913B1B-474B-43A7-A796-C03672C63D96}" srcId="{BD6214E5-9D12-4CDA-9BC4-4A68176A9A44}" destId="{0FB6F3A4-12D2-48D3-82C7-225E7172F58D}" srcOrd="3" destOrd="0" parTransId="{19D5499E-80A3-4A34-8B9F-A9848B02A5D8}" sibTransId="{8BDD7119-340B-47D0-97C0-B3FC32EA3CB3}"/>
    <dgm:cxn modelId="{03B2B376-DBBB-455F-8BA0-B0B9233C8C70}" srcId="{BD6214E5-9D12-4CDA-9BC4-4A68176A9A44}" destId="{54C2B6E4-E548-491E-A545-EC9AEF8B79D2}" srcOrd="4" destOrd="0" parTransId="{F9F73967-7997-4633-B81B-BFF06AB460DE}" sibTransId="{75BABA42-1AC5-4F23-8D82-56ECF1767229}"/>
    <dgm:cxn modelId="{6AD25F5B-568A-4CFB-8D50-F76CC027C56F}" type="presOf" srcId="{BCCBFAB7-205D-4353-9800-67C1CC172EE8}" destId="{D8B4A5AF-3938-47B0-AC11-707057DF55F5}" srcOrd="0" destOrd="0" presId="urn:microsoft.com/office/officeart/2005/8/layout/equation2"/>
    <dgm:cxn modelId="{182F7B91-43DA-40C1-B6C1-F0C6FDFE0D9A}" type="presOf" srcId="{0FB6F3A4-12D2-48D3-82C7-225E7172F58D}" destId="{E3A8D715-7439-4347-BB26-3537F0277F38}" srcOrd="0" destOrd="0" presId="urn:microsoft.com/office/officeart/2005/8/layout/equation2"/>
    <dgm:cxn modelId="{358A034C-89EC-47A5-B818-5E583045BC49}" type="presOf" srcId="{A55E78AD-542A-4CB7-A0A2-947A7AEF1420}" destId="{D6E66C0E-B4E0-4143-9155-8E94D5152887}" srcOrd="0" destOrd="0" presId="urn:microsoft.com/office/officeart/2005/8/layout/equation2"/>
    <dgm:cxn modelId="{A76951C9-14D2-48E6-9F3F-77B08D34C3E8}" srcId="{BD6214E5-9D12-4CDA-9BC4-4A68176A9A44}" destId="{C8CB86F4-818A-4E4B-ACF1-79F5BEA6FA57}" srcOrd="5" destOrd="0" parTransId="{1C0A477B-9D7E-48D2-94FC-F852F86469B9}" sibTransId="{E11EC6F1-3967-4BC1-BE21-54A468093B5B}"/>
    <dgm:cxn modelId="{83D990C6-2496-4CFC-AB66-D75C9CB48825}" srcId="{BD6214E5-9D12-4CDA-9BC4-4A68176A9A44}" destId="{8250C7BB-3E70-4323-8670-4DEA71B76307}" srcOrd="1" destOrd="0" parTransId="{F6DF39A2-1824-4A7E-8AD2-F00D617E2FCA}" sibTransId="{78238192-86CA-488D-AD4E-DE0F1B74D1AD}"/>
    <dgm:cxn modelId="{A960CA1D-BE46-43B3-B4BE-1813D14F912B}" type="presOf" srcId="{75BABA42-1AC5-4F23-8D82-56ECF1767229}" destId="{F5ABC584-D931-4EDC-94F0-895CF1210859}" srcOrd="0" destOrd="0" presId="urn:microsoft.com/office/officeart/2005/8/layout/equation2"/>
    <dgm:cxn modelId="{DB14C048-9D9F-4B21-B069-00DDA388A916}" type="presOf" srcId="{8BDD7119-340B-47D0-97C0-B3FC32EA3CB3}" destId="{D06216C0-1E27-48D3-8E60-F17F247EAA7D}" srcOrd="0" destOrd="0" presId="urn:microsoft.com/office/officeart/2005/8/layout/equation2"/>
    <dgm:cxn modelId="{151E8911-2B1F-477A-83CB-AA341B217F32}" type="presOf" srcId="{54C2B6E4-E548-491E-A545-EC9AEF8B79D2}" destId="{129CC667-EE54-40BC-B79E-859566383D94}" srcOrd="0" destOrd="0" presId="urn:microsoft.com/office/officeart/2005/8/layout/equation2"/>
    <dgm:cxn modelId="{8C7A02F7-36A2-4B02-815A-4ED4F3702BE6}" srcId="{BD6214E5-9D12-4CDA-9BC4-4A68176A9A44}" destId="{A55E78AD-542A-4CB7-A0A2-947A7AEF1420}" srcOrd="0" destOrd="0" parTransId="{E310107F-2D8F-4F68-9523-DC844A8EE625}" sibTransId="{BCCBFAB7-205D-4353-9800-67C1CC172EE8}"/>
    <dgm:cxn modelId="{93040CFC-0228-4A0B-BE00-7C45D792B83C}" type="presParOf" srcId="{E1296F22-9DD4-4E9C-9315-A0B18E265848}" destId="{B5047AF6-B31F-41E4-B203-FBD1A7848322}" srcOrd="0" destOrd="0" presId="urn:microsoft.com/office/officeart/2005/8/layout/equation2"/>
    <dgm:cxn modelId="{92489AA2-189B-4767-BEBE-C68BEC5D4E3F}" type="presParOf" srcId="{B5047AF6-B31F-41E4-B203-FBD1A7848322}" destId="{D6E66C0E-B4E0-4143-9155-8E94D5152887}" srcOrd="0" destOrd="0" presId="urn:microsoft.com/office/officeart/2005/8/layout/equation2"/>
    <dgm:cxn modelId="{AE02D158-3F61-4C84-B091-98F61F4404DF}" type="presParOf" srcId="{B5047AF6-B31F-41E4-B203-FBD1A7848322}" destId="{7AECDD34-3FED-497A-8C87-2152A9FCFC57}" srcOrd="1" destOrd="0" presId="urn:microsoft.com/office/officeart/2005/8/layout/equation2"/>
    <dgm:cxn modelId="{FFFC2D6B-4334-44A1-872F-5D3B6E3F0A87}" type="presParOf" srcId="{B5047AF6-B31F-41E4-B203-FBD1A7848322}" destId="{D8B4A5AF-3938-47B0-AC11-707057DF55F5}" srcOrd="2" destOrd="0" presId="urn:microsoft.com/office/officeart/2005/8/layout/equation2"/>
    <dgm:cxn modelId="{42F5A975-6C62-49DB-AD6E-631D0827C297}" type="presParOf" srcId="{B5047AF6-B31F-41E4-B203-FBD1A7848322}" destId="{C65FBAB4-A5E9-4C18-A197-87AEBDB3B04E}" srcOrd="3" destOrd="0" presId="urn:microsoft.com/office/officeart/2005/8/layout/equation2"/>
    <dgm:cxn modelId="{3957A563-D68E-46E1-9A0F-81E170CD3E37}" type="presParOf" srcId="{B5047AF6-B31F-41E4-B203-FBD1A7848322}" destId="{5F45963E-8528-481A-BDA7-72664959193F}" srcOrd="4" destOrd="0" presId="urn:microsoft.com/office/officeart/2005/8/layout/equation2"/>
    <dgm:cxn modelId="{12A60D9B-A1BF-4169-95E2-1044AB68415D}" type="presParOf" srcId="{B5047AF6-B31F-41E4-B203-FBD1A7848322}" destId="{5CD9CF96-7A7B-40FA-BA8A-AE94F5E87249}" srcOrd="5" destOrd="0" presId="urn:microsoft.com/office/officeart/2005/8/layout/equation2"/>
    <dgm:cxn modelId="{ABD0D0AC-9AF8-4D75-919B-DD9894D5D4F1}" type="presParOf" srcId="{B5047AF6-B31F-41E4-B203-FBD1A7848322}" destId="{A8A44006-18C6-4FED-B14A-17024EF06214}" srcOrd="6" destOrd="0" presId="urn:microsoft.com/office/officeart/2005/8/layout/equation2"/>
    <dgm:cxn modelId="{23DC2147-1686-4912-BB72-D4BC8D95BD35}" type="presParOf" srcId="{B5047AF6-B31F-41E4-B203-FBD1A7848322}" destId="{2466001B-4130-410F-9FE9-BE7FF83356E9}" srcOrd="7" destOrd="0" presId="urn:microsoft.com/office/officeart/2005/8/layout/equation2"/>
    <dgm:cxn modelId="{58C58033-BDF6-4FC6-81B1-9BB7E02B748D}" type="presParOf" srcId="{B5047AF6-B31F-41E4-B203-FBD1A7848322}" destId="{44AFDD47-5933-4BE8-AEC1-007D33128B10}" srcOrd="8" destOrd="0" presId="urn:microsoft.com/office/officeart/2005/8/layout/equation2"/>
    <dgm:cxn modelId="{572F9C4E-CBA9-4065-8DC4-61B414CB5134}" type="presParOf" srcId="{B5047AF6-B31F-41E4-B203-FBD1A7848322}" destId="{8897D872-DBE7-4F35-826E-4BA20FF795E0}" srcOrd="9" destOrd="0" presId="urn:microsoft.com/office/officeart/2005/8/layout/equation2"/>
    <dgm:cxn modelId="{5FF808C5-142E-4834-99E0-4DB8757F1B34}" type="presParOf" srcId="{B5047AF6-B31F-41E4-B203-FBD1A7848322}" destId="{0E7B8035-EAB8-4910-BB10-C3D58F19279A}" srcOrd="10" destOrd="0" presId="urn:microsoft.com/office/officeart/2005/8/layout/equation2"/>
    <dgm:cxn modelId="{E2AE593E-01A5-4283-81E6-7C440197BDC2}" type="presParOf" srcId="{B5047AF6-B31F-41E4-B203-FBD1A7848322}" destId="{A6E3151D-BC1E-4DB6-9C3F-17F3A0513F9C}" srcOrd="11" destOrd="0" presId="urn:microsoft.com/office/officeart/2005/8/layout/equation2"/>
    <dgm:cxn modelId="{5CE106C0-6D21-4487-89EC-AB40157D6C87}" type="presParOf" srcId="{B5047AF6-B31F-41E4-B203-FBD1A7848322}" destId="{E3A8D715-7439-4347-BB26-3537F0277F38}" srcOrd="12" destOrd="0" presId="urn:microsoft.com/office/officeart/2005/8/layout/equation2"/>
    <dgm:cxn modelId="{D34BB575-619C-4B32-9384-AC3C5F0D195F}" type="presParOf" srcId="{B5047AF6-B31F-41E4-B203-FBD1A7848322}" destId="{82D33B94-7C65-44E1-B74B-652827815B8C}" srcOrd="13" destOrd="0" presId="urn:microsoft.com/office/officeart/2005/8/layout/equation2"/>
    <dgm:cxn modelId="{4B45F302-A93B-40EE-A18C-300463B4B998}" type="presParOf" srcId="{B5047AF6-B31F-41E4-B203-FBD1A7848322}" destId="{D06216C0-1E27-48D3-8E60-F17F247EAA7D}" srcOrd="14" destOrd="0" presId="urn:microsoft.com/office/officeart/2005/8/layout/equation2"/>
    <dgm:cxn modelId="{7DC3A510-779C-4640-A6AD-9409E1337E35}" type="presParOf" srcId="{B5047AF6-B31F-41E4-B203-FBD1A7848322}" destId="{0723E6B5-4868-4F29-94AD-03AE12B356CD}" srcOrd="15" destOrd="0" presId="urn:microsoft.com/office/officeart/2005/8/layout/equation2"/>
    <dgm:cxn modelId="{69DA44AD-9F89-482A-A49E-4730B55D0055}" type="presParOf" srcId="{B5047AF6-B31F-41E4-B203-FBD1A7848322}" destId="{129CC667-EE54-40BC-B79E-859566383D94}" srcOrd="16" destOrd="0" presId="urn:microsoft.com/office/officeart/2005/8/layout/equation2"/>
    <dgm:cxn modelId="{09C5CED2-B29B-4F15-908B-A8A621A45D07}" type="presParOf" srcId="{E1296F22-9DD4-4E9C-9315-A0B18E265848}" destId="{F5ABC584-D931-4EDC-94F0-895CF1210859}" srcOrd="1" destOrd="0" presId="urn:microsoft.com/office/officeart/2005/8/layout/equation2"/>
    <dgm:cxn modelId="{EC72C5BD-F113-4AAE-86BA-29E953D737F5}" type="presParOf" srcId="{F5ABC584-D931-4EDC-94F0-895CF1210859}" destId="{A59A1556-16D8-4B6E-A708-BA13D50D4081}" srcOrd="0" destOrd="0" presId="urn:microsoft.com/office/officeart/2005/8/layout/equation2"/>
    <dgm:cxn modelId="{FB80257B-54A4-40E8-9E87-12012B9A0AFC}" type="presParOf" srcId="{E1296F22-9DD4-4E9C-9315-A0B18E265848}" destId="{042F7D32-EE0B-4AA1-BE9E-1BA09185D45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1A59EB-30C8-40BD-9FB9-AA609B79824A}" type="doc">
      <dgm:prSet loTypeId="urn:diagrams.loki3.com/VaryingWidthList" loCatId="list" qsTypeId="urn:microsoft.com/office/officeart/2005/8/quickstyle/simple1" qsCatId="simple" csTypeId="urn:microsoft.com/office/officeart/2005/8/colors/colorful3" csCatId="colorful" phldr="1"/>
      <dgm:spPr/>
    </dgm:pt>
    <dgm:pt modelId="{F0108F37-3D43-40F7-AF3A-5BECF6E1975C}">
      <dgm:prSet phldrT="[Text]" custT="1"/>
      <dgm:spPr/>
      <dgm:t>
        <a:bodyPr/>
        <a:lstStyle/>
        <a:p>
          <a:pPr rtl="1"/>
          <a:r>
            <a:rPr lang="fa-IR" sz="3200" dirty="0" smtClean="0">
              <a:latin typeface="Adobe Arabic" panose="02040503050201020203" pitchFamily="18" charset="-78"/>
              <a:cs typeface="Adobe Arabic" panose="02040503050201020203" pitchFamily="18" charset="-78"/>
            </a:rPr>
            <a:t>شناخت والدین نسبت به مباحث خلقت و سلامت</a:t>
          </a:r>
          <a:endParaRPr lang="fa-IR" sz="3200" dirty="0">
            <a:latin typeface="Adobe Arabic" panose="02040503050201020203" pitchFamily="18" charset="-78"/>
            <a:cs typeface="Adobe Arabic" panose="02040503050201020203" pitchFamily="18" charset="-78"/>
          </a:endParaRPr>
        </a:p>
      </dgm:t>
    </dgm:pt>
    <dgm:pt modelId="{5AC212CF-616D-4D9B-82AF-9FB130DA94CC}" type="parTrans" cxnId="{086DF0B8-D945-4DF3-8789-F4824EB5EA02}">
      <dgm:prSet/>
      <dgm:spPr/>
      <dgm:t>
        <a:bodyPr/>
        <a:lstStyle/>
        <a:p>
          <a:pPr rtl="1"/>
          <a:endParaRPr lang="fa-IR"/>
        </a:p>
      </dgm:t>
    </dgm:pt>
    <dgm:pt modelId="{7BFB5436-79FF-4AD0-924A-FA98797C73FB}" type="sibTrans" cxnId="{086DF0B8-D945-4DF3-8789-F4824EB5EA02}">
      <dgm:prSet/>
      <dgm:spPr/>
      <dgm:t>
        <a:bodyPr/>
        <a:lstStyle/>
        <a:p>
          <a:pPr rtl="1"/>
          <a:endParaRPr lang="fa-IR"/>
        </a:p>
      </dgm:t>
    </dgm:pt>
    <dgm:pt modelId="{A82D1A6D-E7EB-4899-B712-640842619628}">
      <dgm:prSet phldrT="[Text]" custT="1"/>
      <dgm:spPr/>
      <dgm:t>
        <a:bodyPr/>
        <a:lstStyle/>
        <a:p>
          <a:pPr rtl="1"/>
          <a:r>
            <a:rPr lang="fa-IR" sz="3200" dirty="0" smtClean="0">
              <a:latin typeface="Adobe Arabic" panose="02040503050201020203" pitchFamily="18" charset="-78"/>
              <a:cs typeface="Adobe Arabic" panose="02040503050201020203" pitchFamily="18" charset="-78"/>
            </a:rPr>
            <a:t>ارجاع به متخصص طب و دین</a:t>
          </a:r>
          <a:endParaRPr lang="fa-IR" sz="3200" dirty="0">
            <a:latin typeface="Adobe Arabic" panose="02040503050201020203" pitchFamily="18" charset="-78"/>
            <a:cs typeface="Adobe Arabic" panose="02040503050201020203" pitchFamily="18" charset="-78"/>
          </a:endParaRPr>
        </a:p>
      </dgm:t>
    </dgm:pt>
    <dgm:pt modelId="{4D049CD3-5BEF-49C1-BE02-10905E80F9C1}" type="parTrans" cxnId="{916149C6-E23B-4905-9D4C-AB6153DE2F92}">
      <dgm:prSet/>
      <dgm:spPr/>
      <dgm:t>
        <a:bodyPr/>
        <a:lstStyle/>
        <a:p>
          <a:pPr rtl="1"/>
          <a:endParaRPr lang="fa-IR"/>
        </a:p>
      </dgm:t>
    </dgm:pt>
    <dgm:pt modelId="{1584CCE3-491C-408E-9E32-6163FBA2FC3E}" type="sibTrans" cxnId="{916149C6-E23B-4905-9D4C-AB6153DE2F92}">
      <dgm:prSet/>
      <dgm:spPr/>
      <dgm:t>
        <a:bodyPr/>
        <a:lstStyle/>
        <a:p>
          <a:pPr rtl="1"/>
          <a:endParaRPr lang="fa-IR"/>
        </a:p>
      </dgm:t>
    </dgm:pt>
    <dgm:pt modelId="{6CD3D315-4EB0-406F-9D5A-6FDF36678617}">
      <dgm:prSet phldrT="[Text]" custT="1"/>
      <dgm:spPr/>
      <dgm:t>
        <a:bodyPr/>
        <a:lstStyle/>
        <a:p>
          <a:pPr rtl="1"/>
          <a:r>
            <a:rPr lang="fa-IR" sz="3200" dirty="0" smtClean="0">
              <a:latin typeface="Adobe Arabic" panose="02040503050201020203" pitchFamily="18" charset="-78"/>
              <a:cs typeface="Adobe Arabic" panose="02040503050201020203" pitchFamily="18" charset="-78"/>
            </a:rPr>
            <a:t>آداب دانی والدین نسبت به مساله خلقت و سلامت</a:t>
          </a:r>
          <a:endParaRPr lang="fa-IR" sz="3200" dirty="0">
            <a:latin typeface="Adobe Arabic" panose="02040503050201020203" pitchFamily="18" charset="-78"/>
            <a:cs typeface="Adobe Arabic" panose="02040503050201020203" pitchFamily="18" charset="-78"/>
          </a:endParaRPr>
        </a:p>
      </dgm:t>
    </dgm:pt>
    <dgm:pt modelId="{9E02CC12-796D-419F-A9A6-0586A6655A34}" type="parTrans" cxnId="{7928F516-97FA-4F17-9595-278922B47D10}">
      <dgm:prSet/>
      <dgm:spPr/>
      <dgm:t>
        <a:bodyPr/>
        <a:lstStyle/>
        <a:p>
          <a:pPr rtl="1"/>
          <a:endParaRPr lang="fa-IR"/>
        </a:p>
      </dgm:t>
    </dgm:pt>
    <dgm:pt modelId="{D6773F48-6A87-422B-A0B6-5C685D784F26}" type="sibTrans" cxnId="{7928F516-97FA-4F17-9595-278922B47D10}">
      <dgm:prSet/>
      <dgm:spPr/>
      <dgm:t>
        <a:bodyPr/>
        <a:lstStyle/>
        <a:p>
          <a:pPr rtl="1"/>
          <a:endParaRPr lang="fa-IR"/>
        </a:p>
      </dgm:t>
    </dgm:pt>
    <dgm:pt modelId="{3B701B8D-F88A-400B-9E49-1F3D67B98BDA}">
      <dgm:prSet phldrT="[Text]" custT="1"/>
      <dgm:spPr/>
      <dgm:t>
        <a:bodyPr/>
        <a:lstStyle/>
        <a:p>
          <a:pPr rtl="1"/>
          <a:r>
            <a:rPr lang="fa-IR" sz="3200" dirty="0" smtClean="0">
              <a:latin typeface="Adobe Arabic" panose="02040503050201020203" pitchFamily="18" charset="-78"/>
              <a:cs typeface="Adobe Arabic" panose="02040503050201020203" pitchFamily="18" charset="-78"/>
            </a:rPr>
            <a:t>استفاده از کلام و کتابت</a:t>
          </a:r>
          <a:endParaRPr lang="fa-IR" sz="3200" dirty="0">
            <a:latin typeface="Adobe Arabic" panose="02040503050201020203" pitchFamily="18" charset="-78"/>
            <a:cs typeface="Adobe Arabic" panose="02040503050201020203" pitchFamily="18" charset="-78"/>
          </a:endParaRPr>
        </a:p>
      </dgm:t>
    </dgm:pt>
    <dgm:pt modelId="{B0220976-CE10-4CB2-A604-ACBEAB75E63A}" type="parTrans" cxnId="{913F5D99-F6D1-4ECE-97B8-2A8916CA2E0D}">
      <dgm:prSet/>
      <dgm:spPr/>
      <dgm:t>
        <a:bodyPr/>
        <a:lstStyle/>
        <a:p>
          <a:pPr rtl="1"/>
          <a:endParaRPr lang="fa-IR"/>
        </a:p>
      </dgm:t>
    </dgm:pt>
    <dgm:pt modelId="{78633D01-220F-4736-9C15-FE8EBF0B630A}" type="sibTrans" cxnId="{913F5D99-F6D1-4ECE-97B8-2A8916CA2E0D}">
      <dgm:prSet/>
      <dgm:spPr/>
      <dgm:t>
        <a:bodyPr/>
        <a:lstStyle/>
        <a:p>
          <a:pPr rtl="1"/>
          <a:endParaRPr lang="fa-IR"/>
        </a:p>
      </dgm:t>
    </dgm:pt>
    <dgm:pt modelId="{D050FF43-BF06-4524-A8FE-70BDC7EB875B}">
      <dgm:prSet phldrT="[Text]" custT="1"/>
      <dgm:spPr/>
      <dgm:t>
        <a:bodyPr/>
        <a:lstStyle/>
        <a:p>
          <a:pPr rtl="1"/>
          <a:r>
            <a:rPr lang="fa-IR" sz="3200" dirty="0" smtClean="0">
              <a:latin typeface="Adobe Arabic" panose="02040503050201020203" pitchFamily="18" charset="-78"/>
              <a:cs typeface="Adobe Arabic" panose="02040503050201020203" pitchFamily="18" charset="-78"/>
            </a:rPr>
            <a:t>استفاده از موقعیت های بیماری به عنوان درس و آموزش</a:t>
          </a:r>
          <a:endParaRPr lang="fa-IR" sz="3200" dirty="0">
            <a:latin typeface="Adobe Arabic" panose="02040503050201020203" pitchFamily="18" charset="-78"/>
            <a:cs typeface="Adobe Arabic" panose="02040503050201020203" pitchFamily="18" charset="-78"/>
          </a:endParaRPr>
        </a:p>
      </dgm:t>
    </dgm:pt>
    <dgm:pt modelId="{A7B0D760-21A5-4185-811A-F4AFABB779BC}" type="parTrans" cxnId="{A1E8D291-5600-4988-9036-8E89556C9E1B}">
      <dgm:prSet/>
      <dgm:spPr/>
      <dgm:t>
        <a:bodyPr/>
        <a:lstStyle/>
        <a:p>
          <a:pPr rtl="1"/>
          <a:endParaRPr lang="fa-IR"/>
        </a:p>
      </dgm:t>
    </dgm:pt>
    <dgm:pt modelId="{C0839318-58A6-4C30-AE62-04D639C79555}" type="sibTrans" cxnId="{A1E8D291-5600-4988-9036-8E89556C9E1B}">
      <dgm:prSet/>
      <dgm:spPr/>
      <dgm:t>
        <a:bodyPr/>
        <a:lstStyle/>
        <a:p>
          <a:pPr rtl="1"/>
          <a:endParaRPr lang="fa-IR"/>
        </a:p>
      </dgm:t>
    </dgm:pt>
    <dgm:pt modelId="{53815B66-74C7-4AB5-921C-529AA78D5949}" type="pres">
      <dgm:prSet presAssocID="{251A59EB-30C8-40BD-9FB9-AA609B79824A}" presName="Name0" presStyleCnt="0">
        <dgm:presLayoutVars>
          <dgm:resizeHandles/>
        </dgm:presLayoutVars>
      </dgm:prSet>
      <dgm:spPr/>
    </dgm:pt>
    <dgm:pt modelId="{1447AEF8-0309-4F2D-A954-EC2FF21A2ADF}" type="pres">
      <dgm:prSet presAssocID="{F0108F37-3D43-40F7-AF3A-5BECF6E1975C}" presName="text" presStyleLbl="node1" presStyleIdx="0" presStyleCnt="5" custScaleX="390338">
        <dgm:presLayoutVars>
          <dgm:bulletEnabled val="1"/>
        </dgm:presLayoutVars>
      </dgm:prSet>
      <dgm:spPr/>
      <dgm:t>
        <a:bodyPr/>
        <a:lstStyle/>
        <a:p>
          <a:pPr rtl="1"/>
          <a:endParaRPr lang="fa-IR"/>
        </a:p>
      </dgm:t>
    </dgm:pt>
    <dgm:pt modelId="{835A6AED-5188-4ABA-ADF0-B30E76C0C7F8}" type="pres">
      <dgm:prSet presAssocID="{7BFB5436-79FF-4AD0-924A-FA98797C73FB}" presName="space" presStyleCnt="0"/>
      <dgm:spPr/>
    </dgm:pt>
    <dgm:pt modelId="{A65A7F82-9AEA-438E-A557-50C2E8CA66F0}" type="pres">
      <dgm:prSet presAssocID="{A82D1A6D-E7EB-4899-B712-640842619628}" presName="text" presStyleLbl="node1" presStyleIdx="1" presStyleCnt="5" custScaleX="394073">
        <dgm:presLayoutVars>
          <dgm:bulletEnabled val="1"/>
        </dgm:presLayoutVars>
      </dgm:prSet>
      <dgm:spPr/>
      <dgm:t>
        <a:bodyPr/>
        <a:lstStyle/>
        <a:p>
          <a:pPr rtl="1"/>
          <a:endParaRPr lang="fa-IR"/>
        </a:p>
      </dgm:t>
    </dgm:pt>
    <dgm:pt modelId="{957AF70B-9E9E-4149-8C55-04F3FC4D9AC9}" type="pres">
      <dgm:prSet presAssocID="{1584CCE3-491C-408E-9E32-6163FBA2FC3E}" presName="space" presStyleCnt="0"/>
      <dgm:spPr/>
    </dgm:pt>
    <dgm:pt modelId="{F46A7816-5B01-4001-9DA6-DE7F8F0E9F25}" type="pres">
      <dgm:prSet presAssocID="{6CD3D315-4EB0-406F-9D5A-6FDF36678617}" presName="text" presStyleLbl="node1" presStyleIdx="2" presStyleCnt="5" custScaleX="394073">
        <dgm:presLayoutVars>
          <dgm:bulletEnabled val="1"/>
        </dgm:presLayoutVars>
      </dgm:prSet>
      <dgm:spPr/>
      <dgm:t>
        <a:bodyPr/>
        <a:lstStyle/>
        <a:p>
          <a:pPr rtl="1"/>
          <a:endParaRPr lang="fa-IR"/>
        </a:p>
      </dgm:t>
    </dgm:pt>
    <dgm:pt modelId="{40563D73-990B-4440-8489-3ECE24DFC2BF}" type="pres">
      <dgm:prSet presAssocID="{D6773F48-6A87-422B-A0B6-5C685D784F26}" presName="space" presStyleCnt="0"/>
      <dgm:spPr/>
    </dgm:pt>
    <dgm:pt modelId="{E66376BC-D34A-4A34-AB44-7C9B21A470CC}" type="pres">
      <dgm:prSet presAssocID="{D050FF43-BF06-4524-A8FE-70BDC7EB875B}" presName="text" presStyleLbl="node1" presStyleIdx="3" presStyleCnt="5" custScaleX="394074">
        <dgm:presLayoutVars>
          <dgm:bulletEnabled val="1"/>
        </dgm:presLayoutVars>
      </dgm:prSet>
      <dgm:spPr/>
      <dgm:t>
        <a:bodyPr/>
        <a:lstStyle/>
        <a:p>
          <a:pPr rtl="1"/>
          <a:endParaRPr lang="fa-IR"/>
        </a:p>
      </dgm:t>
    </dgm:pt>
    <dgm:pt modelId="{02FD7E6F-4247-4339-9418-DFED25CFA1BF}" type="pres">
      <dgm:prSet presAssocID="{C0839318-58A6-4C30-AE62-04D639C79555}" presName="space" presStyleCnt="0"/>
      <dgm:spPr/>
    </dgm:pt>
    <dgm:pt modelId="{A842D9AB-5FE7-4A4E-8CCF-0DACCA7F9F93}" type="pres">
      <dgm:prSet presAssocID="{3B701B8D-F88A-400B-9E49-1F3D67B98BDA}" presName="text" presStyleLbl="node1" presStyleIdx="4" presStyleCnt="5" custScaleX="394074">
        <dgm:presLayoutVars>
          <dgm:bulletEnabled val="1"/>
        </dgm:presLayoutVars>
      </dgm:prSet>
      <dgm:spPr/>
      <dgm:t>
        <a:bodyPr/>
        <a:lstStyle/>
        <a:p>
          <a:pPr rtl="1"/>
          <a:endParaRPr lang="fa-IR"/>
        </a:p>
      </dgm:t>
    </dgm:pt>
  </dgm:ptLst>
  <dgm:cxnLst>
    <dgm:cxn modelId="{913F5D99-F6D1-4ECE-97B8-2A8916CA2E0D}" srcId="{251A59EB-30C8-40BD-9FB9-AA609B79824A}" destId="{3B701B8D-F88A-400B-9E49-1F3D67B98BDA}" srcOrd="4" destOrd="0" parTransId="{B0220976-CE10-4CB2-A604-ACBEAB75E63A}" sibTransId="{78633D01-220F-4736-9C15-FE8EBF0B630A}"/>
    <dgm:cxn modelId="{A1E8D291-5600-4988-9036-8E89556C9E1B}" srcId="{251A59EB-30C8-40BD-9FB9-AA609B79824A}" destId="{D050FF43-BF06-4524-A8FE-70BDC7EB875B}" srcOrd="3" destOrd="0" parTransId="{A7B0D760-21A5-4185-811A-F4AFABB779BC}" sibTransId="{C0839318-58A6-4C30-AE62-04D639C79555}"/>
    <dgm:cxn modelId="{916149C6-E23B-4905-9D4C-AB6153DE2F92}" srcId="{251A59EB-30C8-40BD-9FB9-AA609B79824A}" destId="{A82D1A6D-E7EB-4899-B712-640842619628}" srcOrd="1" destOrd="0" parTransId="{4D049CD3-5BEF-49C1-BE02-10905E80F9C1}" sibTransId="{1584CCE3-491C-408E-9E32-6163FBA2FC3E}"/>
    <dgm:cxn modelId="{32E0FD41-0C89-43B1-80A6-9521860BAE31}" type="presOf" srcId="{6CD3D315-4EB0-406F-9D5A-6FDF36678617}" destId="{F46A7816-5B01-4001-9DA6-DE7F8F0E9F25}" srcOrd="0" destOrd="0" presId="urn:diagrams.loki3.com/VaryingWidthList"/>
    <dgm:cxn modelId="{7928F516-97FA-4F17-9595-278922B47D10}" srcId="{251A59EB-30C8-40BD-9FB9-AA609B79824A}" destId="{6CD3D315-4EB0-406F-9D5A-6FDF36678617}" srcOrd="2" destOrd="0" parTransId="{9E02CC12-796D-419F-A9A6-0586A6655A34}" sibTransId="{D6773F48-6A87-422B-A0B6-5C685D784F26}"/>
    <dgm:cxn modelId="{781F893E-E6DF-455F-A60B-DE6BD7DEE0D2}" type="presOf" srcId="{A82D1A6D-E7EB-4899-B712-640842619628}" destId="{A65A7F82-9AEA-438E-A557-50C2E8CA66F0}" srcOrd="0" destOrd="0" presId="urn:diagrams.loki3.com/VaryingWidthList"/>
    <dgm:cxn modelId="{7E03B0AC-BFA9-430F-8E38-C16326CC86A8}" type="presOf" srcId="{3B701B8D-F88A-400B-9E49-1F3D67B98BDA}" destId="{A842D9AB-5FE7-4A4E-8CCF-0DACCA7F9F93}" srcOrd="0" destOrd="0" presId="urn:diagrams.loki3.com/VaryingWidthList"/>
    <dgm:cxn modelId="{086DF0B8-D945-4DF3-8789-F4824EB5EA02}" srcId="{251A59EB-30C8-40BD-9FB9-AA609B79824A}" destId="{F0108F37-3D43-40F7-AF3A-5BECF6E1975C}" srcOrd="0" destOrd="0" parTransId="{5AC212CF-616D-4D9B-82AF-9FB130DA94CC}" sibTransId="{7BFB5436-79FF-4AD0-924A-FA98797C73FB}"/>
    <dgm:cxn modelId="{4958BC55-09DA-4FA8-ACDC-EE78DEB8A1E4}" type="presOf" srcId="{251A59EB-30C8-40BD-9FB9-AA609B79824A}" destId="{53815B66-74C7-4AB5-921C-529AA78D5949}" srcOrd="0" destOrd="0" presId="urn:diagrams.loki3.com/VaryingWidthList"/>
    <dgm:cxn modelId="{DA2FE64A-D4C6-4862-92A0-348A0D7CE84A}" type="presOf" srcId="{F0108F37-3D43-40F7-AF3A-5BECF6E1975C}" destId="{1447AEF8-0309-4F2D-A954-EC2FF21A2ADF}" srcOrd="0" destOrd="0" presId="urn:diagrams.loki3.com/VaryingWidthList"/>
    <dgm:cxn modelId="{68933C13-DDA4-4357-A24B-EF4ADC12EE8B}" type="presOf" srcId="{D050FF43-BF06-4524-A8FE-70BDC7EB875B}" destId="{E66376BC-D34A-4A34-AB44-7C9B21A470CC}" srcOrd="0" destOrd="0" presId="urn:diagrams.loki3.com/VaryingWidthList"/>
    <dgm:cxn modelId="{C2D0F1DD-8F39-4F91-9298-29447D409156}" type="presParOf" srcId="{53815B66-74C7-4AB5-921C-529AA78D5949}" destId="{1447AEF8-0309-4F2D-A954-EC2FF21A2ADF}" srcOrd="0" destOrd="0" presId="urn:diagrams.loki3.com/VaryingWidthList"/>
    <dgm:cxn modelId="{9AB2A6CC-F62C-4442-B7D1-BDD1B762AAE0}" type="presParOf" srcId="{53815B66-74C7-4AB5-921C-529AA78D5949}" destId="{835A6AED-5188-4ABA-ADF0-B30E76C0C7F8}" srcOrd="1" destOrd="0" presId="urn:diagrams.loki3.com/VaryingWidthList"/>
    <dgm:cxn modelId="{451E2E5F-E470-40CA-B5F8-A4136018C1F5}" type="presParOf" srcId="{53815B66-74C7-4AB5-921C-529AA78D5949}" destId="{A65A7F82-9AEA-438E-A557-50C2E8CA66F0}" srcOrd="2" destOrd="0" presId="urn:diagrams.loki3.com/VaryingWidthList"/>
    <dgm:cxn modelId="{08523A18-E77C-4F85-B612-E04E86D03835}" type="presParOf" srcId="{53815B66-74C7-4AB5-921C-529AA78D5949}" destId="{957AF70B-9E9E-4149-8C55-04F3FC4D9AC9}" srcOrd="3" destOrd="0" presId="urn:diagrams.loki3.com/VaryingWidthList"/>
    <dgm:cxn modelId="{1C3946AA-DB68-4356-B223-3AB1FB59F7CA}" type="presParOf" srcId="{53815B66-74C7-4AB5-921C-529AA78D5949}" destId="{F46A7816-5B01-4001-9DA6-DE7F8F0E9F25}" srcOrd="4" destOrd="0" presId="urn:diagrams.loki3.com/VaryingWidthList"/>
    <dgm:cxn modelId="{C1D4CEFC-D5DC-441A-B0AD-F6812A54972C}" type="presParOf" srcId="{53815B66-74C7-4AB5-921C-529AA78D5949}" destId="{40563D73-990B-4440-8489-3ECE24DFC2BF}" srcOrd="5" destOrd="0" presId="urn:diagrams.loki3.com/VaryingWidthList"/>
    <dgm:cxn modelId="{4A5DBEC8-8CC9-434F-81BE-D80081FFE5EE}" type="presParOf" srcId="{53815B66-74C7-4AB5-921C-529AA78D5949}" destId="{E66376BC-D34A-4A34-AB44-7C9B21A470CC}" srcOrd="6" destOrd="0" presId="urn:diagrams.loki3.com/VaryingWidthList"/>
    <dgm:cxn modelId="{A8DEE817-1CA6-445D-A468-6C26C7D30CDF}" type="presParOf" srcId="{53815B66-74C7-4AB5-921C-529AA78D5949}" destId="{02FD7E6F-4247-4339-9418-DFED25CFA1BF}" srcOrd="7" destOrd="0" presId="urn:diagrams.loki3.com/VaryingWidthList"/>
    <dgm:cxn modelId="{7D85D208-B034-4A7A-AFA9-FF353EC86D13}" type="presParOf" srcId="{53815B66-74C7-4AB5-921C-529AA78D5949}" destId="{A842D9AB-5FE7-4A4E-8CCF-0DACCA7F9F93}"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31FAEF-1C7F-45A0-8D39-01334550930E}"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pPr rtl="1"/>
          <a:endParaRPr lang="fa-IR"/>
        </a:p>
      </dgm:t>
    </dgm:pt>
    <dgm:pt modelId="{4EE6061C-C322-42C3-AEA3-E77D99E2DE37}">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اول : تقویت تعبد طفل در توجه به خلقت خود و سلامتی آن</a:t>
          </a:r>
          <a:endParaRPr lang="fa-IR" sz="2400" dirty="0">
            <a:latin typeface="Adobe Arabic" panose="02040503050201020203" pitchFamily="18" charset="-78"/>
            <a:cs typeface="Adobe Arabic" panose="02040503050201020203" pitchFamily="18" charset="-78"/>
          </a:endParaRPr>
        </a:p>
      </dgm:t>
    </dgm:pt>
    <dgm:pt modelId="{F5283323-160D-4062-AAA8-66BF21E0C484}" type="parTrans" cxnId="{7C0CC138-5887-48C6-B59A-6C454E0579FB}">
      <dgm:prSet/>
      <dgm:spPr/>
      <dgm:t>
        <a:bodyPr/>
        <a:lstStyle/>
        <a:p>
          <a:pPr rtl="1"/>
          <a:endParaRPr lang="fa-IR"/>
        </a:p>
      </dgm:t>
    </dgm:pt>
    <dgm:pt modelId="{2ABF410A-01E0-4174-91A3-751AF45B454F}" type="sibTrans" cxnId="{7C0CC138-5887-48C6-B59A-6C454E0579FB}">
      <dgm:prSet/>
      <dgm:spPr/>
      <dgm:t>
        <a:bodyPr/>
        <a:lstStyle/>
        <a:p>
          <a:pPr rtl="1"/>
          <a:endParaRPr lang="fa-IR"/>
        </a:p>
      </dgm:t>
    </dgm:pt>
    <dgm:pt modelId="{BD6FC143-E8BD-4626-8676-150C1B48DA96}">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سوم: آشنا کردن طفل با عجایب خلقت خود</a:t>
          </a:r>
          <a:endParaRPr lang="fa-IR" sz="2400" dirty="0">
            <a:latin typeface="Adobe Arabic" panose="02040503050201020203" pitchFamily="18" charset="-78"/>
            <a:cs typeface="Adobe Arabic" panose="02040503050201020203" pitchFamily="18" charset="-78"/>
          </a:endParaRPr>
        </a:p>
      </dgm:t>
    </dgm:pt>
    <dgm:pt modelId="{7B809E12-486B-4285-979E-3053E2F772FE}" type="parTrans" cxnId="{403638D4-8AFC-4AEF-8AEB-52E7037A3B03}">
      <dgm:prSet/>
      <dgm:spPr/>
      <dgm:t>
        <a:bodyPr/>
        <a:lstStyle/>
        <a:p>
          <a:pPr rtl="1"/>
          <a:endParaRPr lang="fa-IR"/>
        </a:p>
      </dgm:t>
    </dgm:pt>
    <dgm:pt modelId="{A1F1F891-FFB1-4884-8A84-5B3DE3336F43}" type="sibTrans" cxnId="{403638D4-8AFC-4AEF-8AEB-52E7037A3B03}">
      <dgm:prSet/>
      <dgm:spPr/>
      <dgm:t>
        <a:bodyPr/>
        <a:lstStyle/>
        <a:p>
          <a:pPr rtl="1"/>
          <a:endParaRPr lang="fa-IR"/>
        </a:p>
      </dgm:t>
    </dgm:pt>
    <dgm:pt modelId="{447F9461-429C-457C-8B5A-7900B5909BD9}">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چهارم: تقویت مشاهده طفل در زوایای مخفی خلقت خود</a:t>
          </a:r>
          <a:endParaRPr lang="fa-IR" sz="2400" dirty="0">
            <a:latin typeface="Adobe Arabic" panose="02040503050201020203" pitchFamily="18" charset="-78"/>
            <a:cs typeface="Adobe Arabic" panose="02040503050201020203" pitchFamily="18" charset="-78"/>
          </a:endParaRPr>
        </a:p>
      </dgm:t>
    </dgm:pt>
    <dgm:pt modelId="{16C6C9C1-4657-48E1-A262-B9CDCD92FEFC}" type="parTrans" cxnId="{70B265A9-BB00-4C28-811D-B01F38CE2182}">
      <dgm:prSet/>
      <dgm:spPr/>
      <dgm:t>
        <a:bodyPr/>
        <a:lstStyle/>
        <a:p>
          <a:pPr rtl="1"/>
          <a:endParaRPr lang="fa-IR"/>
        </a:p>
      </dgm:t>
    </dgm:pt>
    <dgm:pt modelId="{A7CF3C85-7B95-4291-960F-DE5EBA7A6372}" type="sibTrans" cxnId="{70B265A9-BB00-4C28-811D-B01F38CE2182}">
      <dgm:prSet/>
      <dgm:spPr/>
      <dgm:t>
        <a:bodyPr/>
        <a:lstStyle/>
        <a:p>
          <a:pPr rtl="1"/>
          <a:endParaRPr lang="fa-IR"/>
        </a:p>
      </dgm:t>
    </dgm:pt>
    <dgm:pt modelId="{EDF96072-450D-4E13-9E93-71C1E8D4E9AF}">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دوم: تقویت شناخت طفل پیرامون خلقت خود و سلامتی آن</a:t>
          </a:r>
          <a:endParaRPr lang="fa-IR" sz="2400" dirty="0">
            <a:latin typeface="Adobe Arabic" panose="02040503050201020203" pitchFamily="18" charset="-78"/>
            <a:cs typeface="Adobe Arabic" panose="02040503050201020203" pitchFamily="18" charset="-78"/>
          </a:endParaRPr>
        </a:p>
      </dgm:t>
    </dgm:pt>
    <dgm:pt modelId="{C2469A22-1FE6-4287-A609-63ADB2B6CC18}" type="parTrans" cxnId="{3E8B18C2-7D95-4C19-B08B-15D562824387}">
      <dgm:prSet/>
      <dgm:spPr/>
      <dgm:t>
        <a:bodyPr/>
        <a:lstStyle/>
        <a:p>
          <a:pPr rtl="1"/>
          <a:endParaRPr lang="fa-IR"/>
        </a:p>
      </dgm:t>
    </dgm:pt>
    <dgm:pt modelId="{2D45051B-781D-44BB-96F3-E8639FDE8B99}" type="sibTrans" cxnId="{3E8B18C2-7D95-4C19-B08B-15D562824387}">
      <dgm:prSet/>
      <dgm:spPr/>
      <dgm:t>
        <a:bodyPr/>
        <a:lstStyle/>
        <a:p>
          <a:pPr rtl="1"/>
          <a:endParaRPr lang="fa-IR"/>
        </a:p>
      </dgm:t>
    </dgm:pt>
    <dgm:pt modelId="{1CCB9B96-34CC-4649-B46F-2229B32F2091}">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پنجم: توجه طفل به نعمت های خاص در خلقت خود</a:t>
          </a:r>
          <a:endParaRPr lang="fa-IR" sz="2400" dirty="0">
            <a:latin typeface="Adobe Arabic" panose="02040503050201020203" pitchFamily="18" charset="-78"/>
            <a:cs typeface="Adobe Arabic" panose="02040503050201020203" pitchFamily="18" charset="-78"/>
          </a:endParaRPr>
        </a:p>
      </dgm:t>
    </dgm:pt>
    <dgm:pt modelId="{64F6940E-34E5-4305-BFC7-2A5CFC8FD955}" type="parTrans" cxnId="{FEC51BEE-4668-4FD1-8BA6-4C9666852D0B}">
      <dgm:prSet/>
      <dgm:spPr/>
      <dgm:t>
        <a:bodyPr/>
        <a:lstStyle/>
        <a:p>
          <a:pPr rtl="1"/>
          <a:endParaRPr lang="fa-IR"/>
        </a:p>
      </dgm:t>
    </dgm:pt>
    <dgm:pt modelId="{4E477AB2-8595-4B59-B421-3338E79BB02D}" type="sibTrans" cxnId="{FEC51BEE-4668-4FD1-8BA6-4C9666852D0B}">
      <dgm:prSet/>
      <dgm:spPr/>
      <dgm:t>
        <a:bodyPr/>
        <a:lstStyle/>
        <a:p>
          <a:pPr rtl="1"/>
          <a:endParaRPr lang="fa-IR"/>
        </a:p>
      </dgm:t>
    </dgm:pt>
    <dgm:pt modelId="{2A9D14CE-CD9C-42FB-9C8F-4CB17A754FDC}">
      <dgm:prSet phldrT="[Text]" custT="1"/>
      <dgm:spPr/>
      <dgm:t>
        <a:bodyPr/>
        <a:lstStyle/>
        <a:p>
          <a:pPr rtl="1"/>
          <a:r>
            <a:rPr lang="fa-IR" sz="2400" dirty="0" smtClean="0">
              <a:latin typeface="Adobe Arabic" panose="02040503050201020203" pitchFamily="18" charset="-78"/>
              <a:cs typeface="Adobe Arabic" panose="02040503050201020203" pitchFamily="18" charset="-78"/>
            </a:rPr>
            <a:t>سال ششم: توجه دادن طفل به گزاره های قرآنی در رابطه با خلقت و سلامتی خود</a:t>
          </a:r>
          <a:endParaRPr lang="fa-IR" sz="2400" dirty="0">
            <a:latin typeface="Adobe Arabic" panose="02040503050201020203" pitchFamily="18" charset="-78"/>
            <a:cs typeface="Adobe Arabic" panose="02040503050201020203" pitchFamily="18" charset="-78"/>
          </a:endParaRPr>
        </a:p>
      </dgm:t>
    </dgm:pt>
    <dgm:pt modelId="{09EE5E23-D0D0-4DB9-AC0A-13F14A3D3C91}" type="parTrans" cxnId="{3DB76339-0F69-49C2-9AC3-3044BBD25AE0}">
      <dgm:prSet/>
      <dgm:spPr/>
      <dgm:t>
        <a:bodyPr/>
        <a:lstStyle/>
        <a:p>
          <a:pPr rtl="1"/>
          <a:endParaRPr lang="fa-IR"/>
        </a:p>
      </dgm:t>
    </dgm:pt>
    <dgm:pt modelId="{EE4BCE90-258F-4419-BF9C-CB5F50DC4B2D}" type="sibTrans" cxnId="{3DB76339-0F69-49C2-9AC3-3044BBD25AE0}">
      <dgm:prSet/>
      <dgm:spPr/>
      <dgm:t>
        <a:bodyPr/>
        <a:lstStyle/>
        <a:p>
          <a:pPr rtl="1"/>
          <a:endParaRPr lang="fa-IR"/>
        </a:p>
      </dgm:t>
    </dgm:pt>
    <dgm:pt modelId="{03BC6027-2418-4376-B42B-08AEECCB776A}" type="pres">
      <dgm:prSet presAssocID="{B531FAEF-1C7F-45A0-8D39-01334550930E}" presName="rootnode" presStyleCnt="0">
        <dgm:presLayoutVars>
          <dgm:chMax/>
          <dgm:chPref/>
          <dgm:dir/>
          <dgm:animLvl val="lvl"/>
        </dgm:presLayoutVars>
      </dgm:prSet>
      <dgm:spPr/>
      <dgm:t>
        <a:bodyPr/>
        <a:lstStyle/>
        <a:p>
          <a:pPr rtl="1"/>
          <a:endParaRPr lang="fa-IR"/>
        </a:p>
      </dgm:t>
    </dgm:pt>
    <dgm:pt modelId="{9EBCEAA2-F1DC-4955-81F6-F6C8D47001FC}" type="pres">
      <dgm:prSet presAssocID="{4EE6061C-C322-42C3-AEA3-E77D99E2DE37}" presName="composite" presStyleCnt="0"/>
      <dgm:spPr/>
    </dgm:pt>
    <dgm:pt modelId="{BC0B9DDD-3ADC-4EBF-8F92-BE6E04CA343A}" type="pres">
      <dgm:prSet presAssocID="{4EE6061C-C322-42C3-AEA3-E77D99E2DE37}" presName="LShape" presStyleLbl="alignNode1" presStyleIdx="0" presStyleCnt="11"/>
      <dgm:spPr/>
    </dgm:pt>
    <dgm:pt modelId="{781B7151-3A0B-4425-AE64-9F5CCF668370}" type="pres">
      <dgm:prSet presAssocID="{4EE6061C-C322-42C3-AEA3-E77D99E2DE37}" presName="ParentText" presStyleLbl="revTx" presStyleIdx="0" presStyleCnt="6">
        <dgm:presLayoutVars>
          <dgm:chMax val="0"/>
          <dgm:chPref val="0"/>
          <dgm:bulletEnabled val="1"/>
        </dgm:presLayoutVars>
      </dgm:prSet>
      <dgm:spPr/>
      <dgm:t>
        <a:bodyPr/>
        <a:lstStyle/>
        <a:p>
          <a:pPr rtl="1"/>
          <a:endParaRPr lang="fa-IR"/>
        </a:p>
      </dgm:t>
    </dgm:pt>
    <dgm:pt modelId="{463ED551-620E-4DCC-8F58-1D2C73B0DD89}" type="pres">
      <dgm:prSet presAssocID="{4EE6061C-C322-42C3-AEA3-E77D99E2DE37}" presName="Triangle" presStyleLbl="alignNode1" presStyleIdx="1" presStyleCnt="11"/>
      <dgm:spPr/>
    </dgm:pt>
    <dgm:pt modelId="{C0623D09-78F6-4F7D-BF5D-FB91DF3A454D}" type="pres">
      <dgm:prSet presAssocID="{2ABF410A-01E0-4174-91A3-751AF45B454F}" presName="sibTrans" presStyleCnt="0"/>
      <dgm:spPr/>
    </dgm:pt>
    <dgm:pt modelId="{DF3A86EE-0F5F-4185-B90D-C7521D32B54D}" type="pres">
      <dgm:prSet presAssocID="{2ABF410A-01E0-4174-91A3-751AF45B454F}" presName="space" presStyleCnt="0"/>
      <dgm:spPr/>
    </dgm:pt>
    <dgm:pt modelId="{109798B8-3795-43A2-9A93-F793146C0820}" type="pres">
      <dgm:prSet presAssocID="{EDF96072-450D-4E13-9E93-71C1E8D4E9AF}" presName="composite" presStyleCnt="0"/>
      <dgm:spPr/>
    </dgm:pt>
    <dgm:pt modelId="{4AA31F02-64AA-46E6-A1B4-1F2A60B5ECBD}" type="pres">
      <dgm:prSet presAssocID="{EDF96072-450D-4E13-9E93-71C1E8D4E9AF}" presName="LShape" presStyleLbl="alignNode1" presStyleIdx="2" presStyleCnt="11"/>
      <dgm:spPr/>
    </dgm:pt>
    <dgm:pt modelId="{9BA4ABA1-C413-4A27-B263-D00E718D56A3}" type="pres">
      <dgm:prSet presAssocID="{EDF96072-450D-4E13-9E93-71C1E8D4E9AF}" presName="ParentText" presStyleLbl="revTx" presStyleIdx="1" presStyleCnt="6">
        <dgm:presLayoutVars>
          <dgm:chMax val="0"/>
          <dgm:chPref val="0"/>
          <dgm:bulletEnabled val="1"/>
        </dgm:presLayoutVars>
      </dgm:prSet>
      <dgm:spPr/>
      <dgm:t>
        <a:bodyPr/>
        <a:lstStyle/>
        <a:p>
          <a:pPr rtl="1"/>
          <a:endParaRPr lang="fa-IR"/>
        </a:p>
      </dgm:t>
    </dgm:pt>
    <dgm:pt modelId="{D4D73369-490F-4A4F-AB92-9EF2C830A5DE}" type="pres">
      <dgm:prSet presAssocID="{EDF96072-450D-4E13-9E93-71C1E8D4E9AF}" presName="Triangle" presStyleLbl="alignNode1" presStyleIdx="3" presStyleCnt="11"/>
      <dgm:spPr/>
    </dgm:pt>
    <dgm:pt modelId="{5EEDF758-3E65-4939-BB38-8733AFEF65F9}" type="pres">
      <dgm:prSet presAssocID="{2D45051B-781D-44BB-96F3-E8639FDE8B99}" presName="sibTrans" presStyleCnt="0"/>
      <dgm:spPr/>
    </dgm:pt>
    <dgm:pt modelId="{5BA67A6D-D905-4019-B2B2-93021CE3BD2E}" type="pres">
      <dgm:prSet presAssocID="{2D45051B-781D-44BB-96F3-E8639FDE8B99}" presName="space" presStyleCnt="0"/>
      <dgm:spPr/>
    </dgm:pt>
    <dgm:pt modelId="{E3565ADA-1331-4343-92F7-4AE1CC3B90E2}" type="pres">
      <dgm:prSet presAssocID="{BD6FC143-E8BD-4626-8676-150C1B48DA96}" presName="composite" presStyleCnt="0"/>
      <dgm:spPr/>
    </dgm:pt>
    <dgm:pt modelId="{EDC32291-B065-4F85-963E-D58880E5AC25}" type="pres">
      <dgm:prSet presAssocID="{BD6FC143-E8BD-4626-8676-150C1B48DA96}" presName="LShape" presStyleLbl="alignNode1" presStyleIdx="4" presStyleCnt="11"/>
      <dgm:spPr/>
    </dgm:pt>
    <dgm:pt modelId="{FDA73A9E-551F-46AD-BE7B-80FC9A302732}" type="pres">
      <dgm:prSet presAssocID="{BD6FC143-E8BD-4626-8676-150C1B48DA96}" presName="ParentText" presStyleLbl="revTx" presStyleIdx="2" presStyleCnt="6">
        <dgm:presLayoutVars>
          <dgm:chMax val="0"/>
          <dgm:chPref val="0"/>
          <dgm:bulletEnabled val="1"/>
        </dgm:presLayoutVars>
      </dgm:prSet>
      <dgm:spPr/>
      <dgm:t>
        <a:bodyPr/>
        <a:lstStyle/>
        <a:p>
          <a:pPr rtl="1"/>
          <a:endParaRPr lang="fa-IR"/>
        </a:p>
      </dgm:t>
    </dgm:pt>
    <dgm:pt modelId="{9D748D5A-21BC-4DF2-973B-6E60F369694C}" type="pres">
      <dgm:prSet presAssocID="{BD6FC143-E8BD-4626-8676-150C1B48DA96}" presName="Triangle" presStyleLbl="alignNode1" presStyleIdx="5" presStyleCnt="11"/>
      <dgm:spPr/>
    </dgm:pt>
    <dgm:pt modelId="{299734A1-123D-4022-A269-F88415095978}" type="pres">
      <dgm:prSet presAssocID="{A1F1F891-FFB1-4884-8A84-5B3DE3336F43}" presName="sibTrans" presStyleCnt="0"/>
      <dgm:spPr/>
    </dgm:pt>
    <dgm:pt modelId="{A4A017D0-4B4A-48E6-A879-78A896560AAA}" type="pres">
      <dgm:prSet presAssocID="{A1F1F891-FFB1-4884-8A84-5B3DE3336F43}" presName="space" presStyleCnt="0"/>
      <dgm:spPr/>
    </dgm:pt>
    <dgm:pt modelId="{743DECF7-E826-4FB6-962C-4720C63E033E}" type="pres">
      <dgm:prSet presAssocID="{447F9461-429C-457C-8B5A-7900B5909BD9}" presName="composite" presStyleCnt="0"/>
      <dgm:spPr/>
    </dgm:pt>
    <dgm:pt modelId="{BA2238DE-CB87-47F8-91AE-E932B963A7B7}" type="pres">
      <dgm:prSet presAssocID="{447F9461-429C-457C-8B5A-7900B5909BD9}" presName="LShape" presStyleLbl="alignNode1" presStyleIdx="6" presStyleCnt="11"/>
      <dgm:spPr/>
    </dgm:pt>
    <dgm:pt modelId="{32FD14A7-7B3F-4E90-9123-8E4B3263B501}" type="pres">
      <dgm:prSet presAssocID="{447F9461-429C-457C-8B5A-7900B5909BD9}" presName="ParentText" presStyleLbl="revTx" presStyleIdx="3" presStyleCnt="6">
        <dgm:presLayoutVars>
          <dgm:chMax val="0"/>
          <dgm:chPref val="0"/>
          <dgm:bulletEnabled val="1"/>
        </dgm:presLayoutVars>
      </dgm:prSet>
      <dgm:spPr/>
      <dgm:t>
        <a:bodyPr/>
        <a:lstStyle/>
        <a:p>
          <a:pPr rtl="1"/>
          <a:endParaRPr lang="fa-IR"/>
        </a:p>
      </dgm:t>
    </dgm:pt>
    <dgm:pt modelId="{19405A18-D03B-4023-A0E8-1837AAFD098C}" type="pres">
      <dgm:prSet presAssocID="{447F9461-429C-457C-8B5A-7900B5909BD9}" presName="Triangle" presStyleLbl="alignNode1" presStyleIdx="7" presStyleCnt="11"/>
      <dgm:spPr/>
    </dgm:pt>
    <dgm:pt modelId="{F0A8825D-A4BC-4A7A-8160-353AB95D97C3}" type="pres">
      <dgm:prSet presAssocID="{A7CF3C85-7B95-4291-960F-DE5EBA7A6372}" presName="sibTrans" presStyleCnt="0"/>
      <dgm:spPr/>
    </dgm:pt>
    <dgm:pt modelId="{D3B0744B-06DB-4005-9BA8-FBAF0F501AFE}" type="pres">
      <dgm:prSet presAssocID="{A7CF3C85-7B95-4291-960F-DE5EBA7A6372}" presName="space" presStyleCnt="0"/>
      <dgm:spPr/>
    </dgm:pt>
    <dgm:pt modelId="{D8492000-F7E3-478C-A58D-0FBB531186CA}" type="pres">
      <dgm:prSet presAssocID="{1CCB9B96-34CC-4649-B46F-2229B32F2091}" presName="composite" presStyleCnt="0"/>
      <dgm:spPr/>
    </dgm:pt>
    <dgm:pt modelId="{182F1372-103E-4A99-A4AC-A9B461D41238}" type="pres">
      <dgm:prSet presAssocID="{1CCB9B96-34CC-4649-B46F-2229B32F2091}" presName="LShape" presStyleLbl="alignNode1" presStyleIdx="8" presStyleCnt="11"/>
      <dgm:spPr/>
    </dgm:pt>
    <dgm:pt modelId="{312A5072-7D19-4BD4-907C-18DD8788D471}" type="pres">
      <dgm:prSet presAssocID="{1CCB9B96-34CC-4649-B46F-2229B32F2091}" presName="ParentText" presStyleLbl="revTx" presStyleIdx="4" presStyleCnt="6">
        <dgm:presLayoutVars>
          <dgm:chMax val="0"/>
          <dgm:chPref val="0"/>
          <dgm:bulletEnabled val="1"/>
        </dgm:presLayoutVars>
      </dgm:prSet>
      <dgm:spPr/>
      <dgm:t>
        <a:bodyPr/>
        <a:lstStyle/>
        <a:p>
          <a:pPr rtl="1"/>
          <a:endParaRPr lang="fa-IR"/>
        </a:p>
      </dgm:t>
    </dgm:pt>
    <dgm:pt modelId="{6BC756F3-95B3-44BE-8E34-4B9B75B59D76}" type="pres">
      <dgm:prSet presAssocID="{1CCB9B96-34CC-4649-B46F-2229B32F2091}" presName="Triangle" presStyleLbl="alignNode1" presStyleIdx="9" presStyleCnt="11"/>
      <dgm:spPr/>
    </dgm:pt>
    <dgm:pt modelId="{7C3169B1-05EF-46FE-9C67-23BA08060721}" type="pres">
      <dgm:prSet presAssocID="{4E477AB2-8595-4B59-B421-3338E79BB02D}" presName="sibTrans" presStyleCnt="0"/>
      <dgm:spPr/>
    </dgm:pt>
    <dgm:pt modelId="{A835A683-DE02-4CE7-875B-A765BD9E2450}" type="pres">
      <dgm:prSet presAssocID="{4E477AB2-8595-4B59-B421-3338E79BB02D}" presName="space" presStyleCnt="0"/>
      <dgm:spPr/>
    </dgm:pt>
    <dgm:pt modelId="{377412AE-1FD7-40D2-8245-3F37D0D2E915}" type="pres">
      <dgm:prSet presAssocID="{2A9D14CE-CD9C-42FB-9C8F-4CB17A754FDC}" presName="composite" presStyleCnt="0"/>
      <dgm:spPr/>
    </dgm:pt>
    <dgm:pt modelId="{3AEAD48F-2606-4BEA-9D02-2D982013B6E4}" type="pres">
      <dgm:prSet presAssocID="{2A9D14CE-CD9C-42FB-9C8F-4CB17A754FDC}" presName="LShape" presStyleLbl="alignNode1" presStyleIdx="10" presStyleCnt="11"/>
      <dgm:spPr/>
    </dgm:pt>
    <dgm:pt modelId="{ABB170AF-0DB8-4178-A779-AF63F4A9FBF4}" type="pres">
      <dgm:prSet presAssocID="{2A9D14CE-CD9C-42FB-9C8F-4CB17A754FDC}" presName="ParentText" presStyleLbl="revTx" presStyleIdx="5" presStyleCnt="6">
        <dgm:presLayoutVars>
          <dgm:chMax val="0"/>
          <dgm:chPref val="0"/>
          <dgm:bulletEnabled val="1"/>
        </dgm:presLayoutVars>
      </dgm:prSet>
      <dgm:spPr/>
      <dgm:t>
        <a:bodyPr/>
        <a:lstStyle/>
        <a:p>
          <a:pPr rtl="1"/>
          <a:endParaRPr lang="fa-IR"/>
        </a:p>
      </dgm:t>
    </dgm:pt>
  </dgm:ptLst>
  <dgm:cxnLst>
    <dgm:cxn modelId="{460009F3-CE79-4602-9730-E1D43EF886AD}" type="presOf" srcId="{1CCB9B96-34CC-4649-B46F-2229B32F2091}" destId="{312A5072-7D19-4BD4-907C-18DD8788D471}" srcOrd="0" destOrd="0" presId="urn:microsoft.com/office/officeart/2009/3/layout/StepUpProcess"/>
    <dgm:cxn modelId="{76E19EBE-F79C-4702-A7EE-E35DA212F5E8}" type="presOf" srcId="{BD6FC143-E8BD-4626-8676-150C1B48DA96}" destId="{FDA73A9E-551F-46AD-BE7B-80FC9A302732}" srcOrd="0" destOrd="0" presId="urn:microsoft.com/office/officeart/2009/3/layout/StepUpProcess"/>
    <dgm:cxn modelId="{B5C95068-9300-44A8-AEBA-2C1A2255F967}" type="presOf" srcId="{EDF96072-450D-4E13-9E93-71C1E8D4E9AF}" destId="{9BA4ABA1-C413-4A27-B263-D00E718D56A3}" srcOrd="0" destOrd="0" presId="urn:microsoft.com/office/officeart/2009/3/layout/StepUpProcess"/>
    <dgm:cxn modelId="{944BB1D8-2025-4573-9C34-C20D15867F64}" type="presOf" srcId="{2A9D14CE-CD9C-42FB-9C8F-4CB17A754FDC}" destId="{ABB170AF-0DB8-4178-A779-AF63F4A9FBF4}" srcOrd="0" destOrd="0" presId="urn:microsoft.com/office/officeart/2009/3/layout/StepUpProcess"/>
    <dgm:cxn modelId="{3DB76339-0F69-49C2-9AC3-3044BBD25AE0}" srcId="{B531FAEF-1C7F-45A0-8D39-01334550930E}" destId="{2A9D14CE-CD9C-42FB-9C8F-4CB17A754FDC}" srcOrd="5" destOrd="0" parTransId="{09EE5E23-D0D0-4DB9-AC0A-13F14A3D3C91}" sibTransId="{EE4BCE90-258F-4419-BF9C-CB5F50DC4B2D}"/>
    <dgm:cxn modelId="{403638D4-8AFC-4AEF-8AEB-52E7037A3B03}" srcId="{B531FAEF-1C7F-45A0-8D39-01334550930E}" destId="{BD6FC143-E8BD-4626-8676-150C1B48DA96}" srcOrd="2" destOrd="0" parTransId="{7B809E12-486B-4285-979E-3053E2F772FE}" sibTransId="{A1F1F891-FFB1-4884-8A84-5B3DE3336F43}"/>
    <dgm:cxn modelId="{7C0CC138-5887-48C6-B59A-6C454E0579FB}" srcId="{B531FAEF-1C7F-45A0-8D39-01334550930E}" destId="{4EE6061C-C322-42C3-AEA3-E77D99E2DE37}" srcOrd="0" destOrd="0" parTransId="{F5283323-160D-4062-AAA8-66BF21E0C484}" sibTransId="{2ABF410A-01E0-4174-91A3-751AF45B454F}"/>
    <dgm:cxn modelId="{FEC51BEE-4668-4FD1-8BA6-4C9666852D0B}" srcId="{B531FAEF-1C7F-45A0-8D39-01334550930E}" destId="{1CCB9B96-34CC-4649-B46F-2229B32F2091}" srcOrd="4" destOrd="0" parTransId="{64F6940E-34E5-4305-BFC7-2A5CFC8FD955}" sibTransId="{4E477AB2-8595-4B59-B421-3338E79BB02D}"/>
    <dgm:cxn modelId="{70B265A9-BB00-4C28-811D-B01F38CE2182}" srcId="{B531FAEF-1C7F-45A0-8D39-01334550930E}" destId="{447F9461-429C-457C-8B5A-7900B5909BD9}" srcOrd="3" destOrd="0" parTransId="{16C6C9C1-4657-48E1-A262-B9CDCD92FEFC}" sibTransId="{A7CF3C85-7B95-4291-960F-DE5EBA7A6372}"/>
    <dgm:cxn modelId="{F441AA6F-C417-4E71-8421-66732D7853B4}" type="presOf" srcId="{B531FAEF-1C7F-45A0-8D39-01334550930E}" destId="{03BC6027-2418-4376-B42B-08AEECCB776A}" srcOrd="0" destOrd="0" presId="urn:microsoft.com/office/officeart/2009/3/layout/StepUpProcess"/>
    <dgm:cxn modelId="{0734C6C9-013B-45B4-9EB6-4380DD153498}" type="presOf" srcId="{447F9461-429C-457C-8B5A-7900B5909BD9}" destId="{32FD14A7-7B3F-4E90-9123-8E4B3263B501}" srcOrd="0" destOrd="0" presId="urn:microsoft.com/office/officeart/2009/3/layout/StepUpProcess"/>
    <dgm:cxn modelId="{3E8B18C2-7D95-4C19-B08B-15D562824387}" srcId="{B531FAEF-1C7F-45A0-8D39-01334550930E}" destId="{EDF96072-450D-4E13-9E93-71C1E8D4E9AF}" srcOrd="1" destOrd="0" parTransId="{C2469A22-1FE6-4287-A609-63ADB2B6CC18}" sibTransId="{2D45051B-781D-44BB-96F3-E8639FDE8B99}"/>
    <dgm:cxn modelId="{A3712F26-72B1-4E15-897C-9A32BE65DAA0}" type="presOf" srcId="{4EE6061C-C322-42C3-AEA3-E77D99E2DE37}" destId="{781B7151-3A0B-4425-AE64-9F5CCF668370}" srcOrd="0" destOrd="0" presId="urn:microsoft.com/office/officeart/2009/3/layout/StepUpProcess"/>
    <dgm:cxn modelId="{0E487A9A-CEB4-4075-9FC2-43C9F150C238}" type="presParOf" srcId="{03BC6027-2418-4376-B42B-08AEECCB776A}" destId="{9EBCEAA2-F1DC-4955-81F6-F6C8D47001FC}" srcOrd="0" destOrd="0" presId="urn:microsoft.com/office/officeart/2009/3/layout/StepUpProcess"/>
    <dgm:cxn modelId="{D080D064-378B-47A3-A02C-17A864EEC126}" type="presParOf" srcId="{9EBCEAA2-F1DC-4955-81F6-F6C8D47001FC}" destId="{BC0B9DDD-3ADC-4EBF-8F92-BE6E04CA343A}" srcOrd="0" destOrd="0" presId="urn:microsoft.com/office/officeart/2009/3/layout/StepUpProcess"/>
    <dgm:cxn modelId="{DE460D63-E7FF-48A0-B9EC-A08DE91A6EF6}" type="presParOf" srcId="{9EBCEAA2-F1DC-4955-81F6-F6C8D47001FC}" destId="{781B7151-3A0B-4425-AE64-9F5CCF668370}" srcOrd="1" destOrd="0" presId="urn:microsoft.com/office/officeart/2009/3/layout/StepUpProcess"/>
    <dgm:cxn modelId="{58A34E1F-82BE-4E70-B74A-BF239091BA76}" type="presParOf" srcId="{9EBCEAA2-F1DC-4955-81F6-F6C8D47001FC}" destId="{463ED551-620E-4DCC-8F58-1D2C73B0DD89}" srcOrd="2" destOrd="0" presId="urn:microsoft.com/office/officeart/2009/3/layout/StepUpProcess"/>
    <dgm:cxn modelId="{F5F7B451-D476-43D8-841F-43351FF3FDB4}" type="presParOf" srcId="{03BC6027-2418-4376-B42B-08AEECCB776A}" destId="{C0623D09-78F6-4F7D-BF5D-FB91DF3A454D}" srcOrd="1" destOrd="0" presId="urn:microsoft.com/office/officeart/2009/3/layout/StepUpProcess"/>
    <dgm:cxn modelId="{FB602CED-0D80-4572-ACC0-D522EBAFD7BC}" type="presParOf" srcId="{C0623D09-78F6-4F7D-BF5D-FB91DF3A454D}" destId="{DF3A86EE-0F5F-4185-B90D-C7521D32B54D}" srcOrd="0" destOrd="0" presId="urn:microsoft.com/office/officeart/2009/3/layout/StepUpProcess"/>
    <dgm:cxn modelId="{341D0E21-0B97-4C96-A5C9-10987191A77E}" type="presParOf" srcId="{03BC6027-2418-4376-B42B-08AEECCB776A}" destId="{109798B8-3795-43A2-9A93-F793146C0820}" srcOrd="2" destOrd="0" presId="urn:microsoft.com/office/officeart/2009/3/layout/StepUpProcess"/>
    <dgm:cxn modelId="{90994A1A-056E-4FF0-AD0D-840C9DDF95D2}" type="presParOf" srcId="{109798B8-3795-43A2-9A93-F793146C0820}" destId="{4AA31F02-64AA-46E6-A1B4-1F2A60B5ECBD}" srcOrd="0" destOrd="0" presId="urn:microsoft.com/office/officeart/2009/3/layout/StepUpProcess"/>
    <dgm:cxn modelId="{9375D157-ACB0-4862-8A79-C19F4CAC69A8}" type="presParOf" srcId="{109798B8-3795-43A2-9A93-F793146C0820}" destId="{9BA4ABA1-C413-4A27-B263-D00E718D56A3}" srcOrd="1" destOrd="0" presId="urn:microsoft.com/office/officeart/2009/3/layout/StepUpProcess"/>
    <dgm:cxn modelId="{FF7999CD-6BB3-42E2-88EC-6027B886E18B}" type="presParOf" srcId="{109798B8-3795-43A2-9A93-F793146C0820}" destId="{D4D73369-490F-4A4F-AB92-9EF2C830A5DE}" srcOrd="2" destOrd="0" presId="urn:microsoft.com/office/officeart/2009/3/layout/StepUpProcess"/>
    <dgm:cxn modelId="{2F7DBCB1-2E0D-4F42-8011-400F092C59A6}" type="presParOf" srcId="{03BC6027-2418-4376-B42B-08AEECCB776A}" destId="{5EEDF758-3E65-4939-BB38-8733AFEF65F9}" srcOrd="3" destOrd="0" presId="urn:microsoft.com/office/officeart/2009/3/layout/StepUpProcess"/>
    <dgm:cxn modelId="{7395E034-D2E9-43A0-AF51-405571204611}" type="presParOf" srcId="{5EEDF758-3E65-4939-BB38-8733AFEF65F9}" destId="{5BA67A6D-D905-4019-B2B2-93021CE3BD2E}" srcOrd="0" destOrd="0" presId="urn:microsoft.com/office/officeart/2009/3/layout/StepUpProcess"/>
    <dgm:cxn modelId="{4659BF64-CDB6-45CE-9C2F-8018D3095BCD}" type="presParOf" srcId="{03BC6027-2418-4376-B42B-08AEECCB776A}" destId="{E3565ADA-1331-4343-92F7-4AE1CC3B90E2}" srcOrd="4" destOrd="0" presId="urn:microsoft.com/office/officeart/2009/3/layout/StepUpProcess"/>
    <dgm:cxn modelId="{89E16CFA-76B1-406F-847D-EE870DA7CD70}" type="presParOf" srcId="{E3565ADA-1331-4343-92F7-4AE1CC3B90E2}" destId="{EDC32291-B065-4F85-963E-D58880E5AC25}" srcOrd="0" destOrd="0" presId="urn:microsoft.com/office/officeart/2009/3/layout/StepUpProcess"/>
    <dgm:cxn modelId="{59C40CD8-1442-407C-BA28-AC194687776E}" type="presParOf" srcId="{E3565ADA-1331-4343-92F7-4AE1CC3B90E2}" destId="{FDA73A9E-551F-46AD-BE7B-80FC9A302732}" srcOrd="1" destOrd="0" presId="urn:microsoft.com/office/officeart/2009/3/layout/StepUpProcess"/>
    <dgm:cxn modelId="{5C6FF03B-365C-407A-B224-31E134EF30CD}" type="presParOf" srcId="{E3565ADA-1331-4343-92F7-4AE1CC3B90E2}" destId="{9D748D5A-21BC-4DF2-973B-6E60F369694C}" srcOrd="2" destOrd="0" presId="urn:microsoft.com/office/officeart/2009/3/layout/StepUpProcess"/>
    <dgm:cxn modelId="{7E12D9E8-9B3D-4074-BDD9-6A782AAE8E74}" type="presParOf" srcId="{03BC6027-2418-4376-B42B-08AEECCB776A}" destId="{299734A1-123D-4022-A269-F88415095978}" srcOrd="5" destOrd="0" presId="urn:microsoft.com/office/officeart/2009/3/layout/StepUpProcess"/>
    <dgm:cxn modelId="{976C51AD-C881-43E7-A9EF-A06A22CE3C14}" type="presParOf" srcId="{299734A1-123D-4022-A269-F88415095978}" destId="{A4A017D0-4B4A-48E6-A879-78A896560AAA}" srcOrd="0" destOrd="0" presId="urn:microsoft.com/office/officeart/2009/3/layout/StepUpProcess"/>
    <dgm:cxn modelId="{6889D4CA-7A1B-4803-8439-E9A4FA6C2177}" type="presParOf" srcId="{03BC6027-2418-4376-B42B-08AEECCB776A}" destId="{743DECF7-E826-4FB6-962C-4720C63E033E}" srcOrd="6" destOrd="0" presId="urn:microsoft.com/office/officeart/2009/3/layout/StepUpProcess"/>
    <dgm:cxn modelId="{FD3CCFB5-6565-4163-9993-F0BB949F20D6}" type="presParOf" srcId="{743DECF7-E826-4FB6-962C-4720C63E033E}" destId="{BA2238DE-CB87-47F8-91AE-E932B963A7B7}" srcOrd="0" destOrd="0" presId="urn:microsoft.com/office/officeart/2009/3/layout/StepUpProcess"/>
    <dgm:cxn modelId="{56A400D6-3FFC-4960-B0E7-1A22D0CF514B}" type="presParOf" srcId="{743DECF7-E826-4FB6-962C-4720C63E033E}" destId="{32FD14A7-7B3F-4E90-9123-8E4B3263B501}" srcOrd="1" destOrd="0" presId="urn:microsoft.com/office/officeart/2009/3/layout/StepUpProcess"/>
    <dgm:cxn modelId="{39804DEC-A4BA-4884-8A90-56DDAFE2964E}" type="presParOf" srcId="{743DECF7-E826-4FB6-962C-4720C63E033E}" destId="{19405A18-D03B-4023-A0E8-1837AAFD098C}" srcOrd="2" destOrd="0" presId="urn:microsoft.com/office/officeart/2009/3/layout/StepUpProcess"/>
    <dgm:cxn modelId="{E0B1AA5E-AB2F-4A3F-9569-F0E97F8FBC25}" type="presParOf" srcId="{03BC6027-2418-4376-B42B-08AEECCB776A}" destId="{F0A8825D-A4BC-4A7A-8160-353AB95D97C3}" srcOrd="7" destOrd="0" presId="urn:microsoft.com/office/officeart/2009/3/layout/StepUpProcess"/>
    <dgm:cxn modelId="{45FEB46E-D9FF-4C21-9773-116472998482}" type="presParOf" srcId="{F0A8825D-A4BC-4A7A-8160-353AB95D97C3}" destId="{D3B0744B-06DB-4005-9BA8-FBAF0F501AFE}" srcOrd="0" destOrd="0" presId="urn:microsoft.com/office/officeart/2009/3/layout/StepUpProcess"/>
    <dgm:cxn modelId="{78F55E9A-FB7C-454A-8253-AEEA60862061}" type="presParOf" srcId="{03BC6027-2418-4376-B42B-08AEECCB776A}" destId="{D8492000-F7E3-478C-A58D-0FBB531186CA}" srcOrd="8" destOrd="0" presId="urn:microsoft.com/office/officeart/2009/3/layout/StepUpProcess"/>
    <dgm:cxn modelId="{99B6FF6B-082C-4598-B81C-D5388937FFB9}" type="presParOf" srcId="{D8492000-F7E3-478C-A58D-0FBB531186CA}" destId="{182F1372-103E-4A99-A4AC-A9B461D41238}" srcOrd="0" destOrd="0" presId="urn:microsoft.com/office/officeart/2009/3/layout/StepUpProcess"/>
    <dgm:cxn modelId="{6EFAF6E6-1FEE-44F7-AED5-50E24FC2A428}" type="presParOf" srcId="{D8492000-F7E3-478C-A58D-0FBB531186CA}" destId="{312A5072-7D19-4BD4-907C-18DD8788D471}" srcOrd="1" destOrd="0" presId="urn:microsoft.com/office/officeart/2009/3/layout/StepUpProcess"/>
    <dgm:cxn modelId="{E07E1407-EED4-43CE-A560-E68C8CC53FC1}" type="presParOf" srcId="{D8492000-F7E3-478C-A58D-0FBB531186CA}" destId="{6BC756F3-95B3-44BE-8E34-4B9B75B59D76}" srcOrd="2" destOrd="0" presId="urn:microsoft.com/office/officeart/2009/3/layout/StepUpProcess"/>
    <dgm:cxn modelId="{9440D716-2E9B-4D12-8A64-CA28B8A1C7A5}" type="presParOf" srcId="{03BC6027-2418-4376-B42B-08AEECCB776A}" destId="{7C3169B1-05EF-46FE-9C67-23BA08060721}" srcOrd="9" destOrd="0" presId="urn:microsoft.com/office/officeart/2009/3/layout/StepUpProcess"/>
    <dgm:cxn modelId="{5C6EB1C0-2049-44E0-9056-A336E19BD946}" type="presParOf" srcId="{7C3169B1-05EF-46FE-9C67-23BA08060721}" destId="{A835A683-DE02-4CE7-875B-A765BD9E2450}" srcOrd="0" destOrd="0" presId="urn:microsoft.com/office/officeart/2009/3/layout/StepUpProcess"/>
    <dgm:cxn modelId="{3166C3A9-B618-4D69-9FF8-165A69460828}" type="presParOf" srcId="{03BC6027-2418-4376-B42B-08AEECCB776A}" destId="{377412AE-1FD7-40D2-8245-3F37D0D2E915}" srcOrd="10" destOrd="0" presId="urn:microsoft.com/office/officeart/2009/3/layout/StepUpProcess"/>
    <dgm:cxn modelId="{AC8224E3-3ADD-451B-8A5D-14EE251CC6E2}" type="presParOf" srcId="{377412AE-1FD7-40D2-8245-3F37D0D2E915}" destId="{3AEAD48F-2606-4BEA-9D02-2D982013B6E4}" srcOrd="0" destOrd="0" presId="urn:microsoft.com/office/officeart/2009/3/layout/StepUpProcess"/>
    <dgm:cxn modelId="{EF76DF94-D089-4EE6-AFD3-B034549D927D}" type="presParOf" srcId="{377412AE-1FD7-40D2-8245-3F37D0D2E915}" destId="{ABB170AF-0DB8-4178-A779-AF63F4A9FBF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EF7FA2-6FC5-45B3-A850-7831AC4FFF41}"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pPr rtl="1"/>
          <a:endParaRPr lang="fa-IR"/>
        </a:p>
      </dgm:t>
    </dgm:pt>
    <dgm:pt modelId="{B27C43BC-3660-4AEC-93AA-3155FA662234}">
      <dgm:prSet/>
      <dgm:spPr/>
      <dgm:t>
        <a:bodyPr/>
        <a:lstStyle/>
        <a:p>
          <a:pPr rtl="1"/>
          <a:r>
            <a:rPr lang="fa-IR" dirty="0" smtClean="0"/>
            <a:t>دو چشم و دیدن</a:t>
          </a:r>
          <a:endParaRPr lang="fa-IR" dirty="0"/>
        </a:p>
      </dgm:t>
    </dgm:pt>
    <dgm:pt modelId="{B74C6403-F059-4321-9426-1E3EC397ACBB}" type="parTrans" cxnId="{4CB5D87E-F562-403F-8A81-43376E35E881}">
      <dgm:prSet/>
      <dgm:spPr/>
      <dgm:t>
        <a:bodyPr/>
        <a:lstStyle/>
        <a:p>
          <a:pPr rtl="1"/>
          <a:endParaRPr lang="fa-IR"/>
        </a:p>
      </dgm:t>
    </dgm:pt>
    <dgm:pt modelId="{5DAD0C65-C328-4131-B637-6098C1A8C79C}" type="sibTrans" cxnId="{4CB5D87E-F562-403F-8A81-43376E35E881}">
      <dgm:prSet/>
      <dgm:spPr/>
      <dgm:t>
        <a:bodyPr/>
        <a:lstStyle/>
        <a:p>
          <a:pPr rtl="1"/>
          <a:endParaRPr lang="fa-IR"/>
        </a:p>
      </dgm:t>
    </dgm:pt>
    <dgm:pt modelId="{0E225DA1-68DC-4CAC-B246-A857043BBB92}">
      <dgm:prSet/>
      <dgm:spPr/>
      <dgm:t>
        <a:bodyPr/>
        <a:lstStyle/>
        <a:p>
          <a:pPr rtl="1"/>
          <a:r>
            <a:rPr lang="fa-IR" dirty="0" smtClean="0"/>
            <a:t>زبان و دولب و گفتگو کردن</a:t>
          </a:r>
          <a:endParaRPr lang="fa-IR" dirty="0"/>
        </a:p>
      </dgm:t>
    </dgm:pt>
    <dgm:pt modelId="{E426F795-0949-432B-BEE9-83C21ADD949C}" type="parTrans" cxnId="{1BBDF3DA-79E6-49D7-9F14-9303C441A6DB}">
      <dgm:prSet/>
      <dgm:spPr/>
      <dgm:t>
        <a:bodyPr/>
        <a:lstStyle/>
        <a:p>
          <a:pPr rtl="1"/>
          <a:endParaRPr lang="fa-IR"/>
        </a:p>
      </dgm:t>
    </dgm:pt>
    <dgm:pt modelId="{ABB3ACEC-2A26-4F3A-AFD4-71CC211BDA33}" type="sibTrans" cxnId="{1BBDF3DA-79E6-49D7-9F14-9303C441A6DB}">
      <dgm:prSet/>
      <dgm:spPr/>
      <dgm:t>
        <a:bodyPr/>
        <a:lstStyle/>
        <a:p>
          <a:pPr rtl="1"/>
          <a:endParaRPr lang="fa-IR"/>
        </a:p>
      </dgm:t>
    </dgm:pt>
    <dgm:pt modelId="{DEF8D9EB-3F7E-4B26-825D-42ECBBA6D0E4}">
      <dgm:prSet/>
      <dgm:spPr/>
      <dgm:t>
        <a:bodyPr/>
        <a:lstStyle/>
        <a:p>
          <a:pPr rtl="1"/>
          <a:r>
            <a:rPr lang="fa-IR" dirty="0" smtClean="0"/>
            <a:t>گوش و شنیدن</a:t>
          </a:r>
          <a:endParaRPr lang="fa-IR" dirty="0"/>
        </a:p>
      </dgm:t>
    </dgm:pt>
    <dgm:pt modelId="{5E7B45E5-2CC1-4EEA-BEDD-50024929D479}" type="parTrans" cxnId="{980F327B-6B3A-4A42-9DC7-9E26268E4C56}">
      <dgm:prSet/>
      <dgm:spPr/>
      <dgm:t>
        <a:bodyPr/>
        <a:lstStyle/>
        <a:p>
          <a:pPr rtl="1"/>
          <a:endParaRPr lang="fa-IR"/>
        </a:p>
      </dgm:t>
    </dgm:pt>
    <dgm:pt modelId="{931C669C-03CA-4570-AD66-EC6B5FA1DC1F}" type="sibTrans" cxnId="{980F327B-6B3A-4A42-9DC7-9E26268E4C56}">
      <dgm:prSet/>
      <dgm:spPr/>
      <dgm:t>
        <a:bodyPr/>
        <a:lstStyle/>
        <a:p>
          <a:pPr rtl="1"/>
          <a:endParaRPr lang="fa-IR"/>
        </a:p>
      </dgm:t>
    </dgm:pt>
    <dgm:pt modelId="{096FB625-5905-4241-8165-1F0FE87550E2}">
      <dgm:prSet/>
      <dgm:spPr/>
      <dgm:t>
        <a:bodyPr/>
        <a:lstStyle/>
        <a:p>
          <a:pPr rtl="1"/>
          <a:r>
            <a:rPr lang="fa-IR" dirty="0" smtClean="0"/>
            <a:t>پا و راه رفتن</a:t>
          </a:r>
          <a:endParaRPr lang="fa-IR" dirty="0"/>
        </a:p>
      </dgm:t>
    </dgm:pt>
    <dgm:pt modelId="{F13E6EDA-1AF4-453C-88AE-8786372407A0}" type="parTrans" cxnId="{E3FD2425-4222-475E-8B15-5F079AEEED2D}">
      <dgm:prSet/>
      <dgm:spPr/>
      <dgm:t>
        <a:bodyPr/>
        <a:lstStyle/>
        <a:p>
          <a:pPr rtl="1"/>
          <a:endParaRPr lang="fa-IR"/>
        </a:p>
      </dgm:t>
    </dgm:pt>
    <dgm:pt modelId="{72AB493C-5DA9-482B-B495-96A9D74F8CD6}" type="sibTrans" cxnId="{E3FD2425-4222-475E-8B15-5F079AEEED2D}">
      <dgm:prSet/>
      <dgm:spPr/>
      <dgm:t>
        <a:bodyPr/>
        <a:lstStyle/>
        <a:p>
          <a:pPr rtl="1"/>
          <a:endParaRPr lang="fa-IR"/>
        </a:p>
      </dgm:t>
    </dgm:pt>
    <dgm:pt modelId="{0800EB80-5F24-44BF-9B8A-703F11AC79B4}">
      <dgm:prSet/>
      <dgm:spPr/>
      <dgm:t>
        <a:bodyPr/>
        <a:lstStyle/>
        <a:p>
          <a:pPr rtl="1"/>
          <a:r>
            <a:rPr lang="fa-IR" dirty="0" smtClean="0"/>
            <a:t>دست و سازندگی و تخریب</a:t>
          </a:r>
          <a:endParaRPr lang="fa-IR" dirty="0"/>
        </a:p>
      </dgm:t>
    </dgm:pt>
    <dgm:pt modelId="{19657BFF-9636-4217-B3E3-0CFB39D327B7}" type="parTrans" cxnId="{B20AF208-8F9A-4946-AEF5-34A87F01D2D2}">
      <dgm:prSet/>
      <dgm:spPr/>
      <dgm:t>
        <a:bodyPr/>
        <a:lstStyle/>
        <a:p>
          <a:pPr rtl="1"/>
          <a:endParaRPr lang="fa-IR"/>
        </a:p>
      </dgm:t>
    </dgm:pt>
    <dgm:pt modelId="{0A31ADEC-E17A-42B6-9ABC-F9A515193C60}" type="sibTrans" cxnId="{B20AF208-8F9A-4946-AEF5-34A87F01D2D2}">
      <dgm:prSet/>
      <dgm:spPr/>
      <dgm:t>
        <a:bodyPr/>
        <a:lstStyle/>
        <a:p>
          <a:pPr rtl="1"/>
          <a:endParaRPr lang="fa-IR"/>
        </a:p>
      </dgm:t>
    </dgm:pt>
    <dgm:pt modelId="{F3D7E050-1067-4985-A7DE-AAEF3497BE27}">
      <dgm:prSet/>
      <dgm:spPr/>
      <dgm:t>
        <a:bodyPr/>
        <a:lstStyle/>
        <a:p>
          <a:pPr rtl="1"/>
          <a:r>
            <a:rPr lang="fa-IR" dirty="0" smtClean="0"/>
            <a:t>قلب و توجه</a:t>
          </a:r>
          <a:endParaRPr lang="fa-IR" dirty="0"/>
        </a:p>
      </dgm:t>
    </dgm:pt>
    <dgm:pt modelId="{3FD42873-F58C-4A79-A2A6-5DF1A44BF760}" type="parTrans" cxnId="{ACF76936-221D-4F52-B04F-6EFE3B947AAE}">
      <dgm:prSet/>
      <dgm:spPr/>
      <dgm:t>
        <a:bodyPr/>
        <a:lstStyle/>
        <a:p>
          <a:pPr rtl="1"/>
          <a:endParaRPr lang="fa-IR"/>
        </a:p>
      </dgm:t>
    </dgm:pt>
    <dgm:pt modelId="{233A64EA-7E6C-4533-A117-95191324C018}" type="sibTrans" cxnId="{ACF76936-221D-4F52-B04F-6EFE3B947AAE}">
      <dgm:prSet/>
      <dgm:spPr/>
      <dgm:t>
        <a:bodyPr/>
        <a:lstStyle/>
        <a:p>
          <a:pPr rtl="1"/>
          <a:endParaRPr lang="fa-IR"/>
        </a:p>
      </dgm:t>
    </dgm:pt>
    <dgm:pt modelId="{D4F56B8B-C6DB-4AB9-93D3-397D525709F3}" type="pres">
      <dgm:prSet presAssocID="{B6EF7FA2-6FC5-45B3-A850-7831AC4FFF41}" presName="Name0" presStyleCnt="0">
        <dgm:presLayoutVars>
          <dgm:dir/>
          <dgm:resizeHandles val="exact"/>
        </dgm:presLayoutVars>
      </dgm:prSet>
      <dgm:spPr/>
      <dgm:t>
        <a:bodyPr/>
        <a:lstStyle/>
        <a:p>
          <a:pPr rtl="1"/>
          <a:endParaRPr lang="fa-IR"/>
        </a:p>
      </dgm:t>
    </dgm:pt>
    <dgm:pt modelId="{9655B4F5-F22B-4E91-90AF-160F5A36A87B}" type="pres">
      <dgm:prSet presAssocID="{B27C43BC-3660-4AEC-93AA-3155FA662234}" presName="Name5" presStyleLbl="vennNode1" presStyleIdx="0" presStyleCnt="6">
        <dgm:presLayoutVars>
          <dgm:bulletEnabled val="1"/>
        </dgm:presLayoutVars>
      </dgm:prSet>
      <dgm:spPr/>
      <dgm:t>
        <a:bodyPr/>
        <a:lstStyle/>
        <a:p>
          <a:pPr rtl="1"/>
          <a:endParaRPr lang="fa-IR"/>
        </a:p>
      </dgm:t>
    </dgm:pt>
    <dgm:pt modelId="{6044AAB4-3BFF-4251-867D-CB899AF4495C}" type="pres">
      <dgm:prSet presAssocID="{5DAD0C65-C328-4131-B637-6098C1A8C79C}" presName="space" presStyleCnt="0"/>
      <dgm:spPr/>
    </dgm:pt>
    <dgm:pt modelId="{87218985-6CAA-430C-8288-BABC382F778C}" type="pres">
      <dgm:prSet presAssocID="{0E225DA1-68DC-4CAC-B246-A857043BBB92}" presName="Name5" presStyleLbl="vennNode1" presStyleIdx="1" presStyleCnt="6">
        <dgm:presLayoutVars>
          <dgm:bulletEnabled val="1"/>
        </dgm:presLayoutVars>
      </dgm:prSet>
      <dgm:spPr/>
      <dgm:t>
        <a:bodyPr/>
        <a:lstStyle/>
        <a:p>
          <a:pPr rtl="1"/>
          <a:endParaRPr lang="fa-IR"/>
        </a:p>
      </dgm:t>
    </dgm:pt>
    <dgm:pt modelId="{15346F4C-2028-4F09-BBE3-729A0B43DA53}" type="pres">
      <dgm:prSet presAssocID="{ABB3ACEC-2A26-4F3A-AFD4-71CC211BDA33}" presName="space" presStyleCnt="0"/>
      <dgm:spPr/>
    </dgm:pt>
    <dgm:pt modelId="{2DD7BD3F-76F0-4270-9DCD-0581B7C6134D}" type="pres">
      <dgm:prSet presAssocID="{DEF8D9EB-3F7E-4B26-825D-42ECBBA6D0E4}" presName="Name5" presStyleLbl="vennNode1" presStyleIdx="2" presStyleCnt="6">
        <dgm:presLayoutVars>
          <dgm:bulletEnabled val="1"/>
        </dgm:presLayoutVars>
      </dgm:prSet>
      <dgm:spPr/>
      <dgm:t>
        <a:bodyPr/>
        <a:lstStyle/>
        <a:p>
          <a:pPr rtl="1"/>
          <a:endParaRPr lang="fa-IR"/>
        </a:p>
      </dgm:t>
    </dgm:pt>
    <dgm:pt modelId="{E12C4B9A-431B-4B0F-87F8-9ECB17F50A6E}" type="pres">
      <dgm:prSet presAssocID="{931C669C-03CA-4570-AD66-EC6B5FA1DC1F}" presName="space" presStyleCnt="0"/>
      <dgm:spPr/>
    </dgm:pt>
    <dgm:pt modelId="{017AE730-ACA6-4269-941E-ECBCE8E4578F}" type="pres">
      <dgm:prSet presAssocID="{096FB625-5905-4241-8165-1F0FE87550E2}" presName="Name5" presStyleLbl="vennNode1" presStyleIdx="3" presStyleCnt="6">
        <dgm:presLayoutVars>
          <dgm:bulletEnabled val="1"/>
        </dgm:presLayoutVars>
      </dgm:prSet>
      <dgm:spPr/>
      <dgm:t>
        <a:bodyPr/>
        <a:lstStyle/>
        <a:p>
          <a:pPr rtl="1"/>
          <a:endParaRPr lang="fa-IR"/>
        </a:p>
      </dgm:t>
    </dgm:pt>
    <dgm:pt modelId="{C69637F8-003B-4DB3-BB07-35746ED3BC55}" type="pres">
      <dgm:prSet presAssocID="{72AB493C-5DA9-482B-B495-96A9D74F8CD6}" presName="space" presStyleCnt="0"/>
      <dgm:spPr/>
    </dgm:pt>
    <dgm:pt modelId="{2804A70E-5FA5-459C-9B21-CB64359108B9}" type="pres">
      <dgm:prSet presAssocID="{0800EB80-5F24-44BF-9B8A-703F11AC79B4}" presName="Name5" presStyleLbl="vennNode1" presStyleIdx="4" presStyleCnt="6">
        <dgm:presLayoutVars>
          <dgm:bulletEnabled val="1"/>
        </dgm:presLayoutVars>
      </dgm:prSet>
      <dgm:spPr/>
      <dgm:t>
        <a:bodyPr/>
        <a:lstStyle/>
        <a:p>
          <a:pPr rtl="1"/>
          <a:endParaRPr lang="fa-IR"/>
        </a:p>
      </dgm:t>
    </dgm:pt>
    <dgm:pt modelId="{8E2911A3-CE7D-48B6-9120-DDAEC2C2C660}" type="pres">
      <dgm:prSet presAssocID="{0A31ADEC-E17A-42B6-9ABC-F9A515193C60}" presName="space" presStyleCnt="0"/>
      <dgm:spPr/>
    </dgm:pt>
    <dgm:pt modelId="{09881938-FF46-4626-BA59-A960AE566915}" type="pres">
      <dgm:prSet presAssocID="{F3D7E050-1067-4985-A7DE-AAEF3497BE27}" presName="Name5" presStyleLbl="vennNode1" presStyleIdx="5" presStyleCnt="6">
        <dgm:presLayoutVars>
          <dgm:bulletEnabled val="1"/>
        </dgm:presLayoutVars>
      </dgm:prSet>
      <dgm:spPr/>
      <dgm:t>
        <a:bodyPr/>
        <a:lstStyle/>
        <a:p>
          <a:pPr rtl="1"/>
          <a:endParaRPr lang="fa-IR"/>
        </a:p>
      </dgm:t>
    </dgm:pt>
  </dgm:ptLst>
  <dgm:cxnLst>
    <dgm:cxn modelId="{3E3C8694-1AB1-4FFD-9B49-4F486D126F16}" type="presOf" srcId="{F3D7E050-1067-4985-A7DE-AAEF3497BE27}" destId="{09881938-FF46-4626-BA59-A960AE566915}" srcOrd="0" destOrd="0" presId="urn:microsoft.com/office/officeart/2005/8/layout/venn3"/>
    <dgm:cxn modelId="{1BBDF3DA-79E6-49D7-9F14-9303C441A6DB}" srcId="{B6EF7FA2-6FC5-45B3-A850-7831AC4FFF41}" destId="{0E225DA1-68DC-4CAC-B246-A857043BBB92}" srcOrd="1" destOrd="0" parTransId="{E426F795-0949-432B-BEE9-83C21ADD949C}" sibTransId="{ABB3ACEC-2A26-4F3A-AFD4-71CC211BDA33}"/>
    <dgm:cxn modelId="{ACF76936-221D-4F52-B04F-6EFE3B947AAE}" srcId="{B6EF7FA2-6FC5-45B3-A850-7831AC4FFF41}" destId="{F3D7E050-1067-4985-A7DE-AAEF3497BE27}" srcOrd="5" destOrd="0" parTransId="{3FD42873-F58C-4A79-A2A6-5DF1A44BF760}" sibTransId="{233A64EA-7E6C-4533-A117-95191324C018}"/>
    <dgm:cxn modelId="{ED84C6EB-E89F-4BE6-8C69-625975445530}" type="presOf" srcId="{DEF8D9EB-3F7E-4B26-825D-42ECBBA6D0E4}" destId="{2DD7BD3F-76F0-4270-9DCD-0581B7C6134D}" srcOrd="0" destOrd="0" presId="urn:microsoft.com/office/officeart/2005/8/layout/venn3"/>
    <dgm:cxn modelId="{FE47FEA9-E48B-4790-9647-A5B063CD2958}" type="presOf" srcId="{0E225DA1-68DC-4CAC-B246-A857043BBB92}" destId="{87218985-6CAA-430C-8288-BABC382F778C}" srcOrd="0" destOrd="0" presId="urn:microsoft.com/office/officeart/2005/8/layout/venn3"/>
    <dgm:cxn modelId="{45A4CAEB-1AA7-4FB4-8DF6-F96C66B08428}" type="presOf" srcId="{0800EB80-5F24-44BF-9B8A-703F11AC79B4}" destId="{2804A70E-5FA5-459C-9B21-CB64359108B9}" srcOrd="0" destOrd="0" presId="urn:microsoft.com/office/officeart/2005/8/layout/venn3"/>
    <dgm:cxn modelId="{E3FD2425-4222-475E-8B15-5F079AEEED2D}" srcId="{B6EF7FA2-6FC5-45B3-A850-7831AC4FFF41}" destId="{096FB625-5905-4241-8165-1F0FE87550E2}" srcOrd="3" destOrd="0" parTransId="{F13E6EDA-1AF4-453C-88AE-8786372407A0}" sibTransId="{72AB493C-5DA9-482B-B495-96A9D74F8CD6}"/>
    <dgm:cxn modelId="{4CB5D87E-F562-403F-8A81-43376E35E881}" srcId="{B6EF7FA2-6FC5-45B3-A850-7831AC4FFF41}" destId="{B27C43BC-3660-4AEC-93AA-3155FA662234}" srcOrd="0" destOrd="0" parTransId="{B74C6403-F059-4321-9426-1E3EC397ACBB}" sibTransId="{5DAD0C65-C328-4131-B637-6098C1A8C79C}"/>
    <dgm:cxn modelId="{980F327B-6B3A-4A42-9DC7-9E26268E4C56}" srcId="{B6EF7FA2-6FC5-45B3-A850-7831AC4FFF41}" destId="{DEF8D9EB-3F7E-4B26-825D-42ECBBA6D0E4}" srcOrd="2" destOrd="0" parTransId="{5E7B45E5-2CC1-4EEA-BEDD-50024929D479}" sibTransId="{931C669C-03CA-4570-AD66-EC6B5FA1DC1F}"/>
    <dgm:cxn modelId="{09CE0089-6C97-4C4C-B47D-1D7040883E50}" type="presOf" srcId="{096FB625-5905-4241-8165-1F0FE87550E2}" destId="{017AE730-ACA6-4269-941E-ECBCE8E4578F}" srcOrd="0" destOrd="0" presId="urn:microsoft.com/office/officeart/2005/8/layout/venn3"/>
    <dgm:cxn modelId="{9320F469-168C-4630-B43F-897C08594754}" type="presOf" srcId="{B27C43BC-3660-4AEC-93AA-3155FA662234}" destId="{9655B4F5-F22B-4E91-90AF-160F5A36A87B}" srcOrd="0" destOrd="0" presId="urn:microsoft.com/office/officeart/2005/8/layout/venn3"/>
    <dgm:cxn modelId="{B20AF208-8F9A-4946-AEF5-34A87F01D2D2}" srcId="{B6EF7FA2-6FC5-45B3-A850-7831AC4FFF41}" destId="{0800EB80-5F24-44BF-9B8A-703F11AC79B4}" srcOrd="4" destOrd="0" parTransId="{19657BFF-9636-4217-B3E3-0CFB39D327B7}" sibTransId="{0A31ADEC-E17A-42B6-9ABC-F9A515193C60}"/>
    <dgm:cxn modelId="{C311258D-7ABA-412B-9C54-CB3B8E024A9F}" type="presOf" srcId="{B6EF7FA2-6FC5-45B3-A850-7831AC4FFF41}" destId="{D4F56B8B-C6DB-4AB9-93D3-397D525709F3}" srcOrd="0" destOrd="0" presId="urn:microsoft.com/office/officeart/2005/8/layout/venn3"/>
    <dgm:cxn modelId="{379D5A07-DC3E-4CC0-9211-FCF3177BA59B}" type="presParOf" srcId="{D4F56B8B-C6DB-4AB9-93D3-397D525709F3}" destId="{9655B4F5-F22B-4E91-90AF-160F5A36A87B}" srcOrd="0" destOrd="0" presId="urn:microsoft.com/office/officeart/2005/8/layout/venn3"/>
    <dgm:cxn modelId="{AD43255F-C571-4A45-BD48-6A879FC377DB}" type="presParOf" srcId="{D4F56B8B-C6DB-4AB9-93D3-397D525709F3}" destId="{6044AAB4-3BFF-4251-867D-CB899AF4495C}" srcOrd="1" destOrd="0" presId="urn:microsoft.com/office/officeart/2005/8/layout/venn3"/>
    <dgm:cxn modelId="{717EC447-7DD4-40B0-ADEA-740E5F584CF9}" type="presParOf" srcId="{D4F56B8B-C6DB-4AB9-93D3-397D525709F3}" destId="{87218985-6CAA-430C-8288-BABC382F778C}" srcOrd="2" destOrd="0" presId="urn:microsoft.com/office/officeart/2005/8/layout/venn3"/>
    <dgm:cxn modelId="{D956A487-783B-427F-ADCB-C5114857B994}" type="presParOf" srcId="{D4F56B8B-C6DB-4AB9-93D3-397D525709F3}" destId="{15346F4C-2028-4F09-BBE3-729A0B43DA53}" srcOrd="3" destOrd="0" presId="urn:microsoft.com/office/officeart/2005/8/layout/venn3"/>
    <dgm:cxn modelId="{282516E7-246B-40DC-A19D-09D15AA8022F}" type="presParOf" srcId="{D4F56B8B-C6DB-4AB9-93D3-397D525709F3}" destId="{2DD7BD3F-76F0-4270-9DCD-0581B7C6134D}" srcOrd="4" destOrd="0" presId="urn:microsoft.com/office/officeart/2005/8/layout/venn3"/>
    <dgm:cxn modelId="{6F74450B-53B4-44B8-AC32-CE4D655D9B6C}" type="presParOf" srcId="{D4F56B8B-C6DB-4AB9-93D3-397D525709F3}" destId="{E12C4B9A-431B-4B0F-87F8-9ECB17F50A6E}" srcOrd="5" destOrd="0" presId="urn:microsoft.com/office/officeart/2005/8/layout/venn3"/>
    <dgm:cxn modelId="{30F7C1D2-ADBA-469E-BFA7-6B0C62AD22BF}" type="presParOf" srcId="{D4F56B8B-C6DB-4AB9-93D3-397D525709F3}" destId="{017AE730-ACA6-4269-941E-ECBCE8E4578F}" srcOrd="6" destOrd="0" presId="urn:microsoft.com/office/officeart/2005/8/layout/venn3"/>
    <dgm:cxn modelId="{90069C25-23CF-46C5-A1D1-83EA8C9EBCF8}" type="presParOf" srcId="{D4F56B8B-C6DB-4AB9-93D3-397D525709F3}" destId="{C69637F8-003B-4DB3-BB07-35746ED3BC55}" srcOrd="7" destOrd="0" presId="urn:microsoft.com/office/officeart/2005/8/layout/venn3"/>
    <dgm:cxn modelId="{7E3D35EC-D12D-4A2B-B373-14D0E97349DF}" type="presParOf" srcId="{D4F56B8B-C6DB-4AB9-93D3-397D525709F3}" destId="{2804A70E-5FA5-459C-9B21-CB64359108B9}" srcOrd="8" destOrd="0" presId="urn:microsoft.com/office/officeart/2005/8/layout/venn3"/>
    <dgm:cxn modelId="{02827CCE-98F9-44E8-8082-BD487A46B12F}" type="presParOf" srcId="{D4F56B8B-C6DB-4AB9-93D3-397D525709F3}" destId="{8E2911A3-CE7D-48B6-9120-DDAEC2C2C660}" srcOrd="9" destOrd="0" presId="urn:microsoft.com/office/officeart/2005/8/layout/venn3"/>
    <dgm:cxn modelId="{DE1F771E-B621-46AD-804D-904C03C5C3D8}" type="presParOf" srcId="{D4F56B8B-C6DB-4AB9-93D3-397D525709F3}" destId="{09881938-FF46-4626-BA59-A960AE566915}"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B9DDD-3ADC-4EBF-8F92-BE6E04CA343A}">
      <dsp:nvSpPr>
        <dsp:cNvPr id="0" name=""/>
        <dsp:cNvSpPr/>
      </dsp:nvSpPr>
      <dsp:spPr>
        <a:xfrm rot="5400000">
          <a:off x="362674" y="2727283"/>
          <a:ext cx="1085357" cy="180601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B7151-3A0B-4425-AE64-9F5CCF668370}">
      <dsp:nvSpPr>
        <dsp:cNvPr id="0" name=""/>
        <dsp:cNvSpPr/>
      </dsp:nvSpPr>
      <dsp:spPr>
        <a:xfrm>
          <a:off x="181501" y="3266891"/>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اول : تقویت تعبد طفل نسبت به وقت و اجل (تدبیر)</a:t>
          </a:r>
          <a:endParaRPr lang="fa-IR" sz="2400" kern="1200" dirty="0">
            <a:latin typeface="Adobe Arabic" panose="02040503050201020203" pitchFamily="18" charset="-78"/>
            <a:cs typeface="Adobe Arabic" panose="02040503050201020203" pitchFamily="18" charset="-78"/>
          </a:endParaRPr>
        </a:p>
      </dsp:txBody>
      <dsp:txXfrm>
        <a:off x="181501" y="3266891"/>
        <a:ext cx="1630476" cy="1429208"/>
      </dsp:txXfrm>
    </dsp:sp>
    <dsp:sp modelId="{463ED551-620E-4DCC-8F58-1D2C73B0DD89}">
      <dsp:nvSpPr>
        <dsp:cNvPr id="0" name=""/>
        <dsp:cNvSpPr/>
      </dsp:nvSpPr>
      <dsp:spPr>
        <a:xfrm>
          <a:off x="1504341" y="2594322"/>
          <a:ext cx="307637" cy="307637"/>
        </a:xfrm>
        <a:prstGeom prst="triangle">
          <a:avLst>
            <a:gd name="adj" fmla="val 100000"/>
          </a:avLst>
        </a:prstGeom>
        <a:solidFill>
          <a:schemeClr val="accent3">
            <a:hueOff val="-384955"/>
            <a:satOff val="831"/>
            <a:lumOff val="-1059"/>
            <a:alphaOff val="0"/>
          </a:schemeClr>
        </a:solidFill>
        <a:ln w="12700" cap="flat" cmpd="sng" algn="ctr">
          <a:solidFill>
            <a:schemeClr val="accent3">
              <a:hueOff val="-384955"/>
              <a:satOff val="831"/>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31F02-64AA-46E6-A1B4-1F2A60B5ECBD}">
      <dsp:nvSpPr>
        <dsp:cNvPr id="0" name=""/>
        <dsp:cNvSpPr/>
      </dsp:nvSpPr>
      <dsp:spPr>
        <a:xfrm rot="5400000">
          <a:off x="2358696" y="2233365"/>
          <a:ext cx="1085357" cy="1806010"/>
        </a:xfrm>
        <a:prstGeom prst="corner">
          <a:avLst>
            <a:gd name="adj1" fmla="val 16120"/>
            <a:gd name="adj2" fmla="val 16110"/>
          </a:avLst>
        </a:prstGeom>
        <a:solidFill>
          <a:schemeClr val="accent3">
            <a:hueOff val="-769909"/>
            <a:satOff val="1662"/>
            <a:lumOff val="-2118"/>
            <a:alphaOff val="0"/>
          </a:schemeClr>
        </a:solidFill>
        <a:ln w="12700" cap="flat" cmpd="sng" algn="ctr">
          <a:solidFill>
            <a:schemeClr val="accent3">
              <a:hueOff val="-769909"/>
              <a:satOff val="1662"/>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4ABA1-C413-4A27-B263-D00E718D56A3}">
      <dsp:nvSpPr>
        <dsp:cNvPr id="0" name=""/>
        <dsp:cNvSpPr/>
      </dsp:nvSpPr>
      <dsp:spPr>
        <a:xfrm>
          <a:off x="2177523" y="2772973"/>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دوم: تقویت شناخت طفل پیرامون وقت و اجل (تدبیر)</a:t>
          </a:r>
          <a:endParaRPr lang="fa-IR" sz="2400" kern="1200" dirty="0">
            <a:latin typeface="Adobe Arabic" panose="02040503050201020203" pitchFamily="18" charset="-78"/>
            <a:cs typeface="Adobe Arabic" panose="02040503050201020203" pitchFamily="18" charset="-78"/>
          </a:endParaRPr>
        </a:p>
      </dsp:txBody>
      <dsp:txXfrm>
        <a:off x="2177523" y="2772973"/>
        <a:ext cx="1630476" cy="1429208"/>
      </dsp:txXfrm>
    </dsp:sp>
    <dsp:sp modelId="{D4D73369-490F-4A4F-AB92-9EF2C830A5DE}">
      <dsp:nvSpPr>
        <dsp:cNvPr id="0" name=""/>
        <dsp:cNvSpPr/>
      </dsp:nvSpPr>
      <dsp:spPr>
        <a:xfrm>
          <a:off x="3500362" y="2100405"/>
          <a:ext cx="307637" cy="307637"/>
        </a:xfrm>
        <a:prstGeom prst="triangle">
          <a:avLst>
            <a:gd name="adj" fmla="val 100000"/>
          </a:avLst>
        </a:prstGeom>
        <a:solidFill>
          <a:schemeClr val="accent3">
            <a:hueOff val="-1154864"/>
            <a:satOff val="2494"/>
            <a:lumOff val="-3176"/>
            <a:alphaOff val="0"/>
          </a:schemeClr>
        </a:solidFill>
        <a:ln w="12700" cap="flat" cmpd="sng" algn="ctr">
          <a:solidFill>
            <a:schemeClr val="accent3">
              <a:hueOff val="-1154864"/>
              <a:satOff val="2494"/>
              <a:lumOff val="-3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32291-B065-4F85-963E-D58880E5AC25}">
      <dsp:nvSpPr>
        <dsp:cNvPr id="0" name=""/>
        <dsp:cNvSpPr/>
      </dsp:nvSpPr>
      <dsp:spPr>
        <a:xfrm rot="5400000">
          <a:off x="4354718" y="1739448"/>
          <a:ext cx="1085357" cy="1806010"/>
        </a:xfrm>
        <a:prstGeom prst="corner">
          <a:avLst>
            <a:gd name="adj1" fmla="val 16120"/>
            <a:gd name="adj2" fmla="val 16110"/>
          </a:avLst>
        </a:prstGeom>
        <a:solidFill>
          <a:schemeClr val="accent3">
            <a:hueOff val="-1539818"/>
            <a:satOff val="3325"/>
            <a:lumOff val="-4235"/>
            <a:alphaOff val="0"/>
          </a:schemeClr>
        </a:solidFill>
        <a:ln w="12700" cap="flat" cmpd="sng" algn="ctr">
          <a:solidFill>
            <a:schemeClr val="accent3">
              <a:hueOff val="-1539818"/>
              <a:satOff val="3325"/>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73A9E-551F-46AD-BE7B-80FC9A302732}">
      <dsp:nvSpPr>
        <dsp:cNvPr id="0" name=""/>
        <dsp:cNvSpPr/>
      </dsp:nvSpPr>
      <dsp:spPr>
        <a:xfrm>
          <a:off x="4173545" y="2279056"/>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سوم: آشنا کردن طفل با عجایب وقت و اجل (تدبیر)</a:t>
          </a:r>
          <a:endParaRPr lang="fa-IR" sz="2400" kern="1200" dirty="0">
            <a:latin typeface="Adobe Arabic" panose="02040503050201020203" pitchFamily="18" charset="-78"/>
            <a:cs typeface="Adobe Arabic" panose="02040503050201020203" pitchFamily="18" charset="-78"/>
          </a:endParaRPr>
        </a:p>
      </dsp:txBody>
      <dsp:txXfrm>
        <a:off x="4173545" y="2279056"/>
        <a:ext cx="1630476" cy="1429208"/>
      </dsp:txXfrm>
    </dsp:sp>
    <dsp:sp modelId="{9D748D5A-21BC-4DF2-973B-6E60F369694C}">
      <dsp:nvSpPr>
        <dsp:cNvPr id="0" name=""/>
        <dsp:cNvSpPr/>
      </dsp:nvSpPr>
      <dsp:spPr>
        <a:xfrm>
          <a:off x="5496384" y="1606487"/>
          <a:ext cx="307637" cy="307637"/>
        </a:xfrm>
        <a:prstGeom prst="triangle">
          <a:avLst>
            <a:gd name="adj" fmla="val 100000"/>
          </a:avLst>
        </a:prstGeom>
        <a:solidFill>
          <a:schemeClr val="accent3">
            <a:hueOff val="-1924773"/>
            <a:satOff val="4156"/>
            <a:lumOff val="-5294"/>
            <a:alphaOff val="0"/>
          </a:schemeClr>
        </a:solidFill>
        <a:ln w="12700" cap="flat" cmpd="sng" algn="ctr">
          <a:solidFill>
            <a:schemeClr val="accent3">
              <a:hueOff val="-1924773"/>
              <a:satOff val="4156"/>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238DE-CB87-47F8-91AE-E932B963A7B7}">
      <dsp:nvSpPr>
        <dsp:cNvPr id="0" name=""/>
        <dsp:cNvSpPr/>
      </dsp:nvSpPr>
      <dsp:spPr>
        <a:xfrm rot="5400000">
          <a:off x="6350739" y="1245530"/>
          <a:ext cx="1085357" cy="1806010"/>
        </a:xfrm>
        <a:prstGeom prst="corner">
          <a:avLst>
            <a:gd name="adj1" fmla="val 16120"/>
            <a:gd name="adj2" fmla="val 16110"/>
          </a:avLst>
        </a:prstGeom>
        <a:solidFill>
          <a:schemeClr val="accent3">
            <a:hueOff val="-2309728"/>
            <a:satOff val="4987"/>
            <a:lumOff val="-6353"/>
            <a:alphaOff val="0"/>
          </a:schemeClr>
        </a:solidFill>
        <a:ln w="12700" cap="flat" cmpd="sng" algn="ctr">
          <a:solidFill>
            <a:schemeClr val="accent3">
              <a:hueOff val="-2309728"/>
              <a:satOff val="4987"/>
              <a:lumOff val="-6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D14A7-7B3F-4E90-9123-8E4B3263B501}">
      <dsp:nvSpPr>
        <dsp:cNvPr id="0" name=""/>
        <dsp:cNvSpPr/>
      </dsp:nvSpPr>
      <dsp:spPr>
        <a:xfrm>
          <a:off x="6169566" y="1785138"/>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چهارم: تقویت مشاهده طفل در زوایای مخفی وقت و اجل (تدبیر)</a:t>
          </a:r>
          <a:endParaRPr lang="fa-IR" sz="2400" kern="1200" dirty="0">
            <a:latin typeface="Adobe Arabic" panose="02040503050201020203" pitchFamily="18" charset="-78"/>
            <a:cs typeface="Adobe Arabic" panose="02040503050201020203" pitchFamily="18" charset="-78"/>
          </a:endParaRPr>
        </a:p>
      </dsp:txBody>
      <dsp:txXfrm>
        <a:off x="6169566" y="1785138"/>
        <a:ext cx="1630476" cy="1429208"/>
      </dsp:txXfrm>
    </dsp:sp>
    <dsp:sp modelId="{19405A18-D03B-4023-A0E8-1837AAFD098C}">
      <dsp:nvSpPr>
        <dsp:cNvPr id="0" name=""/>
        <dsp:cNvSpPr/>
      </dsp:nvSpPr>
      <dsp:spPr>
        <a:xfrm>
          <a:off x="7492406" y="1112570"/>
          <a:ext cx="307637" cy="307637"/>
        </a:xfrm>
        <a:prstGeom prst="triangle">
          <a:avLst>
            <a:gd name="adj" fmla="val 100000"/>
          </a:avLst>
        </a:prstGeom>
        <a:solidFill>
          <a:schemeClr val="accent3">
            <a:hueOff val="-2694682"/>
            <a:satOff val="5818"/>
            <a:lumOff val="-7412"/>
            <a:alphaOff val="0"/>
          </a:schemeClr>
        </a:solidFill>
        <a:ln w="12700" cap="flat" cmpd="sng" algn="ctr">
          <a:solidFill>
            <a:schemeClr val="accent3">
              <a:hueOff val="-2694682"/>
              <a:satOff val="5818"/>
              <a:lumOff val="-7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F1372-103E-4A99-A4AC-A9B461D41238}">
      <dsp:nvSpPr>
        <dsp:cNvPr id="0" name=""/>
        <dsp:cNvSpPr/>
      </dsp:nvSpPr>
      <dsp:spPr>
        <a:xfrm rot="5400000">
          <a:off x="8346761" y="751613"/>
          <a:ext cx="1085357" cy="1806010"/>
        </a:xfrm>
        <a:prstGeom prst="corner">
          <a:avLst>
            <a:gd name="adj1" fmla="val 16120"/>
            <a:gd name="adj2" fmla="val 16110"/>
          </a:avLst>
        </a:prstGeom>
        <a:solidFill>
          <a:schemeClr val="accent3">
            <a:hueOff val="-3079637"/>
            <a:satOff val="6650"/>
            <a:lumOff val="-8470"/>
            <a:alphaOff val="0"/>
          </a:schemeClr>
        </a:solidFill>
        <a:ln w="12700" cap="flat" cmpd="sng" algn="ctr">
          <a:solidFill>
            <a:schemeClr val="accent3">
              <a:hueOff val="-3079637"/>
              <a:satOff val="6650"/>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A5072-7D19-4BD4-907C-18DD8788D471}">
      <dsp:nvSpPr>
        <dsp:cNvPr id="0" name=""/>
        <dsp:cNvSpPr/>
      </dsp:nvSpPr>
      <dsp:spPr>
        <a:xfrm>
          <a:off x="8165588" y="1291221"/>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پنجم: توجه طفل به نعمت های خاص در رابطه با وقت و اجل (تدبیر)</a:t>
          </a:r>
          <a:endParaRPr lang="fa-IR" sz="2400" kern="1200" dirty="0">
            <a:latin typeface="Adobe Arabic" panose="02040503050201020203" pitchFamily="18" charset="-78"/>
            <a:cs typeface="Adobe Arabic" panose="02040503050201020203" pitchFamily="18" charset="-78"/>
          </a:endParaRPr>
        </a:p>
      </dsp:txBody>
      <dsp:txXfrm>
        <a:off x="8165588" y="1291221"/>
        <a:ext cx="1630476" cy="1429208"/>
      </dsp:txXfrm>
    </dsp:sp>
    <dsp:sp modelId="{6BC756F3-95B3-44BE-8E34-4B9B75B59D76}">
      <dsp:nvSpPr>
        <dsp:cNvPr id="0" name=""/>
        <dsp:cNvSpPr/>
      </dsp:nvSpPr>
      <dsp:spPr>
        <a:xfrm>
          <a:off x="9488427" y="618652"/>
          <a:ext cx="307637" cy="307637"/>
        </a:xfrm>
        <a:prstGeom prst="triangle">
          <a:avLst>
            <a:gd name="adj" fmla="val 100000"/>
          </a:avLst>
        </a:prstGeom>
        <a:solidFill>
          <a:schemeClr val="accent3">
            <a:hueOff val="-3464591"/>
            <a:satOff val="7481"/>
            <a:lumOff val="-9529"/>
            <a:alphaOff val="0"/>
          </a:schemeClr>
        </a:solidFill>
        <a:ln w="12700" cap="flat" cmpd="sng" algn="ctr">
          <a:solidFill>
            <a:schemeClr val="accent3">
              <a:hueOff val="-3464591"/>
              <a:satOff val="7481"/>
              <a:lumOff val="-9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AD48F-2606-4BEA-9D02-2D982013B6E4}">
      <dsp:nvSpPr>
        <dsp:cNvPr id="0" name=""/>
        <dsp:cNvSpPr/>
      </dsp:nvSpPr>
      <dsp:spPr>
        <a:xfrm rot="5400000">
          <a:off x="10342783" y="257695"/>
          <a:ext cx="1085357" cy="1806010"/>
        </a:xfrm>
        <a:prstGeom prst="corner">
          <a:avLst>
            <a:gd name="adj1" fmla="val 16120"/>
            <a:gd name="adj2" fmla="val 16110"/>
          </a:avLst>
        </a:prstGeom>
        <a:solidFill>
          <a:schemeClr val="accent3">
            <a:hueOff val="-3849546"/>
            <a:satOff val="8312"/>
            <a:lumOff val="-10588"/>
            <a:alphaOff val="0"/>
          </a:schemeClr>
        </a:solidFill>
        <a:ln w="12700" cap="flat" cmpd="sng" algn="ctr">
          <a:solidFill>
            <a:schemeClr val="accent3">
              <a:hueOff val="-3849546"/>
              <a:satOff val="8312"/>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170AF-0DB8-4178-A779-AF63F4A9FBF4}">
      <dsp:nvSpPr>
        <dsp:cNvPr id="0" name=""/>
        <dsp:cNvSpPr/>
      </dsp:nvSpPr>
      <dsp:spPr>
        <a:xfrm>
          <a:off x="10161610" y="797303"/>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ششم: توجه دادن طفل به گزاره های قرآنی در رابطه با وقت و اجل (تدبیر)</a:t>
          </a:r>
          <a:endParaRPr lang="fa-IR" sz="2400" kern="1200" dirty="0">
            <a:latin typeface="Adobe Arabic" panose="02040503050201020203" pitchFamily="18" charset="-78"/>
            <a:cs typeface="Adobe Arabic" panose="02040503050201020203" pitchFamily="18" charset="-78"/>
          </a:endParaRPr>
        </a:p>
      </dsp:txBody>
      <dsp:txXfrm>
        <a:off x="10161610" y="797303"/>
        <a:ext cx="1630476" cy="14292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6CA81-A495-4E0A-B71E-83183D6072F8}">
      <dsp:nvSpPr>
        <dsp:cNvPr id="0" name=""/>
        <dsp:cNvSpPr/>
      </dsp:nvSpPr>
      <dsp:spPr>
        <a:xfrm>
          <a:off x="1955553" y="0"/>
          <a:ext cx="4971048" cy="497104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fa-IR" sz="3600" kern="1200" dirty="0" smtClean="0">
              <a:latin typeface="Adobe Arabic" panose="02040503050201020203" pitchFamily="18" charset="-78"/>
              <a:cs typeface="Adobe Arabic" panose="02040503050201020203" pitchFamily="18" charset="-78"/>
            </a:rPr>
            <a:t>تحقق</a:t>
          </a:r>
          <a:endParaRPr lang="fa-IR" sz="3600" kern="1200" dirty="0">
            <a:latin typeface="Adobe Arabic" panose="02040503050201020203" pitchFamily="18" charset="-78"/>
            <a:cs typeface="Adobe Arabic" panose="02040503050201020203" pitchFamily="18" charset="-78"/>
          </a:endParaRPr>
        </a:p>
      </dsp:txBody>
      <dsp:txXfrm>
        <a:off x="3509006" y="248552"/>
        <a:ext cx="1864143" cy="497104"/>
      </dsp:txXfrm>
    </dsp:sp>
    <dsp:sp modelId="{543104B8-9C90-4199-8402-74483F4A23F5}">
      <dsp:nvSpPr>
        <dsp:cNvPr id="0" name=""/>
        <dsp:cNvSpPr/>
      </dsp:nvSpPr>
      <dsp:spPr>
        <a:xfrm>
          <a:off x="2206641" y="745657"/>
          <a:ext cx="4225390" cy="4225390"/>
        </a:xfrm>
        <a:prstGeom prst="ellipse">
          <a:avLst/>
        </a:prstGeom>
        <a:gradFill rotWithShape="0">
          <a:gsLst>
            <a:gs pos="0">
              <a:schemeClr val="accent2">
                <a:hueOff val="-1768063"/>
                <a:satOff val="-2694"/>
                <a:lumOff val="-7402"/>
                <a:alphaOff val="0"/>
                <a:satMod val="103000"/>
                <a:lumMod val="102000"/>
                <a:tint val="94000"/>
              </a:schemeClr>
            </a:gs>
            <a:gs pos="50000">
              <a:schemeClr val="accent2">
                <a:hueOff val="-1768063"/>
                <a:satOff val="-2694"/>
                <a:lumOff val="-7402"/>
                <a:alphaOff val="0"/>
                <a:satMod val="110000"/>
                <a:lumMod val="100000"/>
                <a:shade val="100000"/>
              </a:schemeClr>
            </a:gs>
            <a:gs pos="100000">
              <a:schemeClr val="accent2">
                <a:hueOff val="-1768063"/>
                <a:satOff val="-2694"/>
                <a:lumOff val="-74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fa-IR" sz="3600" kern="1200" dirty="0" smtClean="0">
              <a:latin typeface="Adobe Arabic" panose="02040503050201020203" pitchFamily="18" charset="-78"/>
              <a:cs typeface="Adobe Arabic" panose="02040503050201020203" pitchFamily="18" charset="-78"/>
            </a:rPr>
            <a:t>گزینش</a:t>
          </a:r>
          <a:endParaRPr lang="fa-IR" sz="3600" kern="1200" dirty="0">
            <a:latin typeface="Adobe Arabic" panose="02040503050201020203" pitchFamily="18" charset="-78"/>
            <a:cs typeface="Adobe Arabic" panose="02040503050201020203" pitchFamily="18" charset="-78"/>
          </a:endParaRPr>
        </a:p>
      </dsp:txBody>
      <dsp:txXfrm>
        <a:off x="3408237" y="988617"/>
        <a:ext cx="1822199" cy="485919"/>
      </dsp:txXfrm>
    </dsp:sp>
    <dsp:sp modelId="{6A145209-F400-456A-99D3-EAED09C79B7B}">
      <dsp:nvSpPr>
        <dsp:cNvPr id="0" name=""/>
        <dsp:cNvSpPr/>
      </dsp:nvSpPr>
      <dsp:spPr>
        <a:xfrm>
          <a:off x="2579470" y="1491314"/>
          <a:ext cx="3479733" cy="3479733"/>
        </a:xfrm>
        <a:prstGeom prst="ellipse">
          <a:avLst/>
        </a:prstGeom>
        <a:gradFill rotWithShape="0">
          <a:gsLst>
            <a:gs pos="0">
              <a:schemeClr val="accent2">
                <a:hueOff val="-3536126"/>
                <a:satOff val="-5387"/>
                <a:lumOff val="-14804"/>
                <a:alphaOff val="0"/>
                <a:satMod val="103000"/>
                <a:lumMod val="102000"/>
                <a:tint val="94000"/>
              </a:schemeClr>
            </a:gs>
            <a:gs pos="50000">
              <a:schemeClr val="accent2">
                <a:hueOff val="-3536126"/>
                <a:satOff val="-5387"/>
                <a:lumOff val="-14804"/>
                <a:alphaOff val="0"/>
                <a:satMod val="110000"/>
                <a:lumMod val="100000"/>
                <a:shade val="100000"/>
              </a:schemeClr>
            </a:gs>
            <a:gs pos="100000">
              <a:schemeClr val="accent2">
                <a:hueOff val="-3536126"/>
                <a:satOff val="-5387"/>
                <a:lumOff val="-1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fa-IR" sz="3600" kern="1200" dirty="0" smtClean="0">
              <a:latin typeface="Adobe Arabic" panose="02040503050201020203" pitchFamily="18" charset="-78"/>
              <a:cs typeface="Adobe Arabic" panose="02040503050201020203" pitchFamily="18" charset="-78"/>
            </a:rPr>
            <a:t>تعیین</a:t>
          </a:r>
          <a:endParaRPr lang="fa-IR" sz="3600" kern="1200" dirty="0">
            <a:latin typeface="Adobe Arabic" panose="02040503050201020203" pitchFamily="18" charset="-78"/>
            <a:cs typeface="Adobe Arabic" panose="02040503050201020203" pitchFamily="18" charset="-78"/>
          </a:endParaRPr>
        </a:p>
      </dsp:txBody>
      <dsp:txXfrm>
        <a:off x="3418955" y="1731416"/>
        <a:ext cx="1800762" cy="480203"/>
      </dsp:txXfrm>
    </dsp:sp>
    <dsp:sp modelId="{6DD6C1E4-FF92-4FFD-81BA-D3474045EFC1}">
      <dsp:nvSpPr>
        <dsp:cNvPr id="0" name=""/>
        <dsp:cNvSpPr/>
      </dsp:nvSpPr>
      <dsp:spPr>
        <a:xfrm>
          <a:off x="2952298" y="2236971"/>
          <a:ext cx="2734076" cy="2734076"/>
        </a:xfrm>
        <a:prstGeom prst="ellipse">
          <a:avLst/>
        </a:prstGeom>
        <a:gradFill rotWithShape="0">
          <a:gsLst>
            <a:gs pos="0">
              <a:schemeClr val="accent2">
                <a:hueOff val="-5304189"/>
                <a:satOff val="-8081"/>
                <a:lumOff val="-22206"/>
                <a:alphaOff val="0"/>
                <a:satMod val="103000"/>
                <a:lumMod val="102000"/>
                <a:tint val="94000"/>
              </a:schemeClr>
            </a:gs>
            <a:gs pos="50000">
              <a:schemeClr val="accent2">
                <a:hueOff val="-5304189"/>
                <a:satOff val="-8081"/>
                <a:lumOff val="-22206"/>
                <a:alphaOff val="0"/>
                <a:satMod val="110000"/>
                <a:lumMod val="100000"/>
                <a:shade val="100000"/>
              </a:schemeClr>
            </a:gs>
            <a:gs pos="100000">
              <a:schemeClr val="accent2">
                <a:hueOff val="-5304189"/>
                <a:satOff val="-8081"/>
                <a:lumOff val="-222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fa-IR" sz="3600" kern="1200" dirty="0" smtClean="0">
              <a:latin typeface="Adobe Arabic" panose="02040503050201020203" pitchFamily="18" charset="-78"/>
              <a:cs typeface="Adobe Arabic" panose="02040503050201020203" pitchFamily="18" charset="-78"/>
            </a:rPr>
            <a:t>ترجیح</a:t>
          </a:r>
          <a:endParaRPr lang="fa-IR" sz="3600" kern="1200" dirty="0">
            <a:latin typeface="Adobe Arabic" panose="02040503050201020203" pitchFamily="18" charset="-78"/>
            <a:cs typeface="Adobe Arabic" panose="02040503050201020203" pitchFamily="18" charset="-78"/>
          </a:endParaRPr>
        </a:p>
      </dsp:txBody>
      <dsp:txXfrm>
        <a:off x="3581136" y="2483038"/>
        <a:ext cx="1476401" cy="492133"/>
      </dsp:txXfrm>
    </dsp:sp>
    <dsp:sp modelId="{B83AF787-1AA6-4EC7-B5D1-6428BFDC5B96}">
      <dsp:nvSpPr>
        <dsp:cNvPr id="0" name=""/>
        <dsp:cNvSpPr/>
      </dsp:nvSpPr>
      <dsp:spPr>
        <a:xfrm>
          <a:off x="3325127" y="2982628"/>
          <a:ext cx="1988419" cy="1988419"/>
        </a:xfrm>
        <a:prstGeom prst="ellipse">
          <a:avLst/>
        </a:prstGeom>
        <a:gradFill rotWithShape="0">
          <a:gsLst>
            <a:gs pos="0">
              <a:schemeClr val="accent2">
                <a:hueOff val="-7072252"/>
                <a:satOff val="-10775"/>
                <a:lumOff val="-29608"/>
                <a:alphaOff val="0"/>
                <a:satMod val="103000"/>
                <a:lumMod val="102000"/>
                <a:tint val="94000"/>
              </a:schemeClr>
            </a:gs>
            <a:gs pos="50000">
              <a:schemeClr val="accent2">
                <a:hueOff val="-7072252"/>
                <a:satOff val="-10775"/>
                <a:lumOff val="-29608"/>
                <a:alphaOff val="0"/>
                <a:satMod val="110000"/>
                <a:lumMod val="100000"/>
                <a:shade val="100000"/>
              </a:schemeClr>
            </a:gs>
            <a:gs pos="100000">
              <a:schemeClr val="accent2">
                <a:hueOff val="-7072252"/>
                <a:satOff val="-10775"/>
                <a:lumOff val="-2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1">
            <a:lnSpc>
              <a:spcPct val="90000"/>
            </a:lnSpc>
            <a:spcBef>
              <a:spcPct val="0"/>
            </a:spcBef>
            <a:spcAft>
              <a:spcPct val="35000"/>
            </a:spcAft>
          </a:pPr>
          <a:r>
            <a:rPr lang="fa-IR" sz="3600" kern="1200" dirty="0" smtClean="0">
              <a:latin typeface="Adobe Arabic" panose="02040503050201020203" pitchFamily="18" charset="-78"/>
              <a:cs typeface="Adobe Arabic" panose="02040503050201020203" pitchFamily="18" charset="-78"/>
            </a:rPr>
            <a:t>تفصیل</a:t>
          </a:r>
          <a:endParaRPr lang="fa-IR" sz="3600" kern="1200" dirty="0">
            <a:latin typeface="Adobe Arabic" panose="02040503050201020203" pitchFamily="18" charset="-78"/>
            <a:cs typeface="Adobe Arabic" panose="02040503050201020203" pitchFamily="18" charset="-78"/>
          </a:endParaRPr>
        </a:p>
      </dsp:txBody>
      <dsp:txXfrm>
        <a:off x="3616324" y="3479733"/>
        <a:ext cx="1406024" cy="9942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A57E8-3684-48D3-B8B4-A0B3D7529787}">
      <dsp:nvSpPr>
        <dsp:cNvPr id="0" name=""/>
        <dsp:cNvSpPr/>
      </dsp:nvSpPr>
      <dsp:spPr>
        <a:xfrm rot="5400000">
          <a:off x="1062322" y="-1060453"/>
          <a:ext cx="1372293" cy="3496938"/>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اساس استطاعت، تحمل امرونهی است.</a:t>
          </a:r>
          <a:endParaRPr lang="fa-IR" sz="2000" kern="1200" dirty="0">
            <a:latin typeface="Adobe Arabic" panose="02040503050201020203" pitchFamily="18" charset="-78"/>
            <a:cs typeface="Adobe Arabic" panose="02040503050201020203" pitchFamily="18" charset="-78"/>
          </a:endParaRPr>
        </a:p>
        <a:p>
          <a:pPr marL="171450" lvl="1" indent="-171450" algn="r" defTabSz="844550" rtl="1">
            <a:lnSpc>
              <a:spcPct val="90000"/>
            </a:lnSpc>
            <a:spcBef>
              <a:spcPct val="0"/>
            </a:spcBef>
            <a:spcAft>
              <a:spcPct val="15000"/>
            </a:spcAft>
            <a:buChar char="••"/>
          </a:pPr>
          <a:r>
            <a:rPr lang="fa-IR" sz="1900" kern="1200" dirty="0" smtClean="0"/>
            <a:t>امرو نهی ای قابل پذیرش و قابل اجرا</a:t>
          </a:r>
          <a:endParaRPr lang="fa-IR" sz="1900" kern="1200" dirty="0"/>
        </a:p>
        <a:p>
          <a:pPr marL="171450" lvl="1" indent="-171450" algn="r" defTabSz="844550" rtl="1">
            <a:lnSpc>
              <a:spcPct val="90000"/>
            </a:lnSpc>
            <a:spcBef>
              <a:spcPct val="0"/>
            </a:spcBef>
            <a:spcAft>
              <a:spcPct val="15000"/>
            </a:spcAft>
            <a:buChar char="••"/>
          </a:pPr>
          <a:r>
            <a:rPr lang="fa-IR" sz="1900" kern="1200" dirty="0" smtClean="0"/>
            <a:t>در چهارچوب شرع باشد</a:t>
          </a:r>
          <a:endParaRPr lang="fa-IR" sz="1900" kern="1200" dirty="0"/>
        </a:p>
        <a:p>
          <a:pPr marL="171450" lvl="1" indent="-171450" algn="r" defTabSz="844550" rtl="1">
            <a:lnSpc>
              <a:spcPct val="90000"/>
            </a:lnSpc>
            <a:spcBef>
              <a:spcPct val="0"/>
            </a:spcBef>
            <a:spcAft>
              <a:spcPct val="15000"/>
            </a:spcAft>
            <a:buChar char="••"/>
          </a:pPr>
          <a:r>
            <a:rPr lang="fa-IR" sz="1900" kern="1200" dirty="0" smtClean="0"/>
            <a:t>ناصحانه و امن باشد</a:t>
          </a:r>
          <a:endParaRPr lang="fa-IR" sz="1900" kern="1200" dirty="0"/>
        </a:p>
      </dsp:txBody>
      <dsp:txXfrm rot="-5400000">
        <a:off x="0" y="68859"/>
        <a:ext cx="3429948" cy="1238313"/>
      </dsp:txXfrm>
    </dsp:sp>
    <dsp:sp modelId="{A711C65B-6EE9-497B-8878-DEAE97982353}">
      <dsp:nvSpPr>
        <dsp:cNvPr id="0" name=""/>
        <dsp:cNvSpPr/>
      </dsp:nvSpPr>
      <dsp:spPr>
        <a:xfrm>
          <a:off x="3491343" y="1877"/>
          <a:ext cx="1967028" cy="13681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fa-IR" sz="4000" b="1" kern="1200" dirty="0" smtClean="0">
              <a:latin typeface="Adobe Arabic" panose="02040503050201020203" pitchFamily="18" charset="-78"/>
              <a:cs typeface="Adobe Arabic" panose="02040503050201020203" pitchFamily="18" charset="-78"/>
            </a:rPr>
            <a:t>امرونهی</a:t>
          </a:r>
          <a:endParaRPr lang="fa-IR" sz="4000" b="1" kern="1200" dirty="0">
            <a:latin typeface="Adobe Arabic" panose="02040503050201020203" pitchFamily="18" charset="-78"/>
            <a:cs typeface="Adobe Arabic" panose="02040503050201020203" pitchFamily="18" charset="-78"/>
          </a:endParaRPr>
        </a:p>
      </dsp:txBody>
      <dsp:txXfrm>
        <a:off x="3558130" y="68664"/>
        <a:ext cx="1833454" cy="1234570"/>
      </dsp:txXfrm>
    </dsp:sp>
    <dsp:sp modelId="{DAD3B50D-41E5-4D96-A52C-37E168478474}">
      <dsp:nvSpPr>
        <dsp:cNvPr id="0" name=""/>
        <dsp:cNvSpPr/>
      </dsp:nvSpPr>
      <dsp:spPr>
        <a:xfrm rot="5400000">
          <a:off x="777639" y="662862"/>
          <a:ext cx="1941660" cy="3496938"/>
        </a:xfrm>
        <a:prstGeom prst="round2SameRect">
          <a:avLst/>
        </a:prstGeom>
        <a:solidFill>
          <a:schemeClr val="accent3">
            <a:tint val="40000"/>
            <a:alpha val="90000"/>
            <a:hueOff val="-2624090"/>
            <a:satOff val="-8502"/>
            <a:lumOff val="-1109"/>
            <a:alphaOff val="0"/>
          </a:schemeClr>
        </a:solidFill>
        <a:ln w="12700" cap="flat" cmpd="sng" algn="ctr">
          <a:solidFill>
            <a:schemeClr val="accent3">
              <a:tint val="40000"/>
              <a:alpha val="90000"/>
              <a:hueOff val="-2624090"/>
              <a:satOff val="-8502"/>
              <a:lumOff val="-11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0" tIns="85725" rIns="171450" bIns="857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دادن شناخت از خیر و شر به طفل</a:t>
          </a:r>
          <a:endParaRPr lang="fa-IR" sz="2000" kern="1200" dirty="0">
            <a:latin typeface="Adobe Arabic" panose="02040503050201020203" pitchFamily="18" charset="-78"/>
            <a:cs typeface="Adobe Arabic" panose="02040503050201020203" pitchFamily="18" charset="-78"/>
          </a:endParaRPr>
        </a:p>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به رویت در آوردن فرآیند گزینش خیر</a:t>
          </a:r>
          <a:endParaRPr lang="fa-IR" sz="2000" kern="1200" dirty="0">
            <a:latin typeface="Adobe Arabic" panose="02040503050201020203" pitchFamily="18" charset="-78"/>
            <a:cs typeface="Adobe Arabic" panose="02040503050201020203" pitchFamily="18" charset="-78"/>
          </a:endParaRPr>
        </a:p>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عدم نگرانی از تبعات انتخاب های اشتباه طفل </a:t>
          </a:r>
          <a:r>
            <a:rPr lang="fa-IR" sz="1400" kern="1200" dirty="0" smtClean="0">
              <a:latin typeface="Adobe Arabic" panose="02040503050201020203" pitchFamily="18" charset="-78"/>
              <a:cs typeface="Adobe Arabic" panose="02040503050201020203" pitchFamily="18" charset="-78"/>
            </a:rPr>
            <a:t>تا جایی که ضرر جدی نزند.</a:t>
          </a:r>
          <a:endParaRPr lang="fa-IR" sz="1400" kern="1200" dirty="0">
            <a:latin typeface="Adobe Arabic" panose="02040503050201020203" pitchFamily="18" charset="-78"/>
            <a:cs typeface="Adobe Arabic" panose="02040503050201020203" pitchFamily="18" charset="-78"/>
          </a:endParaRPr>
        </a:p>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ایجاد شجاعت/ایجاد سهولت/ تمرین صبر/ سبقت در کارهای خیر</a:t>
          </a:r>
          <a:endParaRPr lang="fa-IR" sz="2000" kern="1200" dirty="0">
            <a:latin typeface="Adobe Arabic" panose="02040503050201020203" pitchFamily="18" charset="-78"/>
            <a:cs typeface="Adobe Arabic" panose="02040503050201020203" pitchFamily="18" charset="-78"/>
          </a:endParaRPr>
        </a:p>
      </dsp:txBody>
      <dsp:txXfrm rot="-5400000">
        <a:off x="0" y="1535285"/>
        <a:ext cx="3402154" cy="1752092"/>
      </dsp:txXfrm>
    </dsp:sp>
    <dsp:sp modelId="{CBE0EB9C-F479-402B-A31E-6E77A433EC34}">
      <dsp:nvSpPr>
        <dsp:cNvPr id="0" name=""/>
        <dsp:cNvSpPr/>
      </dsp:nvSpPr>
      <dsp:spPr>
        <a:xfrm>
          <a:off x="3478824" y="1727248"/>
          <a:ext cx="1967028" cy="1368144"/>
        </a:xfrm>
        <a:prstGeom prst="roundRect">
          <a:avLst/>
        </a:prstGeom>
        <a:solidFill>
          <a:schemeClr val="accent3">
            <a:hueOff val="-1924773"/>
            <a:satOff val="4156"/>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fa-IR" sz="4000" kern="1200" dirty="0" smtClean="0">
              <a:latin typeface="Adobe Arabic" panose="02040503050201020203" pitchFamily="18" charset="-78"/>
              <a:cs typeface="Adobe Arabic" panose="02040503050201020203" pitchFamily="18" charset="-78"/>
            </a:rPr>
            <a:t>تعاون در گزینش خیر</a:t>
          </a:r>
          <a:endParaRPr lang="fa-IR" sz="4000" kern="1200" dirty="0">
            <a:latin typeface="Adobe Arabic" panose="02040503050201020203" pitchFamily="18" charset="-78"/>
            <a:cs typeface="Adobe Arabic" panose="02040503050201020203" pitchFamily="18" charset="-78"/>
          </a:endParaRPr>
        </a:p>
      </dsp:txBody>
      <dsp:txXfrm>
        <a:off x="3545611" y="1794035"/>
        <a:ext cx="1833454" cy="1234570"/>
      </dsp:txXfrm>
    </dsp:sp>
    <dsp:sp modelId="{2BD6EFAD-B436-4C65-9873-62EA840488A2}">
      <dsp:nvSpPr>
        <dsp:cNvPr id="0" name=""/>
        <dsp:cNvSpPr/>
      </dsp:nvSpPr>
      <dsp:spPr>
        <a:xfrm rot="5400000">
          <a:off x="1244527" y="2359124"/>
          <a:ext cx="1016028" cy="3500357"/>
        </a:xfrm>
        <a:prstGeom prst="round2SameRect">
          <a:avLst/>
        </a:prstGeom>
        <a:solidFill>
          <a:schemeClr val="accent3">
            <a:tint val="40000"/>
            <a:alpha val="90000"/>
            <a:hueOff val="-5248181"/>
            <a:satOff val="-17003"/>
            <a:lumOff val="-2219"/>
            <a:alphaOff val="0"/>
          </a:schemeClr>
        </a:solidFill>
        <a:ln w="12700" cap="flat" cmpd="sng" algn="ctr">
          <a:solidFill>
            <a:schemeClr val="accent3">
              <a:tint val="40000"/>
              <a:alpha val="90000"/>
              <a:hueOff val="-5248181"/>
              <a:satOff val="-17003"/>
              <a:lumOff val="-22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r" defTabSz="933450" rtl="1">
            <a:lnSpc>
              <a:spcPct val="90000"/>
            </a:lnSpc>
            <a:spcBef>
              <a:spcPct val="0"/>
            </a:spcBef>
            <a:spcAft>
              <a:spcPct val="15000"/>
            </a:spcAft>
            <a:buChar char="••"/>
          </a:pPr>
          <a:r>
            <a:rPr lang="fa-IR" sz="2100" kern="1200" dirty="0" smtClean="0">
              <a:latin typeface="Adobe Arabic" panose="02040503050201020203" pitchFamily="18" charset="-78"/>
              <a:cs typeface="Adobe Arabic" panose="02040503050201020203" pitchFamily="18" charset="-78"/>
            </a:rPr>
            <a:t>اراده الهی/ مشیت الهی/ قضای الهی</a:t>
          </a:r>
          <a:endParaRPr lang="fa-IR" sz="2100" kern="1200" dirty="0">
            <a:latin typeface="Adobe Arabic" panose="02040503050201020203" pitchFamily="18" charset="-78"/>
            <a:cs typeface="Adobe Arabic" panose="02040503050201020203" pitchFamily="18" charset="-78"/>
          </a:endParaRPr>
        </a:p>
        <a:p>
          <a:pPr marL="228600" lvl="1" indent="-228600" algn="r" defTabSz="933450" rtl="1">
            <a:lnSpc>
              <a:spcPct val="90000"/>
            </a:lnSpc>
            <a:spcBef>
              <a:spcPct val="0"/>
            </a:spcBef>
            <a:spcAft>
              <a:spcPct val="15000"/>
            </a:spcAft>
            <a:buChar char="••"/>
          </a:pPr>
          <a:r>
            <a:rPr lang="fa-IR" sz="2100" kern="1200" dirty="0" smtClean="0">
              <a:latin typeface="Adobe Arabic" panose="02040503050201020203" pitchFamily="18" charset="-78"/>
              <a:cs typeface="Adobe Arabic" panose="02040503050201020203" pitchFamily="18" charset="-78"/>
            </a:rPr>
            <a:t>قدر/ رضایت و حب خدا/ اعمال اختیاری انسان</a:t>
          </a:r>
          <a:endParaRPr lang="fa-IR" sz="2100" kern="1200" dirty="0">
            <a:latin typeface="Adobe Arabic" panose="02040503050201020203" pitchFamily="18" charset="-78"/>
            <a:cs typeface="Adobe Arabic" panose="02040503050201020203" pitchFamily="18" charset="-78"/>
          </a:endParaRPr>
        </a:p>
      </dsp:txBody>
      <dsp:txXfrm rot="-5400000">
        <a:off x="2363" y="3650886"/>
        <a:ext cx="3450759" cy="916832"/>
      </dsp:txXfrm>
    </dsp:sp>
    <dsp:sp modelId="{1B08DABE-C2FC-469C-AE9B-C5F07BAA403C}">
      <dsp:nvSpPr>
        <dsp:cNvPr id="0" name=""/>
        <dsp:cNvSpPr/>
      </dsp:nvSpPr>
      <dsp:spPr>
        <a:xfrm>
          <a:off x="3494756" y="3452897"/>
          <a:ext cx="1968950" cy="1368144"/>
        </a:xfrm>
        <a:prstGeom prst="roundRect">
          <a:avLst/>
        </a:prstGeom>
        <a:solidFill>
          <a:schemeClr val="accent3">
            <a:hueOff val="-3849546"/>
            <a:satOff val="8312"/>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1">
            <a:lnSpc>
              <a:spcPct val="90000"/>
            </a:lnSpc>
            <a:spcBef>
              <a:spcPct val="0"/>
            </a:spcBef>
            <a:spcAft>
              <a:spcPct val="35000"/>
            </a:spcAft>
          </a:pPr>
          <a:r>
            <a:rPr lang="fa-IR" sz="2100" kern="1200" smtClean="0"/>
            <a:t>آشناسازی عملی با اراده مشیت و قضا و قدر و رضایت</a:t>
          </a:r>
          <a:endParaRPr lang="fa-IR" sz="2100" kern="1200" dirty="0"/>
        </a:p>
      </dsp:txBody>
      <dsp:txXfrm>
        <a:off x="3561543" y="3519684"/>
        <a:ext cx="1835376" cy="12345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A57E8-3684-48D3-B8B4-A0B3D7529787}">
      <dsp:nvSpPr>
        <dsp:cNvPr id="0" name=""/>
        <dsp:cNvSpPr/>
      </dsp:nvSpPr>
      <dsp:spPr>
        <a:xfrm rot="5400000">
          <a:off x="1242171" y="-1101013"/>
          <a:ext cx="1016013" cy="3500357"/>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فراز و نشیب های زندگی خود طفل</a:t>
          </a:r>
          <a:endParaRPr lang="fa-IR" sz="2000" kern="1200" dirty="0">
            <a:latin typeface="Adobe Arabic" panose="02040503050201020203" pitchFamily="18" charset="-78"/>
            <a:cs typeface="Adobe Arabic" panose="02040503050201020203" pitchFamily="18" charset="-78"/>
          </a:endParaRPr>
        </a:p>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مشاهده فراز و نشیب زندگی دیگران توسط طفل</a:t>
          </a:r>
          <a:endParaRPr lang="fa-IR" sz="2000" kern="1200" dirty="0">
            <a:latin typeface="Adobe Arabic" panose="02040503050201020203" pitchFamily="18" charset="-78"/>
            <a:cs typeface="Adobe Arabic" panose="02040503050201020203" pitchFamily="18" charset="-78"/>
          </a:endParaRPr>
        </a:p>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افزایش قدرت تحلیل به این واسطه</a:t>
          </a:r>
          <a:endParaRPr lang="fa-IR" sz="2000" kern="1200" dirty="0">
            <a:latin typeface="Adobe Arabic" panose="02040503050201020203" pitchFamily="18" charset="-78"/>
            <a:cs typeface="Adobe Arabic" panose="02040503050201020203" pitchFamily="18" charset="-78"/>
          </a:endParaRPr>
        </a:p>
      </dsp:txBody>
      <dsp:txXfrm rot="-5400000">
        <a:off x="-1" y="190757"/>
        <a:ext cx="3450759" cy="916817"/>
      </dsp:txXfrm>
    </dsp:sp>
    <dsp:sp modelId="{A711C65B-6EE9-497B-8878-DEAE97982353}">
      <dsp:nvSpPr>
        <dsp:cNvPr id="0" name=""/>
        <dsp:cNvSpPr/>
      </dsp:nvSpPr>
      <dsp:spPr>
        <a:xfrm>
          <a:off x="3482225" y="0"/>
          <a:ext cx="1968950" cy="127001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fa-IR" sz="4000" b="1" kern="1200" dirty="0" smtClean="0">
              <a:latin typeface="Adobe Arabic" panose="02040503050201020203" pitchFamily="18" charset="-78"/>
              <a:cs typeface="Adobe Arabic" panose="02040503050201020203" pitchFamily="18" charset="-78"/>
            </a:rPr>
            <a:t>قبض و بسط</a:t>
          </a:r>
          <a:endParaRPr lang="fa-IR" sz="4000" b="1" kern="1200" dirty="0">
            <a:latin typeface="Adobe Arabic" panose="02040503050201020203" pitchFamily="18" charset="-78"/>
            <a:cs typeface="Adobe Arabic" panose="02040503050201020203" pitchFamily="18" charset="-78"/>
          </a:endParaRPr>
        </a:p>
      </dsp:txBody>
      <dsp:txXfrm>
        <a:off x="3544222" y="61997"/>
        <a:ext cx="1844956" cy="1146022"/>
      </dsp:txXfrm>
    </dsp:sp>
    <dsp:sp modelId="{DAD3B50D-41E5-4D96-A52C-37E168478474}">
      <dsp:nvSpPr>
        <dsp:cNvPr id="0" name=""/>
        <dsp:cNvSpPr/>
      </dsp:nvSpPr>
      <dsp:spPr>
        <a:xfrm rot="5400000">
          <a:off x="1242171" y="220108"/>
          <a:ext cx="1016013" cy="3500357"/>
        </a:xfrm>
        <a:prstGeom prst="round2SameRect">
          <a:avLst/>
        </a:prstGeom>
        <a:solidFill>
          <a:schemeClr val="accent3">
            <a:tint val="40000"/>
            <a:alpha val="90000"/>
            <a:hueOff val="-2624090"/>
            <a:satOff val="-8502"/>
            <a:lumOff val="-1109"/>
            <a:alphaOff val="0"/>
          </a:schemeClr>
        </a:solidFill>
        <a:ln w="12700" cap="flat" cmpd="sng" algn="ctr">
          <a:solidFill>
            <a:schemeClr val="accent3">
              <a:tint val="40000"/>
              <a:alpha val="90000"/>
              <a:hueOff val="-2624090"/>
              <a:satOff val="-8502"/>
              <a:lumOff val="-11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در اختیار، دووجهی بودن تصمیمات مطرح است</a:t>
          </a:r>
          <a:endParaRPr lang="fa-IR" sz="2000" kern="1200" dirty="0">
            <a:latin typeface="Adobe Arabic" panose="02040503050201020203" pitchFamily="18" charset="-78"/>
            <a:cs typeface="Adobe Arabic" panose="02040503050201020203" pitchFamily="18" charset="-78"/>
          </a:endParaRPr>
        </a:p>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در این وضعیت، مصلحت اندیشی، حکمت و قوه اختیار طفل فعال می شود</a:t>
          </a:r>
          <a:endParaRPr lang="fa-IR" sz="2000" kern="1200" dirty="0">
            <a:latin typeface="Adobe Arabic" panose="02040503050201020203" pitchFamily="18" charset="-78"/>
            <a:cs typeface="Adobe Arabic" panose="02040503050201020203" pitchFamily="18" charset="-78"/>
          </a:endParaRPr>
        </a:p>
      </dsp:txBody>
      <dsp:txXfrm rot="-5400000">
        <a:off x="-1" y="1511878"/>
        <a:ext cx="3450759" cy="916817"/>
      </dsp:txXfrm>
    </dsp:sp>
    <dsp:sp modelId="{CBE0EB9C-F479-402B-A31E-6E77A433EC34}">
      <dsp:nvSpPr>
        <dsp:cNvPr id="0" name=""/>
        <dsp:cNvSpPr/>
      </dsp:nvSpPr>
      <dsp:spPr>
        <a:xfrm>
          <a:off x="3482225" y="1335279"/>
          <a:ext cx="1968950" cy="1270016"/>
        </a:xfrm>
        <a:prstGeom prst="roundRect">
          <a:avLst/>
        </a:prstGeom>
        <a:solidFill>
          <a:schemeClr val="accent3">
            <a:hueOff val="-1924773"/>
            <a:satOff val="4156"/>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1">
            <a:lnSpc>
              <a:spcPct val="90000"/>
            </a:lnSpc>
            <a:spcBef>
              <a:spcPct val="0"/>
            </a:spcBef>
            <a:spcAft>
              <a:spcPct val="35000"/>
            </a:spcAft>
          </a:pPr>
          <a:r>
            <a:rPr lang="fa-IR" sz="4300" b="1" kern="1200" dirty="0" smtClean="0">
              <a:latin typeface="Adobe Arabic" panose="02040503050201020203" pitchFamily="18" charset="-78"/>
              <a:cs typeface="Adobe Arabic" panose="02040503050201020203" pitchFamily="18" charset="-78"/>
            </a:rPr>
            <a:t>اخذ و ترک</a:t>
          </a:r>
          <a:endParaRPr lang="fa-IR" sz="4300" b="1" kern="1200" dirty="0">
            <a:latin typeface="Adobe Arabic" panose="02040503050201020203" pitchFamily="18" charset="-78"/>
            <a:cs typeface="Adobe Arabic" panose="02040503050201020203" pitchFamily="18" charset="-78"/>
          </a:endParaRPr>
        </a:p>
      </dsp:txBody>
      <dsp:txXfrm>
        <a:off x="3544222" y="1397276"/>
        <a:ext cx="1844956" cy="1146022"/>
      </dsp:txXfrm>
    </dsp:sp>
    <dsp:sp modelId="{2BD6EFAD-B436-4C65-9873-62EA840488A2}">
      <dsp:nvSpPr>
        <dsp:cNvPr id="0" name=""/>
        <dsp:cNvSpPr/>
      </dsp:nvSpPr>
      <dsp:spPr>
        <a:xfrm rot="5400000">
          <a:off x="1092175" y="1564225"/>
          <a:ext cx="1312587" cy="3496938"/>
        </a:xfrm>
        <a:prstGeom prst="round2SameRect">
          <a:avLst/>
        </a:prstGeom>
        <a:solidFill>
          <a:schemeClr val="accent3">
            <a:tint val="40000"/>
            <a:alpha val="90000"/>
            <a:hueOff val="-5248181"/>
            <a:satOff val="-17003"/>
            <a:lumOff val="-2219"/>
            <a:alphaOff val="0"/>
          </a:schemeClr>
        </a:solidFill>
        <a:ln w="12700" cap="flat" cmpd="sng" algn="ctr">
          <a:solidFill>
            <a:schemeClr val="accent3">
              <a:tint val="40000"/>
              <a:alpha val="90000"/>
              <a:hueOff val="-5248181"/>
              <a:satOff val="-17003"/>
              <a:lumOff val="-22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بر اثر مدیریت اختیار و کنترل خواست ها</a:t>
          </a:r>
          <a:endParaRPr lang="fa-IR" sz="2000" kern="1200" dirty="0">
            <a:latin typeface="Adobe Arabic" panose="02040503050201020203" pitchFamily="18" charset="-78"/>
            <a:cs typeface="Adobe Arabic" panose="02040503050201020203" pitchFamily="18" charset="-78"/>
          </a:endParaRPr>
        </a:p>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عقاب و پاداش نباید او را غیرمتعادل کند.</a:t>
          </a:r>
          <a:endParaRPr lang="fa-IR" sz="2000" kern="1200" dirty="0">
            <a:latin typeface="Adobe Arabic" panose="02040503050201020203" pitchFamily="18" charset="-78"/>
            <a:cs typeface="Adobe Arabic" panose="02040503050201020203" pitchFamily="18" charset="-78"/>
          </a:endParaRPr>
        </a:p>
        <a:p>
          <a:pPr marL="228600" lvl="1" indent="-228600" algn="r" defTabSz="889000" rtl="1">
            <a:lnSpc>
              <a:spcPct val="90000"/>
            </a:lnSpc>
            <a:spcBef>
              <a:spcPct val="0"/>
            </a:spcBef>
            <a:spcAft>
              <a:spcPct val="15000"/>
            </a:spcAft>
            <a:buChar char="••"/>
          </a:pPr>
          <a:r>
            <a:rPr lang="fa-IR" sz="2000" kern="1200" dirty="0" smtClean="0">
              <a:latin typeface="Adobe Arabic" panose="02040503050201020203" pitchFamily="18" charset="-78"/>
              <a:cs typeface="Adobe Arabic" panose="02040503050201020203" pitchFamily="18" charset="-78"/>
            </a:rPr>
            <a:t>تاخیر نینداختن در پاداش و تاخیر انداختن در عقاب</a:t>
          </a:r>
          <a:endParaRPr lang="fa-IR" sz="2000" kern="1200" dirty="0">
            <a:latin typeface="Adobe Arabic" panose="02040503050201020203" pitchFamily="18" charset="-78"/>
            <a:cs typeface="Adobe Arabic" panose="02040503050201020203" pitchFamily="18" charset="-78"/>
          </a:endParaRPr>
        </a:p>
      </dsp:txBody>
      <dsp:txXfrm rot="-5400000">
        <a:off x="0" y="2720476"/>
        <a:ext cx="3432863" cy="1184437"/>
      </dsp:txXfrm>
    </dsp:sp>
    <dsp:sp modelId="{1B08DABE-C2FC-469C-AE9B-C5F07BAA403C}">
      <dsp:nvSpPr>
        <dsp:cNvPr id="0" name=""/>
        <dsp:cNvSpPr/>
      </dsp:nvSpPr>
      <dsp:spPr>
        <a:xfrm>
          <a:off x="3491343" y="2692012"/>
          <a:ext cx="1967028" cy="1270016"/>
        </a:xfrm>
        <a:prstGeom prst="roundRect">
          <a:avLst/>
        </a:prstGeom>
        <a:solidFill>
          <a:schemeClr val="accent3">
            <a:hueOff val="-3849546"/>
            <a:satOff val="8312"/>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fa-IR" sz="4000" b="1" kern="1200" dirty="0" smtClean="0">
              <a:latin typeface="Adobe Arabic" panose="02040503050201020203" pitchFamily="18" charset="-78"/>
              <a:cs typeface="Adobe Arabic" panose="02040503050201020203" pitchFamily="18" charset="-78"/>
            </a:rPr>
            <a:t>پاداش و جزا</a:t>
          </a:r>
          <a:endParaRPr lang="fa-IR" sz="4000" b="1" kern="1200" dirty="0">
            <a:latin typeface="Adobe Arabic" panose="02040503050201020203" pitchFamily="18" charset="-78"/>
            <a:cs typeface="Adobe Arabic" panose="02040503050201020203" pitchFamily="18" charset="-78"/>
          </a:endParaRPr>
        </a:p>
      </dsp:txBody>
      <dsp:txXfrm>
        <a:off x="3553340" y="2754009"/>
        <a:ext cx="1843034" cy="11460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B9DDD-3ADC-4EBF-8F92-BE6E04CA343A}">
      <dsp:nvSpPr>
        <dsp:cNvPr id="0" name=""/>
        <dsp:cNvSpPr/>
      </dsp:nvSpPr>
      <dsp:spPr>
        <a:xfrm rot="5400000">
          <a:off x="362674" y="2727283"/>
          <a:ext cx="1085357" cy="180601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B7151-3A0B-4425-AE64-9F5CCF668370}">
      <dsp:nvSpPr>
        <dsp:cNvPr id="0" name=""/>
        <dsp:cNvSpPr/>
      </dsp:nvSpPr>
      <dsp:spPr>
        <a:xfrm>
          <a:off x="181501" y="3266891"/>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اول : تقویت تعبد طفل نسبت به </a:t>
          </a:r>
          <a:r>
            <a:rPr lang="fa-IR" sz="2400" kern="1200" dirty="0" smtClean="0">
              <a:latin typeface="Adobe Arabic" panose="02040503050201020203" pitchFamily="18" charset="-78"/>
              <a:cs typeface="Adobe Arabic" panose="02040503050201020203" pitchFamily="18" charset="-78"/>
            </a:rPr>
            <a:t>توان اختیار خود با محوریت نماز</a:t>
          </a:r>
          <a:endParaRPr lang="fa-IR" sz="2400" kern="1200" dirty="0">
            <a:latin typeface="Adobe Arabic" panose="02040503050201020203" pitchFamily="18" charset="-78"/>
            <a:cs typeface="Adobe Arabic" panose="02040503050201020203" pitchFamily="18" charset="-78"/>
          </a:endParaRPr>
        </a:p>
      </dsp:txBody>
      <dsp:txXfrm>
        <a:off x="181501" y="3266891"/>
        <a:ext cx="1630476" cy="1429208"/>
      </dsp:txXfrm>
    </dsp:sp>
    <dsp:sp modelId="{463ED551-620E-4DCC-8F58-1D2C73B0DD89}">
      <dsp:nvSpPr>
        <dsp:cNvPr id="0" name=""/>
        <dsp:cNvSpPr/>
      </dsp:nvSpPr>
      <dsp:spPr>
        <a:xfrm>
          <a:off x="1504341" y="2594322"/>
          <a:ext cx="307637" cy="307637"/>
        </a:xfrm>
        <a:prstGeom prst="triangle">
          <a:avLst>
            <a:gd name="adj" fmla="val 100000"/>
          </a:avLst>
        </a:prstGeom>
        <a:solidFill>
          <a:schemeClr val="accent3">
            <a:hueOff val="-384955"/>
            <a:satOff val="831"/>
            <a:lumOff val="-1059"/>
            <a:alphaOff val="0"/>
          </a:schemeClr>
        </a:solidFill>
        <a:ln w="12700" cap="flat" cmpd="sng" algn="ctr">
          <a:solidFill>
            <a:schemeClr val="accent3">
              <a:hueOff val="-384955"/>
              <a:satOff val="831"/>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31F02-64AA-46E6-A1B4-1F2A60B5ECBD}">
      <dsp:nvSpPr>
        <dsp:cNvPr id="0" name=""/>
        <dsp:cNvSpPr/>
      </dsp:nvSpPr>
      <dsp:spPr>
        <a:xfrm rot="5400000">
          <a:off x="2358696" y="2233365"/>
          <a:ext cx="1085357" cy="1806010"/>
        </a:xfrm>
        <a:prstGeom prst="corner">
          <a:avLst>
            <a:gd name="adj1" fmla="val 16120"/>
            <a:gd name="adj2" fmla="val 16110"/>
          </a:avLst>
        </a:prstGeom>
        <a:solidFill>
          <a:schemeClr val="accent3">
            <a:hueOff val="-769909"/>
            <a:satOff val="1662"/>
            <a:lumOff val="-2118"/>
            <a:alphaOff val="0"/>
          </a:schemeClr>
        </a:solidFill>
        <a:ln w="12700" cap="flat" cmpd="sng" algn="ctr">
          <a:solidFill>
            <a:schemeClr val="accent3">
              <a:hueOff val="-769909"/>
              <a:satOff val="1662"/>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4ABA1-C413-4A27-B263-D00E718D56A3}">
      <dsp:nvSpPr>
        <dsp:cNvPr id="0" name=""/>
        <dsp:cNvSpPr/>
      </dsp:nvSpPr>
      <dsp:spPr>
        <a:xfrm>
          <a:off x="2177523" y="2772973"/>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دوم: تقویت شناخت طفل پیرامون </a:t>
          </a:r>
          <a:r>
            <a:rPr lang="fa-IR" sz="2400" kern="1200" dirty="0" smtClean="0">
              <a:latin typeface="Adobe Arabic" panose="02040503050201020203" pitchFamily="18" charset="-78"/>
              <a:cs typeface="Adobe Arabic" panose="02040503050201020203" pitchFamily="18" charset="-78"/>
            </a:rPr>
            <a:t>توان اختیار خود با محوریت نماز</a:t>
          </a:r>
          <a:endParaRPr lang="fa-IR" sz="2400" kern="1200" dirty="0">
            <a:latin typeface="Adobe Arabic" panose="02040503050201020203" pitchFamily="18" charset="-78"/>
            <a:cs typeface="Adobe Arabic" panose="02040503050201020203" pitchFamily="18" charset="-78"/>
          </a:endParaRPr>
        </a:p>
      </dsp:txBody>
      <dsp:txXfrm>
        <a:off x="2177523" y="2772973"/>
        <a:ext cx="1630476" cy="1429208"/>
      </dsp:txXfrm>
    </dsp:sp>
    <dsp:sp modelId="{D4D73369-490F-4A4F-AB92-9EF2C830A5DE}">
      <dsp:nvSpPr>
        <dsp:cNvPr id="0" name=""/>
        <dsp:cNvSpPr/>
      </dsp:nvSpPr>
      <dsp:spPr>
        <a:xfrm>
          <a:off x="3500362" y="2100405"/>
          <a:ext cx="307637" cy="307637"/>
        </a:xfrm>
        <a:prstGeom prst="triangle">
          <a:avLst>
            <a:gd name="adj" fmla="val 100000"/>
          </a:avLst>
        </a:prstGeom>
        <a:solidFill>
          <a:schemeClr val="accent3">
            <a:hueOff val="-1154864"/>
            <a:satOff val="2494"/>
            <a:lumOff val="-3176"/>
            <a:alphaOff val="0"/>
          </a:schemeClr>
        </a:solidFill>
        <a:ln w="12700" cap="flat" cmpd="sng" algn="ctr">
          <a:solidFill>
            <a:schemeClr val="accent3">
              <a:hueOff val="-1154864"/>
              <a:satOff val="2494"/>
              <a:lumOff val="-3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32291-B065-4F85-963E-D58880E5AC25}">
      <dsp:nvSpPr>
        <dsp:cNvPr id="0" name=""/>
        <dsp:cNvSpPr/>
      </dsp:nvSpPr>
      <dsp:spPr>
        <a:xfrm rot="5400000">
          <a:off x="4354718" y="1739448"/>
          <a:ext cx="1085357" cy="1806010"/>
        </a:xfrm>
        <a:prstGeom prst="corner">
          <a:avLst>
            <a:gd name="adj1" fmla="val 16120"/>
            <a:gd name="adj2" fmla="val 16110"/>
          </a:avLst>
        </a:prstGeom>
        <a:solidFill>
          <a:schemeClr val="accent3">
            <a:hueOff val="-1539818"/>
            <a:satOff val="3325"/>
            <a:lumOff val="-4235"/>
            <a:alphaOff val="0"/>
          </a:schemeClr>
        </a:solidFill>
        <a:ln w="12700" cap="flat" cmpd="sng" algn="ctr">
          <a:solidFill>
            <a:schemeClr val="accent3">
              <a:hueOff val="-1539818"/>
              <a:satOff val="3325"/>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73A9E-551F-46AD-BE7B-80FC9A302732}">
      <dsp:nvSpPr>
        <dsp:cNvPr id="0" name=""/>
        <dsp:cNvSpPr/>
      </dsp:nvSpPr>
      <dsp:spPr>
        <a:xfrm>
          <a:off x="4173545" y="2279056"/>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سوم: آشنا کردن طفل با عجایب </a:t>
          </a:r>
          <a:r>
            <a:rPr lang="fa-IR" sz="2400" kern="1200" dirty="0" smtClean="0">
              <a:latin typeface="Adobe Arabic" panose="02040503050201020203" pitchFamily="18" charset="-78"/>
              <a:cs typeface="Adobe Arabic" panose="02040503050201020203" pitchFamily="18" charset="-78"/>
            </a:rPr>
            <a:t>توان اختیار</a:t>
          </a:r>
          <a:endParaRPr lang="fa-IR" sz="2400" kern="1200" dirty="0">
            <a:latin typeface="Adobe Arabic" panose="02040503050201020203" pitchFamily="18" charset="-78"/>
            <a:cs typeface="Adobe Arabic" panose="02040503050201020203" pitchFamily="18" charset="-78"/>
          </a:endParaRPr>
        </a:p>
      </dsp:txBody>
      <dsp:txXfrm>
        <a:off x="4173545" y="2279056"/>
        <a:ext cx="1630476" cy="1429208"/>
      </dsp:txXfrm>
    </dsp:sp>
    <dsp:sp modelId="{9D748D5A-21BC-4DF2-973B-6E60F369694C}">
      <dsp:nvSpPr>
        <dsp:cNvPr id="0" name=""/>
        <dsp:cNvSpPr/>
      </dsp:nvSpPr>
      <dsp:spPr>
        <a:xfrm>
          <a:off x="5496384" y="1606487"/>
          <a:ext cx="307637" cy="307637"/>
        </a:xfrm>
        <a:prstGeom prst="triangle">
          <a:avLst>
            <a:gd name="adj" fmla="val 100000"/>
          </a:avLst>
        </a:prstGeom>
        <a:solidFill>
          <a:schemeClr val="accent3">
            <a:hueOff val="-1924773"/>
            <a:satOff val="4156"/>
            <a:lumOff val="-5294"/>
            <a:alphaOff val="0"/>
          </a:schemeClr>
        </a:solidFill>
        <a:ln w="12700" cap="flat" cmpd="sng" algn="ctr">
          <a:solidFill>
            <a:schemeClr val="accent3">
              <a:hueOff val="-1924773"/>
              <a:satOff val="4156"/>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238DE-CB87-47F8-91AE-E932B963A7B7}">
      <dsp:nvSpPr>
        <dsp:cNvPr id="0" name=""/>
        <dsp:cNvSpPr/>
      </dsp:nvSpPr>
      <dsp:spPr>
        <a:xfrm rot="5400000">
          <a:off x="6350739" y="1245530"/>
          <a:ext cx="1085357" cy="1806010"/>
        </a:xfrm>
        <a:prstGeom prst="corner">
          <a:avLst>
            <a:gd name="adj1" fmla="val 16120"/>
            <a:gd name="adj2" fmla="val 16110"/>
          </a:avLst>
        </a:prstGeom>
        <a:solidFill>
          <a:schemeClr val="accent3">
            <a:hueOff val="-2309728"/>
            <a:satOff val="4987"/>
            <a:lumOff val="-6353"/>
            <a:alphaOff val="0"/>
          </a:schemeClr>
        </a:solidFill>
        <a:ln w="12700" cap="flat" cmpd="sng" algn="ctr">
          <a:solidFill>
            <a:schemeClr val="accent3">
              <a:hueOff val="-2309728"/>
              <a:satOff val="4987"/>
              <a:lumOff val="-6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D14A7-7B3F-4E90-9123-8E4B3263B501}">
      <dsp:nvSpPr>
        <dsp:cNvPr id="0" name=""/>
        <dsp:cNvSpPr/>
      </dsp:nvSpPr>
      <dsp:spPr>
        <a:xfrm>
          <a:off x="6169566" y="1785138"/>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چهارم: تقویت مشاهده طفل در زوایای مخفی </a:t>
          </a:r>
          <a:r>
            <a:rPr lang="fa-IR" sz="2400" kern="1200" dirty="0" smtClean="0">
              <a:latin typeface="Adobe Arabic" panose="02040503050201020203" pitchFamily="18" charset="-78"/>
              <a:cs typeface="Adobe Arabic" panose="02040503050201020203" pitchFamily="18" charset="-78"/>
            </a:rPr>
            <a:t>توان اختیار</a:t>
          </a:r>
          <a:endParaRPr lang="fa-IR" sz="2400" kern="1200" dirty="0">
            <a:latin typeface="Adobe Arabic" panose="02040503050201020203" pitchFamily="18" charset="-78"/>
            <a:cs typeface="Adobe Arabic" panose="02040503050201020203" pitchFamily="18" charset="-78"/>
          </a:endParaRPr>
        </a:p>
      </dsp:txBody>
      <dsp:txXfrm>
        <a:off x="6169566" y="1785138"/>
        <a:ext cx="1630476" cy="1429208"/>
      </dsp:txXfrm>
    </dsp:sp>
    <dsp:sp modelId="{19405A18-D03B-4023-A0E8-1837AAFD098C}">
      <dsp:nvSpPr>
        <dsp:cNvPr id="0" name=""/>
        <dsp:cNvSpPr/>
      </dsp:nvSpPr>
      <dsp:spPr>
        <a:xfrm>
          <a:off x="7492406" y="1112570"/>
          <a:ext cx="307637" cy="307637"/>
        </a:xfrm>
        <a:prstGeom prst="triangle">
          <a:avLst>
            <a:gd name="adj" fmla="val 100000"/>
          </a:avLst>
        </a:prstGeom>
        <a:solidFill>
          <a:schemeClr val="accent3">
            <a:hueOff val="-2694682"/>
            <a:satOff val="5818"/>
            <a:lumOff val="-7412"/>
            <a:alphaOff val="0"/>
          </a:schemeClr>
        </a:solidFill>
        <a:ln w="12700" cap="flat" cmpd="sng" algn="ctr">
          <a:solidFill>
            <a:schemeClr val="accent3">
              <a:hueOff val="-2694682"/>
              <a:satOff val="5818"/>
              <a:lumOff val="-7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F1372-103E-4A99-A4AC-A9B461D41238}">
      <dsp:nvSpPr>
        <dsp:cNvPr id="0" name=""/>
        <dsp:cNvSpPr/>
      </dsp:nvSpPr>
      <dsp:spPr>
        <a:xfrm rot="5400000">
          <a:off x="8346761" y="751613"/>
          <a:ext cx="1085357" cy="1806010"/>
        </a:xfrm>
        <a:prstGeom prst="corner">
          <a:avLst>
            <a:gd name="adj1" fmla="val 16120"/>
            <a:gd name="adj2" fmla="val 16110"/>
          </a:avLst>
        </a:prstGeom>
        <a:solidFill>
          <a:schemeClr val="accent3">
            <a:hueOff val="-3079637"/>
            <a:satOff val="6650"/>
            <a:lumOff val="-8470"/>
            <a:alphaOff val="0"/>
          </a:schemeClr>
        </a:solidFill>
        <a:ln w="12700" cap="flat" cmpd="sng" algn="ctr">
          <a:solidFill>
            <a:schemeClr val="accent3">
              <a:hueOff val="-3079637"/>
              <a:satOff val="6650"/>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A5072-7D19-4BD4-907C-18DD8788D471}">
      <dsp:nvSpPr>
        <dsp:cNvPr id="0" name=""/>
        <dsp:cNvSpPr/>
      </dsp:nvSpPr>
      <dsp:spPr>
        <a:xfrm>
          <a:off x="8165588" y="1291221"/>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پنجم: توجه طفل به نعمت های خاص در رابطه با </a:t>
          </a:r>
          <a:r>
            <a:rPr lang="fa-IR" sz="2400" kern="1200" dirty="0" smtClean="0">
              <a:latin typeface="Adobe Arabic" panose="02040503050201020203" pitchFamily="18" charset="-78"/>
              <a:cs typeface="Adobe Arabic" panose="02040503050201020203" pitchFamily="18" charset="-78"/>
            </a:rPr>
            <a:t>اختیار</a:t>
          </a:r>
          <a:endParaRPr lang="fa-IR" sz="2400" kern="1200" dirty="0">
            <a:latin typeface="Adobe Arabic" panose="02040503050201020203" pitchFamily="18" charset="-78"/>
            <a:cs typeface="Adobe Arabic" panose="02040503050201020203" pitchFamily="18" charset="-78"/>
          </a:endParaRPr>
        </a:p>
      </dsp:txBody>
      <dsp:txXfrm>
        <a:off x="8165588" y="1291221"/>
        <a:ext cx="1630476" cy="1429208"/>
      </dsp:txXfrm>
    </dsp:sp>
    <dsp:sp modelId="{6BC756F3-95B3-44BE-8E34-4B9B75B59D76}">
      <dsp:nvSpPr>
        <dsp:cNvPr id="0" name=""/>
        <dsp:cNvSpPr/>
      </dsp:nvSpPr>
      <dsp:spPr>
        <a:xfrm>
          <a:off x="9488427" y="618652"/>
          <a:ext cx="307637" cy="307637"/>
        </a:xfrm>
        <a:prstGeom prst="triangle">
          <a:avLst>
            <a:gd name="adj" fmla="val 100000"/>
          </a:avLst>
        </a:prstGeom>
        <a:solidFill>
          <a:schemeClr val="accent3">
            <a:hueOff val="-3464591"/>
            <a:satOff val="7481"/>
            <a:lumOff val="-9529"/>
            <a:alphaOff val="0"/>
          </a:schemeClr>
        </a:solidFill>
        <a:ln w="12700" cap="flat" cmpd="sng" algn="ctr">
          <a:solidFill>
            <a:schemeClr val="accent3">
              <a:hueOff val="-3464591"/>
              <a:satOff val="7481"/>
              <a:lumOff val="-9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AD48F-2606-4BEA-9D02-2D982013B6E4}">
      <dsp:nvSpPr>
        <dsp:cNvPr id="0" name=""/>
        <dsp:cNvSpPr/>
      </dsp:nvSpPr>
      <dsp:spPr>
        <a:xfrm rot="5400000">
          <a:off x="10342783" y="257695"/>
          <a:ext cx="1085357" cy="1806010"/>
        </a:xfrm>
        <a:prstGeom prst="corner">
          <a:avLst>
            <a:gd name="adj1" fmla="val 16120"/>
            <a:gd name="adj2" fmla="val 16110"/>
          </a:avLst>
        </a:prstGeom>
        <a:solidFill>
          <a:schemeClr val="accent3">
            <a:hueOff val="-3849546"/>
            <a:satOff val="8312"/>
            <a:lumOff val="-10588"/>
            <a:alphaOff val="0"/>
          </a:schemeClr>
        </a:solidFill>
        <a:ln w="12700" cap="flat" cmpd="sng" algn="ctr">
          <a:solidFill>
            <a:schemeClr val="accent3">
              <a:hueOff val="-3849546"/>
              <a:satOff val="8312"/>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170AF-0DB8-4178-A779-AF63F4A9FBF4}">
      <dsp:nvSpPr>
        <dsp:cNvPr id="0" name=""/>
        <dsp:cNvSpPr/>
      </dsp:nvSpPr>
      <dsp:spPr>
        <a:xfrm>
          <a:off x="10161610" y="797303"/>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ششم: توجه دادن طفل به گزاره های قرآنی در رابطه با </a:t>
          </a:r>
          <a:r>
            <a:rPr lang="fa-IR" sz="2400" kern="1200" dirty="0" smtClean="0">
              <a:latin typeface="Adobe Arabic" panose="02040503050201020203" pitchFamily="18" charset="-78"/>
              <a:cs typeface="Adobe Arabic" panose="02040503050201020203" pitchFamily="18" charset="-78"/>
            </a:rPr>
            <a:t>اختیار</a:t>
          </a:r>
          <a:endParaRPr lang="fa-IR" sz="2400" kern="1200" dirty="0">
            <a:latin typeface="Adobe Arabic" panose="02040503050201020203" pitchFamily="18" charset="-78"/>
            <a:cs typeface="Adobe Arabic" panose="02040503050201020203" pitchFamily="18" charset="-78"/>
          </a:endParaRPr>
        </a:p>
      </dsp:txBody>
      <dsp:txXfrm>
        <a:off x="10161610" y="797303"/>
        <a:ext cx="1630476" cy="14292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39E2C-06C6-4BEB-9E5D-C026ECF9DBB6}">
      <dsp:nvSpPr>
        <dsp:cNvPr id="0" name=""/>
        <dsp:cNvSpPr/>
      </dsp:nvSpPr>
      <dsp:spPr>
        <a:xfrm>
          <a:off x="3780" y="1352568"/>
          <a:ext cx="1516647" cy="1523962"/>
        </a:xfrm>
        <a:prstGeom prst="roundRect">
          <a:avLst>
            <a:gd name="adj" fmla="val 10000"/>
          </a:avLst>
        </a:prstGeom>
        <a:gradFill rotWithShape="0">
          <a:gsLst>
            <a:gs pos="0">
              <a:schemeClr val="accent2">
                <a:shade val="60000"/>
                <a:hueOff val="0"/>
                <a:satOff val="0"/>
                <a:lumOff val="0"/>
                <a:alphaOff val="0"/>
                <a:satMod val="103000"/>
                <a:lumMod val="102000"/>
                <a:tint val="94000"/>
              </a:schemeClr>
            </a:gs>
            <a:gs pos="50000">
              <a:schemeClr val="accent2">
                <a:shade val="60000"/>
                <a:hueOff val="0"/>
                <a:satOff val="0"/>
                <a:lumOff val="0"/>
                <a:alphaOff val="0"/>
                <a:satMod val="110000"/>
                <a:lumMod val="100000"/>
                <a:shade val="100000"/>
              </a:schemeClr>
            </a:gs>
            <a:gs pos="100000">
              <a:schemeClr val="accent2">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latin typeface="Adobe Arabic" panose="02040503050201020203" pitchFamily="18" charset="-78"/>
              <a:cs typeface="Adobe Arabic" panose="02040503050201020203" pitchFamily="18" charset="-78"/>
            </a:rPr>
            <a:t>یادگیری</a:t>
          </a:r>
          <a:endParaRPr lang="fa-IR" sz="3200" kern="1200" dirty="0">
            <a:latin typeface="Adobe Arabic" panose="02040503050201020203" pitchFamily="18" charset="-78"/>
            <a:cs typeface="Adobe Arabic" panose="02040503050201020203" pitchFamily="18" charset="-78"/>
          </a:endParaRPr>
        </a:p>
      </dsp:txBody>
      <dsp:txXfrm>
        <a:off x="48201" y="1396989"/>
        <a:ext cx="1427805" cy="1435120"/>
      </dsp:txXfrm>
    </dsp:sp>
    <dsp:sp modelId="{22390656-65A6-4BE9-BD92-20A36D10570C}">
      <dsp:nvSpPr>
        <dsp:cNvPr id="0" name=""/>
        <dsp:cNvSpPr/>
      </dsp:nvSpPr>
      <dsp:spPr>
        <a:xfrm rot="19457599">
          <a:off x="1379306" y="1643979"/>
          <a:ext cx="1501412" cy="64863"/>
        </a:xfrm>
        <a:custGeom>
          <a:avLst/>
          <a:gdLst/>
          <a:ahLst/>
          <a:cxnLst/>
          <a:rect l="0" t="0" r="0" b="0"/>
          <a:pathLst>
            <a:path>
              <a:moveTo>
                <a:pt x="0" y="32431"/>
              </a:moveTo>
              <a:lnTo>
                <a:pt x="1501412" y="32431"/>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2092477" y="1638875"/>
        <a:ext cx="75070" cy="75070"/>
      </dsp:txXfrm>
    </dsp:sp>
    <dsp:sp modelId="{68978D50-4716-48F5-B327-7E7E362A855F}">
      <dsp:nvSpPr>
        <dsp:cNvPr id="0" name=""/>
        <dsp:cNvSpPr/>
      </dsp:nvSpPr>
      <dsp:spPr>
        <a:xfrm>
          <a:off x="2739598" y="476289"/>
          <a:ext cx="3047925" cy="1523962"/>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latin typeface="Adobe Arabic" panose="02040503050201020203" pitchFamily="18" charset="-78"/>
              <a:cs typeface="Adobe Arabic" panose="02040503050201020203" pitchFamily="18" charset="-78"/>
            </a:rPr>
            <a:t>سطح ملکی (فکر، تحلیل داده ها و حافظه)</a:t>
          </a:r>
          <a:endParaRPr lang="fa-IR" sz="3200" kern="1200" dirty="0">
            <a:latin typeface="Adobe Arabic" panose="02040503050201020203" pitchFamily="18" charset="-78"/>
            <a:cs typeface="Adobe Arabic" panose="02040503050201020203" pitchFamily="18" charset="-78"/>
          </a:endParaRPr>
        </a:p>
      </dsp:txBody>
      <dsp:txXfrm>
        <a:off x="2784233" y="520924"/>
        <a:ext cx="2958655" cy="1434692"/>
      </dsp:txXfrm>
    </dsp:sp>
    <dsp:sp modelId="{2523AD59-2FD7-464D-944F-B9EADFBD6B3D}">
      <dsp:nvSpPr>
        <dsp:cNvPr id="0" name=""/>
        <dsp:cNvSpPr/>
      </dsp:nvSpPr>
      <dsp:spPr>
        <a:xfrm rot="2532387">
          <a:off x="5608150" y="1670617"/>
          <a:ext cx="1383671" cy="64863"/>
        </a:xfrm>
        <a:custGeom>
          <a:avLst/>
          <a:gdLst/>
          <a:ahLst/>
          <a:cxnLst/>
          <a:rect l="0" t="0" r="0" b="0"/>
          <a:pathLst>
            <a:path>
              <a:moveTo>
                <a:pt x="0" y="32431"/>
              </a:moveTo>
              <a:lnTo>
                <a:pt x="1383671" y="32431"/>
              </a:lnTo>
            </a:path>
          </a:pathLst>
        </a:custGeom>
        <a:noFill/>
        <a:ln w="12700" cap="flat" cmpd="sng" algn="ctr">
          <a:solidFill>
            <a:schemeClr val="accent2">
              <a:tint val="7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6265395" y="1668457"/>
        <a:ext cx="69183" cy="69183"/>
      </dsp:txXfrm>
    </dsp:sp>
    <dsp:sp modelId="{AF329D5E-D794-404C-840F-8F208E4BA3E2}">
      <dsp:nvSpPr>
        <dsp:cNvPr id="0" name=""/>
        <dsp:cNvSpPr/>
      </dsp:nvSpPr>
      <dsp:spPr>
        <a:xfrm>
          <a:off x="6812449" y="1405846"/>
          <a:ext cx="3047925" cy="1523962"/>
        </a:xfrm>
        <a:prstGeom prst="roundRect">
          <a:avLst>
            <a:gd name="adj" fmla="val 10000"/>
          </a:avLst>
        </a:prstGeom>
        <a:gradFill rotWithShape="0">
          <a:gsLst>
            <a:gs pos="0">
              <a:schemeClr val="accent2">
                <a:tint val="99000"/>
                <a:hueOff val="0"/>
                <a:satOff val="0"/>
                <a:lumOff val="0"/>
                <a:alphaOff val="0"/>
                <a:satMod val="103000"/>
                <a:lumMod val="102000"/>
                <a:tint val="94000"/>
              </a:schemeClr>
            </a:gs>
            <a:gs pos="50000">
              <a:schemeClr val="accent2">
                <a:tint val="99000"/>
                <a:hueOff val="0"/>
                <a:satOff val="0"/>
                <a:lumOff val="0"/>
                <a:alphaOff val="0"/>
                <a:satMod val="110000"/>
                <a:lumMod val="100000"/>
                <a:shade val="100000"/>
              </a:schemeClr>
            </a:gs>
            <a:gs pos="100000">
              <a:schemeClr val="accent2">
                <a:tint val="99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latin typeface="Adobe Arabic" panose="02040503050201020203" pitchFamily="18" charset="-78"/>
              <a:cs typeface="Adobe Arabic" panose="02040503050201020203" pitchFamily="18" charset="-78"/>
            </a:rPr>
            <a:t>فعال شدن هر دو با </a:t>
          </a:r>
          <a:r>
            <a:rPr lang="fa-IR" sz="3200" kern="1200" dirty="0" smtClean="0">
              <a:solidFill>
                <a:schemeClr val="bg2">
                  <a:lumMod val="25000"/>
                </a:schemeClr>
              </a:solidFill>
              <a:latin typeface="Adobe Arabic" panose="02040503050201020203" pitchFamily="18" charset="-78"/>
              <a:cs typeface="Adobe Arabic" panose="02040503050201020203" pitchFamily="18" charset="-78"/>
            </a:rPr>
            <a:t>{فعال شدن تفکر و حفظ اطلاعات مفید}</a:t>
          </a:r>
          <a:r>
            <a:rPr lang="fa-IR" sz="3200" kern="1200" dirty="0" smtClean="0">
              <a:latin typeface="Adobe Arabic" panose="02040503050201020203" pitchFamily="18" charset="-78"/>
              <a:cs typeface="Adobe Arabic" panose="02040503050201020203" pitchFamily="18" charset="-78"/>
            </a:rPr>
            <a:t> اتفاق می افتد.</a:t>
          </a:r>
          <a:endParaRPr lang="fa-IR" sz="3200" kern="1200" dirty="0">
            <a:latin typeface="Adobe Arabic" panose="02040503050201020203" pitchFamily="18" charset="-78"/>
            <a:cs typeface="Adobe Arabic" panose="02040503050201020203" pitchFamily="18" charset="-78"/>
          </a:endParaRPr>
        </a:p>
      </dsp:txBody>
      <dsp:txXfrm>
        <a:off x="6857084" y="1450481"/>
        <a:ext cx="2958655" cy="1434692"/>
      </dsp:txXfrm>
    </dsp:sp>
    <dsp:sp modelId="{D383FC9E-4D4B-49DF-B2B8-FC3FFE26FD40}">
      <dsp:nvSpPr>
        <dsp:cNvPr id="0" name=""/>
        <dsp:cNvSpPr/>
      </dsp:nvSpPr>
      <dsp:spPr>
        <a:xfrm rot="2142401">
          <a:off x="1379306" y="2520257"/>
          <a:ext cx="1501412" cy="64863"/>
        </a:xfrm>
        <a:custGeom>
          <a:avLst/>
          <a:gdLst/>
          <a:ahLst/>
          <a:cxnLst/>
          <a:rect l="0" t="0" r="0" b="0"/>
          <a:pathLst>
            <a:path>
              <a:moveTo>
                <a:pt x="0" y="32431"/>
              </a:moveTo>
              <a:lnTo>
                <a:pt x="1501412" y="32431"/>
              </a:lnTo>
            </a:path>
          </a:pathLst>
        </a:custGeom>
        <a:noFill/>
        <a:ln w="12700" cap="flat" cmpd="sng" algn="ctr">
          <a:solidFill>
            <a:schemeClr val="accent2">
              <a:tint val="9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2092477" y="2515153"/>
        <a:ext cx="75070" cy="75070"/>
      </dsp:txXfrm>
    </dsp:sp>
    <dsp:sp modelId="{71FE0790-73DA-498F-B21F-084C67897602}">
      <dsp:nvSpPr>
        <dsp:cNvPr id="0" name=""/>
        <dsp:cNvSpPr/>
      </dsp:nvSpPr>
      <dsp:spPr>
        <a:xfrm>
          <a:off x="2739598" y="2228847"/>
          <a:ext cx="3047925" cy="1523962"/>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a-IR" sz="3200" kern="1200" dirty="0" smtClean="0">
              <a:latin typeface="Adobe Arabic" panose="02040503050201020203" pitchFamily="18" charset="-78"/>
              <a:cs typeface="Adobe Arabic" panose="02040503050201020203" pitchFamily="18" charset="-78"/>
            </a:rPr>
            <a:t>سطح ملکوتی (ذکر، اتصال به غیب)</a:t>
          </a:r>
          <a:endParaRPr lang="fa-IR" sz="3200" kern="1200" dirty="0">
            <a:latin typeface="Adobe Arabic" panose="02040503050201020203" pitchFamily="18" charset="-78"/>
            <a:cs typeface="Adobe Arabic" panose="02040503050201020203" pitchFamily="18" charset="-78"/>
          </a:endParaRPr>
        </a:p>
      </dsp:txBody>
      <dsp:txXfrm>
        <a:off x="2784233" y="2273482"/>
        <a:ext cx="2958655" cy="14346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11B5E-94E6-457A-867F-0A6548F47968}">
      <dsp:nvSpPr>
        <dsp:cNvPr id="0" name=""/>
        <dsp:cNvSpPr/>
      </dsp:nvSpPr>
      <dsp:spPr>
        <a:xfrm>
          <a:off x="3514819" y="1505545"/>
          <a:ext cx="3750656" cy="375065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lvl="0" algn="ctr" defTabSz="2933700" rtl="1">
            <a:lnSpc>
              <a:spcPct val="90000"/>
            </a:lnSpc>
            <a:spcBef>
              <a:spcPct val="0"/>
            </a:spcBef>
            <a:spcAft>
              <a:spcPct val="35000"/>
            </a:spcAft>
          </a:pPr>
          <a:r>
            <a:rPr lang="fa-IR" sz="6600" kern="1200" dirty="0" smtClean="0">
              <a:latin typeface="Adobe Arabic" panose="02040503050201020203" pitchFamily="18" charset="-78"/>
              <a:cs typeface="Adobe Arabic" panose="02040503050201020203" pitchFamily="18" charset="-78"/>
            </a:rPr>
            <a:t>فعال کردن تفکر اجتماعی</a:t>
          </a:r>
          <a:endParaRPr lang="fa-IR" sz="6600" kern="1200" dirty="0">
            <a:latin typeface="Adobe Arabic" panose="02040503050201020203" pitchFamily="18" charset="-78"/>
            <a:cs typeface="Adobe Arabic" panose="02040503050201020203" pitchFamily="18" charset="-78"/>
          </a:endParaRPr>
        </a:p>
      </dsp:txBody>
      <dsp:txXfrm>
        <a:off x="4064090" y="2054816"/>
        <a:ext cx="2652114" cy="2652114"/>
      </dsp:txXfrm>
    </dsp:sp>
    <dsp:sp modelId="{DFD84329-D678-4A1C-BC71-FD2049443C22}">
      <dsp:nvSpPr>
        <dsp:cNvPr id="0" name=""/>
        <dsp:cNvSpPr/>
      </dsp:nvSpPr>
      <dsp:spPr>
        <a:xfrm>
          <a:off x="4452483" y="669"/>
          <a:ext cx="1875328" cy="1875328"/>
        </a:xfrm>
        <a:prstGeom prst="ellipse">
          <a:avLst/>
        </a:prstGeom>
        <a:solidFill>
          <a:schemeClr val="accent5">
            <a:alpha val="50000"/>
            <a:hueOff val="1715353"/>
            <a:satOff val="-2460"/>
            <a:lumOff val="1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قرار دادن طفل در معرض انواع آموزش</a:t>
          </a:r>
          <a:endParaRPr lang="fa-IR" sz="2800" kern="1200" dirty="0">
            <a:latin typeface="Adobe Arabic" panose="02040503050201020203" pitchFamily="18" charset="-78"/>
            <a:cs typeface="Adobe Arabic" panose="02040503050201020203" pitchFamily="18" charset="-78"/>
          </a:endParaRPr>
        </a:p>
      </dsp:txBody>
      <dsp:txXfrm>
        <a:off x="4727118" y="275304"/>
        <a:ext cx="1326058" cy="1326058"/>
      </dsp:txXfrm>
    </dsp:sp>
    <dsp:sp modelId="{5601028E-37D9-4E4E-9EA0-B3BA8362E328}">
      <dsp:nvSpPr>
        <dsp:cNvPr id="0" name=""/>
        <dsp:cNvSpPr/>
      </dsp:nvSpPr>
      <dsp:spPr>
        <a:xfrm>
          <a:off x="5888172" y="467153"/>
          <a:ext cx="1875328" cy="1875328"/>
        </a:xfrm>
        <a:prstGeom prst="ellipse">
          <a:avLst/>
        </a:prstGeom>
        <a:solidFill>
          <a:schemeClr val="accent5">
            <a:alpha val="50000"/>
            <a:hueOff val="3430705"/>
            <a:satOff val="-4920"/>
            <a:lumOff val="2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smtClean="0">
              <a:latin typeface="Adobe Arabic" panose="02040503050201020203" pitchFamily="18" charset="-78"/>
              <a:cs typeface="Adobe Arabic" panose="02040503050201020203" pitchFamily="18" charset="-78"/>
            </a:rPr>
            <a:t>تشویق طفل در مجالست با دانشمندان</a:t>
          </a:r>
          <a:endParaRPr lang="fa-IR" sz="2800" kern="1200">
            <a:latin typeface="Adobe Arabic" panose="02040503050201020203" pitchFamily="18" charset="-78"/>
            <a:cs typeface="Adobe Arabic" panose="02040503050201020203" pitchFamily="18" charset="-78"/>
          </a:endParaRPr>
        </a:p>
      </dsp:txBody>
      <dsp:txXfrm>
        <a:off x="6162807" y="741788"/>
        <a:ext cx="1326058" cy="1326058"/>
      </dsp:txXfrm>
    </dsp:sp>
    <dsp:sp modelId="{0D14B63F-AFC6-4DDB-B06B-B1485A7A3542}">
      <dsp:nvSpPr>
        <dsp:cNvPr id="0" name=""/>
        <dsp:cNvSpPr/>
      </dsp:nvSpPr>
      <dsp:spPr>
        <a:xfrm>
          <a:off x="6775476" y="1688423"/>
          <a:ext cx="1875328" cy="1875328"/>
        </a:xfrm>
        <a:prstGeom prst="ellipse">
          <a:avLst/>
        </a:prstGeom>
        <a:solidFill>
          <a:schemeClr val="accent5">
            <a:alpha val="50000"/>
            <a:hueOff val="5146058"/>
            <a:satOff val="-7380"/>
            <a:lumOff val="3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smtClean="0">
              <a:latin typeface="Adobe Arabic" panose="02040503050201020203" pitchFamily="18" charset="-78"/>
              <a:cs typeface="Adobe Arabic" panose="02040503050201020203" pitchFamily="18" charset="-78"/>
            </a:rPr>
            <a:t>تشویق طفل در آموزش علوم نافع برای مردم</a:t>
          </a:r>
          <a:endParaRPr lang="fa-IR" sz="2800" kern="1200">
            <a:latin typeface="Adobe Arabic" panose="02040503050201020203" pitchFamily="18" charset="-78"/>
            <a:cs typeface="Adobe Arabic" panose="02040503050201020203" pitchFamily="18" charset="-78"/>
          </a:endParaRPr>
        </a:p>
      </dsp:txBody>
      <dsp:txXfrm>
        <a:off x="7050111" y="1963058"/>
        <a:ext cx="1326058" cy="1326058"/>
      </dsp:txXfrm>
    </dsp:sp>
    <dsp:sp modelId="{64AC6D8D-B384-4CE8-A563-8EBCBF93A8B4}">
      <dsp:nvSpPr>
        <dsp:cNvPr id="0" name=""/>
        <dsp:cNvSpPr/>
      </dsp:nvSpPr>
      <dsp:spPr>
        <a:xfrm>
          <a:off x="6775476" y="3197995"/>
          <a:ext cx="1875328" cy="1875328"/>
        </a:xfrm>
        <a:prstGeom prst="ellipse">
          <a:avLst/>
        </a:prstGeom>
        <a:solidFill>
          <a:schemeClr val="accent5">
            <a:alpha val="50000"/>
            <a:hueOff val="6861410"/>
            <a:satOff val="-9840"/>
            <a:lumOff val="4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مساعدت طفل در آموزش حلال و حرام الهی و علم به دین</a:t>
          </a:r>
          <a:endParaRPr lang="fa-IR" sz="2800" kern="1200" dirty="0">
            <a:latin typeface="Adobe Arabic" panose="02040503050201020203" pitchFamily="18" charset="-78"/>
            <a:cs typeface="Adobe Arabic" panose="02040503050201020203" pitchFamily="18" charset="-78"/>
          </a:endParaRPr>
        </a:p>
      </dsp:txBody>
      <dsp:txXfrm>
        <a:off x="7050111" y="3472630"/>
        <a:ext cx="1326058" cy="1326058"/>
      </dsp:txXfrm>
    </dsp:sp>
    <dsp:sp modelId="{9B96FFD6-828B-49F9-972F-9635CC882299}">
      <dsp:nvSpPr>
        <dsp:cNvPr id="0" name=""/>
        <dsp:cNvSpPr/>
      </dsp:nvSpPr>
      <dsp:spPr>
        <a:xfrm>
          <a:off x="5888172" y="4419265"/>
          <a:ext cx="1875328" cy="1875328"/>
        </a:xfrm>
        <a:prstGeom prst="ellipse">
          <a:avLst/>
        </a:prstGeom>
        <a:solidFill>
          <a:schemeClr val="accent5">
            <a:alpha val="50000"/>
            <a:hueOff val="8576763"/>
            <a:satOff val="-12300"/>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smtClean="0">
              <a:latin typeface="Adobe Arabic" panose="02040503050201020203" pitchFamily="18" charset="-78"/>
              <a:cs typeface="Adobe Arabic" panose="02040503050201020203" pitchFamily="18" charset="-78"/>
            </a:rPr>
            <a:t>آموختن شیوه های حرص در آموزش به طفل</a:t>
          </a:r>
          <a:endParaRPr lang="fa-IR" sz="2800" kern="1200">
            <a:latin typeface="Adobe Arabic" panose="02040503050201020203" pitchFamily="18" charset="-78"/>
            <a:cs typeface="Adobe Arabic" panose="02040503050201020203" pitchFamily="18" charset="-78"/>
          </a:endParaRPr>
        </a:p>
      </dsp:txBody>
      <dsp:txXfrm>
        <a:off x="6162807" y="4693900"/>
        <a:ext cx="1326058" cy="1326058"/>
      </dsp:txXfrm>
    </dsp:sp>
    <dsp:sp modelId="{7E493959-4530-4482-99CB-4442F15F90AF}">
      <dsp:nvSpPr>
        <dsp:cNvPr id="0" name=""/>
        <dsp:cNvSpPr/>
      </dsp:nvSpPr>
      <dsp:spPr>
        <a:xfrm>
          <a:off x="4452483" y="4885749"/>
          <a:ext cx="1875328" cy="1875328"/>
        </a:xfrm>
        <a:prstGeom prst="ellipse">
          <a:avLst/>
        </a:prstGeom>
        <a:solidFill>
          <a:schemeClr val="accent5">
            <a:alpha val="50000"/>
            <a:hueOff val="10292116"/>
            <a:satOff val="-14759"/>
            <a:lumOff val="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smtClean="0">
              <a:latin typeface="Adobe Arabic" panose="02040503050201020203" pitchFamily="18" charset="-78"/>
              <a:cs typeface="Adobe Arabic" panose="02040503050201020203" pitchFamily="18" charset="-78"/>
            </a:rPr>
            <a:t>آموزش برنامه ریزی برای یادگیری</a:t>
          </a:r>
          <a:endParaRPr lang="fa-IR" sz="2800" kern="1200">
            <a:latin typeface="Adobe Arabic" panose="02040503050201020203" pitchFamily="18" charset="-78"/>
            <a:cs typeface="Adobe Arabic" panose="02040503050201020203" pitchFamily="18" charset="-78"/>
          </a:endParaRPr>
        </a:p>
      </dsp:txBody>
      <dsp:txXfrm>
        <a:off x="4727118" y="5160384"/>
        <a:ext cx="1326058" cy="1326058"/>
      </dsp:txXfrm>
    </dsp:sp>
    <dsp:sp modelId="{53447A23-E905-4296-9671-83CD1A3D4E00}">
      <dsp:nvSpPr>
        <dsp:cNvPr id="0" name=""/>
        <dsp:cNvSpPr/>
      </dsp:nvSpPr>
      <dsp:spPr>
        <a:xfrm>
          <a:off x="3016794" y="4419265"/>
          <a:ext cx="1875328" cy="1875328"/>
        </a:xfrm>
        <a:prstGeom prst="ellipse">
          <a:avLst/>
        </a:prstGeom>
        <a:solidFill>
          <a:schemeClr val="accent5">
            <a:alpha val="50000"/>
            <a:hueOff val="12007468"/>
            <a:satOff val="-17219"/>
            <a:lumOff val="8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smtClean="0">
              <a:latin typeface="Adobe Arabic" panose="02040503050201020203" pitchFamily="18" charset="-78"/>
              <a:cs typeface="Adobe Arabic" panose="02040503050201020203" pitchFamily="18" charset="-78"/>
            </a:rPr>
            <a:t>توجه دادن به تجربه های خود و دیگران</a:t>
          </a:r>
          <a:endParaRPr lang="fa-IR" sz="2800" kern="1200">
            <a:latin typeface="Adobe Arabic" panose="02040503050201020203" pitchFamily="18" charset="-78"/>
            <a:cs typeface="Adobe Arabic" panose="02040503050201020203" pitchFamily="18" charset="-78"/>
          </a:endParaRPr>
        </a:p>
      </dsp:txBody>
      <dsp:txXfrm>
        <a:off x="3291429" y="4693900"/>
        <a:ext cx="1326058" cy="1326058"/>
      </dsp:txXfrm>
    </dsp:sp>
    <dsp:sp modelId="{A6A8AA99-7A01-491D-99DC-A835E633B997}">
      <dsp:nvSpPr>
        <dsp:cNvPr id="0" name=""/>
        <dsp:cNvSpPr/>
      </dsp:nvSpPr>
      <dsp:spPr>
        <a:xfrm>
          <a:off x="2129489" y="3197995"/>
          <a:ext cx="1875328" cy="1875328"/>
        </a:xfrm>
        <a:prstGeom prst="ellipse">
          <a:avLst/>
        </a:prstGeom>
        <a:solidFill>
          <a:schemeClr val="accent5">
            <a:alpha val="50000"/>
            <a:hueOff val="13722820"/>
            <a:satOff val="-19679"/>
            <a:lumOff val="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smtClean="0">
              <a:latin typeface="Adobe Arabic" panose="02040503050201020203" pitchFamily="18" charset="-78"/>
              <a:cs typeface="Adobe Arabic" panose="02040503050201020203" pitchFamily="18" charset="-78"/>
            </a:rPr>
            <a:t>آموزش نحوه ارتباط با دیگران</a:t>
          </a:r>
          <a:endParaRPr lang="fa-IR" sz="2800" kern="1200">
            <a:latin typeface="Adobe Arabic" panose="02040503050201020203" pitchFamily="18" charset="-78"/>
            <a:cs typeface="Adobe Arabic" panose="02040503050201020203" pitchFamily="18" charset="-78"/>
          </a:endParaRPr>
        </a:p>
      </dsp:txBody>
      <dsp:txXfrm>
        <a:off x="2404124" y="3472630"/>
        <a:ext cx="1326058" cy="1326058"/>
      </dsp:txXfrm>
    </dsp:sp>
    <dsp:sp modelId="{678E8967-AEDD-4E83-918A-2C23893D802B}">
      <dsp:nvSpPr>
        <dsp:cNvPr id="0" name=""/>
        <dsp:cNvSpPr/>
      </dsp:nvSpPr>
      <dsp:spPr>
        <a:xfrm>
          <a:off x="2129489" y="1688423"/>
          <a:ext cx="1875328" cy="1875328"/>
        </a:xfrm>
        <a:prstGeom prst="ellipse">
          <a:avLst/>
        </a:prstGeom>
        <a:solidFill>
          <a:schemeClr val="accent5">
            <a:alpha val="50000"/>
            <a:hueOff val="15438173"/>
            <a:satOff val="-22139"/>
            <a:lumOff val="10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smtClean="0">
              <a:latin typeface="Adobe Arabic" panose="02040503050201020203" pitchFamily="18" charset="-78"/>
              <a:cs typeface="Adobe Arabic" panose="02040503050201020203" pitchFamily="18" charset="-78"/>
            </a:rPr>
            <a:t>آموزش قوانین مربوط به ورود در اجتماع</a:t>
          </a:r>
          <a:endParaRPr lang="fa-IR" sz="2800" kern="1200">
            <a:latin typeface="Adobe Arabic" panose="02040503050201020203" pitchFamily="18" charset="-78"/>
            <a:cs typeface="Adobe Arabic" panose="02040503050201020203" pitchFamily="18" charset="-78"/>
          </a:endParaRPr>
        </a:p>
      </dsp:txBody>
      <dsp:txXfrm>
        <a:off x="2404124" y="1963058"/>
        <a:ext cx="1326058" cy="1326058"/>
      </dsp:txXfrm>
    </dsp:sp>
    <dsp:sp modelId="{EECAF246-EC33-4CFF-BDD3-1AC48A8C7719}">
      <dsp:nvSpPr>
        <dsp:cNvPr id="0" name=""/>
        <dsp:cNvSpPr/>
      </dsp:nvSpPr>
      <dsp:spPr>
        <a:xfrm>
          <a:off x="3016794" y="467153"/>
          <a:ext cx="1875328" cy="1875328"/>
        </a:xfrm>
        <a:prstGeom prst="ellipse">
          <a:avLst/>
        </a:prstGeom>
        <a:solidFill>
          <a:schemeClr val="accent5">
            <a:alpha val="50000"/>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فعال کردن عواطف در آموزش</a:t>
          </a:r>
          <a:endParaRPr lang="fa-IR" sz="2800" kern="1200" dirty="0">
            <a:latin typeface="Adobe Arabic" panose="02040503050201020203" pitchFamily="18" charset="-78"/>
            <a:cs typeface="Adobe Arabic" panose="02040503050201020203" pitchFamily="18" charset="-78"/>
          </a:endParaRPr>
        </a:p>
      </dsp:txBody>
      <dsp:txXfrm>
        <a:off x="3291429" y="741788"/>
        <a:ext cx="1326058" cy="132605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11B5E-94E6-457A-867F-0A6548F47968}">
      <dsp:nvSpPr>
        <dsp:cNvPr id="0" name=""/>
        <dsp:cNvSpPr/>
      </dsp:nvSpPr>
      <dsp:spPr>
        <a:xfrm>
          <a:off x="3445484" y="1677819"/>
          <a:ext cx="3889325" cy="388932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lvl="0" algn="ctr" defTabSz="2933700" rtl="1">
            <a:lnSpc>
              <a:spcPct val="90000"/>
            </a:lnSpc>
            <a:spcBef>
              <a:spcPct val="0"/>
            </a:spcBef>
            <a:spcAft>
              <a:spcPct val="35000"/>
            </a:spcAft>
          </a:pPr>
          <a:r>
            <a:rPr lang="fa-IR" sz="6600" kern="1200" dirty="0" smtClean="0">
              <a:latin typeface="Adobe Arabic" panose="02040503050201020203" pitchFamily="18" charset="-78"/>
              <a:cs typeface="Adobe Arabic" panose="02040503050201020203" pitchFamily="18" charset="-78"/>
            </a:rPr>
            <a:t>فعال کردن تفکر بنیادی</a:t>
          </a:r>
          <a:endParaRPr lang="fa-IR" sz="6600" kern="1200" dirty="0">
            <a:latin typeface="Adobe Arabic" panose="02040503050201020203" pitchFamily="18" charset="-78"/>
            <a:cs typeface="Adobe Arabic" panose="02040503050201020203" pitchFamily="18" charset="-78"/>
          </a:endParaRPr>
        </a:p>
      </dsp:txBody>
      <dsp:txXfrm>
        <a:off x="4015062" y="2247397"/>
        <a:ext cx="2750169" cy="2750169"/>
      </dsp:txXfrm>
    </dsp:sp>
    <dsp:sp modelId="{DFD84329-D678-4A1C-BC71-FD2049443C22}">
      <dsp:nvSpPr>
        <dsp:cNvPr id="0" name=""/>
        <dsp:cNvSpPr/>
      </dsp:nvSpPr>
      <dsp:spPr>
        <a:xfrm>
          <a:off x="4417816" y="119994"/>
          <a:ext cx="1944662" cy="1944662"/>
        </a:xfrm>
        <a:prstGeom prst="ellipse">
          <a:avLst/>
        </a:prstGeom>
        <a:solidFill>
          <a:schemeClr val="accent5">
            <a:alpha val="50000"/>
            <a:hueOff val="3430705"/>
            <a:satOff val="-4920"/>
            <a:lumOff val="2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سعی و تلاش در بدست آوردن حکمت</a:t>
          </a:r>
          <a:endParaRPr lang="fa-IR" sz="2800" kern="1200" dirty="0">
            <a:latin typeface="Adobe Arabic" panose="02040503050201020203" pitchFamily="18" charset="-78"/>
            <a:cs typeface="Adobe Arabic" panose="02040503050201020203" pitchFamily="18" charset="-78"/>
          </a:endParaRPr>
        </a:p>
      </dsp:txBody>
      <dsp:txXfrm>
        <a:off x="4702605" y="404783"/>
        <a:ext cx="1375084" cy="1375084"/>
      </dsp:txXfrm>
    </dsp:sp>
    <dsp:sp modelId="{64DD5601-B996-4C7A-9700-C0154C452CF1}">
      <dsp:nvSpPr>
        <dsp:cNvPr id="0" name=""/>
        <dsp:cNvSpPr/>
      </dsp:nvSpPr>
      <dsp:spPr>
        <a:xfrm>
          <a:off x="6824137" y="1868289"/>
          <a:ext cx="1944662" cy="1944662"/>
        </a:xfrm>
        <a:prstGeom prst="ellipse">
          <a:avLst/>
        </a:prstGeom>
        <a:solidFill>
          <a:schemeClr val="accent5">
            <a:alpha val="50000"/>
            <a:hueOff val="6861410"/>
            <a:satOff val="-9840"/>
            <a:lumOff val="4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علامت شناسی</a:t>
          </a:r>
          <a:endParaRPr lang="fa-IR" sz="2800" kern="1200" dirty="0">
            <a:latin typeface="Adobe Arabic" panose="02040503050201020203" pitchFamily="18" charset="-78"/>
            <a:cs typeface="Adobe Arabic" panose="02040503050201020203" pitchFamily="18" charset="-78"/>
          </a:endParaRPr>
        </a:p>
      </dsp:txBody>
      <dsp:txXfrm>
        <a:off x="7108926" y="2153078"/>
        <a:ext cx="1375084" cy="1375084"/>
      </dsp:txXfrm>
    </dsp:sp>
    <dsp:sp modelId="{1C6E5E30-A821-4F6C-A571-8F0929F779C8}">
      <dsp:nvSpPr>
        <dsp:cNvPr id="0" name=""/>
        <dsp:cNvSpPr/>
      </dsp:nvSpPr>
      <dsp:spPr>
        <a:xfrm>
          <a:off x="5905004" y="4697089"/>
          <a:ext cx="1944662" cy="1944662"/>
        </a:xfrm>
        <a:prstGeom prst="ellipse">
          <a:avLst/>
        </a:prstGeom>
        <a:solidFill>
          <a:schemeClr val="accent5">
            <a:alpha val="50000"/>
            <a:hueOff val="10292116"/>
            <a:satOff val="-14759"/>
            <a:lumOff val="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شناساندن قوانین زندگی</a:t>
          </a:r>
          <a:endParaRPr lang="fa-IR" sz="2800" kern="1200" dirty="0">
            <a:latin typeface="Adobe Arabic" panose="02040503050201020203" pitchFamily="18" charset="-78"/>
            <a:cs typeface="Adobe Arabic" panose="02040503050201020203" pitchFamily="18" charset="-78"/>
          </a:endParaRPr>
        </a:p>
      </dsp:txBody>
      <dsp:txXfrm>
        <a:off x="6189793" y="4981878"/>
        <a:ext cx="1375084" cy="1375084"/>
      </dsp:txXfrm>
    </dsp:sp>
    <dsp:sp modelId="{4BB35E49-CA4B-4DE8-92F6-77CC5B577FCC}">
      <dsp:nvSpPr>
        <dsp:cNvPr id="0" name=""/>
        <dsp:cNvSpPr/>
      </dsp:nvSpPr>
      <dsp:spPr>
        <a:xfrm>
          <a:off x="2930628" y="4697089"/>
          <a:ext cx="1944662" cy="1944662"/>
        </a:xfrm>
        <a:prstGeom prst="ellipse">
          <a:avLst/>
        </a:prstGeom>
        <a:solidFill>
          <a:schemeClr val="accent5">
            <a:alpha val="50000"/>
            <a:hueOff val="13722820"/>
            <a:satOff val="-19679"/>
            <a:lumOff val="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تعیین خط مشی های زندگی</a:t>
          </a:r>
          <a:endParaRPr lang="fa-IR" sz="2800" kern="1200" dirty="0">
            <a:latin typeface="Adobe Arabic" panose="02040503050201020203" pitchFamily="18" charset="-78"/>
            <a:cs typeface="Adobe Arabic" panose="02040503050201020203" pitchFamily="18" charset="-78"/>
          </a:endParaRPr>
        </a:p>
      </dsp:txBody>
      <dsp:txXfrm>
        <a:off x="3215417" y="4981878"/>
        <a:ext cx="1375084" cy="1375084"/>
      </dsp:txXfrm>
    </dsp:sp>
    <dsp:sp modelId="{2BFD2402-65C7-4105-8D00-D1768C0D44F4}">
      <dsp:nvSpPr>
        <dsp:cNvPr id="0" name=""/>
        <dsp:cNvSpPr/>
      </dsp:nvSpPr>
      <dsp:spPr>
        <a:xfrm>
          <a:off x="2011495" y="1868289"/>
          <a:ext cx="1944662" cy="1944662"/>
        </a:xfrm>
        <a:prstGeom prst="ellipse">
          <a:avLst/>
        </a:prstGeom>
        <a:solidFill>
          <a:schemeClr val="accent5">
            <a:alpha val="50000"/>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توجه دادن به اقتضای عقل و عاقل بودن</a:t>
          </a:r>
          <a:endParaRPr lang="fa-IR" sz="2800" kern="1200" dirty="0">
            <a:latin typeface="Adobe Arabic" panose="02040503050201020203" pitchFamily="18" charset="-78"/>
            <a:cs typeface="Adobe Arabic" panose="02040503050201020203" pitchFamily="18" charset="-78"/>
          </a:endParaRPr>
        </a:p>
      </dsp:txBody>
      <dsp:txXfrm>
        <a:off x="2296284" y="2153078"/>
        <a:ext cx="1375084" cy="1375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11B5E-94E6-457A-867F-0A6548F47968}">
      <dsp:nvSpPr>
        <dsp:cNvPr id="0" name=""/>
        <dsp:cNvSpPr/>
      </dsp:nvSpPr>
      <dsp:spPr>
        <a:xfrm>
          <a:off x="3495009" y="1560224"/>
          <a:ext cx="3790276" cy="379027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lvl="0" algn="ctr" defTabSz="2933700" rtl="1">
            <a:lnSpc>
              <a:spcPct val="90000"/>
            </a:lnSpc>
            <a:spcBef>
              <a:spcPct val="0"/>
            </a:spcBef>
            <a:spcAft>
              <a:spcPct val="35000"/>
            </a:spcAft>
          </a:pPr>
          <a:r>
            <a:rPr lang="fa-IR" sz="6600" kern="1200" dirty="0" smtClean="0">
              <a:latin typeface="Adobe Arabic" panose="02040503050201020203" pitchFamily="18" charset="-78"/>
              <a:cs typeface="Adobe Arabic" panose="02040503050201020203" pitchFamily="18" charset="-78"/>
            </a:rPr>
            <a:t>فعال کردن تفکر مشاهده ای</a:t>
          </a:r>
          <a:endParaRPr lang="fa-IR" sz="6600" kern="1200" dirty="0">
            <a:latin typeface="Adobe Arabic" panose="02040503050201020203" pitchFamily="18" charset="-78"/>
            <a:cs typeface="Adobe Arabic" panose="02040503050201020203" pitchFamily="18" charset="-78"/>
          </a:endParaRPr>
        </a:p>
      </dsp:txBody>
      <dsp:txXfrm>
        <a:off x="4050082" y="2115297"/>
        <a:ext cx="2680130" cy="2680130"/>
      </dsp:txXfrm>
    </dsp:sp>
    <dsp:sp modelId="{76840DEE-EA73-4DBB-94BC-43D969E255CB}">
      <dsp:nvSpPr>
        <dsp:cNvPr id="0" name=""/>
        <dsp:cNvSpPr/>
      </dsp:nvSpPr>
      <dsp:spPr>
        <a:xfrm>
          <a:off x="4343405" y="37477"/>
          <a:ext cx="2093483" cy="1895138"/>
        </a:xfrm>
        <a:prstGeom prst="ellipse">
          <a:avLst/>
        </a:prstGeom>
        <a:solidFill>
          <a:schemeClr val="accent5">
            <a:alpha val="50000"/>
            <a:hueOff val="1905947"/>
            <a:satOff val="-2733"/>
            <a:lumOff val="13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بالا رفتن توان دریافت علمی او در مواجهه با پدیده ها و رخداد ها</a:t>
          </a:r>
          <a:endParaRPr lang="fa-IR" sz="2800" kern="1200" dirty="0">
            <a:latin typeface="Adobe Arabic" panose="02040503050201020203" pitchFamily="18" charset="-78"/>
            <a:cs typeface="Adobe Arabic" panose="02040503050201020203" pitchFamily="18" charset="-78"/>
          </a:endParaRPr>
        </a:p>
      </dsp:txBody>
      <dsp:txXfrm>
        <a:off x="4649988" y="315014"/>
        <a:ext cx="1480317" cy="1340064"/>
      </dsp:txXfrm>
    </dsp:sp>
    <dsp:sp modelId="{DFF8C885-FBC0-4188-9EF9-8F48300C92C5}">
      <dsp:nvSpPr>
        <dsp:cNvPr id="0" name=""/>
        <dsp:cNvSpPr/>
      </dsp:nvSpPr>
      <dsp:spPr>
        <a:xfrm>
          <a:off x="6030467" y="615421"/>
          <a:ext cx="1895138" cy="1895138"/>
        </a:xfrm>
        <a:prstGeom prst="ellipse">
          <a:avLst/>
        </a:prstGeom>
        <a:solidFill>
          <a:schemeClr val="accent5">
            <a:alpha val="50000"/>
            <a:hueOff val="3811894"/>
            <a:satOff val="-5466"/>
            <a:lumOff val="27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بالا رفتن قدرت علمی تجربی و عبرت آموزی</a:t>
          </a:r>
          <a:endParaRPr lang="fa-IR" sz="2800" kern="1200" dirty="0">
            <a:latin typeface="Adobe Arabic" panose="02040503050201020203" pitchFamily="18" charset="-78"/>
            <a:cs typeface="Adobe Arabic" panose="02040503050201020203" pitchFamily="18" charset="-78"/>
          </a:endParaRPr>
        </a:p>
      </dsp:txBody>
      <dsp:txXfrm>
        <a:off x="6308004" y="892958"/>
        <a:ext cx="1340064" cy="1340064"/>
      </dsp:txXfrm>
    </dsp:sp>
    <dsp:sp modelId="{DFD84329-D678-4A1C-BC71-FD2049443C22}">
      <dsp:nvSpPr>
        <dsp:cNvPr id="0" name=""/>
        <dsp:cNvSpPr/>
      </dsp:nvSpPr>
      <dsp:spPr>
        <a:xfrm>
          <a:off x="6875365" y="2078827"/>
          <a:ext cx="1895138" cy="1895138"/>
        </a:xfrm>
        <a:prstGeom prst="ellipse">
          <a:avLst/>
        </a:prstGeom>
        <a:solidFill>
          <a:schemeClr val="accent5">
            <a:alpha val="50000"/>
            <a:hueOff val="5717842"/>
            <a:satOff val="-8200"/>
            <a:lumOff val="40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توجه به جوانب مختلف مشاهده</a:t>
          </a:r>
          <a:endParaRPr lang="fa-IR" sz="2800" kern="1200" dirty="0">
            <a:latin typeface="Adobe Arabic" panose="02040503050201020203" pitchFamily="18" charset="-78"/>
            <a:cs typeface="Adobe Arabic" panose="02040503050201020203" pitchFamily="18" charset="-78"/>
          </a:endParaRPr>
        </a:p>
      </dsp:txBody>
      <dsp:txXfrm>
        <a:off x="7152902" y="2356364"/>
        <a:ext cx="1340064" cy="1340064"/>
      </dsp:txXfrm>
    </dsp:sp>
    <dsp:sp modelId="{89179E59-48A1-44AE-8621-90C0BCCF33DF}">
      <dsp:nvSpPr>
        <dsp:cNvPr id="0" name=""/>
        <dsp:cNvSpPr/>
      </dsp:nvSpPr>
      <dsp:spPr>
        <a:xfrm>
          <a:off x="6581935" y="3742951"/>
          <a:ext cx="1895138" cy="1895138"/>
        </a:xfrm>
        <a:prstGeom prst="ellipse">
          <a:avLst/>
        </a:prstGeom>
        <a:solidFill>
          <a:schemeClr val="accent5">
            <a:alpha val="50000"/>
            <a:hueOff val="7623789"/>
            <a:satOff val="-10933"/>
            <a:lumOff val="5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عمق یافتن مشاهده</a:t>
          </a:r>
          <a:endParaRPr lang="fa-IR" sz="2800" kern="1200" dirty="0">
            <a:latin typeface="Adobe Arabic" panose="02040503050201020203" pitchFamily="18" charset="-78"/>
            <a:cs typeface="Adobe Arabic" panose="02040503050201020203" pitchFamily="18" charset="-78"/>
          </a:endParaRPr>
        </a:p>
      </dsp:txBody>
      <dsp:txXfrm>
        <a:off x="6859472" y="4020488"/>
        <a:ext cx="1340064" cy="1340064"/>
      </dsp:txXfrm>
    </dsp:sp>
    <dsp:sp modelId="{C0F57151-463A-41D8-81E2-5D66ABB5A5C6}">
      <dsp:nvSpPr>
        <dsp:cNvPr id="0" name=""/>
        <dsp:cNvSpPr/>
      </dsp:nvSpPr>
      <dsp:spPr>
        <a:xfrm>
          <a:off x="5287476" y="4829131"/>
          <a:ext cx="1895138" cy="1895138"/>
        </a:xfrm>
        <a:prstGeom prst="ellipse">
          <a:avLst/>
        </a:prstGeom>
        <a:solidFill>
          <a:schemeClr val="accent5">
            <a:alpha val="50000"/>
            <a:hueOff val="9529737"/>
            <a:satOff val="-13666"/>
            <a:lumOff val="67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طرح معما</a:t>
          </a:r>
          <a:endParaRPr lang="fa-IR" sz="2800" kern="1200" dirty="0">
            <a:latin typeface="Adobe Arabic" panose="02040503050201020203" pitchFamily="18" charset="-78"/>
            <a:cs typeface="Adobe Arabic" panose="02040503050201020203" pitchFamily="18" charset="-78"/>
          </a:endParaRPr>
        </a:p>
      </dsp:txBody>
      <dsp:txXfrm>
        <a:off x="5565013" y="5106668"/>
        <a:ext cx="1340064" cy="1340064"/>
      </dsp:txXfrm>
    </dsp:sp>
    <dsp:sp modelId="{4C8DFB61-B2E3-48D6-B722-88086C4296E8}">
      <dsp:nvSpPr>
        <dsp:cNvPr id="0" name=""/>
        <dsp:cNvSpPr/>
      </dsp:nvSpPr>
      <dsp:spPr>
        <a:xfrm>
          <a:off x="3597680" y="4829131"/>
          <a:ext cx="1895138" cy="1895138"/>
        </a:xfrm>
        <a:prstGeom prst="ellipse">
          <a:avLst/>
        </a:prstGeom>
        <a:solidFill>
          <a:schemeClr val="accent5">
            <a:alpha val="50000"/>
            <a:hueOff val="11435684"/>
            <a:satOff val="-16399"/>
            <a:lumOff val="81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مطالعه داستان های حکمت آموز</a:t>
          </a:r>
          <a:endParaRPr lang="fa-IR" sz="2800" kern="1200" dirty="0">
            <a:latin typeface="Adobe Arabic" panose="02040503050201020203" pitchFamily="18" charset="-78"/>
            <a:cs typeface="Adobe Arabic" panose="02040503050201020203" pitchFamily="18" charset="-78"/>
          </a:endParaRPr>
        </a:p>
      </dsp:txBody>
      <dsp:txXfrm>
        <a:off x="3875217" y="5106668"/>
        <a:ext cx="1340064" cy="1340064"/>
      </dsp:txXfrm>
    </dsp:sp>
    <dsp:sp modelId="{405DEF23-0BE0-4CA9-B0E4-91867FB89B79}">
      <dsp:nvSpPr>
        <dsp:cNvPr id="0" name=""/>
        <dsp:cNvSpPr/>
      </dsp:nvSpPr>
      <dsp:spPr>
        <a:xfrm>
          <a:off x="2303221" y="3742951"/>
          <a:ext cx="1895138" cy="1895138"/>
        </a:xfrm>
        <a:prstGeom prst="ellipse">
          <a:avLst/>
        </a:prstGeom>
        <a:solidFill>
          <a:schemeClr val="accent5">
            <a:alpha val="50000"/>
            <a:hueOff val="13341631"/>
            <a:satOff val="-19133"/>
            <a:lumOff val="94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مشاهده زندگی دیگران</a:t>
          </a:r>
          <a:endParaRPr lang="fa-IR" sz="2800" kern="1200" dirty="0">
            <a:latin typeface="Adobe Arabic" panose="02040503050201020203" pitchFamily="18" charset="-78"/>
            <a:cs typeface="Adobe Arabic" panose="02040503050201020203" pitchFamily="18" charset="-78"/>
          </a:endParaRPr>
        </a:p>
      </dsp:txBody>
      <dsp:txXfrm>
        <a:off x="2580758" y="4020488"/>
        <a:ext cx="1340064" cy="1340064"/>
      </dsp:txXfrm>
    </dsp:sp>
    <dsp:sp modelId="{5B0FD1CD-BF4D-4C78-99D8-6BC7ADFD2DB1}">
      <dsp:nvSpPr>
        <dsp:cNvPr id="0" name=""/>
        <dsp:cNvSpPr/>
      </dsp:nvSpPr>
      <dsp:spPr>
        <a:xfrm>
          <a:off x="2009791" y="2078827"/>
          <a:ext cx="1895138" cy="1895138"/>
        </a:xfrm>
        <a:prstGeom prst="ellipse">
          <a:avLst/>
        </a:prstGeom>
        <a:solidFill>
          <a:schemeClr val="accent5">
            <a:alpha val="50000"/>
            <a:hueOff val="15247578"/>
            <a:satOff val="-21866"/>
            <a:lumOff val="108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مسافرت</a:t>
          </a:r>
          <a:endParaRPr lang="fa-IR" sz="2800" kern="1200" dirty="0">
            <a:latin typeface="Adobe Arabic" panose="02040503050201020203" pitchFamily="18" charset="-78"/>
            <a:cs typeface="Adobe Arabic" panose="02040503050201020203" pitchFamily="18" charset="-78"/>
          </a:endParaRPr>
        </a:p>
      </dsp:txBody>
      <dsp:txXfrm>
        <a:off x="2287328" y="2356364"/>
        <a:ext cx="1340064" cy="1340064"/>
      </dsp:txXfrm>
    </dsp:sp>
    <dsp:sp modelId="{90F53C87-32EC-4FA2-BD36-60C04E952BD3}">
      <dsp:nvSpPr>
        <dsp:cNvPr id="0" name=""/>
        <dsp:cNvSpPr/>
      </dsp:nvSpPr>
      <dsp:spPr>
        <a:xfrm>
          <a:off x="2854689" y="615421"/>
          <a:ext cx="1895138" cy="1895138"/>
        </a:xfrm>
        <a:prstGeom prst="ellipse">
          <a:avLst/>
        </a:prstGeom>
        <a:solidFill>
          <a:schemeClr val="accent5">
            <a:alpha val="50000"/>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هرکاری که سبب تقویت مشاهده شود</a:t>
          </a:r>
          <a:endParaRPr lang="fa-IR" sz="2800" kern="1200" dirty="0">
            <a:latin typeface="Adobe Arabic" panose="02040503050201020203" pitchFamily="18" charset="-78"/>
            <a:cs typeface="Adobe Arabic" panose="02040503050201020203" pitchFamily="18" charset="-78"/>
          </a:endParaRPr>
        </a:p>
      </dsp:txBody>
      <dsp:txXfrm>
        <a:off x="3132226" y="892958"/>
        <a:ext cx="1340064" cy="134006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11B5E-94E6-457A-867F-0A6548F47968}">
      <dsp:nvSpPr>
        <dsp:cNvPr id="0" name=""/>
        <dsp:cNvSpPr/>
      </dsp:nvSpPr>
      <dsp:spPr>
        <a:xfrm>
          <a:off x="3514819" y="1505545"/>
          <a:ext cx="3750656" cy="375065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lvl="0" algn="ctr" defTabSz="2933700" rtl="1">
            <a:lnSpc>
              <a:spcPct val="90000"/>
            </a:lnSpc>
            <a:spcBef>
              <a:spcPct val="0"/>
            </a:spcBef>
            <a:spcAft>
              <a:spcPct val="35000"/>
            </a:spcAft>
          </a:pPr>
          <a:r>
            <a:rPr lang="fa-IR" sz="6600" kern="1200" dirty="0" smtClean="0">
              <a:latin typeface="Adobe Arabic" panose="02040503050201020203" pitchFamily="18" charset="-78"/>
              <a:cs typeface="Adobe Arabic" panose="02040503050201020203" pitchFamily="18" charset="-78"/>
            </a:rPr>
            <a:t>فعال کردن تفکر شنیداری</a:t>
          </a:r>
          <a:endParaRPr lang="fa-IR" sz="6600" kern="1200" dirty="0">
            <a:latin typeface="Adobe Arabic" panose="02040503050201020203" pitchFamily="18" charset="-78"/>
            <a:cs typeface="Adobe Arabic" panose="02040503050201020203" pitchFamily="18" charset="-78"/>
          </a:endParaRPr>
        </a:p>
      </dsp:txBody>
      <dsp:txXfrm>
        <a:off x="4064090" y="2054816"/>
        <a:ext cx="2652114" cy="2652114"/>
      </dsp:txXfrm>
    </dsp:sp>
    <dsp:sp modelId="{4CB4A60A-86C0-46CD-BDF9-3497E4884C41}">
      <dsp:nvSpPr>
        <dsp:cNvPr id="0" name=""/>
        <dsp:cNvSpPr/>
      </dsp:nvSpPr>
      <dsp:spPr>
        <a:xfrm>
          <a:off x="4452483" y="669"/>
          <a:ext cx="1875328" cy="1875328"/>
        </a:xfrm>
        <a:prstGeom prst="ellipse">
          <a:avLst/>
        </a:prstGeom>
        <a:solidFill>
          <a:schemeClr val="accent5">
            <a:alpha val="50000"/>
            <a:hueOff val="2144191"/>
            <a:satOff val="-3075"/>
            <a:lumOff val="15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توجه به انواع خطاب و لحن</a:t>
          </a:r>
          <a:endParaRPr lang="fa-IR" sz="2800" kern="1200" dirty="0">
            <a:latin typeface="Adobe Arabic" panose="02040503050201020203" pitchFamily="18" charset="-78"/>
            <a:cs typeface="Adobe Arabic" panose="02040503050201020203" pitchFamily="18" charset="-78"/>
          </a:endParaRPr>
        </a:p>
      </dsp:txBody>
      <dsp:txXfrm>
        <a:off x="4727118" y="275304"/>
        <a:ext cx="1326058" cy="1326058"/>
      </dsp:txXfrm>
    </dsp:sp>
    <dsp:sp modelId="{CD93DD2B-6283-43C7-A6CA-2D8F881C1F10}">
      <dsp:nvSpPr>
        <dsp:cNvPr id="0" name=""/>
        <dsp:cNvSpPr/>
      </dsp:nvSpPr>
      <dsp:spPr>
        <a:xfrm>
          <a:off x="6179619" y="716072"/>
          <a:ext cx="1875328" cy="1875328"/>
        </a:xfrm>
        <a:prstGeom prst="ellipse">
          <a:avLst/>
        </a:prstGeom>
        <a:solidFill>
          <a:schemeClr val="accent5">
            <a:alpha val="50000"/>
            <a:hueOff val="4288381"/>
            <a:satOff val="-6150"/>
            <a:lumOff val="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استفاده از توانمندی های زبان </a:t>
          </a:r>
          <a:endParaRPr lang="fa-IR" sz="2800" kern="1200" dirty="0">
            <a:latin typeface="Adobe Arabic" panose="02040503050201020203" pitchFamily="18" charset="-78"/>
            <a:cs typeface="Adobe Arabic" panose="02040503050201020203" pitchFamily="18" charset="-78"/>
          </a:endParaRPr>
        </a:p>
      </dsp:txBody>
      <dsp:txXfrm>
        <a:off x="6454254" y="990707"/>
        <a:ext cx="1326058" cy="1326058"/>
      </dsp:txXfrm>
    </dsp:sp>
    <dsp:sp modelId="{4162F816-7014-4693-9CC0-37BCAD3BBDFA}">
      <dsp:nvSpPr>
        <dsp:cNvPr id="0" name=""/>
        <dsp:cNvSpPr/>
      </dsp:nvSpPr>
      <dsp:spPr>
        <a:xfrm>
          <a:off x="6895023" y="2443209"/>
          <a:ext cx="1875328" cy="1875328"/>
        </a:xfrm>
        <a:prstGeom prst="ellipse">
          <a:avLst/>
        </a:prstGeom>
        <a:solidFill>
          <a:schemeClr val="accent5">
            <a:alpha val="50000"/>
            <a:hueOff val="6432572"/>
            <a:satOff val="-9225"/>
            <a:lumOff val="45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علم ادبیات و توجه به داستان و تمثیل</a:t>
          </a:r>
          <a:endParaRPr lang="fa-IR" sz="2800" kern="1200" dirty="0">
            <a:latin typeface="Adobe Arabic" panose="02040503050201020203" pitchFamily="18" charset="-78"/>
            <a:cs typeface="Adobe Arabic" panose="02040503050201020203" pitchFamily="18" charset="-78"/>
          </a:endParaRPr>
        </a:p>
      </dsp:txBody>
      <dsp:txXfrm>
        <a:off x="7169658" y="2717844"/>
        <a:ext cx="1326058" cy="1326058"/>
      </dsp:txXfrm>
    </dsp:sp>
    <dsp:sp modelId="{4244B238-E194-43C7-88AF-1DCA63D6A8C9}">
      <dsp:nvSpPr>
        <dsp:cNvPr id="0" name=""/>
        <dsp:cNvSpPr/>
      </dsp:nvSpPr>
      <dsp:spPr>
        <a:xfrm>
          <a:off x="6179619" y="4170345"/>
          <a:ext cx="1875328" cy="1875328"/>
        </a:xfrm>
        <a:prstGeom prst="ellipse">
          <a:avLst/>
        </a:prstGeom>
        <a:solidFill>
          <a:schemeClr val="accent5">
            <a:alpha val="50000"/>
            <a:hueOff val="8576763"/>
            <a:satOff val="-12300"/>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موعظه بودن هر تجربه</a:t>
          </a:r>
        </a:p>
      </dsp:txBody>
      <dsp:txXfrm>
        <a:off x="6454254" y="4444980"/>
        <a:ext cx="1326058" cy="1326058"/>
      </dsp:txXfrm>
    </dsp:sp>
    <dsp:sp modelId="{AEBF7547-F657-4170-9BF4-058329895F8A}">
      <dsp:nvSpPr>
        <dsp:cNvPr id="0" name=""/>
        <dsp:cNvSpPr/>
      </dsp:nvSpPr>
      <dsp:spPr>
        <a:xfrm>
          <a:off x="4452483" y="4885749"/>
          <a:ext cx="1875328" cy="1875328"/>
        </a:xfrm>
        <a:prstGeom prst="ellipse">
          <a:avLst/>
        </a:prstGeom>
        <a:solidFill>
          <a:schemeClr val="accent5">
            <a:alpha val="50000"/>
            <a:hueOff val="10720953"/>
            <a:satOff val="-15374"/>
            <a:lumOff val="75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همراهی مشاهده و موعظه</a:t>
          </a:r>
          <a:endParaRPr lang="fa-IR" sz="2800" kern="1200" dirty="0">
            <a:latin typeface="Adobe Arabic" panose="02040503050201020203" pitchFamily="18" charset="-78"/>
            <a:cs typeface="Adobe Arabic" panose="02040503050201020203" pitchFamily="18" charset="-78"/>
          </a:endParaRPr>
        </a:p>
      </dsp:txBody>
      <dsp:txXfrm>
        <a:off x="4727118" y="5160384"/>
        <a:ext cx="1326058" cy="1326058"/>
      </dsp:txXfrm>
    </dsp:sp>
    <dsp:sp modelId="{5709340A-2479-4542-9F49-85DAF1BA05ED}">
      <dsp:nvSpPr>
        <dsp:cNvPr id="0" name=""/>
        <dsp:cNvSpPr/>
      </dsp:nvSpPr>
      <dsp:spPr>
        <a:xfrm>
          <a:off x="2725346" y="4170345"/>
          <a:ext cx="1875328" cy="1875328"/>
        </a:xfrm>
        <a:prstGeom prst="ellipse">
          <a:avLst/>
        </a:prstGeom>
        <a:solidFill>
          <a:schemeClr val="accent5">
            <a:alpha val="50000"/>
            <a:hueOff val="12865144"/>
            <a:satOff val="-18449"/>
            <a:lumOff val="9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پرهیز از تلقین های منفی</a:t>
          </a:r>
          <a:endParaRPr lang="fa-IR" sz="2800" kern="1200" dirty="0">
            <a:latin typeface="Adobe Arabic" panose="02040503050201020203" pitchFamily="18" charset="-78"/>
            <a:cs typeface="Adobe Arabic" panose="02040503050201020203" pitchFamily="18" charset="-78"/>
          </a:endParaRPr>
        </a:p>
      </dsp:txBody>
      <dsp:txXfrm>
        <a:off x="2999981" y="4444980"/>
        <a:ext cx="1326058" cy="1326058"/>
      </dsp:txXfrm>
    </dsp:sp>
    <dsp:sp modelId="{041694CF-73A2-49ED-893C-13BE021D81FB}">
      <dsp:nvSpPr>
        <dsp:cNvPr id="0" name=""/>
        <dsp:cNvSpPr/>
      </dsp:nvSpPr>
      <dsp:spPr>
        <a:xfrm>
          <a:off x="2009943" y="2443209"/>
          <a:ext cx="1875328" cy="1875328"/>
        </a:xfrm>
        <a:prstGeom prst="ellipse">
          <a:avLst/>
        </a:prstGeom>
        <a:solidFill>
          <a:schemeClr val="accent5">
            <a:alpha val="50000"/>
            <a:hueOff val="15009335"/>
            <a:satOff val="-21524"/>
            <a:lumOff val="106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پرهیز از توجه به آینده دور</a:t>
          </a:r>
          <a:endParaRPr lang="fa-IR" sz="2800" kern="1200" dirty="0">
            <a:latin typeface="Adobe Arabic" panose="02040503050201020203" pitchFamily="18" charset="-78"/>
            <a:cs typeface="Adobe Arabic" panose="02040503050201020203" pitchFamily="18" charset="-78"/>
          </a:endParaRPr>
        </a:p>
      </dsp:txBody>
      <dsp:txXfrm>
        <a:off x="2284578" y="2717844"/>
        <a:ext cx="1326058" cy="1326058"/>
      </dsp:txXfrm>
    </dsp:sp>
    <dsp:sp modelId="{4F29C894-6C80-4D2B-85CC-6BC57A706132}">
      <dsp:nvSpPr>
        <dsp:cNvPr id="0" name=""/>
        <dsp:cNvSpPr/>
      </dsp:nvSpPr>
      <dsp:spPr>
        <a:xfrm>
          <a:off x="2725346" y="716072"/>
          <a:ext cx="1875328" cy="1875328"/>
        </a:xfrm>
        <a:prstGeom prst="ellipse">
          <a:avLst/>
        </a:prstGeom>
        <a:solidFill>
          <a:schemeClr val="accent5">
            <a:alpha val="50000"/>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خواندن و حفظ قرآن و روایات</a:t>
          </a:r>
          <a:endParaRPr lang="fa-IR" sz="2800" kern="1200" dirty="0">
            <a:latin typeface="Adobe Arabic" panose="02040503050201020203" pitchFamily="18" charset="-78"/>
            <a:cs typeface="Adobe Arabic" panose="02040503050201020203" pitchFamily="18" charset="-78"/>
          </a:endParaRPr>
        </a:p>
      </dsp:txBody>
      <dsp:txXfrm>
        <a:off x="2999981" y="990707"/>
        <a:ext cx="1326058" cy="132605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11B5E-94E6-457A-867F-0A6548F47968}">
      <dsp:nvSpPr>
        <dsp:cNvPr id="0" name=""/>
        <dsp:cNvSpPr/>
      </dsp:nvSpPr>
      <dsp:spPr>
        <a:xfrm>
          <a:off x="3481802" y="1595671"/>
          <a:ext cx="3816689" cy="381668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3820" tIns="83820" rIns="83820" bIns="83820" numCol="1" spcCol="1270" anchor="ctr" anchorCtr="0">
          <a:noAutofit/>
        </a:bodyPr>
        <a:lstStyle/>
        <a:p>
          <a:pPr lvl="0" algn="ctr" defTabSz="2933700" rtl="1">
            <a:lnSpc>
              <a:spcPct val="90000"/>
            </a:lnSpc>
            <a:spcBef>
              <a:spcPct val="0"/>
            </a:spcBef>
            <a:spcAft>
              <a:spcPct val="35000"/>
            </a:spcAft>
          </a:pPr>
          <a:r>
            <a:rPr lang="fa-IR" sz="6600" kern="1200" dirty="0" smtClean="0">
              <a:latin typeface="Adobe Arabic" panose="02040503050201020203" pitchFamily="18" charset="-78"/>
              <a:cs typeface="Adobe Arabic" panose="02040503050201020203" pitchFamily="18" charset="-78"/>
            </a:rPr>
            <a:t>فعال کردن تفکر قرآنی</a:t>
          </a:r>
          <a:endParaRPr lang="fa-IR" sz="6600" kern="1200" dirty="0">
            <a:latin typeface="Adobe Arabic" panose="02040503050201020203" pitchFamily="18" charset="-78"/>
            <a:cs typeface="Adobe Arabic" panose="02040503050201020203" pitchFamily="18" charset="-78"/>
          </a:endParaRPr>
        </a:p>
      </dsp:txBody>
      <dsp:txXfrm>
        <a:off x="4040743" y="2154612"/>
        <a:ext cx="2698807" cy="2698807"/>
      </dsp:txXfrm>
    </dsp:sp>
    <dsp:sp modelId="{DFD84329-D678-4A1C-BC71-FD2049443C22}">
      <dsp:nvSpPr>
        <dsp:cNvPr id="0" name=""/>
        <dsp:cNvSpPr/>
      </dsp:nvSpPr>
      <dsp:spPr>
        <a:xfrm>
          <a:off x="4435975" y="62898"/>
          <a:ext cx="1908344" cy="1908344"/>
        </a:xfrm>
        <a:prstGeom prst="ellipse">
          <a:avLst/>
        </a:prstGeom>
        <a:solidFill>
          <a:schemeClr val="accent5">
            <a:alpha val="50000"/>
            <a:hueOff val="2450504"/>
            <a:satOff val="-3514"/>
            <a:lumOff val="17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بهره مندی از نورانیت قرآن</a:t>
          </a:r>
          <a:endParaRPr lang="fa-IR" sz="2800" kern="1200" dirty="0">
            <a:latin typeface="Adobe Arabic" panose="02040503050201020203" pitchFamily="18" charset="-78"/>
            <a:cs typeface="Adobe Arabic" panose="02040503050201020203" pitchFamily="18" charset="-78"/>
          </a:endParaRPr>
        </a:p>
      </dsp:txBody>
      <dsp:txXfrm>
        <a:off x="4715446" y="342369"/>
        <a:ext cx="1349402" cy="1349402"/>
      </dsp:txXfrm>
    </dsp:sp>
    <dsp:sp modelId="{E150E3C1-4609-4B91-B6F3-B66260E83563}">
      <dsp:nvSpPr>
        <dsp:cNvPr id="0" name=""/>
        <dsp:cNvSpPr/>
      </dsp:nvSpPr>
      <dsp:spPr>
        <a:xfrm>
          <a:off x="6380347" y="999258"/>
          <a:ext cx="1908344" cy="1908344"/>
        </a:xfrm>
        <a:prstGeom prst="ellipse">
          <a:avLst/>
        </a:prstGeom>
        <a:solidFill>
          <a:schemeClr val="accent5">
            <a:alpha val="50000"/>
            <a:hueOff val="4901007"/>
            <a:satOff val="-7028"/>
            <a:lumOff val="3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شادی و آرامش</a:t>
          </a:r>
          <a:endParaRPr lang="fa-IR" sz="2800" kern="1200" dirty="0">
            <a:latin typeface="Adobe Arabic" panose="02040503050201020203" pitchFamily="18" charset="-78"/>
            <a:cs typeface="Adobe Arabic" panose="02040503050201020203" pitchFamily="18" charset="-78"/>
          </a:endParaRPr>
        </a:p>
      </dsp:txBody>
      <dsp:txXfrm>
        <a:off x="6659818" y="1278729"/>
        <a:ext cx="1349402" cy="1349402"/>
      </dsp:txXfrm>
    </dsp:sp>
    <dsp:sp modelId="{BA060E8D-880A-4AA5-83EA-450E072D902D}">
      <dsp:nvSpPr>
        <dsp:cNvPr id="0" name=""/>
        <dsp:cNvSpPr/>
      </dsp:nvSpPr>
      <dsp:spPr>
        <a:xfrm>
          <a:off x="6860567" y="3103240"/>
          <a:ext cx="1908344" cy="1908344"/>
        </a:xfrm>
        <a:prstGeom prst="ellipse">
          <a:avLst/>
        </a:prstGeom>
        <a:solidFill>
          <a:schemeClr val="accent5">
            <a:alpha val="50000"/>
            <a:hueOff val="7351511"/>
            <a:satOff val="-10542"/>
            <a:lumOff val="52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توشه حرکت و برنامه حیات بخش</a:t>
          </a:r>
          <a:endParaRPr lang="fa-IR" sz="2800" kern="1200" dirty="0">
            <a:latin typeface="Adobe Arabic" panose="02040503050201020203" pitchFamily="18" charset="-78"/>
            <a:cs typeface="Adobe Arabic" panose="02040503050201020203" pitchFamily="18" charset="-78"/>
          </a:endParaRPr>
        </a:p>
      </dsp:txBody>
      <dsp:txXfrm>
        <a:off x="7140038" y="3382711"/>
        <a:ext cx="1349402" cy="1349402"/>
      </dsp:txXfrm>
    </dsp:sp>
    <dsp:sp modelId="{4A2F0177-6F19-4181-B0AC-9259A5784B99}">
      <dsp:nvSpPr>
        <dsp:cNvPr id="0" name=""/>
        <dsp:cNvSpPr/>
      </dsp:nvSpPr>
      <dsp:spPr>
        <a:xfrm>
          <a:off x="5515020" y="4790503"/>
          <a:ext cx="1908344" cy="1908344"/>
        </a:xfrm>
        <a:prstGeom prst="ellipse">
          <a:avLst/>
        </a:prstGeom>
        <a:solidFill>
          <a:schemeClr val="accent5">
            <a:alpha val="50000"/>
            <a:hueOff val="9802015"/>
            <a:satOff val="-14057"/>
            <a:lumOff val="6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تامل صحیح نسبت به آیات و سوره ها</a:t>
          </a:r>
          <a:endParaRPr lang="fa-IR" sz="2800" kern="1200" dirty="0">
            <a:latin typeface="Adobe Arabic" panose="02040503050201020203" pitchFamily="18" charset="-78"/>
            <a:cs typeface="Adobe Arabic" panose="02040503050201020203" pitchFamily="18" charset="-78"/>
          </a:endParaRPr>
        </a:p>
      </dsp:txBody>
      <dsp:txXfrm>
        <a:off x="5794491" y="5069974"/>
        <a:ext cx="1349402" cy="1349402"/>
      </dsp:txXfrm>
    </dsp:sp>
    <dsp:sp modelId="{790FCC5C-8568-4142-8413-B97522A21487}">
      <dsp:nvSpPr>
        <dsp:cNvPr id="0" name=""/>
        <dsp:cNvSpPr/>
      </dsp:nvSpPr>
      <dsp:spPr>
        <a:xfrm>
          <a:off x="3356930" y="4790503"/>
          <a:ext cx="1908344" cy="1908344"/>
        </a:xfrm>
        <a:prstGeom prst="ellipse">
          <a:avLst/>
        </a:prstGeom>
        <a:solidFill>
          <a:schemeClr val="accent5">
            <a:alpha val="50000"/>
            <a:hueOff val="12252518"/>
            <a:satOff val="-17571"/>
            <a:lumOff val="86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برداشت مطالبی از آیات جهت موضوع تفکر برای فرزند</a:t>
          </a:r>
          <a:endParaRPr lang="fa-IR" sz="2800" kern="1200" dirty="0">
            <a:latin typeface="Adobe Arabic" panose="02040503050201020203" pitchFamily="18" charset="-78"/>
            <a:cs typeface="Adobe Arabic" panose="02040503050201020203" pitchFamily="18" charset="-78"/>
          </a:endParaRPr>
        </a:p>
      </dsp:txBody>
      <dsp:txXfrm>
        <a:off x="3636401" y="5069974"/>
        <a:ext cx="1349402" cy="1349402"/>
      </dsp:txXfrm>
    </dsp:sp>
    <dsp:sp modelId="{8C7CC95F-5499-4006-857B-7DD7894F2D76}">
      <dsp:nvSpPr>
        <dsp:cNvPr id="0" name=""/>
        <dsp:cNvSpPr/>
      </dsp:nvSpPr>
      <dsp:spPr>
        <a:xfrm>
          <a:off x="2011383" y="3103240"/>
          <a:ext cx="1908344" cy="1908344"/>
        </a:xfrm>
        <a:prstGeom prst="ellipse">
          <a:avLst/>
        </a:prstGeom>
        <a:solidFill>
          <a:schemeClr val="accent5">
            <a:alpha val="50000"/>
            <a:hueOff val="14703022"/>
            <a:satOff val="-21085"/>
            <a:lumOff val="104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داستان های قرآنی، سودمند و متناسب برای این سن</a:t>
          </a:r>
        </a:p>
      </dsp:txBody>
      <dsp:txXfrm>
        <a:off x="2290854" y="3382711"/>
        <a:ext cx="1349402" cy="1349402"/>
      </dsp:txXfrm>
    </dsp:sp>
    <dsp:sp modelId="{0192CFEF-BE0E-4BD7-87C1-5AD219ABD756}">
      <dsp:nvSpPr>
        <dsp:cNvPr id="0" name=""/>
        <dsp:cNvSpPr/>
      </dsp:nvSpPr>
      <dsp:spPr>
        <a:xfrm>
          <a:off x="2491603" y="999258"/>
          <a:ext cx="1908344" cy="1908344"/>
        </a:xfrm>
        <a:prstGeom prst="ellipse">
          <a:avLst/>
        </a:prstGeom>
        <a:solidFill>
          <a:schemeClr val="accent5">
            <a:alpha val="50000"/>
            <a:hueOff val="17153525"/>
            <a:satOff val="-24599"/>
            <a:lumOff val="1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ساماندهی تفکر بر اساس آیات نورانی</a:t>
          </a:r>
        </a:p>
      </dsp:txBody>
      <dsp:txXfrm>
        <a:off x="2771074" y="1278729"/>
        <a:ext cx="1349402" cy="134940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B9DDD-3ADC-4EBF-8F92-BE6E04CA343A}">
      <dsp:nvSpPr>
        <dsp:cNvPr id="0" name=""/>
        <dsp:cNvSpPr/>
      </dsp:nvSpPr>
      <dsp:spPr>
        <a:xfrm rot="5400000">
          <a:off x="362674" y="2727283"/>
          <a:ext cx="1085357" cy="180601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B7151-3A0B-4425-AE64-9F5CCF668370}">
      <dsp:nvSpPr>
        <dsp:cNvPr id="0" name=""/>
        <dsp:cNvSpPr/>
      </dsp:nvSpPr>
      <dsp:spPr>
        <a:xfrm>
          <a:off x="181501" y="3266891"/>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اول : تقویت تعبد طفل نسبت به </a:t>
          </a:r>
          <a:r>
            <a:rPr lang="fa-IR" sz="2400" kern="1200" dirty="0" smtClean="0">
              <a:latin typeface="Adobe Arabic" panose="02040503050201020203" pitchFamily="18" charset="-78"/>
              <a:cs typeface="Adobe Arabic" panose="02040503050201020203" pitchFamily="18" charset="-78"/>
            </a:rPr>
            <a:t>یادگیری و ذکر</a:t>
          </a:r>
          <a:endParaRPr lang="fa-IR" sz="2400" kern="1200" dirty="0">
            <a:latin typeface="Adobe Arabic" panose="02040503050201020203" pitchFamily="18" charset="-78"/>
            <a:cs typeface="Adobe Arabic" panose="02040503050201020203" pitchFamily="18" charset="-78"/>
          </a:endParaRPr>
        </a:p>
      </dsp:txBody>
      <dsp:txXfrm>
        <a:off x="181501" y="3266891"/>
        <a:ext cx="1630476" cy="1429208"/>
      </dsp:txXfrm>
    </dsp:sp>
    <dsp:sp modelId="{463ED551-620E-4DCC-8F58-1D2C73B0DD89}">
      <dsp:nvSpPr>
        <dsp:cNvPr id="0" name=""/>
        <dsp:cNvSpPr/>
      </dsp:nvSpPr>
      <dsp:spPr>
        <a:xfrm>
          <a:off x="1504341" y="2594322"/>
          <a:ext cx="307637" cy="307637"/>
        </a:xfrm>
        <a:prstGeom prst="triangle">
          <a:avLst>
            <a:gd name="adj" fmla="val 100000"/>
          </a:avLst>
        </a:prstGeom>
        <a:solidFill>
          <a:schemeClr val="accent3">
            <a:hueOff val="-384955"/>
            <a:satOff val="831"/>
            <a:lumOff val="-1059"/>
            <a:alphaOff val="0"/>
          </a:schemeClr>
        </a:solidFill>
        <a:ln w="12700" cap="flat" cmpd="sng" algn="ctr">
          <a:solidFill>
            <a:schemeClr val="accent3">
              <a:hueOff val="-384955"/>
              <a:satOff val="831"/>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31F02-64AA-46E6-A1B4-1F2A60B5ECBD}">
      <dsp:nvSpPr>
        <dsp:cNvPr id="0" name=""/>
        <dsp:cNvSpPr/>
      </dsp:nvSpPr>
      <dsp:spPr>
        <a:xfrm rot="5400000">
          <a:off x="2358696" y="2233365"/>
          <a:ext cx="1085357" cy="1806010"/>
        </a:xfrm>
        <a:prstGeom prst="corner">
          <a:avLst>
            <a:gd name="adj1" fmla="val 16120"/>
            <a:gd name="adj2" fmla="val 16110"/>
          </a:avLst>
        </a:prstGeom>
        <a:solidFill>
          <a:schemeClr val="accent3">
            <a:hueOff val="-769909"/>
            <a:satOff val="1662"/>
            <a:lumOff val="-2118"/>
            <a:alphaOff val="0"/>
          </a:schemeClr>
        </a:solidFill>
        <a:ln w="12700" cap="flat" cmpd="sng" algn="ctr">
          <a:solidFill>
            <a:schemeClr val="accent3">
              <a:hueOff val="-769909"/>
              <a:satOff val="1662"/>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4ABA1-C413-4A27-B263-D00E718D56A3}">
      <dsp:nvSpPr>
        <dsp:cNvPr id="0" name=""/>
        <dsp:cNvSpPr/>
      </dsp:nvSpPr>
      <dsp:spPr>
        <a:xfrm>
          <a:off x="2177523" y="2772973"/>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دوم: تقویت شناخت طفل </a:t>
          </a:r>
          <a:r>
            <a:rPr lang="fa-IR" sz="2400" kern="1200" dirty="0" smtClean="0">
              <a:latin typeface="Adobe Arabic" panose="02040503050201020203" pitchFamily="18" charset="-78"/>
              <a:cs typeface="Adobe Arabic" panose="02040503050201020203" pitchFamily="18" charset="-78"/>
            </a:rPr>
            <a:t>نسبت به فرآیند یادگیری و ذکر</a:t>
          </a:r>
          <a:endParaRPr lang="fa-IR" sz="2400" kern="1200" dirty="0">
            <a:latin typeface="Adobe Arabic" panose="02040503050201020203" pitchFamily="18" charset="-78"/>
            <a:cs typeface="Adobe Arabic" panose="02040503050201020203" pitchFamily="18" charset="-78"/>
          </a:endParaRPr>
        </a:p>
      </dsp:txBody>
      <dsp:txXfrm>
        <a:off x="2177523" y="2772973"/>
        <a:ext cx="1630476" cy="1429208"/>
      </dsp:txXfrm>
    </dsp:sp>
    <dsp:sp modelId="{D4D73369-490F-4A4F-AB92-9EF2C830A5DE}">
      <dsp:nvSpPr>
        <dsp:cNvPr id="0" name=""/>
        <dsp:cNvSpPr/>
      </dsp:nvSpPr>
      <dsp:spPr>
        <a:xfrm>
          <a:off x="3500362" y="2100405"/>
          <a:ext cx="307637" cy="307637"/>
        </a:xfrm>
        <a:prstGeom prst="triangle">
          <a:avLst>
            <a:gd name="adj" fmla="val 100000"/>
          </a:avLst>
        </a:prstGeom>
        <a:solidFill>
          <a:schemeClr val="accent3">
            <a:hueOff val="-1154864"/>
            <a:satOff val="2494"/>
            <a:lumOff val="-3176"/>
            <a:alphaOff val="0"/>
          </a:schemeClr>
        </a:solidFill>
        <a:ln w="12700" cap="flat" cmpd="sng" algn="ctr">
          <a:solidFill>
            <a:schemeClr val="accent3">
              <a:hueOff val="-1154864"/>
              <a:satOff val="2494"/>
              <a:lumOff val="-3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32291-B065-4F85-963E-D58880E5AC25}">
      <dsp:nvSpPr>
        <dsp:cNvPr id="0" name=""/>
        <dsp:cNvSpPr/>
      </dsp:nvSpPr>
      <dsp:spPr>
        <a:xfrm rot="5400000">
          <a:off x="4354718" y="1739448"/>
          <a:ext cx="1085357" cy="1806010"/>
        </a:xfrm>
        <a:prstGeom prst="corner">
          <a:avLst>
            <a:gd name="adj1" fmla="val 16120"/>
            <a:gd name="adj2" fmla="val 16110"/>
          </a:avLst>
        </a:prstGeom>
        <a:solidFill>
          <a:schemeClr val="accent3">
            <a:hueOff val="-1539818"/>
            <a:satOff val="3325"/>
            <a:lumOff val="-4235"/>
            <a:alphaOff val="0"/>
          </a:schemeClr>
        </a:solidFill>
        <a:ln w="12700" cap="flat" cmpd="sng" algn="ctr">
          <a:solidFill>
            <a:schemeClr val="accent3">
              <a:hueOff val="-1539818"/>
              <a:satOff val="3325"/>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73A9E-551F-46AD-BE7B-80FC9A302732}">
      <dsp:nvSpPr>
        <dsp:cNvPr id="0" name=""/>
        <dsp:cNvSpPr/>
      </dsp:nvSpPr>
      <dsp:spPr>
        <a:xfrm>
          <a:off x="4173545" y="2279056"/>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سوم: </a:t>
          </a:r>
          <a:r>
            <a:rPr lang="fa-IR" sz="2400" kern="1200" dirty="0" smtClean="0">
              <a:latin typeface="Adobe Arabic" panose="02040503050201020203" pitchFamily="18" charset="-78"/>
              <a:cs typeface="Adobe Arabic" panose="02040503050201020203" pitchFamily="18" charset="-78"/>
            </a:rPr>
            <a:t>اعمال شیوه های یادگیری و ذکر و آشنایی طفل با آن</a:t>
          </a:r>
          <a:endParaRPr lang="fa-IR" sz="2400" kern="1200" dirty="0">
            <a:latin typeface="Adobe Arabic" panose="02040503050201020203" pitchFamily="18" charset="-78"/>
            <a:cs typeface="Adobe Arabic" panose="02040503050201020203" pitchFamily="18" charset="-78"/>
          </a:endParaRPr>
        </a:p>
      </dsp:txBody>
      <dsp:txXfrm>
        <a:off x="4173545" y="2279056"/>
        <a:ext cx="1630476" cy="1429208"/>
      </dsp:txXfrm>
    </dsp:sp>
    <dsp:sp modelId="{9D748D5A-21BC-4DF2-973B-6E60F369694C}">
      <dsp:nvSpPr>
        <dsp:cNvPr id="0" name=""/>
        <dsp:cNvSpPr/>
      </dsp:nvSpPr>
      <dsp:spPr>
        <a:xfrm>
          <a:off x="5496384" y="1606487"/>
          <a:ext cx="307637" cy="307637"/>
        </a:xfrm>
        <a:prstGeom prst="triangle">
          <a:avLst>
            <a:gd name="adj" fmla="val 100000"/>
          </a:avLst>
        </a:prstGeom>
        <a:solidFill>
          <a:schemeClr val="accent3">
            <a:hueOff val="-1924773"/>
            <a:satOff val="4156"/>
            <a:lumOff val="-5294"/>
            <a:alphaOff val="0"/>
          </a:schemeClr>
        </a:solidFill>
        <a:ln w="12700" cap="flat" cmpd="sng" algn="ctr">
          <a:solidFill>
            <a:schemeClr val="accent3">
              <a:hueOff val="-1924773"/>
              <a:satOff val="4156"/>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238DE-CB87-47F8-91AE-E932B963A7B7}">
      <dsp:nvSpPr>
        <dsp:cNvPr id="0" name=""/>
        <dsp:cNvSpPr/>
      </dsp:nvSpPr>
      <dsp:spPr>
        <a:xfrm rot="5400000">
          <a:off x="6350739" y="1245530"/>
          <a:ext cx="1085357" cy="1806010"/>
        </a:xfrm>
        <a:prstGeom prst="corner">
          <a:avLst>
            <a:gd name="adj1" fmla="val 16120"/>
            <a:gd name="adj2" fmla="val 16110"/>
          </a:avLst>
        </a:prstGeom>
        <a:solidFill>
          <a:schemeClr val="accent3">
            <a:hueOff val="-2309728"/>
            <a:satOff val="4987"/>
            <a:lumOff val="-6353"/>
            <a:alphaOff val="0"/>
          </a:schemeClr>
        </a:solidFill>
        <a:ln w="12700" cap="flat" cmpd="sng" algn="ctr">
          <a:solidFill>
            <a:schemeClr val="accent3">
              <a:hueOff val="-2309728"/>
              <a:satOff val="4987"/>
              <a:lumOff val="-6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D14A7-7B3F-4E90-9123-8E4B3263B501}">
      <dsp:nvSpPr>
        <dsp:cNvPr id="0" name=""/>
        <dsp:cNvSpPr/>
      </dsp:nvSpPr>
      <dsp:spPr>
        <a:xfrm>
          <a:off x="6169566" y="1785138"/>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چهارم: تقویت مشاهده طفل </a:t>
          </a:r>
          <a:r>
            <a:rPr lang="fa-IR" sz="2400" kern="1200" dirty="0" smtClean="0">
              <a:latin typeface="Adobe Arabic" panose="02040503050201020203" pitchFamily="18" charset="-78"/>
              <a:cs typeface="Adobe Arabic" panose="02040503050201020203" pitchFamily="18" charset="-78"/>
            </a:rPr>
            <a:t>نسبت به اهمیت یادگیری و ذکر</a:t>
          </a:r>
          <a:endParaRPr lang="fa-IR" sz="2400" kern="1200" dirty="0">
            <a:latin typeface="Adobe Arabic" panose="02040503050201020203" pitchFamily="18" charset="-78"/>
            <a:cs typeface="Adobe Arabic" panose="02040503050201020203" pitchFamily="18" charset="-78"/>
          </a:endParaRPr>
        </a:p>
      </dsp:txBody>
      <dsp:txXfrm>
        <a:off x="6169566" y="1785138"/>
        <a:ext cx="1630476" cy="1429208"/>
      </dsp:txXfrm>
    </dsp:sp>
    <dsp:sp modelId="{19405A18-D03B-4023-A0E8-1837AAFD098C}">
      <dsp:nvSpPr>
        <dsp:cNvPr id="0" name=""/>
        <dsp:cNvSpPr/>
      </dsp:nvSpPr>
      <dsp:spPr>
        <a:xfrm>
          <a:off x="7492406" y="1112570"/>
          <a:ext cx="307637" cy="307637"/>
        </a:xfrm>
        <a:prstGeom prst="triangle">
          <a:avLst>
            <a:gd name="adj" fmla="val 100000"/>
          </a:avLst>
        </a:prstGeom>
        <a:solidFill>
          <a:schemeClr val="accent3">
            <a:hueOff val="-2694682"/>
            <a:satOff val="5818"/>
            <a:lumOff val="-7412"/>
            <a:alphaOff val="0"/>
          </a:schemeClr>
        </a:solidFill>
        <a:ln w="12700" cap="flat" cmpd="sng" algn="ctr">
          <a:solidFill>
            <a:schemeClr val="accent3">
              <a:hueOff val="-2694682"/>
              <a:satOff val="5818"/>
              <a:lumOff val="-7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F1372-103E-4A99-A4AC-A9B461D41238}">
      <dsp:nvSpPr>
        <dsp:cNvPr id="0" name=""/>
        <dsp:cNvSpPr/>
      </dsp:nvSpPr>
      <dsp:spPr>
        <a:xfrm rot="5400000">
          <a:off x="8346761" y="751613"/>
          <a:ext cx="1085357" cy="1806010"/>
        </a:xfrm>
        <a:prstGeom prst="corner">
          <a:avLst>
            <a:gd name="adj1" fmla="val 16120"/>
            <a:gd name="adj2" fmla="val 16110"/>
          </a:avLst>
        </a:prstGeom>
        <a:solidFill>
          <a:schemeClr val="accent3">
            <a:hueOff val="-3079637"/>
            <a:satOff val="6650"/>
            <a:lumOff val="-8470"/>
            <a:alphaOff val="0"/>
          </a:schemeClr>
        </a:solidFill>
        <a:ln w="12700" cap="flat" cmpd="sng" algn="ctr">
          <a:solidFill>
            <a:schemeClr val="accent3">
              <a:hueOff val="-3079637"/>
              <a:satOff val="6650"/>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A5072-7D19-4BD4-907C-18DD8788D471}">
      <dsp:nvSpPr>
        <dsp:cNvPr id="0" name=""/>
        <dsp:cNvSpPr/>
      </dsp:nvSpPr>
      <dsp:spPr>
        <a:xfrm>
          <a:off x="8165588" y="1291221"/>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پنجم: توجه طفل به نعمت های خاص در رابطه با </a:t>
          </a:r>
          <a:r>
            <a:rPr lang="fa-IR" sz="2400" kern="1200" dirty="0" smtClean="0">
              <a:latin typeface="Adobe Arabic" panose="02040503050201020203" pitchFamily="18" charset="-78"/>
              <a:cs typeface="Adobe Arabic" panose="02040503050201020203" pitchFamily="18" charset="-78"/>
            </a:rPr>
            <a:t>یادگیری و ذکر</a:t>
          </a:r>
          <a:endParaRPr lang="fa-IR" sz="2400" kern="1200" dirty="0">
            <a:latin typeface="Adobe Arabic" panose="02040503050201020203" pitchFamily="18" charset="-78"/>
            <a:cs typeface="Adobe Arabic" panose="02040503050201020203" pitchFamily="18" charset="-78"/>
          </a:endParaRPr>
        </a:p>
      </dsp:txBody>
      <dsp:txXfrm>
        <a:off x="8165588" y="1291221"/>
        <a:ext cx="1630476" cy="1429208"/>
      </dsp:txXfrm>
    </dsp:sp>
    <dsp:sp modelId="{6BC756F3-95B3-44BE-8E34-4B9B75B59D76}">
      <dsp:nvSpPr>
        <dsp:cNvPr id="0" name=""/>
        <dsp:cNvSpPr/>
      </dsp:nvSpPr>
      <dsp:spPr>
        <a:xfrm>
          <a:off x="9488427" y="618652"/>
          <a:ext cx="307637" cy="307637"/>
        </a:xfrm>
        <a:prstGeom prst="triangle">
          <a:avLst>
            <a:gd name="adj" fmla="val 100000"/>
          </a:avLst>
        </a:prstGeom>
        <a:solidFill>
          <a:schemeClr val="accent3">
            <a:hueOff val="-3464591"/>
            <a:satOff val="7481"/>
            <a:lumOff val="-9529"/>
            <a:alphaOff val="0"/>
          </a:schemeClr>
        </a:solidFill>
        <a:ln w="12700" cap="flat" cmpd="sng" algn="ctr">
          <a:solidFill>
            <a:schemeClr val="accent3">
              <a:hueOff val="-3464591"/>
              <a:satOff val="7481"/>
              <a:lumOff val="-9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AD48F-2606-4BEA-9D02-2D982013B6E4}">
      <dsp:nvSpPr>
        <dsp:cNvPr id="0" name=""/>
        <dsp:cNvSpPr/>
      </dsp:nvSpPr>
      <dsp:spPr>
        <a:xfrm rot="5400000">
          <a:off x="10342783" y="257695"/>
          <a:ext cx="1085357" cy="1806010"/>
        </a:xfrm>
        <a:prstGeom prst="corner">
          <a:avLst>
            <a:gd name="adj1" fmla="val 16120"/>
            <a:gd name="adj2" fmla="val 16110"/>
          </a:avLst>
        </a:prstGeom>
        <a:solidFill>
          <a:schemeClr val="accent3">
            <a:hueOff val="-3849546"/>
            <a:satOff val="8312"/>
            <a:lumOff val="-10588"/>
            <a:alphaOff val="0"/>
          </a:schemeClr>
        </a:solidFill>
        <a:ln w="12700" cap="flat" cmpd="sng" algn="ctr">
          <a:solidFill>
            <a:schemeClr val="accent3">
              <a:hueOff val="-3849546"/>
              <a:satOff val="8312"/>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170AF-0DB8-4178-A779-AF63F4A9FBF4}">
      <dsp:nvSpPr>
        <dsp:cNvPr id="0" name=""/>
        <dsp:cNvSpPr/>
      </dsp:nvSpPr>
      <dsp:spPr>
        <a:xfrm>
          <a:off x="10161610" y="797303"/>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ششم: توجه دادن طفل به گزاره های قرآنی در رابطه با </a:t>
          </a:r>
          <a:r>
            <a:rPr lang="fa-IR" sz="2400" kern="1200" dirty="0" smtClean="0">
              <a:latin typeface="Adobe Arabic" panose="02040503050201020203" pitchFamily="18" charset="-78"/>
              <a:cs typeface="Adobe Arabic" panose="02040503050201020203" pitchFamily="18" charset="-78"/>
            </a:rPr>
            <a:t>یادگیری و ذکر</a:t>
          </a:r>
          <a:endParaRPr lang="fa-IR" sz="2400" kern="1200" dirty="0">
            <a:latin typeface="Adobe Arabic" panose="02040503050201020203" pitchFamily="18" charset="-78"/>
            <a:cs typeface="Adobe Arabic" panose="02040503050201020203" pitchFamily="18" charset="-78"/>
          </a:endParaRPr>
        </a:p>
      </dsp:txBody>
      <dsp:txXfrm>
        <a:off x="10161610" y="797303"/>
        <a:ext cx="1630476" cy="14292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03A42-E441-4971-A90F-B08A6081F27C}">
      <dsp:nvSpPr>
        <dsp:cNvPr id="0" name=""/>
        <dsp:cNvSpPr/>
      </dsp:nvSpPr>
      <dsp:spPr>
        <a:xfrm>
          <a:off x="3731366" y="386265"/>
          <a:ext cx="1837577" cy="183758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t>نام و غرض دوره دوم، عبودیت و اطاعت</a:t>
          </a:r>
          <a:endParaRPr lang="fa-IR" sz="1700" kern="1200" dirty="0"/>
        </a:p>
      </dsp:txBody>
      <dsp:txXfrm>
        <a:off x="4000473" y="655373"/>
        <a:ext cx="1299363" cy="1299370"/>
      </dsp:txXfrm>
    </dsp:sp>
    <dsp:sp modelId="{16CFEE09-DC9A-4F85-BBA3-183514F3DC1C}">
      <dsp:nvSpPr>
        <dsp:cNvPr id="0" name=""/>
        <dsp:cNvSpPr/>
      </dsp:nvSpPr>
      <dsp:spPr>
        <a:xfrm>
          <a:off x="3954369" y="2472725"/>
          <a:ext cx="525022" cy="52509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46979AD-B685-44E8-BD01-4667A2FC79DF}">
      <dsp:nvSpPr>
        <dsp:cNvPr id="0" name=""/>
        <dsp:cNvSpPr/>
      </dsp:nvSpPr>
      <dsp:spPr>
        <a:xfrm>
          <a:off x="5664202" y="443733"/>
          <a:ext cx="525022" cy="52509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F92905A-DC4D-4CE4-B94E-3523F2BD1709}">
      <dsp:nvSpPr>
        <dsp:cNvPr id="0" name=""/>
        <dsp:cNvSpPr/>
      </dsp:nvSpPr>
      <dsp:spPr>
        <a:xfrm>
          <a:off x="5694538" y="961572"/>
          <a:ext cx="1837577" cy="183758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smtClean="0"/>
            <a:t>شکلگیری مفهوم عبودیت برای فرزند</a:t>
          </a:r>
          <a:endParaRPr lang="fa-IR" sz="1700" kern="1200"/>
        </a:p>
      </dsp:txBody>
      <dsp:txXfrm>
        <a:off x="5963645" y="1230680"/>
        <a:ext cx="1299363" cy="1299370"/>
      </dsp:txXfrm>
    </dsp:sp>
    <dsp:sp modelId="{DBA96B00-3185-4E03-B4CD-C1E6F6749912}">
      <dsp:nvSpPr>
        <dsp:cNvPr id="0" name=""/>
        <dsp:cNvSpPr/>
      </dsp:nvSpPr>
      <dsp:spPr>
        <a:xfrm>
          <a:off x="7165519" y="2856000"/>
          <a:ext cx="525022" cy="525090"/>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FA9C104-02D1-4F72-A1E5-432936CF1C27}">
      <dsp:nvSpPr>
        <dsp:cNvPr id="0" name=""/>
        <dsp:cNvSpPr/>
      </dsp:nvSpPr>
      <dsp:spPr>
        <a:xfrm>
          <a:off x="3300725" y="3183197"/>
          <a:ext cx="1837577" cy="183758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smtClean="0"/>
            <a:t>سهیم بودن فرزند، والدین و مربیان در عبودیت</a:t>
          </a:r>
          <a:endParaRPr lang="fa-IR" sz="1700" kern="1200"/>
        </a:p>
      </dsp:txBody>
      <dsp:txXfrm>
        <a:off x="3569832" y="3452305"/>
        <a:ext cx="1299363" cy="1299370"/>
      </dsp:txXfrm>
    </dsp:sp>
    <dsp:sp modelId="{D5C2B37F-1D39-45C1-842C-84F8BAE04C51}">
      <dsp:nvSpPr>
        <dsp:cNvPr id="0" name=""/>
        <dsp:cNvSpPr/>
      </dsp:nvSpPr>
      <dsp:spPr>
        <a:xfrm>
          <a:off x="5331015" y="3036746"/>
          <a:ext cx="1837577" cy="183758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t>لزوم عبدپرور بودن محیط های آموزشی و آموزش های عبدپرور</a:t>
          </a:r>
          <a:endParaRPr lang="fa-IR" sz="1700" kern="1200" dirty="0"/>
        </a:p>
      </dsp:txBody>
      <dsp:txXfrm>
        <a:off x="5600122" y="3305854"/>
        <a:ext cx="1299363" cy="1299370"/>
      </dsp:txXfrm>
    </dsp:sp>
    <dsp:sp modelId="{41644642-85BE-4076-BDCC-840F948D65C2}">
      <dsp:nvSpPr>
        <dsp:cNvPr id="0" name=""/>
        <dsp:cNvSpPr/>
      </dsp:nvSpPr>
      <dsp:spPr>
        <a:xfrm>
          <a:off x="4715124" y="2347593"/>
          <a:ext cx="902546" cy="90234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A9EF68-013F-45BC-9012-039A0059A0AB}">
      <dsp:nvSpPr>
        <dsp:cNvPr id="0" name=""/>
        <dsp:cNvSpPr/>
      </dsp:nvSpPr>
      <dsp:spPr>
        <a:xfrm>
          <a:off x="3364816" y="2809191"/>
          <a:ext cx="394644" cy="39439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EC00588-4DCF-41CA-B3F7-2A0B27448C0F}">
      <dsp:nvSpPr>
        <dsp:cNvPr id="0" name=""/>
        <dsp:cNvSpPr/>
      </dsp:nvSpPr>
      <dsp:spPr>
        <a:xfrm>
          <a:off x="1118925" y="5031448"/>
          <a:ext cx="8753415" cy="1247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kern="1200" dirty="0" smtClean="0"/>
            <a:t>موضوع باید و نباید، موضوع مهم  و حیاتی است، که در دوره دوم رشد مورد توجه قرار می گیرد.</a:t>
          </a:r>
          <a:endParaRPr lang="fa-IR" sz="3600" kern="1200" dirty="0"/>
        </a:p>
      </dsp:txBody>
      <dsp:txXfrm>
        <a:off x="1118925" y="5031448"/>
        <a:ext cx="8753415" cy="12477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6C26A-C613-47EE-B354-5077008C06A7}">
      <dsp:nvSpPr>
        <dsp:cNvPr id="0" name=""/>
        <dsp:cNvSpPr/>
      </dsp:nvSpPr>
      <dsp:spPr>
        <a:xfrm>
          <a:off x="0" y="2713"/>
          <a:ext cx="6887660" cy="5071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تبیین ضرورت عبودیت برای فرزند با توجه به روایت امام سجاد سلام الله علیه</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27472"/>
        <a:ext cx="6838142" cy="457672"/>
      </dsp:txXfrm>
    </dsp:sp>
    <dsp:sp modelId="{FC93FCBD-FA18-4B06-9FCE-FB7B82B9765A}">
      <dsp:nvSpPr>
        <dsp:cNvPr id="0" name=""/>
        <dsp:cNvSpPr/>
      </dsp:nvSpPr>
      <dsp:spPr>
        <a:xfrm>
          <a:off x="0" y="523474"/>
          <a:ext cx="6887660" cy="507190"/>
        </a:xfrm>
        <a:prstGeom prst="roundRect">
          <a:avLst/>
        </a:prstGeom>
        <a:solidFill>
          <a:schemeClr val="accent2">
            <a:hueOff val="-589354"/>
            <a:satOff val="-898"/>
            <a:lumOff val="-24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داشتن برنامه هایی برای دور کردن شیطان</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548233"/>
        <a:ext cx="6838142" cy="457672"/>
      </dsp:txXfrm>
    </dsp:sp>
    <dsp:sp modelId="{54DD9481-CFD3-4D5E-BDDD-6C0ED2539776}">
      <dsp:nvSpPr>
        <dsp:cNvPr id="0" name=""/>
        <dsp:cNvSpPr/>
      </dsp:nvSpPr>
      <dsp:spPr>
        <a:xfrm>
          <a:off x="0" y="1044235"/>
          <a:ext cx="6887660" cy="507190"/>
        </a:xfrm>
        <a:prstGeom prst="roundRect">
          <a:avLst/>
        </a:prstGeom>
        <a:solidFill>
          <a:schemeClr val="accent2">
            <a:hueOff val="-1178709"/>
            <a:satOff val="-1796"/>
            <a:lumOff val="-49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جلب معنویت و طهارت در خانواده</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1068994"/>
        <a:ext cx="6838142" cy="457672"/>
      </dsp:txXfrm>
    </dsp:sp>
    <dsp:sp modelId="{F07063F0-E3B6-4864-BF47-C8FAB31678A8}">
      <dsp:nvSpPr>
        <dsp:cNvPr id="0" name=""/>
        <dsp:cNvSpPr/>
      </dsp:nvSpPr>
      <dsp:spPr>
        <a:xfrm>
          <a:off x="0" y="1564996"/>
          <a:ext cx="6887660" cy="507190"/>
        </a:xfrm>
        <a:prstGeom prst="roundRect">
          <a:avLst/>
        </a:prstGeom>
        <a:solidFill>
          <a:schemeClr val="accent2">
            <a:hueOff val="-1768063"/>
            <a:satOff val="-2694"/>
            <a:lumOff val="-7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تسهیل در امر عباداتی چون نماز و روزه</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1589755"/>
        <a:ext cx="6838142" cy="457672"/>
      </dsp:txXfrm>
    </dsp:sp>
    <dsp:sp modelId="{D1AE74FD-F646-40D9-A3D3-6DCBE9C6D428}">
      <dsp:nvSpPr>
        <dsp:cNvPr id="0" name=""/>
        <dsp:cNvSpPr/>
      </dsp:nvSpPr>
      <dsp:spPr>
        <a:xfrm>
          <a:off x="0" y="2085756"/>
          <a:ext cx="6887660" cy="507190"/>
        </a:xfrm>
        <a:prstGeom prst="roundRect">
          <a:avLst/>
        </a:prstGeom>
        <a:solidFill>
          <a:schemeClr val="accent2">
            <a:hueOff val="-2357417"/>
            <a:satOff val="-3592"/>
            <a:lumOff val="-9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بالا بردن دقت در امر عبودیت</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2110515"/>
        <a:ext cx="6838142" cy="457672"/>
      </dsp:txXfrm>
    </dsp:sp>
    <dsp:sp modelId="{95CD6D37-0C25-4DE5-A914-48CA3680A763}">
      <dsp:nvSpPr>
        <dsp:cNvPr id="0" name=""/>
        <dsp:cNvSpPr/>
      </dsp:nvSpPr>
      <dsp:spPr>
        <a:xfrm>
          <a:off x="0" y="2606517"/>
          <a:ext cx="6887660" cy="507190"/>
        </a:xfrm>
        <a:prstGeom prst="roundRect">
          <a:avLst/>
        </a:prstGeom>
        <a:solidFill>
          <a:schemeClr val="accent2">
            <a:hueOff val="-2946771"/>
            <a:satOff val="-4490"/>
            <a:lumOff val="-123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solidFill>
                <a:srgbClr val="002060"/>
              </a:solidFill>
              <a:latin typeface="Adobe Arabic" panose="02040503050201020203" pitchFamily="18" charset="-78"/>
              <a:cs typeface="Adobe Arabic" panose="02040503050201020203" pitchFamily="18" charset="-78"/>
            </a:rPr>
            <a:t>نهی و پرهیز از فضای لهو ولعب</a:t>
          </a:r>
          <a:endParaRPr lang="fa-IR" sz="2400" kern="1200" dirty="0">
            <a:solidFill>
              <a:srgbClr val="002060"/>
            </a:solidFill>
            <a:latin typeface="Adobe Arabic" panose="02040503050201020203" pitchFamily="18" charset="-78"/>
            <a:cs typeface="Adobe Arabic" panose="02040503050201020203" pitchFamily="18" charset="-78"/>
          </a:endParaRPr>
        </a:p>
      </dsp:txBody>
      <dsp:txXfrm>
        <a:off x="24759" y="2631276"/>
        <a:ext cx="6838142" cy="457672"/>
      </dsp:txXfrm>
    </dsp:sp>
    <dsp:sp modelId="{3B6A5E3F-C092-4F18-90A1-20997ACD13A5}">
      <dsp:nvSpPr>
        <dsp:cNvPr id="0" name=""/>
        <dsp:cNvSpPr/>
      </dsp:nvSpPr>
      <dsp:spPr>
        <a:xfrm>
          <a:off x="0" y="3127278"/>
          <a:ext cx="6887660" cy="507190"/>
        </a:xfrm>
        <a:prstGeom prst="roundRect">
          <a:avLst/>
        </a:prstGeom>
        <a:solidFill>
          <a:schemeClr val="accent2">
            <a:hueOff val="-3536126"/>
            <a:satOff val="-5387"/>
            <a:lumOff val="-1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مراقبت از روابط جنسی بین فرزندان</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3152037"/>
        <a:ext cx="6838142" cy="457672"/>
      </dsp:txXfrm>
    </dsp:sp>
    <dsp:sp modelId="{443DB81E-BEA9-4748-907F-DBFA475059DE}">
      <dsp:nvSpPr>
        <dsp:cNvPr id="0" name=""/>
        <dsp:cNvSpPr/>
      </dsp:nvSpPr>
      <dsp:spPr>
        <a:xfrm>
          <a:off x="0" y="3648039"/>
          <a:ext cx="6887660" cy="507190"/>
        </a:xfrm>
        <a:prstGeom prst="roundRect">
          <a:avLst/>
        </a:prstGeom>
        <a:solidFill>
          <a:schemeClr val="accent2">
            <a:hueOff val="-4125480"/>
            <a:satOff val="-6285"/>
            <a:lumOff val="-172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مراعات مسائل جنسیتی</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3672798"/>
        <a:ext cx="6838142" cy="457672"/>
      </dsp:txXfrm>
    </dsp:sp>
    <dsp:sp modelId="{0DE7FD97-7464-4B69-95B8-6B6CA7204456}">
      <dsp:nvSpPr>
        <dsp:cNvPr id="0" name=""/>
        <dsp:cNvSpPr/>
      </dsp:nvSpPr>
      <dsp:spPr>
        <a:xfrm>
          <a:off x="0" y="4168799"/>
          <a:ext cx="6887660" cy="507190"/>
        </a:xfrm>
        <a:prstGeom prst="roundRect">
          <a:avLst/>
        </a:prstGeom>
        <a:solidFill>
          <a:schemeClr val="accent2">
            <a:hueOff val="-4714835"/>
            <a:satOff val="-7183"/>
            <a:lumOff val="-197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مراعات مسائل طبی و شخصیتی</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4193558"/>
        <a:ext cx="6838142" cy="457672"/>
      </dsp:txXfrm>
    </dsp:sp>
    <dsp:sp modelId="{448F9749-4E99-407B-8515-7D04741EA8C5}">
      <dsp:nvSpPr>
        <dsp:cNvPr id="0" name=""/>
        <dsp:cNvSpPr/>
      </dsp:nvSpPr>
      <dsp:spPr>
        <a:xfrm>
          <a:off x="0" y="4689560"/>
          <a:ext cx="6887660" cy="507190"/>
        </a:xfrm>
        <a:prstGeom prst="roundRect">
          <a:avLst/>
        </a:prstGeom>
        <a:solidFill>
          <a:schemeClr val="accent2">
            <a:hueOff val="-5304189"/>
            <a:satOff val="-8081"/>
            <a:lumOff val="-22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عدالت در رفتار بین فرزندان</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4714319"/>
        <a:ext cx="6838142" cy="457672"/>
      </dsp:txXfrm>
    </dsp:sp>
    <dsp:sp modelId="{FD4696FD-499B-4551-8548-2B01D27BDAF6}">
      <dsp:nvSpPr>
        <dsp:cNvPr id="0" name=""/>
        <dsp:cNvSpPr/>
      </dsp:nvSpPr>
      <dsp:spPr>
        <a:xfrm>
          <a:off x="0" y="5210321"/>
          <a:ext cx="6887660" cy="507190"/>
        </a:xfrm>
        <a:prstGeom prst="roundRect">
          <a:avLst/>
        </a:prstGeom>
        <a:solidFill>
          <a:schemeClr val="accent2">
            <a:hueOff val="-5893543"/>
            <a:satOff val="-8979"/>
            <a:lumOff val="-24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ارائه آموزش های زمان بلوغ</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5235080"/>
        <a:ext cx="6838142" cy="457672"/>
      </dsp:txXfrm>
    </dsp:sp>
    <dsp:sp modelId="{0620DF38-827C-4D02-9D20-C96A3B3A2248}">
      <dsp:nvSpPr>
        <dsp:cNvPr id="0" name=""/>
        <dsp:cNvSpPr/>
      </dsp:nvSpPr>
      <dsp:spPr>
        <a:xfrm>
          <a:off x="0" y="5731081"/>
          <a:ext cx="6887660" cy="507190"/>
        </a:xfrm>
        <a:prstGeom prst="roundRect">
          <a:avLst/>
        </a:prstGeom>
        <a:solidFill>
          <a:schemeClr val="accent2">
            <a:hueOff val="-6482898"/>
            <a:satOff val="-9877"/>
            <a:lumOff val="-271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smtClean="0">
              <a:solidFill>
                <a:srgbClr val="002060"/>
              </a:solidFill>
              <a:latin typeface="Adobe Arabic" panose="02040503050201020203" pitchFamily="18" charset="-78"/>
              <a:cs typeface="Adobe Arabic" panose="02040503050201020203" pitchFamily="18" charset="-78"/>
            </a:rPr>
            <a:t>جشن بلوغ به عنوان جشن تولد حقیقی</a:t>
          </a:r>
          <a:endParaRPr lang="fa-IR" sz="2400" kern="1200">
            <a:solidFill>
              <a:srgbClr val="002060"/>
            </a:solidFill>
            <a:latin typeface="Adobe Arabic" panose="02040503050201020203" pitchFamily="18" charset="-78"/>
            <a:cs typeface="Adobe Arabic" panose="02040503050201020203" pitchFamily="18" charset="-78"/>
          </a:endParaRPr>
        </a:p>
      </dsp:txBody>
      <dsp:txXfrm>
        <a:off x="24759" y="5755840"/>
        <a:ext cx="6838142" cy="457672"/>
      </dsp:txXfrm>
    </dsp:sp>
    <dsp:sp modelId="{49CB8613-80D0-4C11-8101-35D73D769680}">
      <dsp:nvSpPr>
        <dsp:cNvPr id="0" name=""/>
        <dsp:cNvSpPr/>
      </dsp:nvSpPr>
      <dsp:spPr>
        <a:xfrm>
          <a:off x="0" y="6251842"/>
          <a:ext cx="6887660" cy="507190"/>
        </a:xfrm>
        <a:prstGeom prst="roundRect">
          <a:avLst/>
        </a:prstGeom>
        <a:solidFill>
          <a:schemeClr val="accent2">
            <a:hueOff val="-7072252"/>
            <a:satOff val="-10775"/>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fa-IR" sz="2400" kern="1200" dirty="0" smtClean="0">
              <a:solidFill>
                <a:srgbClr val="002060"/>
              </a:solidFill>
              <a:latin typeface="Adobe Arabic" panose="02040503050201020203" pitchFamily="18" charset="-78"/>
              <a:cs typeface="Adobe Arabic" panose="02040503050201020203" pitchFamily="18" charset="-78"/>
            </a:rPr>
            <a:t>ارائه توصیه های عبد پرور</a:t>
          </a:r>
          <a:endParaRPr lang="fa-IR" sz="2400" kern="1200" dirty="0">
            <a:solidFill>
              <a:srgbClr val="002060"/>
            </a:solidFill>
            <a:latin typeface="Adobe Arabic" panose="02040503050201020203" pitchFamily="18" charset="-78"/>
            <a:cs typeface="Adobe Arabic" panose="02040503050201020203" pitchFamily="18" charset="-78"/>
          </a:endParaRPr>
        </a:p>
      </dsp:txBody>
      <dsp:txXfrm>
        <a:off x="24759" y="6276601"/>
        <a:ext cx="6838142" cy="4576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B9DDD-3ADC-4EBF-8F92-BE6E04CA343A}">
      <dsp:nvSpPr>
        <dsp:cNvPr id="0" name=""/>
        <dsp:cNvSpPr/>
      </dsp:nvSpPr>
      <dsp:spPr>
        <a:xfrm rot="5400000">
          <a:off x="362674" y="2727283"/>
          <a:ext cx="1085357" cy="180601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B7151-3A0B-4425-AE64-9F5CCF668370}">
      <dsp:nvSpPr>
        <dsp:cNvPr id="0" name=""/>
        <dsp:cNvSpPr/>
      </dsp:nvSpPr>
      <dsp:spPr>
        <a:xfrm>
          <a:off x="181501" y="3266891"/>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اول : تقویت تعبد طفل نسبت به </a:t>
          </a:r>
          <a:r>
            <a:rPr lang="fa-IR" sz="2400" kern="1200" dirty="0" smtClean="0">
              <a:latin typeface="Adobe Arabic" panose="02040503050201020203" pitchFamily="18" charset="-78"/>
              <a:cs typeface="Adobe Arabic" panose="02040503050201020203" pitchFamily="18" charset="-78"/>
            </a:rPr>
            <a:t>ضرورت بایدها و نبایدهای الهی</a:t>
          </a:r>
          <a:endParaRPr lang="fa-IR" sz="2400" kern="1200" dirty="0">
            <a:latin typeface="Adobe Arabic" panose="02040503050201020203" pitchFamily="18" charset="-78"/>
            <a:cs typeface="Adobe Arabic" panose="02040503050201020203" pitchFamily="18" charset="-78"/>
          </a:endParaRPr>
        </a:p>
      </dsp:txBody>
      <dsp:txXfrm>
        <a:off x="181501" y="3266891"/>
        <a:ext cx="1630476" cy="1429208"/>
      </dsp:txXfrm>
    </dsp:sp>
    <dsp:sp modelId="{463ED551-620E-4DCC-8F58-1D2C73B0DD89}">
      <dsp:nvSpPr>
        <dsp:cNvPr id="0" name=""/>
        <dsp:cNvSpPr/>
      </dsp:nvSpPr>
      <dsp:spPr>
        <a:xfrm>
          <a:off x="1504341" y="2594322"/>
          <a:ext cx="307637" cy="307637"/>
        </a:xfrm>
        <a:prstGeom prst="triangle">
          <a:avLst>
            <a:gd name="adj" fmla="val 100000"/>
          </a:avLst>
        </a:prstGeom>
        <a:solidFill>
          <a:schemeClr val="accent3">
            <a:hueOff val="-384955"/>
            <a:satOff val="831"/>
            <a:lumOff val="-1059"/>
            <a:alphaOff val="0"/>
          </a:schemeClr>
        </a:solidFill>
        <a:ln w="12700" cap="flat" cmpd="sng" algn="ctr">
          <a:solidFill>
            <a:schemeClr val="accent3">
              <a:hueOff val="-384955"/>
              <a:satOff val="831"/>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31F02-64AA-46E6-A1B4-1F2A60B5ECBD}">
      <dsp:nvSpPr>
        <dsp:cNvPr id="0" name=""/>
        <dsp:cNvSpPr/>
      </dsp:nvSpPr>
      <dsp:spPr>
        <a:xfrm rot="5400000">
          <a:off x="2358696" y="2233365"/>
          <a:ext cx="1085357" cy="1806010"/>
        </a:xfrm>
        <a:prstGeom prst="corner">
          <a:avLst>
            <a:gd name="adj1" fmla="val 16120"/>
            <a:gd name="adj2" fmla="val 16110"/>
          </a:avLst>
        </a:prstGeom>
        <a:solidFill>
          <a:schemeClr val="accent3">
            <a:hueOff val="-769909"/>
            <a:satOff val="1662"/>
            <a:lumOff val="-2118"/>
            <a:alphaOff val="0"/>
          </a:schemeClr>
        </a:solidFill>
        <a:ln w="12700" cap="flat" cmpd="sng" algn="ctr">
          <a:solidFill>
            <a:schemeClr val="accent3">
              <a:hueOff val="-769909"/>
              <a:satOff val="1662"/>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4ABA1-C413-4A27-B263-D00E718D56A3}">
      <dsp:nvSpPr>
        <dsp:cNvPr id="0" name=""/>
        <dsp:cNvSpPr/>
      </dsp:nvSpPr>
      <dsp:spPr>
        <a:xfrm>
          <a:off x="2177523" y="2772973"/>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دوم: تقویت شناخت طفل </a:t>
          </a:r>
          <a:r>
            <a:rPr lang="fa-IR" sz="2400" kern="1200" dirty="0" smtClean="0">
              <a:latin typeface="Adobe Arabic" panose="02040503050201020203" pitchFamily="18" charset="-78"/>
              <a:cs typeface="Adobe Arabic" panose="02040503050201020203" pitchFamily="18" charset="-78"/>
            </a:rPr>
            <a:t>نسبت به بایدها و نبایدهای الهی</a:t>
          </a:r>
          <a:endParaRPr lang="fa-IR" sz="2400" kern="1200" dirty="0">
            <a:latin typeface="Adobe Arabic" panose="02040503050201020203" pitchFamily="18" charset="-78"/>
            <a:cs typeface="Adobe Arabic" panose="02040503050201020203" pitchFamily="18" charset="-78"/>
          </a:endParaRPr>
        </a:p>
      </dsp:txBody>
      <dsp:txXfrm>
        <a:off x="2177523" y="2772973"/>
        <a:ext cx="1630476" cy="1429208"/>
      </dsp:txXfrm>
    </dsp:sp>
    <dsp:sp modelId="{D4D73369-490F-4A4F-AB92-9EF2C830A5DE}">
      <dsp:nvSpPr>
        <dsp:cNvPr id="0" name=""/>
        <dsp:cNvSpPr/>
      </dsp:nvSpPr>
      <dsp:spPr>
        <a:xfrm>
          <a:off x="3500362" y="2100405"/>
          <a:ext cx="307637" cy="307637"/>
        </a:xfrm>
        <a:prstGeom prst="triangle">
          <a:avLst>
            <a:gd name="adj" fmla="val 100000"/>
          </a:avLst>
        </a:prstGeom>
        <a:solidFill>
          <a:schemeClr val="accent3">
            <a:hueOff val="-1154864"/>
            <a:satOff val="2494"/>
            <a:lumOff val="-3176"/>
            <a:alphaOff val="0"/>
          </a:schemeClr>
        </a:solidFill>
        <a:ln w="12700" cap="flat" cmpd="sng" algn="ctr">
          <a:solidFill>
            <a:schemeClr val="accent3">
              <a:hueOff val="-1154864"/>
              <a:satOff val="2494"/>
              <a:lumOff val="-3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32291-B065-4F85-963E-D58880E5AC25}">
      <dsp:nvSpPr>
        <dsp:cNvPr id="0" name=""/>
        <dsp:cNvSpPr/>
      </dsp:nvSpPr>
      <dsp:spPr>
        <a:xfrm rot="5400000">
          <a:off x="4354718" y="1739448"/>
          <a:ext cx="1085357" cy="1806010"/>
        </a:xfrm>
        <a:prstGeom prst="corner">
          <a:avLst>
            <a:gd name="adj1" fmla="val 16120"/>
            <a:gd name="adj2" fmla="val 16110"/>
          </a:avLst>
        </a:prstGeom>
        <a:solidFill>
          <a:schemeClr val="accent3">
            <a:hueOff val="-1539818"/>
            <a:satOff val="3325"/>
            <a:lumOff val="-4235"/>
            <a:alphaOff val="0"/>
          </a:schemeClr>
        </a:solidFill>
        <a:ln w="12700" cap="flat" cmpd="sng" algn="ctr">
          <a:solidFill>
            <a:schemeClr val="accent3">
              <a:hueOff val="-1539818"/>
              <a:satOff val="3325"/>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73A9E-551F-46AD-BE7B-80FC9A302732}">
      <dsp:nvSpPr>
        <dsp:cNvPr id="0" name=""/>
        <dsp:cNvSpPr/>
      </dsp:nvSpPr>
      <dsp:spPr>
        <a:xfrm>
          <a:off x="4173545" y="2279056"/>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سوم: آشنا کردن طفل با </a:t>
          </a:r>
          <a:r>
            <a:rPr lang="fa-IR" sz="2400" kern="1200" dirty="0" smtClean="0">
              <a:latin typeface="Adobe Arabic" panose="02040503050201020203" pitchFamily="18" charset="-78"/>
              <a:cs typeface="Adobe Arabic" panose="02040503050201020203" pitchFamily="18" charset="-78"/>
            </a:rPr>
            <a:t>بایدها و نبایدهای الهی</a:t>
          </a:r>
          <a:endParaRPr lang="fa-IR" sz="2400" kern="1200" dirty="0">
            <a:latin typeface="Adobe Arabic" panose="02040503050201020203" pitchFamily="18" charset="-78"/>
            <a:cs typeface="Adobe Arabic" panose="02040503050201020203" pitchFamily="18" charset="-78"/>
          </a:endParaRPr>
        </a:p>
      </dsp:txBody>
      <dsp:txXfrm>
        <a:off x="4173545" y="2279056"/>
        <a:ext cx="1630476" cy="1429208"/>
      </dsp:txXfrm>
    </dsp:sp>
    <dsp:sp modelId="{9D748D5A-21BC-4DF2-973B-6E60F369694C}">
      <dsp:nvSpPr>
        <dsp:cNvPr id="0" name=""/>
        <dsp:cNvSpPr/>
      </dsp:nvSpPr>
      <dsp:spPr>
        <a:xfrm>
          <a:off x="5496384" y="1606487"/>
          <a:ext cx="307637" cy="307637"/>
        </a:xfrm>
        <a:prstGeom prst="triangle">
          <a:avLst>
            <a:gd name="adj" fmla="val 100000"/>
          </a:avLst>
        </a:prstGeom>
        <a:solidFill>
          <a:schemeClr val="accent3">
            <a:hueOff val="-1924773"/>
            <a:satOff val="4156"/>
            <a:lumOff val="-5294"/>
            <a:alphaOff val="0"/>
          </a:schemeClr>
        </a:solidFill>
        <a:ln w="12700" cap="flat" cmpd="sng" algn="ctr">
          <a:solidFill>
            <a:schemeClr val="accent3">
              <a:hueOff val="-1924773"/>
              <a:satOff val="4156"/>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238DE-CB87-47F8-91AE-E932B963A7B7}">
      <dsp:nvSpPr>
        <dsp:cNvPr id="0" name=""/>
        <dsp:cNvSpPr/>
      </dsp:nvSpPr>
      <dsp:spPr>
        <a:xfrm rot="5400000">
          <a:off x="6350739" y="1245530"/>
          <a:ext cx="1085357" cy="1806010"/>
        </a:xfrm>
        <a:prstGeom prst="corner">
          <a:avLst>
            <a:gd name="adj1" fmla="val 16120"/>
            <a:gd name="adj2" fmla="val 16110"/>
          </a:avLst>
        </a:prstGeom>
        <a:solidFill>
          <a:schemeClr val="accent3">
            <a:hueOff val="-2309728"/>
            <a:satOff val="4987"/>
            <a:lumOff val="-6353"/>
            <a:alphaOff val="0"/>
          </a:schemeClr>
        </a:solidFill>
        <a:ln w="12700" cap="flat" cmpd="sng" algn="ctr">
          <a:solidFill>
            <a:schemeClr val="accent3">
              <a:hueOff val="-2309728"/>
              <a:satOff val="4987"/>
              <a:lumOff val="-6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D14A7-7B3F-4E90-9123-8E4B3263B501}">
      <dsp:nvSpPr>
        <dsp:cNvPr id="0" name=""/>
        <dsp:cNvSpPr/>
      </dsp:nvSpPr>
      <dsp:spPr>
        <a:xfrm>
          <a:off x="6169566" y="1785138"/>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چهارم: تقویت مشاهده طفل </a:t>
          </a:r>
          <a:r>
            <a:rPr lang="fa-IR" sz="2400" kern="1200" dirty="0" smtClean="0">
              <a:latin typeface="Adobe Arabic" panose="02040503050201020203" pitchFamily="18" charset="-78"/>
              <a:cs typeface="Adobe Arabic" panose="02040503050201020203" pitchFamily="18" charset="-78"/>
            </a:rPr>
            <a:t>در انگیزه دهی برای عمل به بایدها و نبایدهای الهی</a:t>
          </a:r>
          <a:endParaRPr lang="fa-IR" sz="2400" kern="1200" dirty="0">
            <a:latin typeface="Adobe Arabic" panose="02040503050201020203" pitchFamily="18" charset="-78"/>
            <a:cs typeface="Adobe Arabic" panose="02040503050201020203" pitchFamily="18" charset="-78"/>
          </a:endParaRPr>
        </a:p>
      </dsp:txBody>
      <dsp:txXfrm>
        <a:off x="6169566" y="1785138"/>
        <a:ext cx="1630476" cy="1429208"/>
      </dsp:txXfrm>
    </dsp:sp>
    <dsp:sp modelId="{19405A18-D03B-4023-A0E8-1837AAFD098C}">
      <dsp:nvSpPr>
        <dsp:cNvPr id="0" name=""/>
        <dsp:cNvSpPr/>
      </dsp:nvSpPr>
      <dsp:spPr>
        <a:xfrm>
          <a:off x="7492406" y="1112570"/>
          <a:ext cx="307637" cy="307637"/>
        </a:xfrm>
        <a:prstGeom prst="triangle">
          <a:avLst>
            <a:gd name="adj" fmla="val 100000"/>
          </a:avLst>
        </a:prstGeom>
        <a:solidFill>
          <a:schemeClr val="accent3">
            <a:hueOff val="-2694682"/>
            <a:satOff val="5818"/>
            <a:lumOff val="-7412"/>
            <a:alphaOff val="0"/>
          </a:schemeClr>
        </a:solidFill>
        <a:ln w="12700" cap="flat" cmpd="sng" algn="ctr">
          <a:solidFill>
            <a:schemeClr val="accent3">
              <a:hueOff val="-2694682"/>
              <a:satOff val="5818"/>
              <a:lumOff val="-7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2F1372-103E-4A99-A4AC-A9B461D41238}">
      <dsp:nvSpPr>
        <dsp:cNvPr id="0" name=""/>
        <dsp:cNvSpPr/>
      </dsp:nvSpPr>
      <dsp:spPr>
        <a:xfrm rot="5400000">
          <a:off x="8346761" y="751613"/>
          <a:ext cx="1085357" cy="1806010"/>
        </a:xfrm>
        <a:prstGeom prst="corner">
          <a:avLst>
            <a:gd name="adj1" fmla="val 16120"/>
            <a:gd name="adj2" fmla="val 16110"/>
          </a:avLst>
        </a:prstGeom>
        <a:solidFill>
          <a:schemeClr val="accent3">
            <a:hueOff val="-3079637"/>
            <a:satOff val="6650"/>
            <a:lumOff val="-8470"/>
            <a:alphaOff val="0"/>
          </a:schemeClr>
        </a:solidFill>
        <a:ln w="12700" cap="flat" cmpd="sng" algn="ctr">
          <a:solidFill>
            <a:schemeClr val="accent3">
              <a:hueOff val="-3079637"/>
              <a:satOff val="6650"/>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A5072-7D19-4BD4-907C-18DD8788D471}">
      <dsp:nvSpPr>
        <dsp:cNvPr id="0" name=""/>
        <dsp:cNvSpPr/>
      </dsp:nvSpPr>
      <dsp:spPr>
        <a:xfrm>
          <a:off x="8165588" y="1291221"/>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پنجم: توجه طفل به نعمت های خاص در رابطه با </a:t>
          </a:r>
          <a:r>
            <a:rPr lang="fa-IR" sz="2400" kern="1200" dirty="0" smtClean="0">
              <a:latin typeface="Adobe Arabic" panose="02040503050201020203" pitchFamily="18" charset="-78"/>
              <a:cs typeface="Adobe Arabic" panose="02040503050201020203" pitchFamily="18" charset="-78"/>
            </a:rPr>
            <a:t>بایدها و نبایدهای الهی</a:t>
          </a:r>
          <a:endParaRPr lang="fa-IR" sz="2400" kern="1200" dirty="0">
            <a:latin typeface="Adobe Arabic" panose="02040503050201020203" pitchFamily="18" charset="-78"/>
            <a:cs typeface="Adobe Arabic" panose="02040503050201020203" pitchFamily="18" charset="-78"/>
          </a:endParaRPr>
        </a:p>
      </dsp:txBody>
      <dsp:txXfrm>
        <a:off x="8165588" y="1291221"/>
        <a:ext cx="1630476" cy="1429208"/>
      </dsp:txXfrm>
    </dsp:sp>
    <dsp:sp modelId="{6BC756F3-95B3-44BE-8E34-4B9B75B59D76}">
      <dsp:nvSpPr>
        <dsp:cNvPr id="0" name=""/>
        <dsp:cNvSpPr/>
      </dsp:nvSpPr>
      <dsp:spPr>
        <a:xfrm>
          <a:off x="9488427" y="618652"/>
          <a:ext cx="307637" cy="307637"/>
        </a:xfrm>
        <a:prstGeom prst="triangle">
          <a:avLst>
            <a:gd name="adj" fmla="val 100000"/>
          </a:avLst>
        </a:prstGeom>
        <a:solidFill>
          <a:schemeClr val="accent3">
            <a:hueOff val="-3464591"/>
            <a:satOff val="7481"/>
            <a:lumOff val="-9529"/>
            <a:alphaOff val="0"/>
          </a:schemeClr>
        </a:solidFill>
        <a:ln w="12700" cap="flat" cmpd="sng" algn="ctr">
          <a:solidFill>
            <a:schemeClr val="accent3">
              <a:hueOff val="-3464591"/>
              <a:satOff val="7481"/>
              <a:lumOff val="-9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EAD48F-2606-4BEA-9D02-2D982013B6E4}">
      <dsp:nvSpPr>
        <dsp:cNvPr id="0" name=""/>
        <dsp:cNvSpPr/>
      </dsp:nvSpPr>
      <dsp:spPr>
        <a:xfrm rot="5400000">
          <a:off x="10342783" y="257695"/>
          <a:ext cx="1085357" cy="1806010"/>
        </a:xfrm>
        <a:prstGeom prst="corner">
          <a:avLst>
            <a:gd name="adj1" fmla="val 16120"/>
            <a:gd name="adj2" fmla="val 16110"/>
          </a:avLst>
        </a:prstGeom>
        <a:solidFill>
          <a:schemeClr val="accent3">
            <a:hueOff val="-3849546"/>
            <a:satOff val="8312"/>
            <a:lumOff val="-10588"/>
            <a:alphaOff val="0"/>
          </a:schemeClr>
        </a:solidFill>
        <a:ln w="12700" cap="flat" cmpd="sng" algn="ctr">
          <a:solidFill>
            <a:schemeClr val="accent3">
              <a:hueOff val="-3849546"/>
              <a:satOff val="8312"/>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170AF-0DB8-4178-A779-AF63F4A9FBF4}">
      <dsp:nvSpPr>
        <dsp:cNvPr id="0" name=""/>
        <dsp:cNvSpPr/>
      </dsp:nvSpPr>
      <dsp:spPr>
        <a:xfrm>
          <a:off x="10161610" y="797303"/>
          <a:ext cx="1630476" cy="1429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1">
            <a:lnSpc>
              <a:spcPct val="90000"/>
            </a:lnSpc>
            <a:spcBef>
              <a:spcPct val="0"/>
            </a:spcBef>
            <a:spcAft>
              <a:spcPct val="35000"/>
            </a:spcAft>
          </a:pPr>
          <a:r>
            <a:rPr lang="fa-IR" sz="2400" kern="1200" dirty="0" smtClean="0">
              <a:latin typeface="Adobe Arabic" panose="02040503050201020203" pitchFamily="18" charset="-78"/>
              <a:cs typeface="Adobe Arabic" panose="02040503050201020203" pitchFamily="18" charset="-78"/>
            </a:rPr>
            <a:t>سال ششم: توجه دادن طفل به گزاره های قرآنی در رابطه با </a:t>
          </a:r>
          <a:r>
            <a:rPr lang="fa-IR" sz="2400" kern="1200" dirty="0" smtClean="0">
              <a:latin typeface="Adobe Arabic" panose="02040503050201020203" pitchFamily="18" charset="-78"/>
              <a:cs typeface="Adobe Arabic" panose="02040503050201020203" pitchFamily="18" charset="-78"/>
            </a:rPr>
            <a:t>بایدها و نبایدها</a:t>
          </a:r>
          <a:endParaRPr lang="fa-IR" sz="2400" kern="1200" dirty="0">
            <a:latin typeface="Adobe Arabic" panose="02040503050201020203" pitchFamily="18" charset="-78"/>
            <a:cs typeface="Adobe Arabic" panose="02040503050201020203" pitchFamily="18" charset="-78"/>
          </a:endParaRPr>
        </a:p>
      </dsp:txBody>
      <dsp:txXfrm>
        <a:off x="10161610" y="797303"/>
        <a:ext cx="1630476" cy="142920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E0E56-46A0-4351-9FC9-0A2572040A91}">
      <dsp:nvSpPr>
        <dsp:cNvPr id="0" name=""/>
        <dsp:cNvSpPr/>
      </dsp:nvSpPr>
      <dsp:spPr>
        <a:xfrm>
          <a:off x="2848" y="625843"/>
          <a:ext cx="4401269" cy="176050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rtl="1">
            <a:lnSpc>
              <a:spcPct val="90000"/>
            </a:lnSpc>
            <a:spcBef>
              <a:spcPct val="0"/>
            </a:spcBef>
            <a:spcAft>
              <a:spcPct val="35000"/>
            </a:spcAft>
          </a:pPr>
          <a:r>
            <a:rPr lang="fa-IR" sz="6500" kern="1200"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ظهور مشورت</a:t>
          </a:r>
          <a:endParaRPr lang="fa-IR" sz="6500" kern="12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sp:txBody>
      <dsp:txXfrm>
        <a:off x="883102" y="625843"/>
        <a:ext cx="2640762" cy="1760507"/>
      </dsp:txXfrm>
    </dsp:sp>
    <dsp:sp modelId="{AF2F9486-CC52-4358-8F42-2DFA2608CC7A}">
      <dsp:nvSpPr>
        <dsp:cNvPr id="0" name=""/>
        <dsp:cNvSpPr/>
      </dsp:nvSpPr>
      <dsp:spPr>
        <a:xfrm>
          <a:off x="3831953" y="775486"/>
          <a:ext cx="3653054" cy="1461221"/>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0" bIns="28575" numCol="1" spcCol="1270" anchor="ctr" anchorCtr="0">
          <a:noAutofit/>
        </a:bodyPr>
        <a:lstStyle/>
        <a:p>
          <a:pPr lvl="0" algn="ctr" defTabSz="2000250" rtl="1">
            <a:lnSpc>
              <a:spcPct val="90000"/>
            </a:lnSpc>
            <a:spcBef>
              <a:spcPct val="0"/>
            </a:spcBef>
            <a:spcAft>
              <a:spcPct val="35000"/>
            </a:spcAft>
          </a:pPr>
          <a:r>
            <a:rPr lang="fa-IR" sz="4500" kern="1200"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مفهوم ولایت در دوره اول</a:t>
          </a:r>
          <a:endParaRPr lang="fa-IR" sz="4500" kern="12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sp:txBody>
      <dsp:txXfrm>
        <a:off x="4562564" y="775486"/>
        <a:ext cx="2191833" cy="1461221"/>
      </dsp:txXfrm>
    </dsp:sp>
    <dsp:sp modelId="{D95E92CF-2F0B-4132-B38C-60C60C98A349}">
      <dsp:nvSpPr>
        <dsp:cNvPr id="0" name=""/>
        <dsp:cNvSpPr/>
      </dsp:nvSpPr>
      <dsp:spPr>
        <a:xfrm>
          <a:off x="6973579" y="775486"/>
          <a:ext cx="3653054" cy="1461221"/>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0" bIns="28575" numCol="1" spcCol="1270" anchor="ctr" anchorCtr="0">
          <a:noAutofit/>
        </a:bodyPr>
        <a:lstStyle/>
        <a:p>
          <a:pPr lvl="0" algn="ctr" defTabSz="2000250" rtl="1">
            <a:lnSpc>
              <a:spcPct val="90000"/>
            </a:lnSpc>
            <a:spcBef>
              <a:spcPct val="0"/>
            </a:spcBef>
            <a:spcAft>
              <a:spcPct val="35000"/>
            </a:spcAft>
          </a:pPr>
          <a:r>
            <a:rPr lang="fa-IR" sz="4500" kern="1200"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مفهوم مشاوره در دوره دوم</a:t>
          </a:r>
          <a:endParaRPr lang="fa-IR" sz="4500" kern="12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sp:txBody>
      <dsp:txXfrm>
        <a:off x="7704190" y="775486"/>
        <a:ext cx="2191833" cy="1461221"/>
      </dsp:txXfrm>
    </dsp:sp>
    <dsp:sp modelId="{02592C45-FC6A-4FAC-8560-758D2241F76F}">
      <dsp:nvSpPr>
        <dsp:cNvPr id="0" name=""/>
        <dsp:cNvSpPr/>
      </dsp:nvSpPr>
      <dsp:spPr>
        <a:xfrm>
          <a:off x="2848" y="2632822"/>
          <a:ext cx="4401269" cy="176050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rtl="1">
            <a:lnSpc>
              <a:spcPct val="90000"/>
            </a:lnSpc>
            <a:spcBef>
              <a:spcPct val="0"/>
            </a:spcBef>
            <a:spcAft>
              <a:spcPct val="35000"/>
            </a:spcAft>
          </a:pPr>
          <a:r>
            <a:rPr lang="fa-IR" sz="6500" kern="1200"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ظهور ادب</a:t>
          </a:r>
          <a:endParaRPr lang="fa-IR" sz="6500" kern="12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sp:txBody>
      <dsp:txXfrm>
        <a:off x="883102" y="2632822"/>
        <a:ext cx="2640762" cy="1760507"/>
      </dsp:txXfrm>
    </dsp:sp>
    <dsp:sp modelId="{4B5552EB-5FCB-4BC7-AD15-CA56B11EFA09}">
      <dsp:nvSpPr>
        <dsp:cNvPr id="0" name=""/>
        <dsp:cNvSpPr/>
      </dsp:nvSpPr>
      <dsp:spPr>
        <a:xfrm>
          <a:off x="3831953" y="2782465"/>
          <a:ext cx="3653054" cy="1461221"/>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0" bIns="28575" numCol="1" spcCol="1270" anchor="ctr" anchorCtr="0">
          <a:noAutofit/>
        </a:bodyPr>
        <a:lstStyle/>
        <a:p>
          <a:pPr lvl="0" algn="ctr" defTabSz="2000250" rtl="1">
            <a:lnSpc>
              <a:spcPct val="90000"/>
            </a:lnSpc>
            <a:spcBef>
              <a:spcPct val="0"/>
            </a:spcBef>
            <a:spcAft>
              <a:spcPct val="35000"/>
            </a:spcAft>
          </a:pPr>
          <a:r>
            <a:rPr lang="fa-IR" sz="4500" kern="1200"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نطق و کلام در دوره اول</a:t>
          </a:r>
          <a:endParaRPr lang="fa-IR" sz="4500" kern="12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sp:txBody>
      <dsp:txXfrm>
        <a:off x="4562564" y="2782465"/>
        <a:ext cx="2191833" cy="1461221"/>
      </dsp:txXfrm>
    </dsp:sp>
    <dsp:sp modelId="{538E2993-3DCD-4D29-AD98-328CBF36C618}">
      <dsp:nvSpPr>
        <dsp:cNvPr id="0" name=""/>
        <dsp:cNvSpPr/>
      </dsp:nvSpPr>
      <dsp:spPr>
        <a:xfrm>
          <a:off x="6973579" y="2782465"/>
          <a:ext cx="3653054" cy="1461221"/>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0" bIns="28575" numCol="1" spcCol="1270" anchor="ctr" anchorCtr="0">
          <a:noAutofit/>
        </a:bodyPr>
        <a:lstStyle/>
        <a:p>
          <a:pPr lvl="0" algn="ctr" defTabSz="2000250" rtl="1">
            <a:lnSpc>
              <a:spcPct val="90000"/>
            </a:lnSpc>
            <a:spcBef>
              <a:spcPct val="0"/>
            </a:spcBef>
            <a:spcAft>
              <a:spcPct val="35000"/>
            </a:spcAft>
          </a:pPr>
          <a:r>
            <a:rPr lang="fa-IR" sz="4500" kern="1200" dirty="0" smtClean="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rPr>
            <a:t>ادب در دوره دوم</a:t>
          </a:r>
          <a:endParaRPr lang="fa-IR" sz="4500" kern="1200" dirty="0">
            <a:effectLst>
              <a:outerShdw blurRad="38100" dist="38100" dir="2700000" algn="tl">
                <a:srgbClr val="000000">
                  <a:alpha val="43137"/>
                </a:srgbClr>
              </a:outerShdw>
            </a:effectLst>
            <a:latin typeface="Adobe Arabic" panose="02040503050201020203" pitchFamily="18" charset="-78"/>
            <a:cs typeface="Adobe Arabic" panose="02040503050201020203" pitchFamily="18" charset="-78"/>
          </a:endParaRPr>
        </a:p>
      </dsp:txBody>
      <dsp:txXfrm>
        <a:off x="7704190" y="2782465"/>
        <a:ext cx="2191833" cy="146122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C5CA7-210C-4CA7-AC98-835A4F27A6B7}">
      <dsp:nvSpPr>
        <dsp:cNvPr id="0" name=""/>
        <dsp:cNvSpPr/>
      </dsp:nvSpPr>
      <dsp:spPr>
        <a:xfrm>
          <a:off x="0" y="0"/>
          <a:ext cx="5386877" cy="91427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موضوع کار و یا تصمیم به وضوح مشخص باشد</a:t>
          </a:r>
          <a:endParaRPr lang="fa-IR" sz="2800" kern="1200" dirty="0">
            <a:latin typeface="Adobe Arabic" panose="02040503050201020203" pitchFamily="18" charset="-78"/>
            <a:cs typeface="Adobe Arabic" panose="02040503050201020203" pitchFamily="18" charset="-78"/>
          </a:endParaRPr>
        </a:p>
      </dsp:txBody>
      <dsp:txXfrm>
        <a:off x="26778" y="26778"/>
        <a:ext cx="4293328" cy="860723"/>
      </dsp:txXfrm>
    </dsp:sp>
    <dsp:sp modelId="{44728073-7270-48F9-ADFB-77B5F12CB3B8}">
      <dsp:nvSpPr>
        <dsp:cNvPr id="0" name=""/>
        <dsp:cNvSpPr/>
      </dsp:nvSpPr>
      <dsp:spPr>
        <a:xfrm>
          <a:off x="402266" y="1041263"/>
          <a:ext cx="5386877" cy="914279"/>
        </a:xfrm>
        <a:prstGeom prst="roundRect">
          <a:avLst>
            <a:gd name="adj" fmla="val 10000"/>
          </a:avLst>
        </a:prstGeom>
        <a:solidFill>
          <a:schemeClr val="accent3">
            <a:hueOff val="-962387"/>
            <a:satOff val="2078"/>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افرادی که در زمینه آن کار یا تصمیم تخصص دارند مشخص شوند</a:t>
          </a:r>
          <a:endParaRPr lang="fa-IR" sz="2800" kern="1200" dirty="0">
            <a:latin typeface="Adobe Arabic" panose="02040503050201020203" pitchFamily="18" charset="-78"/>
            <a:cs typeface="Adobe Arabic" panose="02040503050201020203" pitchFamily="18" charset="-78"/>
          </a:endParaRPr>
        </a:p>
      </dsp:txBody>
      <dsp:txXfrm>
        <a:off x="429044" y="1068041"/>
        <a:ext cx="4336772" cy="860723"/>
      </dsp:txXfrm>
    </dsp:sp>
    <dsp:sp modelId="{A8358634-D97D-4832-B046-A941C693A755}">
      <dsp:nvSpPr>
        <dsp:cNvPr id="0" name=""/>
        <dsp:cNvSpPr/>
      </dsp:nvSpPr>
      <dsp:spPr>
        <a:xfrm>
          <a:off x="804533" y="2082526"/>
          <a:ext cx="5386877" cy="914279"/>
        </a:xfrm>
        <a:prstGeom prst="roundRect">
          <a:avLst>
            <a:gd name="adj" fmla="val 10000"/>
          </a:avLst>
        </a:prstGeom>
        <a:solidFill>
          <a:schemeClr val="accent3">
            <a:hueOff val="-1924773"/>
            <a:satOff val="4156"/>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از بین افراد دارای تخصص به نسبت امکان رجوع، بهترین فرد انتخاب شود</a:t>
          </a:r>
          <a:endParaRPr lang="fa-IR" sz="2800" kern="1200" dirty="0">
            <a:latin typeface="Adobe Arabic" panose="02040503050201020203" pitchFamily="18" charset="-78"/>
            <a:cs typeface="Adobe Arabic" panose="02040503050201020203" pitchFamily="18" charset="-78"/>
          </a:endParaRPr>
        </a:p>
      </dsp:txBody>
      <dsp:txXfrm>
        <a:off x="831311" y="2109304"/>
        <a:ext cx="4336772" cy="860723"/>
      </dsp:txXfrm>
    </dsp:sp>
    <dsp:sp modelId="{5E19F260-3672-4F13-BEA1-360FF3B6DC01}">
      <dsp:nvSpPr>
        <dsp:cNvPr id="0" name=""/>
        <dsp:cNvSpPr/>
      </dsp:nvSpPr>
      <dsp:spPr>
        <a:xfrm>
          <a:off x="1206800" y="3123789"/>
          <a:ext cx="5386877" cy="914279"/>
        </a:xfrm>
        <a:prstGeom prst="roundRect">
          <a:avLst>
            <a:gd name="adj" fmla="val 10000"/>
          </a:avLst>
        </a:prstGeom>
        <a:solidFill>
          <a:schemeClr val="accent3">
            <a:hueOff val="-2887160"/>
            <a:satOff val="6234"/>
            <a:lumOff val="-7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نظر بهترین متخصصین نسبت به موضوع بررسی گردد</a:t>
          </a:r>
          <a:endParaRPr lang="fa-IR" sz="2800" kern="1200" dirty="0">
            <a:latin typeface="Adobe Arabic" panose="02040503050201020203" pitchFamily="18" charset="-78"/>
            <a:cs typeface="Adobe Arabic" panose="02040503050201020203" pitchFamily="18" charset="-78"/>
          </a:endParaRPr>
        </a:p>
      </dsp:txBody>
      <dsp:txXfrm>
        <a:off x="1233578" y="3150567"/>
        <a:ext cx="4336772" cy="860723"/>
      </dsp:txXfrm>
    </dsp:sp>
    <dsp:sp modelId="{6DDB5CF2-2089-46B0-856C-336C11DFDFE3}">
      <dsp:nvSpPr>
        <dsp:cNvPr id="0" name=""/>
        <dsp:cNvSpPr/>
      </dsp:nvSpPr>
      <dsp:spPr>
        <a:xfrm>
          <a:off x="1609067" y="4165052"/>
          <a:ext cx="5386877" cy="914279"/>
        </a:xfrm>
        <a:prstGeom prst="roundRect">
          <a:avLst>
            <a:gd name="adj" fmla="val 10000"/>
          </a:avLst>
        </a:prstGeom>
        <a:solidFill>
          <a:schemeClr val="accent3">
            <a:hueOff val="-3849546"/>
            <a:satOff val="8312"/>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latin typeface="Adobe Arabic" panose="02040503050201020203" pitchFamily="18" charset="-78"/>
              <a:cs typeface="Adobe Arabic" panose="02040503050201020203" pitchFamily="18" charset="-78"/>
            </a:rPr>
            <a:t>از برآیند نظرات، بهترین نظر انتخاب و مبنای عمل و تصمیم قرار گیرد</a:t>
          </a:r>
          <a:endParaRPr lang="fa-IR" sz="2800" kern="1200" dirty="0">
            <a:latin typeface="Adobe Arabic" panose="02040503050201020203" pitchFamily="18" charset="-78"/>
            <a:cs typeface="Adobe Arabic" panose="02040503050201020203" pitchFamily="18" charset="-78"/>
          </a:endParaRPr>
        </a:p>
      </dsp:txBody>
      <dsp:txXfrm>
        <a:off x="1635845" y="4191830"/>
        <a:ext cx="4336772" cy="860723"/>
      </dsp:txXfrm>
    </dsp:sp>
    <dsp:sp modelId="{33A60495-C698-4ADB-9257-EC9FB6791EAF}">
      <dsp:nvSpPr>
        <dsp:cNvPr id="0" name=""/>
        <dsp:cNvSpPr/>
      </dsp:nvSpPr>
      <dsp:spPr>
        <a:xfrm>
          <a:off x="4792595" y="667932"/>
          <a:ext cx="594281" cy="59428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fa-IR" sz="2800" kern="1200"/>
        </a:p>
      </dsp:txBody>
      <dsp:txXfrm>
        <a:off x="4926308" y="667932"/>
        <a:ext cx="326855" cy="447196"/>
      </dsp:txXfrm>
    </dsp:sp>
    <dsp:sp modelId="{9E80B749-1995-48E8-8F7E-FA49BF0A7FED}">
      <dsp:nvSpPr>
        <dsp:cNvPr id="0" name=""/>
        <dsp:cNvSpPr/>
      </dsp:nvSpPr>
      <dsp:spPr>
        <a:xfrm>
          <a:off x="5194862" y="1709195"/>
          <a:ext cx="594281" cy="594281"/>
        </a:xfrm>
        <a:prstGeom prst="downArrow">
          <a:avLst>
            <a:gd name="adj1" fmla="val 55000"/>
            <a:gd name="adj2" fmla="val 45000"/>
          </a:avLst>
        </a:prstGeom>
        <a:solidFill>
          <a:schemeClr val="accent3">
            <a:tint val="40000"/>
            <a:alpha val="90000"/>
            <a:hueOff val="-1749394"/>
            <a:satOff val="-5668"/>
            <a:lumOff val="-740"/>
            <a:alphaOff val="0"/>
          </a:schemeClr>
        </a:solidFill>
        <a:ln w="12700" cap="flat" cmpd="sng" algn="ctr">
          <a:solidFill>
            <a:schemeClr val="accent3">
              <a:tint val="40000"/>
              <a:alpha val="90000"/>
              <a:hueOff val="-1749394"/>
              <a:satOff val="-5668"/>
              <a:lumOff val="-7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fa-IR" sz="2800" kern="1200"/>
        </a:p>
      </dsp:txBody>
      <dsp:txXfrm>
        <a:off x="5328575" y="1709195"/>
        <a:ext cx="326855" cy="447196"/>
      </dsp:txXfrm>
    </dsp:sp>
    <dsp:sp modelId="{D75F66D5-F3D9-4CD0-80BE-4C4A0FC12BA1}">
      <dsp:nvSpPr>
        <dsp:cNvPr id="0" name=""/>
        <dsp:cNvSpPr/>
      </dsp:nvSpPr>
      <dsp:spPr>
        <a:xfrm>
          <a:off x="5597129" y="2735220"/>
          <a:ext cx="594281" cy="594281"/>
        </a:xfrm>
        <a:prstGeom prst="downArrow">
          <a:avLst>
            <a:gd name="adj1" fmla="val 55000"/>
            <a:gd name="adj2" fmla="val 45000"/>
          </a:avLst>
        </a:prstGeom>
        <a:solidFill>
          <a:schemeClr val="accent3">
            <a:tint val="40000"/>
            <a:alpha val="90000"/>
            <a:hueOff val="-3498787"/>
            <a:satOff val="-11335"/>
            <a:lumOff val="-1479"/>
            <a:alphaOff val="0"/>
          </a:schemeClr>
        </a:solidFill>
        <a:ln w="12700" cap="flat" cmpd="sng" algn="ctr">
          <a:solidFill>
            <a:schemeClr val="accent3">
              <a:tint val="40000"/>
              <a:alpha val="90000"/>
              <a:hueOff val="-3498787"/>
              <a:satOff val="-11335"/>
              <a:lumOff val="-14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fa-IR" sz="2800" kern="1200"/>
        </a:p>
      </dsp:txBody>
      <dsp:txXfrm>
        <a:off x="5730842" y="2735220"/>
        <a:ext cx="326855" cy="447196"/>
      </dsp:txXfrm>
    </dsp:sp>
    <dsp:sp modelId="{4C79D7DC-D84F-4A9F-AD9A-402873CBE7B2}">
      <dsp:nvSpPr>
        <dsp:cNvPr id="0" name=""/>
        <dsp:cNvSpPr/>
      </dsp:nvSpPr>
      <dsp:spPr>
        <a:xfrm>
          <a:off x="5999396" y="3786642"/>
          <a:ext cx="594281" cy="594281"/>
        </a:xfrm>
        <a:prstGeom prst="downArrow">
          <a:avLst>
            <a:gd name="adj1" fmla="val 55000"/>
            <a:gd name="adj2" fmla="val 45000"/>
          </a:avLst>
        </a:prstGeom>
        <a:solidFill>
          <a:schemeClr val="accent3">
            <a:tint val="40000"/>
            <a:alpha val="90000"/>
            <a:hueOff val="-5248181"/>
            <a:satOff val="-17003"/>
            <a:lumOff val="-2219"/>
            <a:alphaOff val="0"/>
          </a:schemeClr>
        </a:solidFill>
        <a:ln w="12700" cap="flat" cmpd="sng" algn="ctr">
          <a:solidFill>
            <a:schemeClr val="accent3">
              <a:tint val="40000"/>
              <a:alpha val="90000"/>
              <a:hueOff val="-5248181"/>
              <a:satOff val="-17003"/>
              <a:lumOff val="-22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endParaRPr lang="fa-IR" sz="2800" kern="1200"/>
        </a:p>
      </dsp:txBody>
      <dsp:txXfrm>
        <a:off x="6133109" y="3786642"/>
        <a:ext cx="326855" cy="44719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58C5A-CEA2-4AA5-81C4-82DA9D862778}">
      <dsp:nvSpPr>
        <dsp:cNvPr id="0" name=""/>
        <dsp:cNvSpPr/>
      </dsp:nvSpPr>
      <dsp:spPr>
        <a:xfrm>
          <a:off x="4958" y="0"/>
          <a:ext cx="1262215" cy="4056647"/>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رابطه عقل و ادب</a:t>
          </a:r>
          <a:endParaRPr lang="fa-IR" sz="2100" kern="1200" dirty="0"/>
        </a:p>
      </dsp:txBody>
      <dsp:txXfrm>
        <a:off x="41927" y="36969"/>
        <a:ext cx="1188277" cy="3982709"/>
      </dsp:txXfrm>
    </dsp:sp>
    <dsp:sp modelId="{7AD89BA8-F2F9-448D-A7D7-0D89605BBC2F}">
      <dsp:nvSpPr>
        <dsp:cNvPr id="0" name=""/>
        <dsp:cNvSpPr/>
      </dsp:nvSpPr>
      <dsp:spPr>
        <a:xfrm>
          <a:off x="1479226" y="0"/>
          <a:ext cx="1262215" cy="4056647"/>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رابطه کنترل نفس و ادب</a:t>
          </a:r>
          <a:endParaRPr lang="fa-IR" sz="2100" kern="1200" dirty="0"/>
        </a:p>
      </dsp:txBody>
      <dsp:txXfrm>
        <a:off x="1516195" y="36969"/>
        <a:ext cx="1188277" cy="3982709"/>
      </dsp:txXfrm>
    </dsp:sp>
    <dsp:sp modelId="{B0CC52BD-5B1C-4A0B-A858-8CAE40750C93}">
      <dsp:nvSpPr>
        <dsp:cNvPr id="0" name=""/>
        <dsp:cNvSpPr/>
      </dsp:nvSpPr>
      <dsp:spPr>
        <a:xfrm>
          <a:off x="2953493" y="0"/>
          <a:ext cx="1262215" cy="4056647"/>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حدودشناسی و ادب</a:t>
          </a:r>
          <a:endParaRPr lang="fa-IR" sz="2100" kern="1200" dirty="0"/>
        </a:p>
      </dsp:txBody>
      <dsp:txXfrm>
        <a:off x="2990462" y="36969"/>
        <a:ext cx="1188277" cy="3982709"/>
      </dsp:txXfrm>
    </dsp:sp>
    <dsp:sp modelId="{2DFCB6B4-2998-4766-A1F2-DC34D5B8B999}">
      <dsp:nvSpPr>
        <dsp:cNvPr id="0" name=""/>
        <dsp:cNvSpPr/>
      </dsp:nvSpPr>
      <dsp:spPr>
        <a:xfrm>
          <a:off x="4427761" y="0"/>
          <a:ext cx="1262215" cy="4056647"/>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تزکیه نفس و ادب</a:t>
          </a:r>
          <a:endParaRPr lang="fa-IR" sz="2100" kern="1200" dirty="0"/>
        </a:p>
      </dsp:txBody>
      <dsp:txXfrm>
        <a:off x="4464730" y="36969"/>
        <a:ext cx="1188277" cy="3982709"/>
      </dsp:txXfrm>
    </dsp:sp>
    <dsp:sp modelId="{24DD2DA8-101F-4D69-9595-EB6B40D6D497}">
      <dsp:nvSpPr>
        <dsp:cNvPr id="0" name=""/>
        <dsp:cNvSpPr/>
      </dsp:nvSpPr>
      <dsp:spPr>
        <a:xfrm>
          <a:off x="5902029" y="0"/>
          <a:ext cx="1262215" cy="4056647"/>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ارث و مال و ادب</a:t>
          </a:r>
          <a:endParaRPr lang="fa-IR" sz="2100" kern="1200" dirty="0"/>
        </a:p>
      </dsp:txBody>
      <dsp:txXfrm>
        <a:off x="5938998" y="36969"/>
        <a:ext cx="1188277" cy="3982709"/>
      </dsp:txXfrm>
    </dsp:sp>
    <dsp:sp modelId="{30276E09-5D10-4C54-B0C4-3772A48AAE2E}">
      <dsp:nvSpPr>
        <dsp:cNvPr id="0" name=""/>
        <dsp:cNvSpPr/>
      </dsp:nvSpPr>
      <dsp:spPr>
        <a:xfrm>
          <a:off x="7376297" y="0"/>
          <a:ext cx="1262215" cy="4056647"/>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اخلاق اجتماعی و ادب</a:t>
          </a:r>
          <a:endParaRPr lang="fa-IR" sz="2100" kern="1200" dirty="0"/>
        </a:p>
      </dsp:txBody>
      <dsp:txXfrm>
        <a:off x="7413266" y="36969"/>
        <a:ext cx="1188277" cy="3982709"/>
      </dsp:txXfrm>
    </dsp:sp>
    <dsp:sp modelId="{85A70448-A47B-4BAB-B17B-D70814A2326B}">
      <dsp:nvSpPr>
        <dsp:cNvPr id="0" name=""/>
        <dsp:cNvSpPr/>
      </dsp:nvSpPr>
      <dsp:spPr>
        <a:xfrm>
          <a:off x="8850565" y="0"/>
          <a:ext cx="1262215" cy="4056647"/>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مطابقت با ادب خدا</a:t>
          </a:r>
          <a:endParaRPr lang="fa-IR" sz="2100" kern="1200" dirty="0"/>
        </a:p>
      </dsp:txBody>
      <dsp:txXfrm>
        <a:off x="8887534" y="36969"/>
        <a:ext cx="1188277" cy="3982709"/>
      </dsp:txXfrm>
    </dsp:sp>
    <dsp:sp modelId="{EB7E6EBC-CEA3-4311-8245-3B8C0C220D99}">
      <dsp:nvSpPr>
        <dsp:cNvPr id="0" name=""/>
        <dsp:cNvSpPr/>
      </dsp:nvSpPr>
      <dsp:spPr>
        <a:xfrm>
          <a:off x="10324833" y="0"/>
          <a:ext cx="1262215" cy="4056647"/>
        </a:xfrm>
        <a:prstGeom prst="roundRect">
          <a:avLst>
            <a:gd name="adj" fmla="val 10000"/>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fa-IR" sz="2100" kern="1200" dirty="0" smtClean="0"/>
            <a:t>ادب و حرمت</a:t>
          </a:r>
          <a:endParaRPr lang="fa-IR" sz="2100" kern="1200" dirty="0"/>
        </a:p>
      </dsp:txBody>
      <dsp:txXfrm>
        <a:off x="10361802" y="36969"/>
        <a:ext cx="1188277" cy="3982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8/20/2020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8/20/2020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8/20/2020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8/20/2020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8/20/2020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8/20/2020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8/20/2020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8/20/2020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8/20/2020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8/20/2020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8/20/2020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8/20/2020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8/20/2020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8/20/2020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8/20/2020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8254" y="2496552"/>
            <a:ext cx="6858002" cy="1138989"/>
          </a:xfrm>
        </p:spPr>
        <p:txBody>
          <a:bodyPr>
            <a:normAutofit/>
          </a:bodyPr>
          <a:lstStyle/>
          <a:p>
            <a:r>
              <a:rPr lang="fa-IR" sz="6600" dirty="0" smtClean="0">
                <a:latin typeface="Adobe Arabic" panose="02040503050201020203" pitchFamily="18" charset="-78"/>
                <a:cs typeface="Adobe Arabic" panose="02040503050201020203" pitchFamily="18" charset="-78"/>
              </a:rPr>
              <a:t>دوره دوم رشد تفکر اجتماعی</a:t>
            </a:r>
            <a:endParaRPr lang="en-US" sz="6600" dirty="0">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a:xfrm>
            <a:off x="3627937" y="3842084"/>
            <a:ext cx="6858002" cy="914400"/>
          </a:xfrm>
        </p:spPr>
        <p:txBody>
          <a:bodyPr/>
          <a:lstStyle/>
          <a:p>
            <a:r>
              <a:rPr lang="fa-IR" dirty="0" smtClean="0">
                <a:latin typeface="Adobe Arabic" panose="02040503050201020203" pitchFamily="18" charset="-78"/>
                <a:cs typeface="Adobe Arabic" panose="02040503050201020203" pitchFamily="18" charset="-78"/>
              </a:rPr>
              <a:t>بر اساس قرآن و روایات</a:t>
            </a:r>
            <a:endParaRPr lang="en-US" dirty="0">
              <a:latin typeface="Adobe Arabic" panose="02040503050201020203" pitchFamily="18" charset="-78"/>
              <a:cs typeface="Adobe Arabic" panose="02040503050201020203" pitchFamily="18" charset="-78"/>
            </a:endParaRPr>
          </a:p>
        </p:txBody>
      </p:sp>
      <p:sp>
        <p:nvSpPr>
          <p:cNvPr id="4" name="Title 1"/>
          <p:cNvSpPr txBox="1">
            <a:spLocks/>
          </p:cNvSpPr>
          <p:nvPr/>
        </p:nvSpPr>
        <p:spPr>
          <a:xfrm>
            <a:off x="5283450" y="561474"/>
            <a:ext cx="6908550" cy="17285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chemeClr val="tx1">
                    <a:lumMod val="50000"/>
                  </a:schemeClr>
                </a:solidFill>
                <a:latin typeface="+mj-lt"/>
                <a:ea typeface="+mj-ea"/>
                <a:cs typeface="+mj-cs"/>
              </a:defRPr>
            </a:lvl1pPr>
          </a:lstStyle>
          <a:p>
            <a:pPr algn="r" rtl="1"/>
            <a:r>
              <a:rPr lang="fa-IR" sz="13800" dirty="0" smtClean="0">
                <a:latin typeface="Aldhabi" panose="01000000000000000000" pitchFamily="2" charset="-78"/>
                <a:cs typeface="Aldhabi" panose="01000000000000000000" pitchFamily="2" charset="-78"/>
              </a:rPr>
              <a:t>بسم الله الرحمن الرحیم</a:t>
            </a:r>
            <a:endParaRPr lang="en-US" sz="138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Arabic" panose="02040503050201020203" pitchFamily="18" charset="-78"/>
                <a:cs typeface="Adobe Arabic" panose="02040503050201020203" pitchFamily="18" charset="-78"/>
              </a:rPr>
              <a:t>مولفه های موثر برای تعلیم در دوره دوم</a:t>
            </a:r>
            <a:endParaRPr lang="fa-IR"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1686834"/>
              </p:ext>
            </p:extLst>
          </p:nvPr>
        </p:nvGraphicFramePr>
        <p:xfrm>
          <a:off x="1281782" y="304800"/>
          <a:ext cx="10713702" cy="6264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7636" y="1949825"/>
            <a:ext cx="8041340" cy="2263940"/>
          </a:xfrm>
        </p:spPr>
        <p:txBody>
          <a:bodyPr>
            <a:normAutofit fontScale="90000"/>
          </a:bodyPr>
          <a:lstStyle/>
          <a:p>
            <a:pPr algn="r" rtl="1"/>
            <a:r>
              <a:rPr lang="fa-IR" sz="6600" b="1" dirty="0" smtClean="0">
                <a:latin typeface="Adobe Arabic" panose="02040503050201020203" pitchFamily="18" charset="-78"/>
                <a:cs typeface="Adobe Arabic" panose="02040503050201020203" pitchFamily="18" charset="-78"/>
              </a:rPr>
              <a:t>مرحله اول</a:t>
            </a:r>
            <a:r>
              <a:rPr lang="fa-IR" sz="6600" dirty="0" smtClean="0">
                <a:latin typeface="Adobe Arabic" panose="02040503050201020203" pitchFamily="18" charset="-78"/>
                <a:cs typeface="Adobe Arabic" panose="02040503050201020203" pitchFamily="18" charset="-78"/>
              </a:rPr>
              <a:t/>
            </a:r>
            <a:br>
              <a:rPr lang="fa-IR" sz="6600" dirty="0" smtClean="0">
                <a:latin typeface="Adobe Arabic" panose="02040503050201020203" pitchFamily="18" charset="-78"/>
                <a:cs typeface="Adobe Arabic" panose="02040503050201020203" pitchFamily="18" charset="-78"/>
              </a:rPr>
            </a:br>
            <a:r>
              <a:rPr lang="fa-IR" sz="6600" dirty="0">
                <a:latin typeface="Adobe Arabic" panose="02040503050201020203" pitchFamily="18" charset="-78"/>
                <a:cs typeface="Adobe Arabic" panose="02040503050201020203" pitchFamily="18" charset="-78"/>
              </a:rPr>
              <a:t>	</a:t>
            </a:r>
            <a:r>
              <a:rPr lang="fa-IR" sz="6600" b="1" dirty="0" smtClean="0">
                <a:latin typeface="Adobe Arabic" panose="02040503050201020203" pitchFamily="18" charset="-78"/>
                <a:cs typeface="Adobe Arabic" panose="02040503050201020203" pitchFamily="18" charset="-78"/>
              </a:rPr>
              <a:t>توجه به خلقت خود و سلامتی آن</a:t>
            </a:r>
            <a:endParaRPr lang="en-US" sz="66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76955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ویژگی های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065212" y="1407457"/>
            <a:ext cx="10058400" cy="2832847"/>
          </a:xfrm>
        </p:spPr>
        <p:txBody>
          <a:bodyPr>
            <a:normAutofit lnSpcReduction="10000"/>
          </a:bodyPr>
          <a:lstStyle/>
          <a:p>
            <a:pPr algn="r" rtl="1"/>
            <a:r>
              <a:rPr lang="fa-IR" dirty="0" smtClean="0">
                <a:latin typeface="Adobe Arabic" panose="02040503050201020203" pitchFamily="18" charset="-78"/>
                <a:cs typeface="Adobe Arabic" panose="02040503050201020203" pitchFamily="18" charset="-78"/>
              </a:rPr>
              <a:t>اولین موضوعی که هر انسانی با آن مواجه می شود موضوع خلقت خود اوست.</a:t>
            </a:r>
          </a:p>
          <a:p>
            <a:pPr algn="r" rtl="1"/>
            <a:r>
              <a:rPr lang="fa-IR" dirty="0" smtClean="0">
                <a:latin typeface="Adobe Arabic" panose="02040503050201020203" pitchFamily="18" charset="-78"/>
                <a:cs typeface="Adobe Arabic" panose="02040503050201020203" pitchFamily="18" charset="-78"/>
              </a:rPr>
              <a:t>بلافاصله بعد از مسئله خلقت، موضوع رزق برای ادامه حیات مهم می شود. این رزق ، شامل رزق مادی و رزق معنوی است.</a:t>
            </a:r>
          </a:p>
          <a:p>
            <a:pPr algn="r" rtl="1"/>
            <a:r>
              <a:rPr lang="fa-IR" dirty="0" smtClean="0">
                <a:latin typeface="Adobe Arabic" panose="02040503050201020203" pitchFamily="18" charset="-78"/>
                <a:cs typeface="Adobe Arabic" panose="02040503050201020203" pitchFamily="18" charset="-78"/>
              </a:rPr>
              <a:t>به طور طبیعی همراه با خلقت انسان، خلقت سایر موجودات نیز برای او مطرح می شود.</a:t>
            </a:r>
          </a:p>
          <a:p>
            <a:pPr algn="r" rtl="1"/>
            <a:r>
              <a:rPr lang="fa-IR" dirty="0" smtClean="0">
                <a:latin typeface="Adobe Arabic" panose="02040503050201020203" pitchFamily="18" charset="-78"/>
                <a:cs typeface="Adobe Arabic" panose="02040503050201020203" pitchFamily="18" charset="-78"/>
              </a:rPr>
              <a:t>بهره مندی از این نعمت ها منوط به سلامتی است. سلامتی شامل اعتدال در خلقت و بهینه بودن حالت بدن، روان و روح فرد است و مقدمه ای برای بهره مندی از نعمت هاست. (صحت و قوت، عامل هر اشتهایی در انسان است)</a:t>
            </a:r>
          </a:p>
          <a:p>
            <a:pPr algn="r" rtl="1"/>
            <a:endParaRPr lang="fa-IR" dirty="0">
              <a:latin typeface="Adobe Arabic" panose="02040503050201020203" pitchFamily="18" charset="-78"/>
              <a:cs typeface="Adobe Arabic" panose="02040503050201020203" pitchFamily="18" charset="-78"/>
            </a:endParaRPr>
          </a:p>
        </p:txBody>
      </p:sp>
      <p:sp>
        <p:nvSpPr>
          <p:cNvPr id="4" name="Rounded Rectangle 3"/>
          <p:cNvSpPr/>
          <p:nvPr/>
        </p:nvSpPr>
        <p:spPr>
          <a:xfrm>
            <a:off x="8417858" y="4607852"/>
            <a:ext cx="1640542" cy="699247"/>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خلقت خود</a:t>
            </a:r>
            <a:endParaRPr lang="fa-IR" sz="3200" b="1" dirty="0">
              <a:latin typeface="Adobe Arabic" panose="02040503050201020203" pitchFamily="18" charset="-78"/>
              <a:cs typeface="Adobe Arabic" panose="02040503050201020203" pitchFamily="18" charset="-78"/>
            </a:endParaRPr>
          </a:p>
        </p:txBody>
      </p:sp>
      <p:sp>
        <p:nvSpPr>
          <p:cNvPr id="5" name="Rounded Rectangle 4"/>
          <p:cNvSpPr/>
          <p:nvPr/>
        </p:nvSpPr>
        <p:spPr>
          <a:xfrm>
            <a:off x="6148201" y="4607852"/>
            <a:ext cx="1640542" cy="699247"/>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smtClean="0">
                <a:latin typeface="Adobe Arabic" panose="02040503050201020203" pitchFamily="18" charset="-78"/>
                <a:cs typeface="Adobe Arabic" panose="02040503050201020203" pitchFamily="18" charset="-78"/>
              </a:rPr>
              <a:t>رزق</a:t>
            </a:r>
            <a:endParaRPr lang="fa-IR" sz="3600" b="1" dirty="0">
              <a:latin typeface="Adobe Arabic" panose="02040503050201020203" pitchFamily="18" charset="-78"/>
              <a:cs typeface="Adobe Arabic" panose="02040503050201020203" pitchFamily="18" charset="-78"/>
            </a:endParaRPr>
          </a:p>
        </p:txBody>
      </p:sp>
      <p:sp>
        <p:nvSpPr>
          <p:cNvPr id="6" name="Rounded Rectangle 5"/>
          <p:cNvSpPr/>
          <p:nvPr/>
        </p:nvSpPr>
        <p:spPr>
          <a:xfrm>
            <a:off x="3878544" y="4607852"/>
            <a:ext cx="1640542" cy="699247"/>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latin typeface="Adobe Arabic" panose="02040503050201020203" pitchFamily="18" charset="-78"/>
                <a:cs typeface="Adobe Arabic" panose="02040503050201020203" pitchFamily="18" charset="-78"/>
              </a:rPr>
              <a:t>آیه و نعمت</a:t>
            </a:r>
            <a:endParaRPr lang="fa-IR" sz="2800" b="1" dirty="0">
              <a:latin typeface="Adobe Arabic" panose="02040503050201020203" pitchFamily="18" charset="-78"/>
              <a:cs typeface="Adobe Arabic" panose="02040503050201020203" pitchFamily="18" charset="-78"/>
            </a:endParaRPr>
          </a:p>
        </p:txBody>
      </p:sp>
      <p:sp>
        <p:nvSpPr>
          <p:cNvPr id="7" name="Rounded Rectangle 6"/>
          <p:cNvSpPr/>
          <p:nvPr/>
        </p:nvSpPr>
        <p:spPr>
          <a:xfrm>
            <a:off x="1608887" y="4607851"/>
            <a:ext cx="1640542" cy="699247"/>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latin typeface="Adobe Arabic" panose="02040503050201020203" pitchFamily="18" charset="-78"/>
                <a:cs typeface="Adobe Arabic" panose="02040503050201020203" pitchFamily="18" charset="-78"/>
              </a:rPr>
              <a:t>سلامتی و عافیت</a:t>
            </a:r>
            <a:endParaRPr lang="fa-IR" sz="2400" b="1" dirty="0">
              <a:latin typeface="Adobe Arabic" panose="02040503050201020203" pitchFamily="18" charset="-78"/>
              <a:cs typeface="Adobe Arabic" panose="02040503050201020203" pitchFamily="18" charset="-78"/>
            </a:endParaRPr>
          </a:p>
        </p:txBody>
      </p:sp>
      <p:sp>
        <p:nvSpPr>
          <p:cNvPr id="8" name="Rounded Rectangle 7"/>
          <p:cNvSpPr/>
          <p:nvPr/>
        </p:nvSpPr>
        <p:spPr>
          <a:xfrm>
            <a:off x="1608887" y="5670166"/>
            <a:ext cx="1640542" cy="699247"/>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latin typeface="Adobe Arabic" panose="02040503050201020203" pitchFamily="18" charset="-78"/>
                <a:cs typeface="Adobe Arabic" panose="02040503050201020203" pitchFamily="18" charset="-78"/>
              </a:rPr>
              <a:t>پس زمینه هر هدایتی</a:t>
            </a:r>
            <a:endParaRPr lang="fa-IR" sz="2400" b="1" dirty="0">
              <a:latin typeface="Adobe Arabic" panose="02040503050201020203" pitchFamily="18" charset="-78"/>
              <a:cs typeface="Adobe Arabic" panose="02040503050201020203" pitchFamily="18" charset="-78"/>
            </a:endParaRPr>
          </a:p>
        </p:txBody>
      </p:sp>
      <p:sp>
        <p:nvSpPr>
          <p:cNvPr id="9" name="Rounded Rectangle 8"/>
          <p:cNvSpPr/>
          <p:nvPr/>
        </p:nvSpPr>
        <p:spPr>
          <a:xfrm>
            <a:off x="3878544" y="5670166"/>
            <a:ext cx="1640542" cy="699247"/>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latin typeface="Adobe Arabic" panose="02040503050201020203" pitchFamily="18" charset="-78"/>
                <a:cs typeface="Adobe Arabic" panose="02040503050201020203" pitchFamily="18" charset="-78"/>
              </a:rPr>
              <a:t>دلالت و امکان هدایت</a:t>
            </a:r>
            <a:endParaRPr lang="fa-IR" sz="2400" b="1" dirty="0">
              <a:latin typeface="Adobe Arabic" panose="02040503050201020203" pitchFamily="18" charset="-78"/>
              <a:cs typeface="Adobe Arabic" panose="02040503050201020203" pitchFamily="18" charset="-78"/>
            </a:endParaRPr>
          </a:p>
        </p:txBody>
      </p:sp>
      <p:sp>
        <p:nvSpPr>
          <p:cNvPr id="10" name="Rounded Rectangle 9"/>
          <p:cNvSpPr/>
          <p:nvPr/>
        </p:nvSpPr>
        <p:spPr>
          <a:xfrm>
            <a:off x="6148201" y="5670165"/>
            <a:ext cx="1640542" cy="699247"/>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latin typeface="Adobe Arabic" panose="02040503050201020203" pitchFamily="18" charset="-78"/>
                <a:cs typeface="Adobe Arabic" panose="02040503050201020203" pitchFamily="18" charset="-78"/>
              </a:rPr>
              <a:t>استمرار حیات</a:t>
            </a:r>
            <a:endParaRPr lang="fa-IR" sz="2400" b="1" dirty="0">
              <a:latin typeface="Adobe Arabic" panose="02040503050201020203" pitchFamily="18" charset="-78"/>
              <a:cs typeface="Adobe Arabic" panose="02040503050201020203" pitchFamily="18" charset="-78"/>
            </a:endParaRPr>
          </a:p>
        </p:txBody>
      </p:sp>
      <p:sp>
        <p:nvSpPr>
          <p:cNvPr id="11" name="Rounded Rectangle 10"/>
          <p:cNvSpPr/>
          <p:nvPr/>
        </p:nvSpPr>
        <p:spPr>
          <a:xfrm>
            <a:off x="8417858" y="5670165"/>
            <a:ext cx="1640542" cy="699247"/>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latin typeface="Adobe Arabic" panose="02040503050201020203" pitchFamily="18" charset="-78"/>
                <a:cs typeface="Adobe Arabic" panose="02040503050201020203" pitchFamily="18" charset="-78"/>
              </a:rPr>
              <a:t>اعطای حیات</a:t>
            </a:r>
            <a:endParaRPr lang="fa-IR" sz="2400" b="1" dirty="0">
              <a:latin typeface="Adobe Arabic" panose="02040503050201020203" pitchFamily="18" charset="-78"/>
              <a:cs typeface="Adobe Arabic" panose="02040503050201020203" pitchFamily="18" charset="-78"/>
            </a:endParaRPr>
          </a:p>
        </p:txBody>
      </p:sp>
      <p:sp>
        <p:nvSpPr>
          <p:cNvPr id="12" name="Down Arrow 11"/>
          <p:cNvSpPr/>
          <p:nvPr/>
        </p:nvSpPr>
        <p:spPr>
          <a:xfrm>
            <a:off x="2312894" y="5307098"/>
            <a:ext cx="242047" cy="363067"/>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Down Arrow 12"/>
          <p:cNvSpPr/>
          <p:nvPr/>
        </p:nvSpPr>
        <p:spPr>
          <a:xfrm>
            <a:off x="4573032" y="5307097"/>
            <a:ext cx="242047" cy="363067"/>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Down Arrow 13"/>
          <p:cNvSpPr/>
          <p:nvPr/>
        </p:nvSpPr>
        <p:spPr>
          <a:xfrm>
            <a:off x="6852208" y="5307097"/>
            <a:ext cx="242047" cy="363067"/>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Down Arrow 14"/>
          <p:cNvSpPr/>
          <p:nvPr/>
        </p:nvSpPr>
        <p:spPr>
          <a:xfrm>
            <a:off x="9121865" y="5307096"/>
            <a:ext cx="242047" cy="363067"/>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7" name="Straight Connector 16"/>
          <p:cNvCxnSpPr>
            <a:stCxn id="7" idx="3"/>
            <a:endCxn id="6" idx="1"/>
          </p:cNvCxnSpPr>
          <p:nvPr/>
        </p:nvCxnSpPr>
        <p:spPr>
          <a:xfrm>
            <a:off x="3249429" y="4957475"/>
            <a:ext cx="629115" cy="1"/>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3"/>
            <a:endCxn id="5" idx="1"/>
          </p:cNvCxnSpPr>
          <p:nvPr/>
        </p:nvCxnSpPr>
        <p:spPr>
          <a:xfrm>
            <a:off x="5519086" y="4957476"/>
            <a:ext cx="629115"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3"/>
            <a:endCxn id="4" idx="1"/>
          </p:cNvCxnSpPr>
          <p:nvPr/>
        </p:nvCxnSpPr>
        <p:spPr>
          <a:xfrm>
            <a:off x="7788743" y="4957476"/>
            <a:ext cx="629115"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3"/>
            <a:endCxn id="9" idx="1"/>
          </p:cNvCxnSpPr>
          <p:nvPr/>
        </p:nvCxnSpPr>
        <p:spPr>
          <a:xfrm>
            <a:off x="3249429" y="6019790"/>
            <a:ext cx="629115"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3"/>
            <a:endCxn id="10" idx="1"/>
          </p:cNvCxnSpPr>
          <p:nvPr/>
        </p:nvCxnSpPr>
        <p:spPr>
          <a:xfrm flipV="1">
            <a:off x="5519086" y="6019789"/>
            <a:ext cx="629115" cy="1"/>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3"/>
            <a:endCxn id="11" idx="1"/>
          </p:cNvCxnSpPr>
          <p:nvPr/>
        </p:nvCxnSpPr>
        <p:spPr>
          <a:xfrm>
            <a:off x="7788743" y="6019789"/>
            <a:ext cx="629115"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4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500" fill="hold"/>
                                        <p:tgtEl>
                                          <p:spTgt spid="13"/>
                                        </p:tgtEl>
                                        <p:attrNameLst>
                                          <p:attrName>ppt_x</p:attrName>
                                        </p:attrNameLst>
                                      </p:cBhvr>
                                      <p:tavLst>
                                        <p:tav tm="0">
                                          <p:val>
                                            <p:strVal val="#ppt_x"/>
                                          </p:val>
                                        </p:tav>
                                        <p:tav tm="100000">
                                          <p:val>
                                            <p:strVal val="#ppt_x"/>
                                          </p:val>
                                        </p:tav>
                                      </p:tavLst>
                                    </p:anim>
                                    <p:anim calcmode="lin" valueType="num">
                                      <p:cBhvr additive="base">
                                        <p:cTn id="8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fill="hold"/>
                                        <p:tgtEl>
                                          <p:spTgt spid="9"/>
                                        </p:tgtEl>
                                        <p:attrNameLst>
                                          <p:attrName>ppt_x</p:attrName>
                                        </p:attrNameLst>
                                      </p:cBhvr>
                                      <p:tavLst>
                                        <p:tav tm="0">
                                          <p:val>
                                            <p:strVal val="#ppt_x"/>
                                          </p:val>
                                        </p:tav>
                                        <p:tav tm="100000">
                                          <p:val>
                                            <p:strVal val="#ppt_x"/>
                                          </p:val>
                                        </p:tav>
                                      </p:tavLst>
                                    </p:anim>
                                    <p:anim calcmode="lin" valueType="num">
                                      <p:cBhvr additive="base">
                                        <p:cTn id="9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additive="base">
                                        <p:cTn id="99" dur="500" fill="hold"/>
                                        <p:tgtEl>
                                          <p:spTgt spid="17"/>
                                        </p:tgtEl>
                                        <p:attrNameLst>
                                          <p:attrName>ppt_x</p:attrName>
                                        </p:attrNameLst>
                                      </p:cBhvr>
                                      <p:tavLst>
                                        <p:tav tm="0">
                                          <p:val>
                                            <p:strVal val="#ppt_x"/>
                                          </p:val>
                                        </p:tav>
                                        <p:tav tm="100000">
                                          <p:val>
                                            <p:strVal val="#ppt_x"/>
                                          </p:val>
                                        </p:tav>
                                      </p:tavLst>
                                    </p:anim>
                                    <p:anim calcmode="lin" valueType="num">
                                      <p:cBhvr additive="base">
                                        <p:cTn id="10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 calcmode="lin" valueType="num">
                                      <p:cBhvr additive="base">
                                        <p:cTn id="105" dur="500" fill="hold"/>
                                        <p:tgtEl>
                                          <p:spTgt spid="7"/>
                                        </p:tgtEl>
                                        <p:attrNameLst>
                                          <p:attrName>ppt_x</p:attrName>
                                        </p:attrNameLst>
                                      </p:cBhvr>
                                      <p:tavLst>
                                        <p:tav tm="0">
                                          <p:val>
                                            <p:strVal val="#ppt_x"/>
                                          </p:val>
                                        </p:tav>
                                        <p:tav tm="100000">
                                          <p:val>
                                            <p:strVal val="#ppt_x"/>
                                          </p:val>
                                        </p:tav>
                                      </p:tavLst>
                                    </p:anim>
                                    <p:anim calcmode="lin" valueType="num">
                                      <p:cBhvr additive="base">
                                        <p:cTn id="10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fill="hold"/>
                                        <p:tgtEl>
                                          <p:spTgt spid="12"/>
                                        </p:tgtEl>
                                        <p:attrNameLst>
                                          <p:attrName>ppt_x</p:attrName>
                                        </p:attrNameLst>
                                      </p:cBhvr>
                                      <p:tavLst>
                                        <p:tav tm="0">
                                          <p:val>
                                            <p:strVal val="#ppt_x"/>
                                          </p:val>
                                        </p:tav>
                                        <p:tav tm="100000">
                                          <p:val>
                                            <p:strVal val="#ppt_x"/>
                                          </p:val>
                                        </p:tav>
                                      </p:tavLst>
                                    </p:anim>
                                    <p:anim calcmode="lin" valueType="num">
                                      <p:cBhvr additive="base">
                                        <p:cTn id="1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anim calcmode="lin" valueType="num">
                                      <p:cBhvr additive="base">
                                        <p:cTn id="117" dur="500" fill="hold"/>
                                        <p:tgtEl>
                                          <p:spTgt spid="23"/>
                                        </p:tgtEl>
                                        <p:attrNameLst>
                                          <p:attrName>ppt_x</p:attrName>
                                        </p:attrNameLst>
                                      </p:cBhvr>
                                      <p:tavLst>
                                        <p:tav tm="0">
                                          <p:val>
                                            <p:strVal val="#ppt_x"/>
                                          </p:val>
                                        </p:tav>
                                        <p:tav tm="100000">
                                          <p:val>
                                            <p:strVal val="#ppt_x"/>
                                          </p:val>
                                        </p:tav>
                                      </p:tavLst>
                                    </p:anim>
                                    <p:anim calcmode="lin" valueType="num">
                                      <p:cBhvr additive="base">
                                        <p:cTn id="1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additive="base">
                                        <p:cTn id="123" dur="500" fill="hold"/>
                                        <p:tgtEl>
                                          <p:spTgt spid="8"/>
                                        </p:tgtEl>
                                        <p:attrNameLst>
                                          <p:attrName>ppt_x</p:attrName>
                                        </p:attrNameLst>
                                      </p:cBhvr>
                                      <p:tavLst>
                                        <p:tav tm="0">
                                          <p:val>
                                            <p:strVal val="#ppt_x"/>
                                          </p:val>
                                        </p:tav>
                                        <p:tav tm="100000">
                                          <p:val>
                                            <p:strVal val="#ppt_x"/>
                                          </p:val>
                                        </p:tav>
                                      </p:tavLst>
                                    </p:anim>
                                    <p:anim calcmode="lin" valueType="num">
                                      <p:cBhvr additive="base">
                                        <p:cTn id="1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طرح کلی ادب آموزی در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8498540" y="1407458"/>
            <a:ext cx="2625071" cy="4791636"/>
          </a:xfrm>
        </p:spPr>
        <p:txBody>
          <a:bodyPr>
            <a:normAutofit fontScale="92500" lnSpcReduction="10000"/>
          </a:bodyPr>
          <a:lstStyle/>
          <a:p>
            <a:pPr algn="r" rtl="1"/>
            <a:r>
              <a:rPr lang="fa-IR" dirty="0" smtClean="0">
                <a:latin typeface="Adobe Arabic" panose="02040503050201020203" pitchFamily="18" charset="-78"/>
                <a:cs typeface="Adobe Arabic" panose="02040503050201020203" pitchFamily="18" charset="-78"/>
              </a:rPr>
              <a:t>لازم است والدین به وجوه مختلف خلقت و سلامت واقف باشند</a:t>
            </a:r>
          </a:p>
          <a:p>
            <a:pPr algn="r" rtl="1"/>
            <a:r>
              <a:rPr lang="fa-IR" dirty="0" smtClean="0">
                <a:latin typeface="Adobe Arabic" panose="02040503050201020203" pitchFamily="18" charset="-78"/>
                <a:cs typeface="Adobe Arabic" panose="02040503050201020203" pitchFamily="18" charset="-78"/>
              </a:rPr>
              <a:t>ابتدا خود عمل کنند و غیر مستقیم این موضوع را انتقال دهند</a:t>
            </a:r>
          </a:p>
          <a:p>
            <a:pPr algn="r" rtl="1"/>
            <a:r>
              <a:rPr lang="fa-IR" dirty="0" smtClean="0">
                <a:latin typeface="Adobe Arabic" panose="02040503050201020203" pitchFamily="18" charset="-78"/>
                <a:cs typeface="Adobe Arabic" panose="02040503050201020203" pitchFamily="18" charset="-78"/>
              </a:rPr>
              <a:t>سپس متناسب با افزایش سن و ظرفیت فکری او، برایش بیان کنند.</a:t>
            </a:r>
          </a:p>
          <a:p>
            <a:pPr algn="r" rtl="1"/>
            <a:r>
              <a:rPr lang="fa-IR" dirty="0" smtClean="0">
                <a:latin typeface="Adobe Arabic" panose="02040503050201020203" pitchFamily="18" charset="-78"/>
                <a:cs typeface="Adobe Arabic" panose="02040503050201020203" pitchFamily="18" charset="-78"/>
              </a:rPr>
              <a:t>انواع تفکر را در او، در رابطه با موضوع خلقت و صحت، فعال کنند.</a:t>
            </a:r>
            <a:endParaRPr lang="fa-IR" dirty="0">
              <a:latin typeface="Adobe Arabic" panose="02040503050201020203" pitchFamily="18" charset="-78"/>
              <a:cs typeface="Adobe Arabic" panose="02040503050201020203" pitchFamily="18" charset="-78"/>
            </a:endParaRPr>
          </a:p>
        </p:txBody>
      </p:sp>
      <p:sp>
        <p:nvSpPr>
          <p:cNvPr id="20" name="Rounded Rectangle 19"/>
          <p:cNvSpPr/>
          <p:nvPr/>
        </p:nvSpPr>
        <p:spPr>
          <a:xfrm>
            <a:off x="184430" y="2529146"/>
            <a:ext cx="1600200" cy="2232212"/>
          </a:xfrm>
          <a:prstGeom prst="roundRect">
            <a:avLst/>
          </a:prstGeom>
          <a:solidFill>
            <a:srgbClr val="F4DA1A"/>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2"/>
                </a:solidFill>
                <a:latin typeface="Adobe Arabic" panose="02040503050201020203" pitchFamily="18" charset="-78"/>
                <a:cs typeface="Adobe Arabic" panose="02040503050201020203" pitchFamily="18" charset="-78"/>
              </a:rPr>
              <a:t>درگیر کردن  توجه طفل نسبت به خلقت خود و سلامتی آن</a:t>
            </a:r>
            <a:endParaRPr lang="fa-IR" sz="2400" b="1" dirty="0">
              <a:solidFill>
                <a:schemeClr val="tx2"/>
              </a:solidFill>
              <a:latin typeface="Adobe Arabic" panose="02040503050201020203" pitchFamily="18" charset="-78"/>
              <a:cs typeface="Adobe Arabic" panose="02040503050201020203" pitchFamily="18" charset="-78"/>
            </a:endParaRPr>
          </a:p>
        </p:txBody>
      </p:sp>
      <p:sp>
        <p:nvSpPr>
          <p:cNvPr id="22" name="Rounded Rectangle 21"/>
          <p:cNvSpPr/>
          <p:nvPr/>
        </p:nvSpPr>
        <p:spPr>
          <a:xfrm>
            <a:off x="2595278" y="149822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تعبد</a:t>
            </a:r>
            <a:endParaRPr lang="fa-IR" sz="2000" b="1" dirty="0">
              <a:latin typeface="Adobe Arabic" panose="02040503050201020203" pitchFamily="18" charset="-78"/>
              <a:cs typeface="Adobe Arabic" panose="02040503050201020203" pitchFamily="18" charset="-78"/>
            </a:endParaRPr>
          </a:p>
        </p:txBody>
      </p:sp>
      <p:sp>
        <p:nvSpPr>
          <p:cNvPr id="26" name="Rounded Rectangle 25"/>
          <p:cNvSpPr/>
          <p:nvPr/>
        </p:nvSpPr>
        <p:spPr>
          <a:xfrm>
            <a:off x="2595282" y="2247897"/>
            <a:ext cx="1761565" cy="551330"/>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تمرین الهام و معرفت</a:t>
            </a:r>
            <a:endParaRPr lang="fa-IR" sz="2000" b="1" dirty="0">
              <a:latin typeface="Adobe Arabic" panose="02040503050201020203" pitchFamily="18" charset="-78"/>
              <a:cs typeface="Adobe Arabic" panose="02040503050201020203" pitchFamily="18" charset="-78"/>
            </a:endParaRPr>
          </a:p>
        </p:txBody>
      </p:sp>
      <p:sp>
        <p:nvSpPr>
          <p:cNvPr id="28" name="Rounded Rectangle 27"/>
          <p:cNvSpPr/>
          <p:nvPr/>
        </p:nvSpPr>
        <p:spPr>
          <a:xfrm>
            <a:off x="2595281" y="2989723"/>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آشنایی با عجایب خلقت و حکمت آنها</a:t>
            </a:r>
            <a:endParaRPr lang="fa-IR" sz="2000" b="1" dirty="0">
              <a:latin typeface="Adobe Arabic" panose="02040503050201020203" pitchFamily="18" charset="-78"/>
              <a:cs typeface="Adobe Arabic" panose="02040503050201020203" pitchFamily="18" charset="-78"/>
            </a:endParaRPr>
          </a:p>
        </p:txBody>
      </p:sp>
      <p:sp>
        <p:nvSpPr>
          <p:cNvPr id="29" name="Rounded Rectangle 28"/>
          <p:cNvSpPr/>
          <p:nvPr/>
        </p:nvSpPr>
        <p:spPr>
          <a:xfrm>
            <a:off x="2595280" y="3739392"/>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تقویت مشاهده</a:t>
            </a:r>
            <a:endParaRPr lang="fa-IR" sz="2000" b="1" dirty="0">
              <a:latin typeface="Adobe Arabic" panose="02040503050201020203" pitchFamily="18" charset="-78"/>
              <a:cs typeface="Adobe Arabic" panose="02040503050201020203" pitchFamily="18" charset="-78"/>
            </a:endParaRPr>
          </a:p>
        </p:txBody>
      </p:sp>
      <p:sp>
        <p:nvSpPr>
          <p:cNvPr id="30" name="Rounded Rectangle 29"/>
          <p:cNvSpPr/>
          <p:nvPr/>
        </p:nvSpPr>
        <p:spPr>
          <a:xfrm>
            <a:off x="2595279" y="448121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نعمت شناسی و استفاده از نعمت</a:t>
            </a:r>
            <a:endParaRPr lang="fa-IR" sz="2000" b="1" dirty="0">
              <a:latin typeface="Adobe Arabic" panose="02040503050201020203" pitchFamily="18" charset="-78"/>
              <a:cs typeface="Adobe Arabic" panose="02040503050201020203" pitchFamily="18" charset="-78"/>
            </a:endParaRPr>
          </a:p>
        </p:txBody>
      </p:sp>
      <p:sp>
        <p:nvSpPr>
          <p:cNvPr id="31" name="Rounded Rectangle 30"/>
          <p:cNvSpPr/>
          <p:nvPr/>
        </p:nvSpPr>
        <p:spPr>
          <a:xfrm>
            <a:off x="2595278" y="5230887"/>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آموزش قرآن</a:t>
            </a:r>
            <a:endParaRPr lang="fa-IR" sz="2000" b="1" dirty="0">
              <a:latin typeface="Adobe Arabic" panose="02040503050201020203" pitchFamily="18" charset="-78"/>
              <a:cs typeface="Adobe Arabic" panose="02040503050201020203" pitchFamily="18" charset="-78"/>
            </a:endParaRPr>
          </a:p>
        </p:txBody>
      </p:sp>
      <p:sp>
        <p:nvSpPr>
          <p:cNvPr id="32" name="Rounded Rectangle 31"/>
          <p:cNvSpPr/>
          <p:nvPr/>
        </p:nvSpPr>
        <p:spPr>
          <a:xfrm>
            <a:off x="4504764" y="15060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اجتماعی</a:t>
            </a:r>
            <a:endParaRPr lang="fa-IR" sz="3200" b="1" dirty="0">
              <a:latin typeface="Adobe Arabic" panose="02040503050201020203" pitchFamily="18" charset="-78"/>
              <a:cs typeface="Adobe Arabic" panose="02040503050201020203" pitchFamily="18" charset="-78"/>
            </a:endParaRPr>
          </a:p>
        </p:txBody>
      </p:sp>
      <p:sp>
        <p:nvSpPr>
          <p:cNvPr id="33" name="Rounded Rectangle 32"/>
          <p:cNvSpPr/>
          <p:nvPr/>
        </p:nvSpPr>
        <p:spPr>
          <a:xfrm>
            <a:off x="4504763" y="2247897"/>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بنیادی </a:t>
            </a:r>
            <a:r>
              <a:rPr lang="fa-IR" sz="2000" b="1" dirty="0" smtClean="0">
                <a:latin typeface="Adobe Arabic" panose="02040503050201020203" pitchFamily="18" charset="-78"/>
                <a:cs typeface="Adobe Arabic" panose="02040503050201020203" pitchFamily="18" charset="-78"/>
              </a:rPr>
              <a:t>یا</a:t>
            </a:r>
            <a:r>
              <a:rPr lang="fa-IR" sz="3200" b="1" dirty="0" smtClean="0">
                <a:latin typeface="Adobe Arabic" panose="02040503050201020203" pitchFamily="18" charset="-78"/>
                <a:cs typeface="Adobe Arabic" panose="02040503050201020203" pitchFamily="18" charset="-78"/>
              </a:rPr>
              <a:t> تفکر انتزاعی</a:t>
            </a:r>
            <a:endParaRPr lang="fa-IR" sz="3200" b="1" dirty="0">
              <a:latin typeface="Adobe Arabic" panose="02040503050201020203" pitchFamily="18" charset="-78"/>
              <a:cs typeface="Adobe Arabic" panose="02040503050201020203" pitchFamily="18" charset="-78"/>
            </a:endParaRPr>
          </a:p>
        </p:txBody>
      </p:sp>
      <p:sp>
        <p:nvSpPr>
          <p:cNvPr id="34" name="Rounded Rectangle 33"/>
          <p:cNvSpPr/>
          <p:nvPr/>
        </p:nvSpPr>
        <p:spPr>
          <a:xfrm>
            <a:off x="4504762" y="3741619"/>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مشاهده ای</a:t>
            </a:r>
            <a:endParaRPr lang="fa-IR" sz="3200" b="1" dirty="0">
              <a:latin typeface="Adobe Arabic" panose="02040503050201020203" pitchFamily="18" charset="-78"/>
              <a:cs typeface="Adobe Arabic" panose="02040503050201020203" pitchFamily="18" charset="-78"/>
            </a:endParaRPr>
          </a:p>
        </p:txBody>
      </p:sp>
      <p:sp>
        <p:nvSpPr>
          <p:cNvPr id="35" name="Rounded Rectangle 34"/>
          <p:cNvSpPr/>
          <p:nvPr/>
        </p:nvSpPr>
        <p:spPr>
          <a:xfrm>
            <a:off x="4504761" y="52252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شنیداری</a:t>
            </a:r>
            <a:endParaRPr lang="fa-IR" sz="3200" b="1" dirty="0">
              <a:latin typeface="Adobe Arabic" panose="02040503050201020203" pitchFamily="18" charset="-78"/>
              <a:cs typeface="Adobe Arabic" panose="02040503050201020203" pitchFamily="18" charset="-78"/>
            </a:endParaRPr>
          </a:p>
        </p:txBody>
      </p:sp>
      <p:sp>
        <p:nvSpPr>
          <p:cNvPr id="36" name="Rounded Rectangle 35"/>
          <p:cNvSpPr/>
          <p:nvPr/>
        </p:nvSpPr>
        <p:spPr>
          <a:xfrm>
            <a:off x="6788848" y="2323544"/>
            <a:ext cx="1586753" cy="2435016"/>
          </a:xfrm>
          <a:prstGeom prst="roundRect">
            <a:avLst/>
          </a:prstGeom>
          <a:solidFill>
            <a:schemeClr val="accent3">
              <a:lumMod val="5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آموزش نطق و کلام همراه با کتابت و مکتب</a:t>
            </a:r>
            <a:endParaRPr lang="fa-IR" sz="3200" b="1" dirty="0">
              <a:latin typeface="Adobe Arabic" panose="02040503050201020203" pitchFamily="18" charset="-78"/>
              <a:cs typeface="Adobe Arabic" panose="02040503050201020203" pitchFamily="18" charset="-78"/>
            </a:endParaRPr>
          </a:p>
        </p:txBody>
      </p:sp>
      <p:sp>
        <p:nvSpPr>
          <p:cNvPr id="24" name="Multiply 23"/>
          <p:cNvSpPr/>
          <p:nvPr/>
        </p:nvSpPr>
        <p:spPr>
          <a:xfrm>
            <a:off x="1732755" y="317236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Plus 36"/>
          <p:cNvSpPr/>
          <p:nvPr/>
        </p:nvSpPr>
        <p:spPr>
          <a:xfrm>
            <a:off x="6266325" y="3314130"/>
            <a:ext cx="522522" cy="6398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9" name="Straight Arrow Connector 38"/>
          <p:cNvCxnSpPr/>
          <p:nvPr/>
        </p:nvCxnSpPr>
        <p:spPr>
          <a:xfrm flipH="1" flipV="1">
            <a:off x="1344706" y="6199095"/>
            <a:ext cx="6817659" cy="20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5761166"/>
            <a:ext cx="2795958" cy="830997"/>
          </a:xfrm>
          <a:prstGeom prst="rect">
            <a:avLst/>
          </a:prstGeom>
          <a:noFill/>
        </p:spPr>
        <p:txBody>
          <a:bodyPr wrap="none" rtlCol="1">
            <a:spAutoFit/>
          </a:bodyPr>
          <a:lstStyle/>
          <a:p>
            <a:pPr rtl="1"/>
            <a:r>
              <a:rPr lang="fa-IR" sz="2400" dirty="0" smtClean="0">
                <a:latin typeface="Adobe Arabic" panose="02040503050201020203" pitchFamily="18" charset="-78"/>
                <a:cs typeface="Adobe Arabic" panose="02040503050201020203" pitchFamily="18" charset="-78"/>
              </a:rPr>
              <a:t>علم، توان و ادب</a:t>
            </a:r>
          </a:p>
          <a:p>
            <a:pPr rtl="1"/>
            <a:r>
              <a:rPr lang="fa-IR" sz="2400" dirty="0" smtClean="0">
                <a:latin typeface="Adobe Arabic" panose="02040503050201020203" pitchFamily="18" charset="-78"/>
                <a:cs typeface="Adobe Arabic" panose="02040503050201020203" pitchFamily="18" charset="-78"/>
              </a:rPr>
              <a:t>پیرامون خلقت خود و سلامتی آن</a:t>
            </a:r>
            <a:endParaRPr lang="fa-IR" sz="2400" dirty="0">
              <a:latin typeface="Adobe Arabic" panose="02040503050201020203" pitchFamily="18" charset="-78"/>
              <a:cs typeface="Adobe Arabic" panose="02040503050201020203" pitchFamily="18" charset="-78"/>
            </a:endParaRPr>
          </a:p>
        </p:txBody>
      </p:sp>
      <p:sp>
        <p:nvSpPr>
          <p:cNvPr id="41" name="Rounded Rectangle 40"/>
          <p:cNvSpPr/>
          <p:nvPr/>
        </p:nvSpPr>
        <p:spPr>
          <a:xfrm>
            <a:off x="3123117" y="6343058"/>
            <a:ext cx="4430295" cy="361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مرحله اول، توجه دادن طفل به خلقت خود و سلامتی آن</a:t>
            </a:r>
            <a:endParaRPr lang="fa-IR" dirty="0"/>
          </a:p>
        </p:txBody>
      </p:sp>
    </p:spTree>
    <p:extLst>
      <p:ext uri="{BB962C8B-B14F-4D97-AF65-F5344CB8AC3E}">
        <p14:creationId xmlns:p14="http://schemas.microsoft.com/office/powerpoint/2010/main" val="420827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شیوه ادب آموزی در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3939988" y="1407458"/>
            <a:ext cx="7587035" cy="4791636"/>
          </a:xfrm>
        </p:spPr>
        <p:txBody>
          <a:bodyPr>
            <a:normAutofit fontScale="92500" lnSpcReduction="10000"/>
          </a:bodyPr>
          <a:lstStyle/>
          <a:p>
            <a:pPr algn="r" rtl="1"/>
            <a:r>
              <a:rPr lang="fa-IR" sz="3200" dirty="0" smtClean="0">
                <a:latin typeface="Adobe Arabic" panose="02040503050201020203" pitchFamily="18" charset="-78"/>
                <a:cs typeface="Adobe Arabic" panose="02040503050201020203" pitchFamily="18" charset="-78"/>
              </a:rPr>
              <a:t>شناخت غایت مرحله توسط اولیا</a:t>
            </a:r>
          </a:p>
          <a:p>
            <a:pPr lvl="1" algn="r" rtl="1"/>
            <a:r>
              <a:rPr lang="fa-IR" sz="2800" dirty="0" smtClean="0">
                <a:latin typeface="Adobe Arabic" panose="02040503050201020203" pitchFamily="18" charset="-78"/>
                <a:cs typeface="Adobe Arabic" panose="02040503050201020203" pitchFamily="18" charset="-78"/>
              </a:rPr>
              <a:t>شناخت کافی </a:t>
            </a:r>
            <a:r>
              <a:rPr lang="fa-IR" sz="2800" dirty="0">
                <a:latin typeface="Adobe Arabic" panose="02040503050201020203" pitchFamily="18" charset="-78"/>
                <a:cs typeface="Adobe Arabic" panose="02040503050201020203" pitchFamily="18" charset="-78"/>
              </a:rPr>
              <a:t>طفل</a:t>
            </a:r>
            <a:r>
              <a:rPr lang="fa-IR" sz="2800" dirty="0" smtClean="0">
                <a:latin typeface="Adobe Arabic" panose="02040503050201020203" pitchFamily="18" charset="-78"/>
                <a:cs typeface="Adobe Arabic" panose="02040503050201020203" pitchFamily="18" charset="-78"/>
              </a:rPr>
              <a:t> از توانمندی های خود و فهم تمایز از سایر مخلوقات</a:t>
            </a:r>
          </a:p>
          <a:p>
            <a:pPr lvl="1" algn="r" rtl="1"/>
            <a:r>
              <a:rPr lang="fa-IR" sz="2800" dirty="0" smtClean="0">
                <a:latin typeface="Adobe Arabic" panose="02040503050201020203" pitchFamily="18" charset="-78"/>
                <a:cs typeface="Adobe Arabic" panose="02040503050201020203" pitchFamily="18" charset="-78"/>
              </a:rPr>
              <a:t>شناخت مهم ترین توان های خود بصورت جزیی</a:t>
            </a:r>
          </a:p>
          <a:p>
            <a:pPr lvl="1" algn="r" rtl="1"/>
            <a:r>
              <a:rPr lang="fa-IR" sz="2800" dirty="0" smtClean="0">
                <a:latin typeface="Adobe Arabic" panose="02040503050201020203" pitchFamily="18" charset="-78"/>
                <a:cs typeface="Adobe Arabic" panose="02040503050201020203" pitchFamily="18" charset="-78"/>
              </a:rPr>
              <a:t>خودجوش بودن در رعایت مواردی که مربوط به صحت و سامتی اش می باشد.</a:t>
            </a:r>
          </a:p>
          <a:p>
            <a:pPr algn="r" rtl="1"/>
            <a:r>
              <a:rPr lang="fa-IR" sz="3200" dirty="0" smtClean="0">
                <a:latin typeface="Adobe Arabic" panose="02040503050201020203" pitchFamily="18" charset="-78"/>
                <a:cs typeface="Adobe Arabic" panose="02040503050201020203" pitchFamily="18" charset="-78"/>
              </a:rPr>
              <a:t>تعیین شیوه کلی</a:t>
            </a:r>
          </a:p>
          <a:p>
            <a:pPr lvl="1" algn="r" rtl="1"/>
            <a:r>
              <a:rPr lang="fa-IR" sz="2800" dirty="0" smtClean="0">
                <a:latin typeface="Adobe Arabic" panose="02040503050201020203" pitchFamily="18" charset="-78"/>
                <a:cs typeface="Adobe Arabic" panose="02040503050201020203" pitchFamily="18" charset="-78"/>
              </a:rPr>
              <a:t>درگیری فکر و توجه طفل نسبت به خلقت و سلامت</a:t>
            </a:r>
          </a:p>
          <a:p>
            <a:pPr lvl="1" algn="r" rtl="1"/>
            <a:r>
              <a:rPr lang="fa-IR" sz="2800" dirty="0" smtClean="0">
                <a:latin typeface="Adobe Arabic" panose="02040503050201020203" pitchFamily="18" charset="-78"/>
                <a:cs typeface="Adobe Arabic" panose="02040503050201020203" pitchFamily="18" charset="-78"/>
              </a:rPr>
              <a:t>مسئول بودن والدین و اولیاء نسبت به سلامتی فرزند</a:t>
            </a:r>
          </a:p>
          <a:p>
            <a:pPr lvl="1" algn="r" rtl="1"/>
            <a:r>
              <a:rPr lang="fa-IR" sz="2800" dirty="0" smtClean="0">
                <a:latin typeface="Adobe Arabic" panose="02040503050201020203" pitchFamily="18" charset="-78"/>
                <a:cs typeface="Adobe Arabic" panose="02040503050201020203" pitchFamily="18" charset="-78"/>
              </a:rPr>
              <a:t>مسئولیت مراقبت و حفظ سلامتی در سطح کلان تحت حکومت اسلامی </a:t>
            </a:r>
          </a:p>
          <a:p>
            <a:pPr lvl="1" algn="r" rtl="1"/>
            <a:r>
              <a:rPr lang="fa-IR" sz="2800" dirty="0" smtClean="0">
                <a:latin typeface="Adobe Arabic" panose="02040503050201020203" pitchFamily="18" charset="-78"/>
                <a:cs typeface="Adobe Arabic" panose="02040503050201020203" pitchFamily="18" charset="-78"/>
              </a:rPr>
              <a:t>سلامتی در حوزه مادی و جسمانی و غیر مادی</a:t>
            </a:r>
          </a:p>
          <a:p>
            <a:pPr lvl="1" algn="r" rtl="1"/>
            <a:endParaRPr lang="fa-IR" sz="2800" dirty="0" smtClean="0">
              <a:latin typeface="Adobe Arabic" panose="02040503050201020203" pitchFamily="18" charset="-78"/>
              <a:cs typeface="Adobe Arabic" panose="02040503050201020203" pitchFamily="18" charset="-78"/>
            </a:endParaRPr>
          </a:p>
        </p:txBody>
      </p:sp>
      <p:graphicFrame>
        <p:nvGraphicFramePr>
          <p:cNvPr id="7" name="Diagram 6"/>
          <p:cNvGraphicFramePr/>
          <p:nvPr>
            <p:extLst>
              <p:ext uri="{D42A27DB-BD31-4B8C-83A1-F6EECF244321}">
                <p14:modId xmlns:p14="http://schemas.microsoft.com/office/powerpoint/2010/main" val="2903825093"/>
              </p:ext>
            </p:extLst>
          </p:nvPr>
        </p:nvGraphicFramePr>
        <p:xfrm>
          <a:off x="255494" y="1039910"/>
          <a:ext cx="3482789" cy="5065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4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7">
                                            <p:graphicEl>
                                              <a:dgm id="{1447AEF8-0309-4F2D-A954-EC2FF21A2ADF}"/>
                                            </p:graphicEl>
                                          </p:spTgt>
                                        </p:tgtEl>
                                        <p:attrNameLst>
                                          <p:attrName>style.visibility</p:attrName>
                                        </p:attrNameLst>
                                      </p:cBhvr>
                                      <p:to>
                                        <p:strVal val="visible"/>
                                      </p:to>
                                    </p:set>
                                    <p:anim calcmode="lin" valueType="num">
                                      <p:cBhvr additive="base">
                                        <p:cTn id="38" dur="500" fill="hold"/>
                                        <p:tgtEl>
                                          <p:spTgt spid="7">
                                            <p:graphicEl>
                                              <a:dgm id="{1447AEF8-0309-4F2D-A954-EC2FF21A2ADF}"/>
                                            </p:graphic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7">
                                            <p:graphicEl>
                                              <a:dgm id="{1447AEF8-0309-4F2D-A954-EC2FF21A2ADF}"/>
                                            </p:graphic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7">
                                            <p:graphicEl>
                                              <a:dgm id="{A65A7F82-9AEA-438E-A557-50C2E8CA66F0}"/>
                                            </p:graphicEl>
                                          </p:spTgt>
                                        </p:tgtEl>
                                        <p:attrNameLst>
                                          <p:attrName>style.visibility</p:attrName>
                                        </p:attrNameLst>
                                      </p:cBhvr>
                                      <p:to>
                                        <p:strVal val="visible"/>
                                      </p:to>
                                    </p:set>
                                    <p:anim calcmode="lin" valueType="num">
                                      <p:cBhvr additive="base">
                                        <p:cTn id="44" dur="500" fill="hold"/>
                                        <p:tgtEl>
                                          <p:spTgt spid="7">
                                            <p:graphicEl>
                                              <a:dgm id="{A65A7F82-9AEA-438E-A557-50C2E8CA66F0}"/>
                                            </p:graphic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7">
                                            <p:graphicEl>
                                              <a:dgm id="{A65A7F82-9AEA-438E-A557-50C2E8CA66F0}"/>
                                            </p:graphic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7">
                                            <p:graphicEl>
                                              <a:dgm id="{F46A7816-5B01-4001-9DA6-DE7F8F0E9F25}"/>
                                            </p:graphicEl>
                                          </p:spTgt>
                                        </p:tgtEl>
                                        <p:attrNameLst>
                                          <p:attrName>style.visibility</p:attrName>
                                        </p:attrNameLst>
                                      </p:cBhvr>
                                      <p:to>
                                        <p:strVal val="visible"/>
                                      </p:to>
                                    </p:set>
                                    <p:anim calcmode="lin" valueType="num">
                                      <p:cBhvr additive="base">
                                        <p:cTn id="50" dur="500" fill="hold"/>
                                        <p:tgtEl>
                                          <p:spTgt spid="7">
                                            <p:graphicEl>
                                              <a:dgm id="{F46A7816-5B01-4001-9DA6-DE7F8F0E9F25}"/>
                                            </p:graphic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7">
                                            <p:graphicEl>
                                              <a:dgm id="{F46A7816-5B01-4001-9DA6-DE7F8F0E9F25}"/>
                                            </p:graphicEl>
                                          </p:spTgt>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9" fill="hold" grpId="0" nodeType="clickEffect">
                                  <p:stCondLst>
                                    <p:cond delay="0"/>
                                  </p:stCondLst>
                                  <p:childTnLst>
                                    <p:set>
                                      <p:cBhvr>
                                        <p:cTn id="55" dur="1" fill="hold">
                                          <p:stCondLst>
                                            <p:cond delay="0"/>
                                          </p:stCondLst>
                                        </p:cTn>
                                        <p:tgtEl>
                                          <p:spTgt spid="7">
                                            <p:graphicEl>
                                              <a:dgm id="{E66376BC-D34A-4A34-AB44-7C9B21A470CC}"/>
                                            </p:graphicEl>
                                          </p:spTgt>
                                        </p:tgtEl>
                                        <p:attrNameLst>
                                          <p:attrName>style.visibility</p:attrName>
                                        </p:attrNameLst>
                                      </p:cBhvr>
                                      <p:to>
                                        <p:strVal val="visible"/>
                                      </p:to>
                                    </p:set>
                                    <p:anim calcmode="lin" valueType="num">
                                      <p:cBhvr additive="base">
                                        <p:cTn id="56" dur="500" fill="hold"/>
                                        <p:tgtEl>
                                          <p:spTgt spid="7">
                                            <p:graphicEl>
                                              <a:dgm id="{E66376BC-D34A-4A34-AB44-7C9B21A470CC}"/>
                                            </p:graphic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7">
                                            <p:graphicEl>
                                              <a:dgm id="{E66376BC-D34A-4A34-AB44-7C9B21A470CC}"/>
                                            </p:graphicEl>
                                          </p:spTgt>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9" fill="hold" grpId="0" nodeType="clickEffect">
                                  <p:stCondLst>
                                    <p:cond delay="0"/>
                                  </p:stCondLst>
                                  <p:childTnLst>
                                    <p:set>
                                      <p:cBhvr>
                                        <p:cTn id="61" dur="1" fill="hold">
                                          <p:stCondLst>
                                            <p:cond delay="0"/>
                                          </p:stCondLst>
                                        </p:cTn>
                                        <p:tgtEl>
                                          <p:spTgt spid="7">
                                            <p:graphicEl>
                                              <a:dgm id="{A842D9AB-5FE7-4A4E-8CCF-0DACCA7F9F93}"/>
                                            </p:graphicEl>
                                          </p:spTgt>
                                        </p:tgtEl>
                                        <p:attrNameLst>
                                          <p:attrName>style.visibility</p:attrName>
                                        </p:attrNameLst>
                                      </p:cBhvr>
                                      <p:to>
                                        <p:strVal val="visible"/>
                                      </p:to>
                                    </p:set>
                                    <p:anim calcmode="lin" valueType="num">
                                      <p:cBhvr additive="base">
                                        <p:cTn id="62" dur="500" fill="hold"/>
                                        <p:tgtEl>
                                          <p:spTgt spid="7">
                                            <p:graphicEl>
                                              <a:dgm id="{A842D9AB-5FE7-4A4E-8CCF-0DACCA7F9F93}"/>
                                            </p:graphic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7">
                                            <p:graphicEl>
                                              <a:dgm id="{A842D9AB-5FE7-4A4E-8CCF-0DACCA7F9F93}"/>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شیوه های اجرایی در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3732300"/>
              </p:ext>
            </p:extLst>
          </p:nvPr>
        </p:nvGraphicFramePr>
        <p:xfrm>
          <a:off x="172277" y="1974572"/>
          <a:ext cx="11794435" cy="531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547652" y="1325218"/>
            <a:ext cx="3419060" cy="830997"/>
          </a:xfrm>
          <a:prstGeom prst="rect">
            <a:avLst/>
          </a:prstGeom>
          <a:noFill/>
          <a:ln w="38100">
            <a:solidFill>
              <a:schemeClr val="tx1"/>
            </a:solidFill>
          </a:ln>
        </p:spPr>
        <p:txBody>
          <a:bodyPr wrap="square" rtlCol="1">
            <a:spAutoFit/>
          </a:bodyPr>
          <a:lstStyle/>
          <a:p>
            <a:pPr algn="ctr" rtl="1"/>
            <a:r>
              <a:rPr lang="fa-IR" sz="2400" b="1" dirty="0" smtClean="0">
                <a:latin typeface="Adobe Arabic" panose="02040503050201020203" pitchFamily="18" charset="-78"/>
                <a:cs typeface="Adobe Arabic" panose="02040503050201020203" pitchFamily="18" charset="-78"/>
              </a:rPr>
              <a:t>سال هفتم: علم، توان و ادب</a:t>
            </a:r>
          </a:p>
          <a:p>
            <a:pPr algn="ctr" rtl="1"/>
            <a:r>
              <a:rPr lang="fa-IR" sz="2400" b="1" dirty="0" smtClean="0">
                <a:latin typeface="Adobe Arabic" panose="02040503050201020203" pitchFamily="18" charset="-78"/>
                <a:cs typeface="Adobe Arabic" panose="02040503050201020203" pitchFamily="18" charset="-78"/>
              </a:rPr>
              <a:t>پیرامون خلقت خود و سلامتی آن</a:t>
            </a:r>
            <a:endParaRPr lang="fa-IR" sz="24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89278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1) تقویت تعبد طفل در توجه به خلقت خود و سلامتی آن</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423023" y="1606826"/>
            <a:ext cx="10058400" cy="4229100"/>
          </a:xfrm>
        </p:spPr>
        <p:txBody>
          <a:bodyPr/>
          <a:lstStyle/>
          <a:p>
            <a:pPr algn="r" rtl="1"/>
            <a:r>
              <a:rPr lang="fa-IR" dirty="0" smtClean="0"/>
              <a:t>فعال کردن تعبد، با تفکر اجتماعی (ملموس کردن، مشارکت، مساعدت)</a:t>
            </a:r>
          </a:p>
          <a:p>
            <a:pPr algn="r" rtl="1"/>
            <a:r>
              <a:rPr lang="fa-IR" dirty="0" smtClean="0"/>
              <a:t>اعمال باید و نبایدی که ضرورت دارد</a:t>
            </a:r>
          </a:p>
          <a:p>
            <a:pPr algn="r" rtl="1"/>
            <a:r>
              <a:rPr lang="fa-IR" dirty="0" smtClean="0"/>
              <a:t>نقش مساعدت والدین</a:t>
            </a:r>
          </a:p>
          <a:p>
            <a:pPr algn="r" rtl="1"/>
            <a:r>
              <a:rPr lang="fa-IR" dirty="0" smtClean="0"/>
              <a:t>صلاح و خیرخواهی والدین</a:t>
            </a:r>
          </a:p>
          <a:p>
            <a:pPr algn="r" rtl="1"/>
            <a:endParaRPr lang="fa-IR" dirty="0" smtClean="0"/>
          </a:p>
          <a:p>
            <a:pPr algn="r" rtl="1"/>
            <a:endParaRPr lang="fa-IR" dirty="0"/>
          </a:p>
        </p:txBody>
      </p:sp>
      <p:sp>
        <p:nvSpPr>
          <p:cNvPr id="4" name="Rounded Rectangle 3"/>
          <p:cNvSpPr/>
          <p:nvPr/>
        </p:nvSpPr>
        <p:spPr>
          <a:xfrm rot="1232032">
            <a:off x="-62662" y="4408672"/>
            <a:ext cx="9439276" cy="519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تقویت طفل در توجه به خلقت خود و سلامتی آن</a:t>
            </a:r>
            <a:endParaRPr lang="fa-IR" sz="2400" dirty="0">
              <a:latin typeface="Adobe Arabic" panose="02040503050201020203" pitchFamily="18" charset="-78"/>
              <a:cs typeface="Adobe Arabic" panose="02040503050201020203" pitchFamily="18" charset="-78"/>
            </a:endParaRPr>
          </a:p>
        </p:txBody>
      </p:sp>
      <p:sp>
        <p:nvSpPr>
          <p:cNvPr id="7" name="Rounded Rectangle 6"/>
          <p:cNvSpPr/>
          <p:nvPr/>
        </p:nvSpPr>
        <p:spPr>
          <a:xfrm>
            <a:off x="535126" y="1606825"/>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خلقت خود</a:t>
            </a:r>
            <a:endParaRPr lang="fa-IR" sz="2000" dirty="0">
              <a:latin typeface="Adobe Arabic" panose="02040503050201020203" pitchFamily="18" charset="-78"/>
              <a:cs typeface="Adobe Arabic" panose="02040503050201020203" pitchFamily="18" charset="-78"/>
            </a:endParaRPr>
          </a:p>
        </p:txBody>
      </p:sp>
      <p:sp>
        <p:nvSpPr>
          <p:cNvPr id="8" name="Rounded Rectangle 7"/>
          <p:cNvSpPr/>
          <p:nvPr/>
        </p:nvSpPr>
        <p:spPr>
          <a:xfrm>
            <a:off x="437324" y="2332382"/>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اعطای حیات</a:t>
            </a:r>
            <a:endParaRPr lang="fa-IR" sz="2000" dirty="0">
              <a:latin typeface="Adobe Arabic" panose="02040503050201020203" pitchFamily="18" charset="-78"/>
              <a:cs typeface="Adobe Arabic" panose="02040503050201020203" pitchFamily="18" charset="-78"/>
            </a:endParaRPr>
          </a:p>
        </p:txBody>
      </p:sp>
      <p:sp>
        <p:nvSpPr>
          <p:cNvPr id="10" name="Down Arrow 9"/>
          <p:cNvSpPr/>
          <p:nvPr/>
        </p:nvSpPr>
        <p:spPr>
          <a:xfrm>
            <a:off x="844033" y="2044147"/>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1759191" y="2087217"/>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رزق</a:t>
            </a:r>
            <a:endParaRPr lang="fa-IR" sz="2000" dirty="0">
              <a:latin typeface="Adobe Arabic" panose="02040503050201020203" pitchFamily="18" charset="-78"/>
              <a:cs typeface="Adobe Arabic" panose="02040503050201020203" pitchFamily="18" charset="-78"/>
            </a:endParaRPr>
          </a:p>
        </p:txBody>
      </p:sp>
      <p:sp>
        <p:nvSpPr>
          <p:cNvPr id="12" name="Rounded Rectangle 11"/>
          <p:cNvSpPr/>
          <p:nvPr/>
        </p:nvSpPr>
        <p:spPr>
          <a:xfrm>
            <a:off x="1661389" y="2812774"/>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استمرار حیات</a:t>
            </a:r>
            <a:endParaRPr lang="fa-IR" sz="2000" dirty="0">
              <a:latin typeface="Adobe Arabic" panose="02040503050201020203" pitchFamily="18" charset="-78"/>
              <a:cs typeface="Adobe Arabic" panose="02040503050201020203" pitchFamily="18" charset="-78"/>
            </a:endParaRPr>
          </a:p>
        </p:txBody>
      </p:sp>
      <p:sp>
        <p:nvSpPr>
          <p:cNvPr id="13" name="Down Arrow 12"/>
          <p:cNvSpPr/>
          <p:nvPr/>
        </p:nvSpPr>
        <p:spPr>
          <a:xfrm>
            <a:off x="2068098" y="2524539"/>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ounded Rectangle 13"/>
          <p:cNvSpPr/>
          <p:nvPr/>
        </p:nvSpPr>
        <p:spPr>
          <a:xfrm>
            <a:off x="3000444" y="2524539"/>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مخلوقات</a:t>
            </a:r>
            <a:endParaRPr lang="fa-IR" sz="2000" dirty="0">
              <a:latin typeface="Adobe Arabic" panose="02040503050201020203" pitchFamily="18" charset="-78"/>
              <a:cs typeface="Adobe Arabic" panose="02040503050201020203" pitchFamily="18" charset="-78"/>
            </a:endParaRPr>
          </a:p>
        </p:txBody>
      </p:sp>
      <p:sp>
        <p:nvSpPr>
          <p:cNvPr id="15" name="Rounded Rectangle 14"/>
          <p:cNvSpPr/>
          <p:nvPr/>
        </p:nvSpPr>
        <p:spPr>
          <a:xfrm>
            <a:off x="2902642" y="3250096"/>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فهم آیات</a:t>
            </a:r>
            <a:endParaRPr lang="fa-IR" sz="2000" dirty="0">
              <a:latin typeface="Adobe Arabic" panose="02040503050201020203" pitchFamily="18" charset="-78"/>
              <a:cs typeface="Adobe Arabic" panose="02040503050201020203" pitchFamily="18" charset="-78"/>
            </a:endParaRPr>
          </a:p>
        </p:txBody>
      </p:sp>
      <p:sp>
        <p:nvSpPr>
          <p:cNvPr id="16" name="Down Arrow 15"/>
          <p:cNvSpPr/>
          <p:nvPr/>
        </p:nvSpPr>
        <p:spPr>
          <a:xfrm>
            <a:off x="3309351" y="2961861"/>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ounded Rectangle 16"/>
          <p:cNvSpPr/>
          <p:nvPr/>
        </p:nvSpPr>
        <p:spPr>
          <a:xfrm>
            <a:off x="4243597" y="2985570"/>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امکانات</a:t>
            </a:r>
            <a:endParaRPr lang="fa-IR" sz="2000" dirty="0">
              <a:latin typeface="Adobe Arabic" panose="02040503050201020203" pitchFamily="18" charset="-78"/>
              <a:cs typeface="Adobe Arabic" panose="02040503050201020203" pitchFamily="18" charset="-78"/>
            </a:endParaRPr>
          </a:p>
        </p:txBody>
      </p:sp>
      <p:sp>
        <p:nvSpPr>
          <p:cNvPr id="18" name="Rounded Rectangle 17"/>
          <p:cNvSpPr/>
          <p:nvPr/>
        </p:nvSpPr>
        <p:spPr>
          <a:xfrm>
            <a:off x="4145795" y="3711127"/>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19" name="Down Arrow 18"/>
          <p:cNvSpPr/>
          <p:nvPr/>
        </p:nvSpPr>
        <p:spPr>
          <a:xfrm>
            <a:off x="4552504" y="3422892"/>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ounded Rectangle 19"/>
          <p:cNvSpPr/>
          <p:nvPr/>
        </p:nvSpPr>
        <p:spPr>
          <a:xfrm>
            <a:off x="5486750" y="3468757"/>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21" name="Rounded Rectangle 20"/>
          <p:cNvSpPr/>
          <p:nvPr/>
        </p:nvSpPr>
        <p:spPr>
          <a:xfrm>
            <a:off x="5388948" y="4194314"/>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طعام</a:t>
            </a:r>
            <a:endParaRPr lang="fa-IR" sz="2000" dirty="0">
              <a:latin typeface="Adobe Arabic" panose="02040503050201020203" pitchFamily="18" charset="-78"/>
              <a:cs typeface="Adobe Arabic" panose="02040503050201020203" pitchFamily="18" charset="-78"/>
            </a:endParaRPr>
          </a:p>
        </p:txBody>
      </p:sp>
      <p:sp>
        <p:nvSpPr>
          <p:cNvPr id="22" name="Down Arrow 21"/>
          <p:cNvSpPr/>
          <p:nvPr/>
        </p:nvSpPr>
        <p:spPr>
          <a:xfrm>
            <a:off x="5795657" y="3906079"/>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ounded Rectangle 22"/>
          <p:cNvSpPr/>
          <p:nvPr/>
        </p:nvSpPr>
        <p:spPr>
          <a:xfrm>
            <a:off x="6722617" y="3906079"/>
            <a:ext cx="1081640"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آیه و نعمت</a:t>
            </a:r>
            <a:endParaRPr lang="fa-IR" sz="2000" dirty="0">
              <a:latin typeface="Adobe Arabic" panose="02040503050201020203" pitchFamily="18" charset="-78"/>
              <a:cs typeface="Adobe Arabic" panose="02040503050201020203" pitchFamily="18" charset="-78"/>
            </a:endParaRPr>
          </a:p>
        </p:txBody>
      </p:sp>
      <p:sp>
        <p:nvSpPr>
          <p:cNvPr id="24" name="Rounded Rectangle 23"/>
          <p:cNvSpPr/>
          <p:nvPr/>
        </p:nvSpPr>
        <p:spPr>
          <a:xfrm>
            <a:off x="6624815" y="4631636"/>
            <a:ext cx="1295298" cy="47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دلالت و امکان هدایت</a:t>
            </a:r>
            <a:endParaRPr lang="fa-IR" sz="2000" dirty="0">
              <a:latin typeface="Adobe Arabic" panose="02040503050201020203" pitchFamily="18" charset="-78"/>
              <a:cs typeface="Adobe Arabic" panose="02040503050201020203" pitchFamily="18" charset="-78"/>
            </a:endParaRPr>
          </a:p>
        </p:txBody>
      </p:sp>
      <p:sp>
        <p:nvSpPr>
          <p:cNvPr id="25" name="Down Arrow 24"/>
          <p:cNvSpPr/>
          <p:nvPr/>
        </p:nvSpPr>
        <p:spPr>
          <a:xfrm>
            <a:off x="7031524" y="4343401"/>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ounded Rectangle 25"/>
          <p:cNvSpPr/>
          <p:nvPr/>
        </p:nvSpPr>
        <p:spPr>
          <a:xfrm>
            <a:off x="8111885" y="4237385"/>
            <a:ext cx="1081640"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سلامتی و عافیت</a:t>
            </a:r>
            <a:endParaRPr lang="fa-IR" sz="2000" dirty="0">
              <a:latin typeface="Adobe Arabic" panose="02040503050201020203" pitchFamily="18" charset="-78"/>
              <a:cs typeface="Adobe Arabic" panose="02040503050201020203" pitchFamily="18" charset="-78"/>
            </a:endParaRPr>
          </a:p>
        </p:txBody>
      </p:sp>
      <p:sp>
        <p:nvSpPr>
          <p:cNvPr id="27" name="Rounded Rectangle 26"/>
          <p:cNvSpPr/>
          <p:nvPr/>
        </p:nvSpPr>
        <p:spPr>
          <a:xfrm>
            <a:off x="8014083" y="5076666"/>
            <a:ext cx="1361678"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پس زمینه هر هدایتی</a:t>
            </a:r>
            <a:endParaRPr lang="fa-IR" sz="2000" dirty="0">
              <a:latin typeface="Adobe Arabic" panose="02040503050201020203" pitchFamily="18" charset="-78"/>
              <a:cs typeface="Adobe Arabic" panose="02040503050201020203" pitchFamily="18" charset="-78"/>
            </a:endParaRPr>
          </a:p>
        </p:txBody>
      </p:sp>
      <p:sp>
        <p:nvSpPr>
          <p:cNvPr id="28" name="Down Arrow 27"/>
          <p:cNvSpPr/>
          <p:nvPr/>
        </p:nvSpPr>
        <p:spPr>
          <a:xfrm>
            <a:off x="8420792" y="4788431"/>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3280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2) </a:t>
            </a:r>
            <a:r>
              <a:rPr lang="fa-IR" dirty="0">
                <a:latin typeface="Adobe Arabic" panose="02040503050201020203" pitchFamily="18" charset="-78"/>
                <a:cs typeface="Adobe Arabic" panose="02040503050201020203" pitchFamily="18" charset="-78"/>
              </a:rPr>
              <a:t>تقویت شناخت طفل پیرامون خلقت خود و سلامتی آن</a:t>
            </a:r>
          </a:p>
        </p:txBody>
      </p:sp>
      <p:sp>
        <p:nvSpPr>
          <p:cNvPr id="3" name="Content Placeholder 2"/>
          <p:cNvSpPr>
            <a:spLocks noGrp="1"/>
          </p:cNvSpPr>
          <p:nvPr>
            <p:ph idx="1"/>
          </p:nvPr>
        </p:nvSpPr>
        <p:spPr>
          <a:xfrm>
            <a:off x="4356099" y="1308342"/>
            <a:ext cx="7395717" cy="4694893"/>
          </a:xfrm>
        </p:spPr>
        <p:txBody>
          <a:bodyPr>
            <a:normAutofit fontScale="92500" lnSpcReduction="20000"/>
          </a:bodyPr>
          <a:lstStyle/>
          <a:p>
            <a:pPr algn="r" rtl="1"/>
            <a:r>
              <a:rPr lang="fa-IR" sz="2000" dirty="0" smtClean="0">
                <a:latin typeface="Adobe Arabic" panose="02040503050201020203" pitchFamily="18" charset="-78"/>
                <a:cs typeface="Adobe Arabic" panose="02040503050201020203" pitchFamily="18" charset="-78"/>
              </a:rPr>
              <a:t>مفهوم سلامتی و عافیت و انواع آن را بشناسد.</a:t>
            </a:r>
          </a:p>
          <a:p>
            <a:pPr algn="r" rtl="1"/>
            <a:r>
              <a:rPr lang="fa-IR" sz="2000" dirty="0" smtClean="0">
                <a:latin typeface="Adobe Arabic" panose="02040503050201020203" pitchFamily="18" charset="-78"/>
                <a:cs typeface="Adobe Arabic" panose="02040503050201020203" pitchFamily="18" charset="-78"/>
              </a:rPr>
              <a:t>معنای آیه، نعمت و ارتباط این دو با هم و نحوه استفاده از این دو در زندگی را بداند.</a:t>
            </a:r>
          </a:p>
          <a:p>
            <a:pPr algn="r" rtl="1"/>
            <a:r>
              <a:rPr lang="fa-IR" sz="2000" dirty="0" smtClean="0">
                <a:latin typeface="Adobe Arabic" panose="02040503050201020203" pitchFamily="18" charset="-78"/>
                <a:cs typeface="Adobe Arabic" panose="02040503050201020203" pitchFamily="18" charset="-78"/>
              </a:rPr>
              <a:t>طعام طیب و با کیفیت و را بدست آوردن آن را بداند.</a:t>
            </a:r>
          </a:p>
          <a:p>
            <a:pPr algn="r" rtl="1"/>
            <a:r>
              <a:rPr lang="fa-IR" sz="2000" dirty="0" smtClean="0">
                <a:latin typeface="Adobe Arabic" panose="02040503050201020203" pitchFamily="18" charset="-78"/>
                <a:cs typeface="Adobe Arabic" panose="02040503050201020203" pitchFamily="18" charset="-78"/>
              </a:rPr>
              <a:t>انواع رزق و نحوه به دست آوردن هر کدام را بداند</a:t>
            </a:r>
          </a:p>
          <a:p>
            <a:pPr algn="r" rtl="1"/>
            <a:r>
              <a:rPr lang="fa-IR" sz="2000" dirty="0" smtClean="0">
                <a:latin typeface="Adobe Arabic" panose="02040503050201020203" pitchFamily="18" charset="-78"/>
                <a:cs typeface="Adobe Arabic" panose="02040503050201020203" pitchFamily="18" charset="-78"/>
              </a:rPr>
              <a:t>به اسرار خلقت مخلوقات و ارتباط آن با انسان و تدبیری که در آن در نظر گرفته</a:t>
            </a:r>
          </a:p>
          <a:p>
            <a:pPr algn="r" rtl="1"/>
            <a:r>
              <a:rPr lang="fa-IR" sz="2000" dirty="0" smtClean="0">
                <a:latin typeface="Adobe Arabic" panose="02040503050201020203" pitchFamily="18" charset="-78"/>
                <a:cs typeface="Adobe Arabic" panose="02040503050201020203" pitchFamily="18" charset="-78"/>
              </a:rPr>
              <a:t>در رابطه با خلقت خود و</a:t>
            </a:r>
          </a:p>
          <a:p>
            <a:pPr marL="0" indent="0" algn="r" rtl="1">
              <a:buNone/>
            </a:pPr>
            <a:r>
              <a:rPr lang="fa-IR" sz="2000" dirty="0" smtClean="0">
                <a:latin typeface="Adobe Arabic" panose="02040503050201020203" pitchFamily="18" charset="-78"/>
                <a:cs typeface="Adobe Arabic" panose="02040503050201020203" pitchFamily="18" charset="-78"/>
              </a:rPr>
              <a:t> اسرار آفرینش اطلاعات کلی </a:t>
            </a:r>
          </a:p>
          <a:p>
            <a:pPr marL="0" indent="0" algn="r" rtl="1">
              <a:buNone/>
            </a:pPr>
            <a:r>
              <a:rPr lang="fa-IR" sz="2000" dirty="0" smtClean="0">
                <a:latin typeface="Adobe Arabic" panose="02040503050201020203" pitchFamily="18" charset="-78"/>
                <a:cs typeface="Adobe Arabic" panose="02040503050201020203" pitchFamily="18" charset="-78"/>
              </a:rPr>
              <a:t>داشته باشد.</a:t>
            </a:r>
          </a:p>
          <a:p>
            <a:pPr algn="r" rtl="1"/>
            <a:r>
              <a:rPr lang="fa-IR" sz="2000" dirty="0" smtClean="0">
                <a:latin typeface="Adobe Arabic" panose="02040503050201020203" pitchFamily="18" charset="-78"/>
                <a:cs typeface="Adobe Arabic" panose="02040503050201020203" pitchFamily="18" charset="-78"/>
              </a:rPr>
              <a:t>خلقت خود را </a:t>
            </a:r>
          </a:p>
          <a:p>
            <a:pPr marL="0" indent="0" algn="r" rtl="1">
              <a:buNone/>
            </a:pPr>
            <a:r>
              <a:rPr lang="fa-IR" sz="2000" dirty="0" smtClean="0">
                <a:latin typeface="Adobe Arabic" panose="02040503050201020203" pitchFamily="18" charset="-78"/>
                <a:cs typeface="Adobe Arabic" panose="02040503050201020203" pitchFamily="18" charset="-78"/>
              </a:rPr>
              <a:t>عبث و بیهوده نداند.</a:t>
            </a:r>
          </a:p>
          <a:p>
            <a:pPr algn="r" rtl="1"/>
            <a:endParaRPr lang="fa-IR" dirty="0" smtClean="0"/>
          </a:p>
          <a:p>
            <a:pPr algn="r" rtl="1"/>
            <a:endParaRPr lang="fa-IR" dirty="0"/>
          </a:p>
        </p:txBody>
      </p:sp>
      <p:sp>
        <p:nvSpPr>
          <p:cNvPr id="4" name="Rounded Rectangle 3"/>
          <p:cNvSpPr/>
          <p:nvPr/>
        </p:nvSpPr>
        <p:spPr>
          <a:xfrm rot="1232032">
            <a:off x="109617" y="4554446"/>
            <a:ext cx="9439276" cy="519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تقویت شناخت طفل نسبت به خلقت خود و سلامتی آن</a:t>
            </a:r>
            <a:endParaRPr lang="fa-IR" sz="2400" dirty="0">
              <a:latin typeface="Adobe Arabic" panose="02040503050201020203" pitchFamily="18" charset="-78"/>
              <a:cs typeface="Adobe Arabic" panose="02040503050201020203" pitchFamily="18" charset="-78"/>
            </a:endParaRPr>
          </a:p>
        </p:txBody>
      </p:sp>
      <p:sp>
        <p:nvSpPr>
          <p:cNvPr id="7" name="Rounded Rectangle 6"/>
          <p:cNvSpPr/>
          <p:nvPr/>
        </p:nvSpPr>
        <p:spPr>
          <a:xfrm>
            <a:off x="707405" y="1752599"/>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خلقت خود</a:t>
            </a:r>
            <a:endParaRPr lang="fa-IR" sz="2000" dirty="0">
              <a:latin typeface="Adobe Arabic" panose="02040503050201020203" pitchFamily="18" charset="-78"/>
              <a:cs typeface="Adobe Arabic" panose="02040503050201020203" pitchFamily="18" charset="-78"/>
            </a:endParaRPr>
          </a:p>
        </p:txBody>
      </p:sp>
      <p:sp>
        <p:nvSpPr>
          <p:cNvPr id="8" name="Rounded Rectangle 7"/>
          <p:cNvSpPr/>
          <p:nvPr/>
        </p:nvSpPr>
        <p:spPr>
          <a:xfrm>
            <a:off x="609603" y="2478156"/>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اعطای حیات</a:t>
            </a:r>
            <a:endParaRPr lang="fa-IR" sz="2000" dirty="0">
              <a:latin typeface="Adobe Arabic" panose="02040503050201020203" pitchFamily="18" charset="-78"/>
              <a:cs typeface="Adobe Arabic" panose="02040503050201020203" pitchFamily="18" charset="-78"/>
            </a:endParaRPr>
          </a:p>
        </p:txBody>
      </p:sp>
      <p:sp>
        <p:nvSpPr>
          <p:cNvPr id="10" name="Down Arrow 9"/>
          <p:cNvSpPr/>
          <p:nvPr/>
        </p:nvSpPr>
        <p:spPr>
          <a:xfrm>
            <a:off x="1016312" y="2189921"/>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1931470" y="223299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رزق</a:t>
            </a:r>
            <a:endParaRPr lang="fa-IR" sz="2000" dirty="0">
              <a:latin typeface="Adobe Arabic" panose="02040503050201020203" pitchFamily="18" charset="-78"/>
              <a:cs typeface="Adobe Arabic" panose="02040503050201020203" pitchFamily="18" charset="-78"/>
            </a:endParaRPr>
          </a:p>
        </p:txBody>
      </p:sp>
      <p:sp>
        <p:nvSpPr>
          <p:cNvPr id="12" name="Rounded Rectangle 11"/>
          <p:cNvSpPr/>
          <p:nvPr/>
        </p:nvSpPr>
        <p:spPr>
          <a:xfrm>
            <a:off x="1833668" y="295854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استمرار حیات</a:t>
            </a:r>
            <a:endParaRPr lang="fa-IR" sz="2000" dirty="0">
              <a:latin typeface="Adobe Arabic" panose="02040503050201020203" pitchFamily="18" charset="-78"/>
              <a:cs typeface="Adobe Arabic" panose="02040503050201020203" pitchFamily="18" charset="-78"/>
            </a:endParaRPr>
          </a:p>
        </p:txBody>
      </p:sp>
      <p:sp>
        <p:nvSpPr>
          <p:cNvPr id="13" name="Down Arrow 12"/>
          <p:cNvSpPr/>
          <p:nvPr/>
        </p:nvSpPr>
        <p:spPr>
          <a:xfrm>
            <a:off x="2240377" y="267031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ounded Rectangle 13"/>
          <p:cNvSpPr/>
          <p:nvPr/>
        </p:nvSpPr>
        <p:spPr>
          <a:xfrm>
            <a:off x="3172723" y="2670313"/>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مخلوقات</a:t>
            </a:r>
            <a:endParaRPr lang="fa-IR" sz="2000" dirty="0">
              <a:latin typeface="Adobe Arabic" panose="02040503050201020203" pitchFamily="18" charset="-78"/>
              <a:cs typeface="Adobe Arabic" panose="02040503050201020203" pitchFamily="18" charset="-78"/>
            </a:endParaRPr>
          </a:p>
        </p:txBody>
      </p:sp>
      <p:sp>
        <p:nvSpPr>
          <p:cNvPr id="15" name="Rounded Rectangle 14"/>
          <p:cNvSpPr/>
          <p:nvPr/>
        </p:nvSpPr>
        <p:spPr>
          <a:xfrm>
            <a:off x="3074921" y="3395870"/>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فهم آیات</a:t>
            </a:r>
            <a:endParaRPr lang="fa-IR" sz="2000" dirty="0">
              <a:latin typeface="Adobe Arabic" panose="02040503050201020203" pitchFamily="18" charset="-78"/>
              <a:cs typeface="Adobe Arabic" panose="02040503050201020203" pitchFamily="18" charset="-78"/>
            </a:endParaRPr>
          </a:p>
        </p:txBody>
      </p:sp>
      <p:sp>
        <p:nvSpPr>
          <p:cNvPr id="16" name="Down Arrow 15"/>
          <p:cNvSpPr/>
          <p:nvPr/>
        </p:nvSpPr>
        <p:spPr>
          <a:xfrm>
            <a:off x="3481630" y="310763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ounded Rectangle 16"/>
          <p:cNvSpPr/>
          <p:nvPr/>
        </p:nvSpPr>
        <p:spPr>
          <a:xfrm>
            <a:off x="4415876" y="3131344"/>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امکانات</a:t>
            </a:r>
            <a:endParaRPr lang="fa-IR" sz="2000" dirty="0">
              <a:latin typeface="Adobe Arabic" panose="02040503050201020203" pitchFamily="18" charset="-78"/>
              <a:cs typeface="Adobe Arabic" panose="02040503050201020203" pitchFamily="18" charset="-78"/>
            </a:endParaRPr>
          </a:p>
        </p:txBody>
      </p:sp>
      <p:sp>
        <p:nvSpPr>
          <p:cNvPr id="18" name="Rounded Rectangle 17"/>
          <p:cNvSpPr/>
          <p:nvPr/>
        </p:nvSpPr>
        <p:spPr>
          <a:xfrm>
            <a:off x="4318074" y="3856901"/>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19" name="Down Arrow 18"/>
          <p:cNvSpPr/>
          <p:nvPr/>
        </p:nvSpPr>
        <p:spPr>
          <a:xfrm>
            <a:off x="4724783" y="3568666"/>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ounded Rectangle 19"/>
          <p:cNvSpPr/>
          <p:nvPr/>
        </p:nvSpPr>
        <p:spPr>
          <a:xfrm>
            <a:off x="5659029" y="361453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21" name="Rounded Rectangle 20"/>
          <p:cNvSpPr/>
          <p:nvPr/>
        </p:nvSpPr>
        <p:spPr>
          <a:xfrm>
            <a:off x="5561227" y="434008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طعام</a:t>
            </a:r>
            <a:endParaRPr lang="fa-IR" sz="2000" dirty="0">
              <a:latin typeface="Adobe Arabic" panose="02040503050201020203" pitchFamily="18" charset="-78"/>
              <a:cs typeface="Adobe Arabic" panose="02040503050201020203" pitchFamily="18" charset="-78"/>
            </a:endParaRPr>
          </a:p>
        </p:txBody>
      </p:sp>
      <p:sp>
        <p:nvSpPr>
          <p:cNvPr id="22" name="Down Arrow 21"/>
          <p:cNvSpPr/>
          <p:nvPr/>
        </p:nvSpPr>
        <p:spPr>
          <a:xfrm>
            <a:off x="5967936" y="405185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ounded Rectangle 22"/>
          <p:cNvSpPr/>
          <p:nvPr/>
        </p:nvSpPr>
        <p:spPr>
          <a:xfrm>
            <a:off x="6894896" y="4051853"/>
            <a:ext cx="1081640"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آیه و نعمت</a:t>
            </a:r>
            <a:endParaRPr lang="fa-IR" sz="2000" dirty="0">
              <a:latin typeface="Adobe Arabic" panose="02040503050201020203" pitchFamily="18" charset="-78"/>
              <a:cs typeface="Adobe Arabic" panose="02040503050201020203" pitchFamily="18" charset="-78"/>
            </a:endParaRPr>
          </a:p>
        </p:txBody>
      </p:sp>
      <p:sp>
        <p:nvSpPr>
          <p:cNvPr id="24" name="Rounded Rectangle 23"/>
          <p:cNvSpPr/>
          <p:nvPr/>
        </p:nvSpPr>
        <p:spPr>
          <a:xfrm>
            <a:off x="6797094" y="4777410"/>
            <a:ext cx="1295298" cy="47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دلالت و امکان هدایت</a:t>
            </a:r>
            <a:endParaRPr lang="fa-IR" sz="2000" dirty="0">
              <a:latin typeface="Adobe Arabic" panose="02040503050201020203" pitchFamily="18" charset="-78"/>
              <a:cs typeface="Adobe Arabic" panose="02040503050201020203" pitchFamily="18" charset="-78"/>
            </a:endParaRPr>
          </a:p>
        </p:txBody>
      </p:sp>
      <p:sp>
        <p:nvSpPr>
          <p:cNvPr id="25" name="Down Arrow 24"/>
          <p:cNvSpPr/>
          <p:nvPr/>
        </p:nvSpPr>
        <p:spPr>
          <a:xfrm>
            <a:off x="7203803" y="448917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ounded Rectangle 25"/>
          <p:cNvSpPr/>
          <p:nvPr/>
        </p:nvSpPr>
        <p:spPr>
          <a:xfrm>
            <a:off x="8284164" y="4383159"/>
            <a:ext cx="1081640"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سلامتی و عافیت</a:t>
            </a:r>
            <a:endParaRPr lang="fa-IR" sz="2000" dirty="0">
              <a:latin typeface="Adobe Arabic" panose="02040503050201020203" pitchFamily="18" charset="-78"/>
              <a:cs typeface="Adobe Arabic" panose="02040503050201020203" pitchFamily="18" charset="-78"/>
            </a:endParaRPr>
          </a:p>
        </p:txBody>
      </p:sp>
      <p:sp>
        <p:nvSpPr>
          <p:cNvPr id="27" name="Rounded Rectangle 26"/>
          <p:cNvSpPr/>
          <p:nvPr/>
        </p:nvSpPr>
        <p:spPr>
          <a:xfrm>
            <a:off x="8186362" y="5222440"/>
            <a:ext cx="1361678"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پس زمینه هر هدایتی</a:t>
            </a:r>
            <a:endParaRPr lang="fa-IR" sz="2000" dirty="0">
              <a:latin typeface="Adobe Arabic" panose="02040503050201020203" pitchFamily="18" charset="-78"/>
              <a:cs typeface="Adobe Arabic" panose="02040503050201020203" pitchFamily="18" charset="-78"/>
            </a:endParaRPr>
          </a:p>
        </p:txBody>
      </p:sp>
      <p:sp>
        <p:nvSpPr>
          <p:cNvPr id="28" name="Down Arrow 27"/>
          <p:cNvSpPr/>
          <p:nvPr/>
        </p:nvSpPr>
        <p:spPr>
          <a:xfrm>
            <a:off x="8593071" y="493420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1575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3) آشنا کردن طفل با عجایب خلقت و صحت</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4356099" y="1308342"/>
            <a:ext cx="7395717" cy="4694893"/>
          </a:xfrm>
        </p:spPr>
        <p:txBody>
          <a:bodyPr>
            <a:normAutofit/>
          </a:bodyPr>
          <a:lstStyle/>
          <a:p>
            <a:pPr algn="r" rtl="1"/>
            <a:r>
              <a:rPr lang="fa-IR" sz="2000" dirty="0" smtClean="0">
                <a:latin typeface="Adobe Arabic" panose="02040503050201020203" pitchFamily="18" charset="-78"/>
                <a:cs typeface="Adobe Arabic" panose="02040503050201020203" pitchFamily="18" charset="-78"/>
              </a:rPr>
              <a:t>عجایب خلقت انسان</a:t>
            </a:r>
          </a:p>
          <a:p>
            <a:pPr algn="r" rtl="1"/>
            <a:r>
              <a:rPr lang="fa-IR" sz="2000" dirty="0" smtClean="0">
                <a:latin typeface="Adobe Arabic" panose="02040503050201020203" pitchFamily="18" charset="-78"/>
                <a:cs typeface="Adobe Arabic" panose="02040503050201020203" pitchFamily="18" charset="-78"/>
              </a:rPr>
              <a:t>عجایب سلامتی</a:t>
            </a:r>
          </a:p>
          <a:p>
            <a:pPr algn="r" rtl="1"/>
            <a:r>
              <a:rPr lang="fa-IR" sz="2000" dirty="0" smtClean="0">
                <a:latin typeface="Adobe Arabic" panose="02040503050201020203" pitchFamily="18" charset="-78"/>
                <a:cs typeface="Adobe Arabic" panose="02040503050201020203" pitchFamily="18" charset="-78"/>
              </a:rPr>
              <a:t>عجایب نعمت ها</a:t>
            </a:r>
          </a:p>
          <a:p>
            <a:pPr algn="r" rtl="1"/>
            <a:r>
              <a:rPr lang="fa-IR" sz="2000" dirty="0" smtClean="0">
                <a:latin typeface="Adobe Arabic" panose="02040503050201020203" pitchFamily="18" charset="-78"/>
                <a:cs typeface="Adobe Arabic" panose="02040503050201020203" pitchFamily="18" charset="-78"/>
              </a:rPr>
              <a:t>عجایب آیات</a:t>
            </a:r>
          </a:p>
          <a:p>
            <a:pPr algn="r" rtl="1"/>
            <a:r>
              <a:rPr lang="fa-IR" sz="2000" dirty="0" smtClean="0"/>
              <a:t>عجایب طعام</a:t>
            </a:r>
          </a:p>
          <a:p>
            <a:pPr algn="r" rtl="1"/>
            <a:r>
              <a:rPr lang="fa-IR" sz="2000" dirty="0" smtClean="0"/>
              <a:t>عجایب رزق</a:t>
            </a:r>
          </a:p>
          <a:p>
            <a:pPr algn="r" rtl="1"/>
            <a:r>
              <a:rPr lang="fa-IR" sz="2000" dirty="0" smtClean="0"/>
              <a:t>عجایب حیات</a:t>
            </a:r>
          </a:p>
          <a:p>
            <a:pPr algn="r" rtl="1"/>
            <a:r>
              <a:rPr lang="fa-IR" sz="2000" dirty="0" smtClean="0"/>
              <a:t>عجایب مخلوقات</a:t>
            </a:r>
          </a:p>
          <a:p>
            <a:pPr algn="r" rtl="1"/>
            <a:endParaRPr lang="fa-IR" dirty="0"/>
          </a:p>
        </p:txBody>
      </p:sp>
      <p:sp>
        <p:nvSpPr>
          <p:cNvPr id="4" name="Rounded Rectangle 3"/>
          <p:cNvSpPr/>
          <p:nvPr/>
        </p:nvSpPr>
        <p:spPr>
          <a:xfrm rot="1232032">
            <a:off x="109617" y="4554446"/>
            <a:ext cx="9439276" cy="519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آشنا کردن طفل با عجایب خلقت و سلامتی</a:t>
            </a:r>
            <a:endParaRPr lang="fa-IR" sz="2400" dirty="0">
              <a:latin typeface="Adobe Arabic" panose="02040503050201020203" pitchFamily="18" charset="-78"/>
              <a:cs typeface="Adobe Arabic" panose="02040503050201020203" pitchFamily="18" charset="-78"/>
            </a:endParaRPr>
          </a:p>
        </p:txBody>
      </p:sp>
      <p:sp>
        <p:nvSpPr>
          <p:cNvPr id="7" name="Rounded Rectangle 6"/>
          <p:cNvSpPr/>
          <p:nvPr/>
        </p:nvSpPr>
        <p:spPr>
          <a:xfrm>
            <a:off x="707405" y="1752599"/>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خلقت خود</a:t>
            </a:r>
            <a:endParaRPr lang="fa-IR" sz="2000" dirty="0">
              <a:latin typeface="Adobe Arabic" panose="02040503050201020203" pitchFamily="18" charset="-78"/>
              <a:cs typeface="Adobe Arabic" panose="02040503050201020203" pitchFamily="18" charset="-78"/>
            </a:endParaRPr>
          </a:p>
        </p:txBody>
      </p:sp>
      <p:sp>
        <p:nvSpPr>
          <p:cNvPr id="8" name="Rounded Rectangle 7"/>
          <p:cNvSpPr/>
          <p:nvPr/>
        </p:nvSpPr>
        <p:spPr>
          <a:xfrm>
            <a:off x="609603" y="2478156"/>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اعطای حیات</a:t>
            </a:r>
            <a:endParaRPr lang="fa-IR" sz="2000" dirty="0">
              <a:latin typeface="Adobe Arabic" panose="02040503050201020203" pitchFamily="18" charset="-78"/>
              <a:cs typeface="Adobe Arabic" panose="02040503050201020203" pitchFamily="18" charset="-78"/>
            </a:endParaRPr>
          </a:p>
        </p:txBody>
      </p:sp>
      <p:sp>
        <p:nvSpPr>
          <p:cNvPr id="10" name="Down Arrow 9"/>
          <p:cNvSpPr/>
          <p:nvPr/>
        </p:nvSpPr>
        <p:spPr>
          <a:xfrm>
            <a:off x="1016312" y="2189921"/>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1931470" y="223299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رزق</a:t>
            </a:r>
            <a:endParaRPr lang="fa-IR" sz="2000" dirty="0">
              <a:latin typeface="Adobe Arabic" panose="02040503050201020203" pitchFamily="18" charset="-78"/>
              <a:cs typeface="Adobe Arabic" panose="02040503050201020203" pitchFamily="18" charset="-78"/>
            </a:endParaRPr>
          </a:p>
        </p:txBody>
      </p:sp>
      <p:sp>
        <p:nvSpPr>
          <p:cNvPr id="12" name="Rounded Rectangle 11"/>
          <p:cNvSpPr/>
          <p:nvPr/>
        </p:nvSpPr>
        <p:spPr>
          <a:xfrm>
            <a:off x="1833668" y="295854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استمرار حیات</a:t>
            </a:r>
            <a:endParaRPr lang="fa-IR" sz="2000" dirty="0">
              <a:latin typeface="Adobe Arabic" panose="02040503050201020203" pitchFamily="18" charset="-78"/>
              <a:cs typeface="Adobe Arabic" panose="02040503050201020203" pitchFamily="18" charset="-78"/>
            </a:endParaRPr>
          </a:p>
        </p:txBody>
      </p:sp>
      <p:sp>
        <p:nvSpPr>
          <p:cNvPr id="13" name="Down Arrow 12"/>
          <p:cNvSpPr/>
          <p:nvPr/>
        </p:nvSpPr>
        <p:spPr>
          <a:xfrm>
            <a:off x="2240377" y="267031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ounded Rectangle 13"/>
          <p:cNvSpPr/>
          <p:nvPr/>
        </p:nvSpPr>
        <p:spPr>
          <a:xfrm>
            <a:off x="3172723" y="2670313"/>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مخلوقات</a:t>
            </a:r>
            <a:endParaRPr lang="fa-IR" sz="2000" dirty="0">
              <a:latin typeface="Adobe Arabic" panose="02040503050201020203" pitchFamily="18" charset="-78"/>
              <a:cs typeface="Adobe Arabic" panose="02040503050201020203" pitchFamily="18" charset="-78"/>
            </a:endParaRPr>
          </a:p>
        </p:txBody>
      </p:sp>
      <p:sp>
        <p:nvSpPr>
          <p:cNvPr id="15" name="Rounded Rectangle 14"/>
          <p:cNvSpPr/>
          <p:nvPr/>
        </p:nvSpPr>
        <p:spPr>
          <a:xfrm>
            <a:off x="3074921" y="3395870"/>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فهم آیات</a:t>
            </a:r>
            <a:endParaRPr lang="fa-IR" sz="2000" dirty="0">
              <a:latin typeface="Adobe Arabic" panose="02040503050201020203" pitchFamily="18" charset="-78"/>
              <a:cs typeface="Adobe Arabic" panose="02040503050201020203" pitchFamily="18" charset="-78"/>
            </a:endParaRPr>
          </a:p>
        </p:txBody>
      </p:sp>
      <p:sp>
        <p:nvSpPr>
          <p:cNvPr id="16" name="Down Arrow 15"/>
          <p:cNvSpPr/>
          <p:nvPr/>
        </p:nvSpPr>
        <p:spPr>
          <a:xfrm>
            <a:off x="3481630" y="310763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ounded Rectangle 16"/>
          <p:cNvSpPr/>
          <p:nvPr/>
        </p:nvSpPr>
        <p:spPr>
          <a:xfrm>
            <a:off x="4415876" y="3131344"/>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امکانات</a:t>
            </a:r>
            <a:endParaRPr lang="fa-IR" sz="2000" dirty="0">
              <a:latin typeface="Adobe Arabic" panose="02040503050201020203" pitchFamily="18" charset="-78"/>
              <a:cs typeface="Adobe Arabic" panose="02040503050201020203" pitchFamily="18" charset="-78"/>
            </a:endParaRPr>
          </a:p>
        </p:txBody>
      </p:sp>
      <p:sp>
        <p:nvSpPr>
          <p:cNvPr id="18" name="Rounded Rectangle 17"/>
          <p:cNvSpPr/>
          <p:nvPr/>
        </p:nvSpPr>
        <p:spPr>
          <a:xfrm>
            <a:off x="4318074" y="3856901"/>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19" name="Down Arrow 18"/>
          <p:cNvSpPr/>
          <p:nvPr/>
        </p:nvSpPr>
        <p:spPr>
          <a:xfrm>
            <a:off x="4724783" y="3568666"/>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ounded Rectangle 19"/>
          <p:cNvSpPr/>
          <p:nvPr/>
        </p:nvSpPr>
        <p:spPr>
          <a:xfrm>
            <a:off x="5659029" y="361453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21" name="Rounded Rectangle 20"/>
          <p:cNvSpPr/>
          <p:nvPr/>
        </p:nvSpPr>
        <p:spPr>
          <a:xfrm>
            <a:off x="5561227" y="434008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طعام</a:t>
            </a:r>
            <a:endParaRPr lang="fa-IR" sz="2000" dirty="0">
              <a:latin typeface="Adobe Arabic" panose="02040503050201020203" pitchFamily="18" charset="-78"/>
              <a:cs typeface="Adobe Arabic" panose="02040503050201020203" pitchFamily="18" charset="-78"/>
            </a:endParaRPr>
          </a:p>
        </p:txBody>
      </p:sp>
      <p:sp>
        <p:nvSpPr>
          <p:cNvPr id="22" name="Down Arrow 21"/>
          <p:cNvSpPr/>
          <p:nvPr/>
        </p:nvSpPr>
        <p:spPr>
          <a:xfrm>
            <a:off x="5967936" y="405185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ounded Rectangle 22"/>
          <p:cNvSpPr/>
          <p:nvPr/>
        </p:nvSpPr>
        <p:spPr>
          <a:xfrm>
            <a:off x="6894896" y="4051853"/>
            <a:ext cx="1081640"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آیه و نعمت</a:t>
            </a:r>
            <a:endParaRPr lang="fa-IR" sz="2000" dirty="0">
              <a:latin typeface="Adobe Arabic" panose="02040503050201020203" pitchFamily="18" charset="-78"/>
              <a:cs typeface="Adobe Arabic" panose="02040503050201020203" pitchFamily="18" charset="-78"/>
            </a:endParaRPr>
          </a:p>
        </p:txBody>
      </p:sp>
      <p:sp>
        <p:nvSpPr>
          <p:cNvPr id="24" name="Rounded Rectangle 23"/>
          <p:cNvSpPr/>
          <p:nvPr/>
        </p:nvSpPr>
        <p:spPr>
          <a:xfrm>
            <a:off x="6797094" y="4777410"/>
            <a:ext cx="1295298" cy="47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دلالت و امکان هدایت</a:t>
            </a:r>
            <a:endParaRPr lang="fa-IR" sz="2000" dirty="0">
              <a:latin typeface="Adobe Arabic" panose="02040503050201020203" pitchFamily="18" charset="-78"/>
              <a:cs typeface="Adobe Arabic" panose="02040503050201020203" pitchFamily="18" charset="-78"/>
            </a:endParaRPr>
          </a:p>
        </p:txBody>
      </p:sp>
      <p:sp>
        <p:nvSpPr>
          <p:cNvPr id="25" name="Down Arrow 24"/>
          <p:cNvSpPr/>
          <p:nvPr/>
        </p:nvSpPr>
        <p:spPr>
          <a:xfrm>
            <a:off x="7203803" y="448917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ounded Rectangle 25"/>
          <p:cNvSpPr/>
          <p:nvPr/>
        </p:nvSpPr>
        <p:spPr>
          <a:xfrm>
            <a:off x="8284164" y="4383159"/>
            <a:ext cx="1081640"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سلامتی و عافیت</a:t>
            </a:r>
            <a:endParaRPr lang="fa-IR" sz="2000" dirty="0">
              <a:latin typeface="Adobe Arabic" panose="02040503050201020203" pitchFamily="18" charset="-78"/>
              <a:cs typeface="Adobe Arabic" panose="02040503050201020203" pitchFamily="18" charset="-78"/>
            </a:endParaRPr>
          </a:p>
        </p:txBody>
      </p:sp>
      <p:sp>
        <p:nvSpPr>
          <p:cNvPr id="27" name="Rounded Rectangle 26"/>
          <p:cNvSpPr/>
          <p:nvPr/>
        </p:nvSpPr>
        <p:spPr>
          <a:xfrm>
            <a:off x="8186362" y="5222440"/>
            <a:ext cx="1361678"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پس زمینه هر هدایتی</a:t>
            </a:r>
            <a:endParaRPr lang="fa-IR" sz="2000" dirty="0">
              <a:latin typeface="Adobe Arabic" panose="02040503050201020203" pitchFamily="18" charset="-78"/>
              <a:cs typeface="Adobe Arabic" panose="02040503050201020203" pitchFamily="18" charset="-78"/>
            </a:endParaRPr>
          </a:p>
        </p:txBody>
      </p:sp>
      <p:sp>
        <p:nvSpPr>
          <p:cNvPr id="28" name="Down Arrow 27"/>
          <p:cNvSpPr/>
          <p:nvPr/>
        </p:nvSpPr>
        <p:spPr>
          <a:xfrm>
            <a:off x="8593071" y="493420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01739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4) تقویت مشاهده طفل در زوایای مخفی خلقت و صحت</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4356099" y="1308342"/>
            <a:ext cx="7395717" cy="4694893"/>
          </a:xfrm>
        </p:spPr>
        <p:txBody>
          <a:bodyPr>
            <a:normAutofit/>
          </a:bodyPr>
          <a:lstStyle/>
          <a:p>
            <a:pPr algn="r" rtl="1"/>
            <a:r>
              <a:rPr lang="fa-IR" sz="2000" dirty="0" smtClean="0">
                <a:latin typeface="Adobe Arabic" panose="02040503050201020203" pitchFamily="18" charset="-78"/>
                <a:cs typeface="Adobe Arabic" panose="02040503050201020203" pitchFamily="18" charset="-78"/>
              </a:rPr>
              <a:t>رجوع دوباره و چند باره طفل به طبیعت و خو گرفتن با آن (انس با طبیعت) که با تجربه های زیستی همراه باشد و موت و حیات را به وی نشان دهد.</a:t>
            </a:r>
          </a:p>
          <a:p>
            <a:pPr algn="r" rtl="1"/>
            <a:r>
              <a:rPr lang="fa-IR" sz="2000" dirty="0" smtClean="0">
                <a:latin typeface="Adobe Arabic" panose="02040503050201020203" pitchFamily="18" charset="-78"/>
                <a:cs typeface="Adobe Arabic" panose="02040503050201020203" pitchFamily="18" charset="-78"/>
              </a:rPr>
              <a:t>برای تثبیت باورهای زیبا در طفل لازم است مشاهدات صحیح در او تقویت شود.</a:t>
            </a:r>
          </a:p>
          <a:p>
            <a:pPr algn="r" rtl="1"/>
            <a:r>
              <a:rPr lang="fa-IR" sz="2000" dirty="0" smtClean="0">
                <a:latin typeface="Adobe Arabic" panose="02040503050201020203" pitchFamily="18" charset="-78"/>
                <a:cs typeface="Adobe Arabic" panose="02040503050201020203" pitchFamily="18" charset="-78"/>
              </a:rPr>
              <a:t>بدون بکارگیری زبان و با فعل و عمل توسط اولیا صورت گیرد و موجب حساسیت طفل نشود.</a:t>
            </a:r>
          </a:p>
          <a:p>
            <a:pPr algn="r" rtl="1"/>
            <a:endParaRPr lang="fa-IR" sz="2000" dirty="0" smtClean="0">
              <a:latin typeface="Adobe Arabic" panose="02040503050201020203" pitchFamily="18" charset="-78"/>
              <a:cs typeface="Adobe Arabic" panose="02040503050201020203" pitchFamily="18" charset="-78"/>
            </a:endParaRPr>
          </a:p>
        </p:txBody>
      </p:sp>
      <p:sp>
        <p:nvSpPr>
          <p:cNvPr id="4" name="Rounded Rectangle 3"/>
          <p:cNvSpPr/>
          <p:nvPr/>
        </p:nvSpPr>
        <p:spPr>
          <a:xfrm rot="1232032">
            <a:off x="109617" y="4554446"/>
            <a:ext cx="9439276" cy="519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تقویت مشاهده طفل نسبت به زوایای مخفی خلقت و صحت خود</a:t>
            </a:r>
            <a:endParaRPr lang="fa-IR" sz="2400" dirty="0">
              <a:latin typeface="Adobe Arabic" panose="02040503050201020203" pitchFamily="18" charset="-78"/>
              <a:cs typeface="Adobe Arabic" panose="02040503050201020203" pitchFamily="18" charset="-78"/>
            </a:endParaRPr>
          </a:p>
        </p:txBody>
      </p:sp>
      <p:sp>
        <p:nvSpPr>
          <p:cNvPr id="7" name="Rounded Rectangle 6"/>
          <p:cNvSpPr/>
          <p:nvPr/>
        </p:nvSpPr>
        <p:spPr>
          <a:xfrm>
            <a:off x="707405" y="1752599"/>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خلقت خود</a:t>
            </a:r>
            <a:endParaRPr lang="fa-IR" sz="2000" dirty="0">
              <a:latin typeface="Adobe Arabic" panose="02040503050201020203" pitchFamily="18" charset="-78"/>
              <a:cs typeface="Adobe Arabic" panose="02040503050201020203" pitchFamily="18" charset="-78"/>
            </a:endParaRPr>
          </a:p>
        </p:txBody>
      </p:sp>
      <p:sp>
        <p:nvSpPr>
          <p:cNvPr id="8" name="Rounded Rectangle 7"/>
          <p:cNvSpPr/>
          <p:nvPr/>
        </p:nvSpPr>
        <p:spPr>
          <a:xfrm>
            <a:off x="609603" y="2478156"/>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اعطای حیات</a:t>
            </a:r>
            <a:endParaRPr lang="fa-IR" sz="2000" dirty="0">
              <a:latin typeface="Adobe Arabic" panose="02040503050201020203" pitchFamily="18" charset="-78"/>
              <a:cs typeface="Adobe Arabic" panose="02040503050201020203" pitchFamily="18" charset="-78"/>
            </a:endParaRPr>
          </a:p>
        </p:txBody>
      </p:sp>
      <p:sp>
        <p:nvSpPr>
          <p:cNvPr id="10" name="Down Arrow 9"/>
          <p:cNvSpPr/>
          <p:nvPr/>
        </p:nvSpPr>
        <p:spPr>
          <a:xfrm>
            <a:off x="1016312" y="2189921"/>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1931470" y="223299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رزق</a:t>
            </a:r>
            <a:endParaRPr lang="fa-IR" sz="2000" dirty="0">
              <a:latin typeface="Adobe Arabic" panose="02040503050201020203" pitchFamily="18" charset="-78"/>
              <a:cs typeface="Adobe Arabic" panose="02040503050201020203" pitchFamily="18" charset="-78"/>
            </a:endParaRPr>
          </a:p>
        </p:txBody>
      </p:sp>
      <p:sp>
        <p:nvSpPr>
          <p:cNvPr id="12" name="Rounded Rectangle 11"/>
          <p:cNvSpPr/>
          <p:nvPr/>
        </p:nvSpPr>
        <p:spPr>
          <a:xfrm>
            <a:off x="1833668" y="295854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استمرار حیات</a:t>
            </a:r>
            <a:endParaRPr lang="fa-IR" sz="2000" dirty="0">
              <a:latin typeface="Adobe Arabic" panose="02040503050201020203" pitchFamily="18" charset="-78"/>
              <a:cs typeface="Adobe Arabic" panose="02040503050201020203" pitchFamily="18" charset="-78"/>
            </a:endParaRPr>
          </a:p>
        </p:txBody>
      </p:sp>
      <p:sp>
        <p:nvSpPr>
          <p:cNvPr id="13" name="Down Arrow 12"/>
          <p:cNvSpPr/>
          <p:nvPr/>
        </p:nvSpPr>
        <p:spPr>
          <a:xfrm>
            <a:off x="2240377" y="267031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ounded Rectangle 13"/>
          <p:cNvSpPr/>
          <p:nvPr/>
        </p:nvSpPr>
        <p:spPr>
          <a:xfrm>
            <a:off x="3172723" y="2670313"/>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مخلوقات</a:t>
            </a:r>
            <a:endParaRPr lang="fa-IR" sz="2000" dirty="0">
              <a:latin typeface="Adobe Arabic" panose="02040503050201020203" pitchFamily="18" charset="-78"/>
              <a:cs typeface="Adobe Arabic" panose="02040503050201020203" pitchFamily="18" charset="-78"/>
            </a:endParaRPr>
          </a:p>
        </p:txBody>
      </p:sp>
      <p:sp>
        <p:nvSpPr>
          <p:cNvPr id="15" name="Rounded Rectangle 14"/>
          <p:cNvSpPr/>
          <p:nvPr/>
        </p:nvSpPr>
        <p:spPr>
          <a:xfrm>
            <a:off x="3074921" y="3395870"/>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فهم آیات</a:t>
            </a:r>
            <a:endParaRPr lang="fa-IR" sz="2000" dirty="0">
              <a:latin typeface="Adobe Arabic" panose="02040503050201020203" pitchFamily="18" charset="-78"/>
              <a:cs typeface="Adobe Arabic" panose="02040503050201020203" pitchFamily="18" charset="-78"/>
            </a:endParaRPr>
          </a:p>
        </p:txBody>
      </p:sp>
      <p:sp>
        <p:nvSpPr>
          <p:cNvPr id="16" name="Down Arrow 15"/>
          <p:cNvSpPr/>
          <p:nvPr/>
        </p:nvSpPr>
        <p:spPr>
          <a:xfrm>
            <a:off x="3481630" y="310763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ounded Rectangle 16"/>
          <p:cNvSpPr/>
          <p:nvPr/>
        </p:nvSpPr>
        <p:spPr>
          <a:xfrm>
            <a:off x="4415876" y="3131344"/>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امکانات</a:t>
            </a:r>
            <a:endParaRPr lang="fa-IR" sz="2000" dirty="0">
              <a:latin typeface="Adobe Arabic" panose="02040503050201020203" pitchFamily="18" charset="-78"/>
              <a:cs typeface="Adobe Arabic" panose="02040503050201020203" pitchFamily="18" charset="-78"/>
            </a:endParaRPr>
          </a:p>
        </p:txBody>
      </p:sp>
      <p:sp>
        <p:nvSpPr>
          <p:cNvPr id="18" name="Rounded Rectangle 17"/>
          <p:cNvSpPr/>
          <p:nvPr/>
        </p:nvSpPr>
        <p:spPr>
          <a:xfrm>
            <a:off x="4318074" y="3856901"/>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19" name="Down Arrow 18"/>
          <p:cNvSpPr/>
          <p:nvPr/>
        </p:nvSpPr>
        <p:spPr>
          <a:xfrm>
            <a:off x="4724783" y="3568666"/>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ounded Rectangle 19"/>
          <p:cNvSpPr/>
          <p:nvPr/>
        </p:nvSpPr>
        <p:spPr>
          <a:xfrm>
            <a:off x="5659029" y="361453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21" name="Rounded Rectangle 20"/>
          <p:cNvSpPr/>
          <p:nvPr/>
        </p:nvSpPr>
        <p:spPr>
          <a:xfrm>
            <a:off x="5561227" y="434008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طعام</a:t>
            </a:r>
            <a:endParaRPr lang="fa-IR" sz="2000" dirty="0">
              <a:latin typeface="Adobe Arabic" panose="02040503050201020203" pitchFamily="18" charset="-78"/>
              <a:cs typeface="Adobe Arabic" panose="02040503050201020203" pitchFamily="18" charset="-78"/>
            </a:endParaRPr>
          </a:p>
        </p:txBody>
      </p:sp>
      <p:sp>
        <p:nvSpPr>
          <p:cNvPr id="22" name="Down Arrow 21"/>
          <p:cNvSpPr/>
          <p:nvPr/>
        </p:nvSpPr>
        <p:spPr>
          <a:xfrm>
            <a:off x="5967936" y="405185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ounded Rectangle 22"/>
          <p:cNvSpPr/>
          <p:nvPr/>
        </p:nvSpPr>
        <p:spPr>
          <a:xfrm>
            <a:off x="6894896" y="4051853"/>
            <a:ext cx="1081640"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آیه و نعمت</a:t>
            </a:r>
            <a:endParaRPr lang="fa-IR" sz="2000" dirty="0">
              <a:latin typeface="Adobe Arabic" panose="02040503050201020203" pitchFamily="18" charset="-78"/>
              <a:cs typeface="Adobe Arabic" panose="02040503050201020203" pitchFamily="18" charset="-78"/>
            </a:endParaRPr>
          </a:p>
        </p:txBody>
      </p:sp>
      <p:sp>
        <p:nvSpPr>
          <p:cNvPr id="24" name="Rounded Rectangle 23"/>
          <p:cNvSpPr/>
          <p:nvPr/>
        </p:nvSpPr>
        <p:spPr>
          <a:xfrm>
            <a:off x="6797094" y="4777410"/>
            <a:ext cx="1295298" cy="47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دلالت و امکان هدایت</a:t>
            </a:r>
            <a:endParaRPr lang="fa-IR" sz="2000" dirty="0">
              <a:latin typeface="Adobe Arabic" panose="02040503050201020203" pitchFamily="18" charset="-78"/>
              <a:cs typeface="Adobe Arabic" panose="02040503050201020203" pitchFamily="18" charset="-78"/>
            </a:endParaRPr>
          </a:p>
        </p:txBody>
      </p:sp>
      <p:sp>
        <p:nvSpPr>
          <p:cNvPr id="25" name="Down Arrow 24"/>
          <p:cNvSpPr/>
          <p:nvPr/>
        </p:nvSpPr>
        <p:spPr>
          <a:xfrm>
            <a:off x="7203803" y="448917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ounded Rectangle 25"/>
          <p:cNvSpPr/>
          <p:nvPr/>
        </p:nvSpPr>
        <p:spPr>
          <a:xfrm>
            <a:off x="8284164" y="4383159"/>
            <a:ext cx="1081640"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سلامتی و عافیت</a:t>
            </a:r>
            <a:endParaRPr lang="fa-IR" sz="2000" dirty="0">
              <a:latin typeface="Adobe Arabic" panose="02040503050201020203" pitchFamily="18" charset="-78"/>
              <a:cs typeface="Adobe Arabic" panose="02040503050201020203" pitchFamily="18" charset="-78"/>
            </a:endParaRPr>
          </a:p>
        </p:txBody>
      </p:sp>
      <p:sp>
        <p:nvSpPr>
          <p:cNvPr id="27" name="Rounded Rectangle 26"/>
          <p:cNvSpPr/>
          <p:nvPr/>
        </p:nvSpPr>
        <p:spPr>
          <a:xfrm>
            <a:off x="8186362" y="5222440"/>
            <a:ext cx="1361678"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پس زمینه هر هدایتی</a:t>
            </a:r>
            <a:endParaRPr lang="fa-IR" sz="2000" dirty="0">
              <a:latin typeface="Adobe Arabic" panose="02040503050201020203" pitchFamily="18" charset="-78"/>
              <a:cs typeface="Adobe Arabic" panose="02040503050201020203" pitchFamily="18" charset="-78"/>
            </a:endParaRPr>
          </a:p>
        </p:txBody>
      </p:sp>
      <p:sp>
        <p:nvSpPr>
          <p:cNvPr id="28" name="Down Arrow 27"/>
          <p:cNvSpPr/>
          <p:nvPr/>
        </p:nvSpPr>
        <p:spPr>
          <a:xfrm>
            <a:off x="8593071" y="493420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84901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47011" y="3074775"/>
            <a:ext cx="3815491" cy="1138989"/>
          </a:xfrm>
        </p:spPr>
        <p:txBody>
          <a:bodyPr>
            <a:normAutofit/>
          </a:bodyPr>
          <a:lstStyle/>
          <a:p>
            <a:r>
              <a:rPr lang="fa-IR" sz="6600" dirty="0" smtClean="0">
                <a:latin typeface="Adobe Arabic" panose="02040503050201020203" pitchFamily="18" charset="-78"/>
                <a:cs typeface="Adobe Arabic" panose="02040503050201020203" pitchFamily="18" charset="-78"/>
              </a:rPr>
              <a:t>فاتحه کتاب</a:t>
            </a:r>
            <a:endParaRPr lang="en-US" sz="66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22748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5) توجه طفل به نعمت های خاص در خلقت و صحت خود</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877355" y="1308342"/>
            <a:ext cx="9874462" cy="5211728"/>
          </a:xfrm>
        </p:spPr>
        <p:txBody>
          <a:bodyPr>
            <a:normAutofit fontScale="92500" lnSpcReduction="10000"/>
          </a:bodyPr>
          <a:lstStyle/>
          <a:p>
            <a:pPr algn="r" rtl="1"/>
            <a:r>
              <a:rPr lang="fa-IR" sz="2000" dirty="0" smtClean="0">
                <a:latin typeface="Adobe Arabic" panose="02040503050201020203" pitchFamily="18" charset="-78"/>
                <a:cs typeface="Adobe Arabic" panose="02040503050201020203" pitchFamily="18" charset="-78"/>
              </a:rPr>
              <a:t>هر قدر موضوع غایت و مقصد در زندگی برای انسان مهم شود خلقت و صحت نیز برای او مهم و کیفیت آن مورد توجه قرار می گیرد./ امتیاز برخی نعمت ها به برخی دیگر/ توجه به امکانات برای هدایت و رسیدن به غایت</a:t>
            </a:r>
          </a:p>
          <a:p>
            <a:pPr algn="r" rtl="1"/>
            <a:r>
              <a:rPr lang="fa-IR" sz="2000" dirty="0" smtClean="0">
                <a:latin typeface="Adobe Arabic" panose="02040503050201020203" pitchFamily="18" charset="-78"/>
                <a:cs typeface="Adobe Arabic" panose="02040503050201020203" pitchFamily="18" charset="-78"/>
              </a:rPr>
              <a:t>مساعدت طفل در نیکی به والدین و صله رحم</a:t>
            </a:r>
          </a:p>
          <a:p>
            <a:pPr algn="r" rtl="1"/>
            <a:r>
              <a:rPr lang="fa-IR" sz="2000" dirty="0" smtClean="0">
                <a:latin typeface="Adobe Arabic" panose="02040503050201020203" pitchFamily="18" charset="-78"/>
                <a:cs typeface="Adobe Arabic" panose="02040503050201020203" pitchFamily="18" charset="-78"/>
              </a:rPr>
              <a:t>مساعدت طفل در بر و نیکی و پرهیز از ظلم</a:t>
            </a:r>
          </a:p>
          <a:p>
            <a:pPr algn="r" rtl="1"/>
            <a:r>
              <a:rPr lang="fa-IR" sz="2000" dirty="0" smtClean="0">
                <a:latin typeface="Adobe Arabic" panose="02040503050201020203" pitchFamily="18" charset="-78"/>
                <a:cs typeface="Adobe Arabic" panose="02040503050201020203" pitchFamily="18" charset="-78"/>
              </a:rPr>
              <a:t>توجه دادن طفل به نعمت ولایت</a:t>
            </a:r>
          </a:p>
          <a:p>
            <a:pPr algn="r" rtl="1"/>
            <a:r>
              <a:rPr lang="fa-IR" sz="2000" dirty="0" smtClean="0">
                <a:latin typeface="Adobe Arabic" panose="02040503050201020203" pitchFamily="18" charset="-78"/>
                <a:cs typeface="Adobe Arabic" panose="02040503050201020203" pitchFamily="18" charset="-78"/>
              </a:rPr>
              <a:t>مطرح کردن زمان های خاص و ایام الله</a:t>
            </a:r>
          </a:p>
          <a:p>
            <a:pPr algn="r" rtl="1"/>
            <a:r>
              <a:rPr lang="fa-IR" sz="2000" dirty="0" smtClean="0">
                <a:latin typeface="Adobe Arabic" panose="02040503050201020203" pitchFamily="18" charset="-78"/>
                <a:cs typeface="Adobe Arabic" panose="02040503050201020203" pitchFamily="18" charset="-78"/>
              </a:rPr>
              <a:t>کمک به طفل در انجام دادن کارها در ابتدای روز</a:t>
            </a:r>
          </a:p>
          <a:p>
            <a:pPr algn="r" rtl="1"/>
            <a:r>
              <a:rPr lang="fa-IR" sz="2000" dirty="0" smtClean="0">
                <a:latin typeface="Adobe Arabic" panose="02040503050201020203" pitchFamily="18" charset="-78"/>
                <a:cs typeface="Adobe Arabic" panose="02040503050201020203" pitchFamily="18" charset="-78"/>
              </a:rPr>
              <a:t>کمک به برنامه دار کردن طفل </a:t>
            </a:r>
          </a:p>
          <a:p>
            <a:pPr algn="r" rtl="1"/>
            <a:r>
              <a:rPr lang="fa-IR" sz="2000" dirty="0" smtClean="0">
                <a:latin typeface="Adobe Arabic" panose="02040503050201020203" pitchFamily="18" charset="-78"/>
                <a:cs typeface="Adobe Arabic" panose="02040503050201020203" pitchFamily="18" charset="-78"/>
              </a:rPr>
              <a:t>راهنمایی طفل در طلب خیر </a:t>
            </a:r>
          </a:p>
          <a:p>
            <a:pPr algn="r" rtl="1"/>
            <a:r>
              <a:rPr lang="fa-IR" sz="2000" dirty="0" smtClean="0">
                <a:latin typeface="Adobe Arabic" panose="02040503050201020203" pitchFamily="18" charset="-78"/>
                <a:cs typeface="Adobe Arabic" panose="02040503050201020203" pitchFamily="18" charset="-78"/>
              </a:rPr>
              <a:t>توجه بیشتر به برخی از طعام ها</a:t>
            </a:r>
          </a:p>
          <a:p>
            <a:pPr algn="r" rtl="1"/>
            <a:r>
              <a:rPr lang="fa-IR" sz="2000" dirty="0" smtClean="0">
                <a:latin typeface="Adobe Arabic" panose="02040503050201020203" pitchFamily="18" charset="-78"/>
                <a:cs typeface="Adobe Arabic" panose="02040503050201020203" pitchFamily="18" charset="-78"/>
              </a:rPr>
              <a:t>معطوف کردن طفل به محبت اهل بیت</a:t>
            </a:r>
          </a:p>
          <a:p>
            <a:pPr algn="r" rtl="1"/>
            <a:endParaRPr lang="fa-IR" sz="2000" dirty="0" smtClean="0">
              <a:latin typeface="Adobe Arabic" panose="02040503050201020203" pitchFamily="18" charset="-78"/>
              <a:cs typeface="Adobe Arabic" panose="02040503050201020203" pitchFamily="18" charset="-78"/>
            </a:endParaRPr>
          </a:p>
        </p:txBody>
      </p:sp>
      <p:sp>
        <p:nvSpPr>
          <p:cNvPr id="4" name="Rounded Rectangle 3"/>
          <p:cNvSpPr/>
          <p:nvPr/>
        </p:nvSpPr>
        <p:spPr>
          <a:xfrm rot="1232032">
            <a:off x="-208783" y="4630216"/>
            <a:ext cx="9439276" cy="519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تقویت مشاهده طفل نسبت به زوایای مخفی خلقت و صحت خود</a:t>
            </a:r>
            <a:endParaRPr lang="fa-IR" sz="2400" dirty="0">
              <a:latin typeface="Adobe Arabic" panose="02040503050201020203" pitchFamily="18" charset="-78"/>
              <a:cs typeface="Adobe Arabic" panose="02040503050201020203" pitchFamily="18" charset="-78"/>
            </a:endParaRPr>
          </a:p>
        </p:txBody>
      </p:sp>
      <p:sp>
        <p:nvSpPr>
          <p:cNvPr id="7" name="Rounded Rectangle 6"/>
          <p:cNvSpPr/>
          <p:nvPr/>
        </p:nvSpPr>
        <p:spPr>
          <a:xfrm>
            <a:off x="389005" y="1828369"/>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خلقت خود</a:t>
            </a:r>
            <a:endParaRPr lang="fa-IR" sz="2000" dirty="0">
              <a:latin typeface="Adobe Arabic" panose="02040503050201020203" pitchFamily="18" charset="-78"/>
              <a:cs typeface="Adobe Arabic" panose="02040503050201020203" pitchFamily="18" charset="-78"/>
            </a:endParaRPr>
          </a:p>
        </p:txBody>
      </p:sp>
      <p:sp>
        <p:nvSpPr>
          <p:cNvPr id="8" name="Rounded Rectangle 7"/>
          <p:cNvSpPr/>
          <p:nvPr/>
        </p:nvSpPr>
        <p:spPr>
          <a:xfrm>
            <a:off x="291203" y="2553926"/>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اعطای حیات</a:t>
            </a:r>
            <a:endParaRPr lang="fa-IR" sz="2000" dirty="0">
              <a:latin typeface="Adobe Arabic" panose="02040503050201020203" pitchFamily="18" charset="-78"/>
              <a:cs typeface="Adobe Arabic" panose="02040503050201020203" pitchFamily="18" charset="-78"/>
            </a:endParaRPr>
          </a:p>
        </p:txBody>
      </p:sp>
      <p:sp>
        <p:nvSpPr>
          <p:cNvPr id="10" name="Down Arrow 9"/>
          <p:cNvSpPr/>
          <p:nvPr/>
        </p:nvSpPr>
        <p:spPr>
          <a:xfrm>
            <a:off x="697912" y="2265691"/>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1613070" y="230876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رزق</a:t>
            </a:r>
            <a:endParaRPr lang="fa-IR" sz="2000" dirty="0">
              <a:latin typeface="Adobe Arabic" panose="02040503050201020203" pitchFamily="18" charset="-78"/>
              <a:cs typeface="Adobe Arabic" panose="02040503050201020203" pitchFamily="18" charset="-78"/>
            </a:endParaRPr>
          </a:p>
        </p:txBody>
      </p:sp>
      <p:sp>
        <p:nvSpPr>
          <p:cNvPr id="12" name="Rounded Rectangle 11"/>
          <p:cNvSpPr/>
          <p:nvPr/>
        </p:nvSpPr>
        <p:spPr>
          <a:xfrm>
            <a:off x="1515268" y="303431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استمرار حیات</a:t>
            </a:r>
            <a:endParaRPr lang="fa-IR" sz="2000" dirty="0">
              <a:latin typeface="Adobe Arabic" panose="02040503050201020203" pitchFamily="18" charset="-78"/>
              <a:cs typeface="Adobe Arabic" panose="02040503050201020203" pitchFamily="18" charset="-78"/>
            </a:endParaRPr>
          </a:p>
        </p:txBody>
      </p:sp>
      <p:sp>
        <p:nvSpPr>
          <p:cNvPr id="13" name="Down Arrow 12"/>
          <p:cNvSpPr/>
          <p:nvPr/>
        </p:nvSpPr>
        <p:spPr>
          <a:xfrm>
            <a:off x="1921977" y="274608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ounded Rectangle 13"/>
          <p:cNvSpPr/>
          <p:nvPr/>
        </p:nvSpPr>
        <p:spPr>
          <a:xfrm>
            <a:off x="2854323" y="2746083"/>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مخلوقات</a:t>
            </a:r>
            <a:endParaRPr lang="fa-IR" sz="2000" dirty="0">
              <a:latin typeface="Adobe Arabic" panose="02040503050201020203" pitchFamily="18" charset="-78"/>
              <a:cs typeface="Adobe Arabic" panose="02040503050201020203" pitchFamily="18" charset="-78"/>
            </a:endParaRPr>
          </a:p>
        </p:txBody>
      </p:sp>
      <p:sp>
        <p:nvSpPr>
          <p:cNvPr id="15" name="Rounded Rectangle 14"/>
          <p:cNvSpPr/>
          <p:nvPr/>
        </p:nvSpPr>
        <p:spPr>
          <a:xfrm>
            <a:off x="2756521" y="3471640"/>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فهم آیات</a:t>
            </a:r>
            <a:endParaRPr lang="fa-IR" sz="2000" dirty="0">
              <a:latin typeface="Adobe Arabic" panose="02040503050201020203" pitchFamily="18" charset="-78"/>
              <a:cs typeface="Adobe Arabic" panose="02040503050201020203" pitchFamily="18" charset="-78"/>
            </a:endParaRPr>
          </a:p>
        </p:txBody>
      </p:sp>
      <p:sp>
        <p:nvSpPr>
          <p:cNvPr id="16" name="Down Arrow 15"/>
          <p:cNvSpPr/>
          <p:nvPr/>
        </p:nvSpPr>
        <p:spPr>
          <a:xfrm>
            <a:off x="3163230" y="318340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ounded Rectangle 16"/>
          <p:cNvSpPr/>
          <p:nvPr/>
        </p:nvSpPr>
        <p:spPr>
          <a:xfrm>
            <a:off x="4097476" y="3207114"/>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امکانات</a:t>
            </a:r>
            <a:endParaRPr lang="fa-IR" sz="2000" dirty="0">
              <a:latin typeface="Adobe Arabic" panose="02040503050201020203" pitchFamily="18" charset="-78"/>
              <a:cs typeface="Adobe Arabic" panose="02040503050201020203" pitchFamily="18" charset="-78"/>
            </a:endParaRPr>
          </a:p>
        </p:txBody>
      </p:sp>
      <p:sp>
        <p:nvSpPr>
          <p:cNvPr id="18" name="Rounded Rectangle 17"/>
          <p:cNvSpPr/>
          <p:nvPr/>
        </p:nvSpPr>
        <p:spPr>
          <a:xfrm>
            <a:off x="3999674" y="3932671"/>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19" name="Down Arrow 18"/>
          <p:cNvSpPr/>
          <p:nvPr/>
        </p:nvSpPr>
        <p:spPr>
          <a:xfrm>
            <a:off x="4406383" y="3644436"/>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ounded Rectangle 19"/>
          <p:cNvSpPr/>
          <p:nvPr/>
        </p:nvSpPr>
        <p:spPr>
          <a:xfrm>
            <a:off x="5340629" y="369030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21" name="Rounded Rectangle 20"/>
          <p:cNvSpPr/>
          <p:nvPr/>
        </p:nvSpPr>
        <p:spPr>
          <a:xfrm>
            <a:off x="5242827" y="441585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طعام</a:t>
            </a:r>
            <a:endParaRPr lang="fa-IR" sz="2000" dirty="0">
              <a:latin typeface="Adobe Arabic" panose="02040503050201020203" pitchFamily="18" charset="-78"/>
              <a:cs typeface="Adobe Arabic" panose="02040503050201020203" pitchFamily="18" charset="-78"/>
            </a:endParaRPr>
          </a:p>
        </p:txBody>
      </p:sp>
      <p:sp>
        <p:nvSpPr>
          <p:cNvPr id="22" name="Down Arrow 21"/>
          <p:cNvSpPr/>
          <p:nvPr/>
        </p:nvSpPr>
        <p:spPr>
          <a:xfrm>
            <a:off x="5649536" y="412762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ounded Rectangle 22"/>
          <p:cNvSpPr/>
          <p:nvPr/>
        </p:nvSpPr>
        <p:spPr>
          <a:xfrm>
            <a:off x="6576496" y="4127623"/>
            <a:ext cx="1081640"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آیه و نعمت</a:t>
            </a:r>
            <a:endParaRPr lang="fa-IR" sz="2000" dirty="0">
              <a:latin typeface="Adobe Arabic" panose="02040503050201020203" pitchFamily="18" charset="-78"/>
              <a:cs typeface="Adobe Arabic" panose="02040503050201020203" pitchFamily="18" charset="-78"/>
            </a:endParaRPr>
          </a:p>
        </p:txBody>
      </p:sp>
      <p:sp>
        <p:nvSpPr>
          <p:cNvPr id="24" name="Rounded Rectangle 23"/>
          <p:cNvSpPr/>
          <p:nvPr/>
        </p:nvSpPr>
        <p:spPr>
          <a:xfrm>
            <a:off x="6478694" y="4853180"/>
            <a:ext cx="1295298" cy="47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دلالت و امکان هدایت</a:t>
            </a:r>
            <a:endParaRPr lang="fa-IR" sz="2000" dirty="0">
              <a:latin typeface="Adobe Arabic" panose="02040503050201020203" pitchFamily="18" charset="-78"/>
              <a:cs typeface="Adobe Arabic" panose="02040503050201020203" pitchFamily="18" charset="-78"/>
            </a:endParaRPr>
          </a:p>
        </p:txBody>
      </p:sp>
      <p:sp>
        <p:nvSpPr>
          <p:cNvPr id="25" name="Down Arrow 24"/>
          <p:cNvSpPr/>
          <p:nvPr/>
        </p:nvSpPr>
        <p:spPr>
          <a:xfrm>
            <a:off x="6885403" y="456494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ounded Rectangle 25"/>
          <p:cNvSpPr/>
          <p:nvPr/>
        </p:nvSpPr>
        <p:spPr>
          <a:xfrm>
            <a:off x="7965764" y="4458929"/>
            <a:ext cx="1081640"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سلامتی و عافیت</a:t>
            </a:r>
            <a:endParaRPr lang="fa-IR" sz="2000" dirty="0">
              <a:latin typeface="Adobe Arabic" panose="02040503050201020203" pitchFamily="18" charset="-78"/>
              <a:cs typeface="Adobe Arabic" panose="02040503050201020203" pitchFamily="18" charset="-78"/>
            </a:endParaRPr>
          </a:p>
        </p:txBody>
      </p:sp>
      <p:sp>
        <p:nvSpPr>
          <p:cNvPr id="27" name="Rounded Rectangle 26"/>
          <p:cNvSpPr/>
          <p:nvPr/>
        </p:nvSpPr>
        <p:spPr>
          <a:xfrm>
            <a:off x="7867962" y="5298210"/>
            <a:ext cx="1361678"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پس زمینه هر هدایتی</a:t>
            </a:r>
            <a:endParaRPr lang="fa-IR" sz="2000" dirty="0">
              <a:latin typeface="Adobe Arabic" panose="02040503050201020203" pitchFamily="18" charset="-78"/>
              <a:cs typeface="Adobe Arabic" panose="02040503050201020203" pitchFamily="18" charset="-78"/>
            </a:endParaRPr>
          </a:p>
        </p:txBody>
      </p:sp>
      <p:sp>
        <p:nvSpPr>
          <p:cNvPr id="28" name="Down Arrow 27"/>
          <p:cNvSpPr/>
          <p:nvPr/>
        </p:nvSpPr>
        <p:spPr>
          <a:xfrm>
            <a:off x="8274671" y="500997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ight Arrow 4"/>
          <p:cNvSpPr/>
          <p:nvPr/>
        </p:nvSpPr>
        <p:spPr>
          <a:xfrm rot="19134444">
            <a:off x="5272872" y="2980142"/>
            <a:ext cx="679967" cy="461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4890052" y="1981331"/>
            <a:ext cx="1532217" cy="599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سرعت و شتاب در هدایت</a:t>
            </a:r>
            <a:endParaRPr lang="fa-IR" sz="2000" dirty="0">
              <a:latin typeface="Adobe Arabic" panose="02040503050201020203" pitchFamily="18" charset="-78"/>
              <a:cs typeface="Adobe Arabic" panose="02040503050201020203" pitchFamily="18" charset="-78"/>
            </a:endParaRPr>
          </a:p>
        </p:txBody>
      </p:sp>
      <p:sp>
        <p:nvSpPr>
          <p:cNvPr id="29" name="Rounded Rectangle 28"/>
          <p:cNvSpPr/>
          <p:nvPr/>
        </p:nvSpPr>
        <p:spPr>
          <a:xfrm>
            <a:off x="6241775" y="2441565"/>
            <a:ext cx="1532217" cy="599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تامین و تضمین هدایت</a:t>
            </a:r>
            <a:endParaRPr lang="fa-IR" sz="20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29099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6) توجه دادن طفل به گزاره های قرآنی در رابطه با خلقت و سلامتی خود</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4356099" y="1308342"/>
            <a:ext cx="7395717" cy="4694893"/>
          </a:xfrm>
        </p:spPr>
        <p:txBody>
          <a:bodyPr>
            <a:normAutofit fontScale="85000" lnSpcReduction="20000"/>
          </a:bodyPr>
          <a:lstStyle/>
          <a:p>
            <a:pPr algn="r" rtl="1"/>
            <a:r>
              <a:rPr lang="fa-IR" sz="2000" dirty="0" smtClean="0">
                <a:latin typeface="Adobe Arabic" panose="02040503050201020203" pitchFamily="18" charset="-78"/>
                <a:cs typeface="Adobe Arabic" panose="02040503050201020203" pitchFamily="18" charset="-78"/>
              </a:rPr>
              <a:t>گزاره های قرآنی گزاره های حقیقی هستند</a:t>
            </a:r>
          </a:p>
          <a:p>
            <a:pPr algn="r" rtl="1"/>
            <a:r>
              <a:rPr lang="fa-IR" sz="2000" dirty="0" smtClean="0">
                <a:latin typeface="Adobe Arabic" panose="02040503050201020203" pitchFamily="18" charset="-78"/>
                <a:cs typeface="Adobe Arabic" panose="02040503050201020203" pitchFamily="18" charset="-78"/>
              </a:rPr>
              <a:t>به تدریج می تواند ساختار عقلی طفل را فعال نماید</a:t>
            </a:r>
          </a:p>
          <a:p>
            <a:pPr algn="r" rtl="1"/>
            <a:r>
              <a:rPr lang="fa-IR" sz="2000" dirty="0" smtClean="0">
                <a:latin typeface="Adobe Arabic" panose="02040503050201020203" pitchFamily="18" charset="-78"/>
                <a:cs typeface="Adobe Arabic" panose="02040503050201020203" pitchFamily="18" charset="-78"/>
              </a:rPr>
              <a:t>زیرا لازم است فرد بتواند به گزاره های عقلی در موقع ضروری رجوع کند.</a:t>
            </a:r>
          </a:p>
          <a:p>
            <a:pPr algn="r" rtl="1"/>
            <a:r>
              <a:rPr lang="fa-IR" sz="2000" dirty="0" smtClean="0">
                <a:latin typeface="Adobe Arabic" panose="02040503050201020203" pitchFamily="18" charset="-78"/>
                <a:cs typeface="Adobe Arabic" panose="02040503050201020203" pitchFamily="18" charset="-78"/>
              </a:rPr>
              <a:t>پرهیز از اتلاف وقت و داشتن برنامه برای زندگی بر مدار آخرت</a:t>
            </a:r>
          </a:p>
          <a:p>
            <a:pPr algn="r" rtl="1"/>
            <a:r>
              <a:rPr lang="fa-IR" sz="2000" dirty="0" smtClean="0">
                <a:latin typeface="Adobe Arabic" panose="02040503050201020203" pitchFamily="18" charset="-78"/>
                <a:cs typeface="Adobe Arabic" panose="02040503050201020203" pitchFamily="18" charset="-78"/>
              </a:rPr>
              <a:t>داشتن برنامه مفید و دوری از برنامه های مخل</a:t>
            </a:r>
          </a:p>
          <a:p>
            <a:pPr algn="r" rtl="1"/>
            <a:r>
              <a:rPr lang="fa-IR" sz="2000" dirty="0" smtClean="0">
                <a:latin typeface="Adobe Arabic" panose="02040503050201020203" pitchFamily="18" charset="-78"/>
                <a:cs typeface="Adobe Arabic" panose="02040503050201020203" pitchFamily="18" charset="-78"/>
              </a:rPr>
              <a:t>بدست آوردن تجربه و یادگیری کار و حرفه</a:t>
            </a:r>
          </a:p>
          <a:p>
            <a:pPr algn="r" rtl="1"/>
            <a:r>
              <a:rPr lang="fa-IR" sz="2000" dirty="0" smtClean="0">
                <a:latin typeface="Adobe Arabic" panose="02040503050201020203" pitchFamily="18" charset="-78"/>
                <a:cs typeface="Adobe Arabic" panose="02040503050201020203" pitchFamily="18" charset="-78"/>
              </a:rPr>
              <a:t>برنامه های تفریحی ورزشی</a:t>
            </a:r>
          </a:p>
          <a:p>
            <a:pPr algn="r" rtl="1"/>
            <a:r>
              <a:rPr lang="fa-IR" sz="2000" dirty="0" smtClean="0">
                <a:latin typeface="Adobe Arabic" panose="02040503050201020203" pitchFamily="18" charset="-78"/>
                <a:cs typeface="Adobe Arabic" panose="02040503050201020203" pitchFamily="18" charset="-78"/>
              </a:rPr>
              <a:t>مهارت های دستی و</a:t>
            </a:r>
          </a:p>
          <a:p>
            <a:pPr marL="0" indent="0" algn="r" rtl="1">
              <a:buNone/>
            </a:pPr>
            <a:r>
              <a:rPr lang="fa-IR" sz="2000" dirty="0" smtClean="0">
                <a:latin typeface="Adobe Arabic" panose="02040503050201020203" pitchFamily="18" charset="-78"/>
                <a:cs typeface="Adobe Arabic" panose="02040503050201020203" pitchFamily="18" charset="-78"/>
              </a:rPr>
              <a:t>ورزشی که منجر به مهارت های</a:t>
            </a:r>
          </a:p>
          <a:p>
            <a:pPr marL="0" indent="0" algn="r" rtl="1">
              <a:buNone/>
            </a:pPr>
            <a:r>
              <a:rPr lang="fa-IR" sz="2000" dirty="0" smtClean="0">
                <a:latin typeface="Adobe Arabic" panose="02040503050201020203" pitchFamily="18" charset="-78"/>
                <a:cs typeface="Adobe Arabic" panose="02040503050201020203" pitchFamily="18" charset="-78"/>
              </a:rPr>
              <a:t>فکری می شود.</a:t>
            </a:r>
          </a:p>
          <a:p>
            <a:pPr algn="r" rtl="1"/>
            <a:r>
              <a:rPr lang="fa-IR" sz="2000" dirty="0" smtClean="0">
                <a:latin typeface="Adobe Arabic" panose="02040503050201020203" pitchFamily="18" charset="-78"/>
                <a:cs typeface="Adobe Arabic" panose="02040503050201020203" pitchFamily="18" charset="-78"/>
              </a:rPr>
              <a:t>تعلیم قرآن به صورت سوره ای</a:t>
            </a:r>
          </a:p>
          <a:p>
            <a:pPr algn="r" rtl="1"/>
            <a:endParaRPr lang="fa-IR" sz="2000" dirty="0" smtClean="0">
              <a:latin typeface="Adobe Arabic" panose="02040503050201020203" pitchFamily="18" charset="-78"/>
              <a:cs typeface="Adobe Arabic" panose="02040503050201020203" pitchFamily="18" charset="-78"/>
            </a:endParaRPr>
          </a:p>
        </p:txBody>
      </p:sp>
      <p:sp>
        <p:nvSpPr>
          <p:cNvPr id="4" name="Rounded Rectangle 3"/>
          <p:cNvSpPr/>
          <p:nvPr/>
        </p:nvSpPr>
        <p:spPr>
          <a:xfrm rot="1232032">
            <a:off x="109617" y="4554446"/>
            <a:ext cx="9439276" cy="519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زنجیره و سیر موضوعات لازم برای ارائه گزاره های قرآنی به طفل</a:t>
            </a:r>
            <a:endParaRPr lang="fa-IR" sz="2400" dirty="0">
              <a:latin typeface="Adobe Arabic" panose="02040503050201020203" pitchFamily="18" charset="-78"/>
              <a:cs typeface="Adobe Arabic" panose="02040503050201020203" pitchFamily="18" charset="-78"/>
            </a:endParaRPr>
          </a:p>
        </p:txBody>
      </p:sp>
      <p:sp>
        <p:nvSpPr>
          <p:cNvPr id="7" name="Rounded Rectangle 6"/>
          <p:cNvSpPr/>
          <p:nvPr/>
        </p:nvSpPr>
        <p:spPr>
          <a:xfrm>
            <a:off x="707405" y="1752599"/>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خلقت خود</a:t>
            </a:r>
            <a:endParaRPr lang="fa-IR" sz="2000" dirty="0">
              <a:latin typeface="Adobe Arabic" panose="02040503050201020203" pitchFamily="18" charset="-78"/>
              <a:cs typeface="Adobe Arabic" panose="02040503050201020203" pitchFamily="18" charset="-78"/>
            </a:endParaRPr>
          </a:p>
        </p:txBody>
      </p:sp>
      <p:sp>
        <p:nvSpPr>
          <p:cNvPr id="8" name="Rounded Rectangle 7"/>
          <p:cNvSpPr/>
          <p:nvPr/>
        </p:nvSpPr>
        <p:spPr>
          <a:xfrm>
            <a:off x="609603" y="2478156"/>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اعطای حیات</a:t>
            </a:r>
            <a:endParaRPr lang="fa-IR" sz="2000" dirty="0">
              <a:latin typeface="Adobe Arabic" panose="02040503050201020203" pitchFamily="18" charset="-78"/>
              <a:cs typeface="Adobe Arabic" panose="02040503050201020203" pitchFamily="18" charset="-78"/>
            </a:endParaRPr>
          </a:p>
        </p:txBody>
      </p:sp>
      <p:sp>
        <p:nvSpPr>
          <p:cNvPr id="10" name="Down Arrow 9"/>
          <p:cNvSpPr/>
          <p:nvPr/>
        </p:nvSpPr>
        <p:spPr>
          <a:xfrm>
            <a:off x="1016312" y="2189921"/>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1931470" y="223299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رزق</a:t>
            </a:r>
            <a:endParaRPr lang="fa-IR" sz="2000" dirty="0">
              <a:latin typeface="Adobe Arabic" panose="02040503050201020203" pitchFamily="18" charset="-78"/>
              <a:cs typeface="Adobe Arabic" panose="02040503050201020203" pitchFamily="18" charset="-78"/>
            </a:endParaRPr>
          </a:p>
        </p:txBody>
      </p:sp>
      <p:sp>
        <p:nvSpPr>
          <p:cNvPr id="12" name="Rounded Rectangle 11"/>
          <p:cNvSpPr/>
          <p:nvPr/>
        </p:nvSpPr>
        <p:spPr>
          <a:xfrm>
            <a:off x="1833668" y="295854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استمرار حیات</a:t>
            </a:r>
            <a:endParaRPr lang="fa-IR" sz="2000" dirty="0">
              <a:latin typeface="Adobe Arabic" panose="02040503050201020203" pitchFamily="18" charset="-78"/>
              <a:cs typeface="Adobe Arabic" panose="02040503050201020203" pitchFamily="18" charset="-78"/>
            </a:endParaRPr>
          </a:p>
        </p:txBody>
      </p:sp>
      <p:sp>
        <p:nvSpPr>
          <p:cNvPr id="13" name="Down Arrow 12"/>
          <p:cNvSpPr/>
          <p:nvPr/>
        </p:nvSpPr>
        <p:spPr>
          <a:xfrm>
            <a:off x="2240377" y="267031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ounded Rectangle 13"/>
          <p:cNvSpPr/>
          <p:nvPr/>
        </p:nvSpPr>
        <p:spPr>
          <a:xfrm>
            <a:off x="3172723" y="2670313"/>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مخلوقات</a:t>
            </a:r>
            <a:endParaRPr lang="fa-IR" sz="2000" dirty="0">
              <a:latin typeface="Adobe Arabic" panose="02040503050201020203" pitchFamily="18" charset="-78"/>
              <a:cs typeface="Adobe Arabic" panose="02040503050201020203" pitchFamily="18" charset="-78"/>
            </a:endParaRPr>
          </a:p>
        </p:txBody>
      </p:sp>
      <p:sp>
        <p:nvSpPr>
          <p:cNvPr id="15" name="Rounded Rectangle 14"/>
          <p:cNvSpPr/>
          <p:nvPr/>
        </p:nvSpPr>
        <p:spPr>
          <a:xfrm>
            <a:off x="3074921" y="3395870"/>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فهم آیات</a:t>
            </a:r>
            <a:endParaRPr lang="fa-IR" sz="2000" dirty="0">
              <a:latin typeface="Adobe Arabic" panose="02040503050201020203" pitchFamily="18" charset="-78"/>
              <a:cs typeface="Adobe Arabic" panose="02040503050201020203" pitchFamily="18" charset="-78"/>
            </a:endParaRPr>
          </a:p>
        </p:txBody>
      </p:sp>
      <p:sp>
        <p:nvSpPr>
          <p:cNvPr id="16" name="Down Arrow 15"/>
          <p:cNvSpPr/>
          <p:nvPr/>
        </p:nvSpPr>
        <p:spPr>
          <a:xfrm>
            <a:off x="3481630" y="310763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ounded Rectangle 16"/>
          <p:cNvSpPr/>
          <p:nvPr/>
        </p:nvSpPr>
        <p:spPr>
          <a:xfrm>
            <a:off x="4415876" y="3131344"/>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امکانات</a:t>
            </a:r>
            <a:endParaRPr lang="fa-IR" sz="2000" dirty="0">
              <a:latin typeface="Adobe Arabic" panose="02040503050201020203" pitchFamily="18" charset="-78"/>
              <a:cs typeface="Adobe Arabic" panose="02040503050201020203" pitchFamily="18" charset="-78"/>
            </a:endParaRPr>
          </a:p>
        </p:txBody>
      </p:sp>
      <p:sp>
        <p:nvSpPr>
          <p:cNvPr id="18" name="Rounded Rectangle 17"/>
          <p:cNvSpPr/>
          <p:nvPr/>
        </p:nvSpPr>
        <p:spPr>
          <a:xfrm>
            <a:off x="4318074" y="3856901"/>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19" name="Down Arrow 18"/>
          <p:cNvSpPr/>
          <p:nvPr/>
        </p:nvSpPr>
        <p:spPr>
          <a:xfrm>
            <a:off x="4724783" y="3568666"/>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ounded Rectangle 19"/>
          <p:cNvSpPr/>
          <p:nvPr/>
        </p:nvSpPr>
        <p:spPr>
          <a:xfrm>
            <a:off x="5659029" y="3614531"/>
            <a:ext cx="988875"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نعمت</a:t>
            </a:r>
            <a:endParaRPr lang="fa-IR" sz="2000" dirty="0">
              <a:latin typeface="Adobe Arabic" panose="02040503050201020203" pitchFamily="18" charset="-78"/>
              <a:cs typeface="Adobe Arabic" panose="02040503050201020203" pitchFamily="18" charset="-78"/>
            </a:endParaRPr>
          </a:p>
        </p:txBody>
      </p:sp>
      <p:sp>
        <p:nvSpPr>
          <p:cNvPr id="21" name="Rounded Rectangle 20"/>
          <p:cNvSpPr/>
          <p:nvPr/>
        </p:nvSpPr>
        <p:spPr>
          <a:xfrm>
            <a:off x="5561227" y="4340088"/>
            <a:ext cx="1179442"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طعام</a:t>
            </a:r>
            <a:endParaRPr lang="fa-IR" sz="2000" dirty="0">
              <a:latin typeface="Adobe Arabic" panose="02040503050201020203" pitchFamily="18" charset="-78"/>
              <a:cs typeface="Adobe Arabic" panose="02040503050201020203" pitchFamily="18" charset="-78"/>
            </a:endParaRPr>
          </a:p>
        </p:txBody>
      </p:sp>
      <p:sp>
        <p:nvSpPr>
          <p:cNvPr id="22" name="Down Arrow 21"/>
          <p:cNvSpPr/>
          <p:nvPr/>
        </p:nvSpPr>
        <p:spPr>
          <a:xfrm>
            <a:off x="5967936" y="4051853"/>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ounded Rectangle 22"/>
          <p:cNvSpPr/>
          <p:nvPr/>
        </p:nvSpPr>
        <p:spPr>
          <a:xfrm>
            <a:off x="6894896" y="4051853"/>
            <a:ext cx="1081640" cy="43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آیه و نعمت</a:t>
            </a:r>
            <a:endParaRPr lang="fa-IR" sz="2000" dirty="0">
              <a:latin typeface="Adobe Arabic" panose="02040503050201020203" pitchFamily="18" charset="-78"/>
              <a:cs typeface="Adobe Arabic" panose="02040503050201020203" pitchFamily="18" charset="-78"/>
            </a:endParaRPr>
          </a:p>
        </p:txBody>
      </p:sp>
      <p:sp>
        <p:nvSpPr>
          <p:cNvPr id="24" name="Rounded Rectangle 23"/>
          <p:cNvSpPr/>
          <p:nvPr/>
        </p:nvSpPr>
        <p:spPr>
          <a:xfrm>
            <a:off x="6797094" y="4777410"/>
            <a:ext cx="1295298" cy="478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دلالت و امکان هدایت</a:t>
            </a:r>
            <a:endParaRPr lang="fa-IR" sz="2000" dirty="0">
              <a:latin typeface="Adobe Arabic" panose="02040503050201020203" pitchFamily="18" charset="-78"/>
              <a:cs typeface="Adobe Arabic" panose="02040503050201020203" pitchFamily="18" charset="-78"/>
            </a:endParaRPr>
          </a:p>
        </p:txBody>
      </p:sp>
      <p:sp>
        <p:nvSpPr>
          <p:cNvPr id="25" name="Down Arrow 24"/>
          <p:cNvSpPr/>
          <p:nvPr/>
        </p:nvSpPr>
        <p:spPr>
          <a:xfrm>
            <a:off x="7203803" y="448917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Rounded Rectangle 25"/>
          <p:cNvSpPr/>
          <p:nvPr/>
        </p:nvSpPr>
        <p:spPr>
          <a:xfrm>
            <a:off x="8284164" y="4383159"/>
            <a:ext cx="1081640"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سلامتی و عافیت</a:t>
            </a:r>
            <a:endParaRPr lang="fa-IR" sz="2000" dirty="0">
              <a:latin typeface="Adobe Arabic" panose="02040503050201020203" pitchFamily="18" charset="-78"/>
              <a:cs typeface="Adobe Arabic" panose="02040503050201020203" pitchFamily="18" charset="-78"/>
            </a:endParaRPr>
          </a:p>
        </p:txBody>
      </p:sp>
      <p:sp>
        <p:nvSpPr>
          <p:cNvPr id="27" name="Rounded Rectangle 26"/>
          <p:cNvSpPr/>
          <p:nvPr/>
        </p:nvSpPr>
        <p:spPr>
          <a:xfrm>
            <a:off x="8186362" y="5222440"/>
            <a:ext cx="1361678" cy="551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latin typeface="Adobe Arabic" panose="02040503050201020203" pitchFamily="18" charset="-78"/>
                <a:cs typeface="Adobe Arabic" panose="02040503050201020203" pitchFamily="18" charset="-78"/>
              </a:rPr>
              <a:t>پس زمینه هر هدایتی</a:t>
            </a:r>
            <a:endParaRPr lang="fa-IR" sz="2000" dirty="0">
              <a:latin typeface="Adobe Arabic" panose="02040503050201020203" pitchFamily="18" charset="-78"/>
              <a:cs typeface="Adobe Arabic" panose="02040503050201020203" pitchFamily="18" charset="-78"/>
            </a:endParaRPr>
          </a:p>
        </p:txBody>
      </p:sp>
      <p:sp>
        <p:nvSpPr>
          <p:cNvPr id="28" name="Down Arrow 27"/>
          <p:cNvSpPr/>
          <p:nvPr/>
        </p:nvSpPr>
        <p:spPr>
          <a:xfrm>
            <a:off x="8593071" y="4934205"/>
            <a:ext cx="371060" cy="288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3013110" y="1308343"/>
            <a:ext cx="1148488" cy="679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فعال شدن تعقل</a:t>
            </a:r>
            <a:endParaRPr lang="fa-IR" sz="2400" dirty="0">
              <a:latin typeface="Adobe Arabic" panose="02040503050201020203" pitchFamily="18" charset="-78"/>
              <a:cs typeface="Adobe Arabic" panose="02040503050201020203" pitchFamily="18" charset="-78"/>
            </a:endParaRPr>
          </a:p>
        </p:txBody>
      </p:sp>
      <p:sp>
        <p:nvSpPr>
          <p:cNvPr id="29" name="Rounded Rectangle 28"/>
          <p:cNvSpPr/>
          <p:nvPr/>
        </p:nvSpPr>
        <p:spPr>
          <a:xfrm>
            <a:off x="4047191" y="1677591"/>
            <a:ext cx="1686788" cy="744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آگاهی علمی نسبت به حقایق</a:t>
            </a:r>
            <a:endParaRPr lang="fa-IR" sz="2400" dirty="0">
              <a:latin typeface="Adobe Arabic" panose="02040503050201020203" pitchFamily="18" charset="-78"/>
              <a:cs typeface="Adobe Arabic" panose="02040503050201020203" pitchFamily="18" charset="-78"/>
            </a:endParaRPr>
          </a:p>
        </p:txBody>
      </p:sp>
      <p:sp>
        <p:nvSpPr>
          <p:cNvPr id="30" name="Rounded Rectangle 29"/>
          <p:cNvSpPr/>
          <p:nvPr/>
        </p:nvSpPr>
        <p:spPr>
          <a:xfrm>
            <a:off x="5580164" y="2214294"/>
            <a:ext cx="1686788" cy="744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داشتن عکس العمل مناسب</a:t>
            </a:r>
            <a:endParaRPr lang="fa-IR" sz="2400" dirty="0">
              <a:latin typeface="Adobe Arabic" panose="02040503050201020203" pitchFamily="18" charset="-78"/>
              <a:cs typeface="Adobe Arabic" panose="02040503050201020203" pitchFamily="18" charset="-78"/>
            </a:endParaRPr>
          </a:p>
        </p:txBody>
      </p:sp>
      <p:sp>
        <p:nvSpPr>
          <p:cNvPr id="6" name="Right Arrow 5"/>
          <p:cNvSpPr/>
          <p:nvPr/>
        </p:nvSpPr>
        <p:spPr>
          <a:xfrm rot="17730060">
            <a:off x="4450929" y="2405980"/>
            <a:ext cx="544097" cy="6376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Content Placeholder 2"/>
          <p:cNvSpPr txBox="1">
            <a:spLocks/>
          </p:cNvSpPr>
          <p:nvPr/>
        </p:nvSpPr>
        <p:spPr>
          <a:xfrm rot="17418327">
            <a:off x="-227346" y="4155468"/>
            <a:ext cx="4135853" cy="4038677"/>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gn="r" rtl="1"/>
            <a:r>
              <a:rPr lang="fa-IR" sz="2000" dirty="0" smtClean="0">
                <a:latin typeface="Adobe Arabic" panose="02040503050201020203" pitchFamily="18" charset="-78"/>
                <a:cs typeface="Adobe Arabic" panose="02040503050201020203" pitchFamily="18" charset="-78"/>
              </a:rPr>
              <a:t>گزاره های مربوط به حیات</a:t>
            </a:r>
          </a:p>
          <a:p>
            <a:pPr algn="r" rtl="1"/>
            <a:r>
              <a:rPr lang="fa-IR" sz="2000" dirty="0" smtClean="0">
                <a:latin typeface="Adobe Arabic" panose="02040503050201020203" pitchFamily="18" charset="-78"/>
                <a:cs typeface="Adobe Arabic" panose="02040503050201020203" pitchFamily="18" charset="-78"/>
              </a:rPr>
              <a:t>گزاره های مربوط به استمرار حیات معنوی</a:t>
            </a:r>
          </a:p>
          <a:p>
            <a:pPr algn="r" rtl="1"/>
            <a:r>
              <a:rPr lang="fa-IR" sz="2000" dirty="0" smtClean="0">
                <a:latin typeface="Adobe Arabic" panose="02040503050201020203" pitchFamily="18" charset="-78"/>
                <a:cs typeface="Adobe Arabic" panose="02040503050201020203" pitchFamily="18" charset="-78"/>
              </a:rPr>
              <a:t>گزاره های مربوط به انواع رزق</a:t>
            </a:r>
          </a:p>
          <a:p>
            <a:pPr algn="r" rtl="1"/>
            <a:r>
              <a:rPr lang="fa-IR" sz="2000" dirty="0" smtClean="0">
                <a:latin typeface="Adobe Arabic" panose="02040503050201020203" pitchFamily="18" charset="-78"/>
                <a:cs typeface="Adobe Arabic" panose="02040503050201020203" pitchFamily="18" charset="-78"/>
              </a:rPr>
              <a:t>گزاره های مربوط به مخلوقات</a:t>
            </a:r>
          </a:p>
          <a:p>
            <a:pPr algn="r" rtl="1"/>
            <a:r>
              <a:rPr lang="fa-IR" sz="2000" dirty="0" smtClean="0">
                <a:latin typeface="Adobe Arabic" panose="02040503050201020203" pitchFamily="18" charset="-78"/>
                <a:cs typeface="Adobe Arabic" panose="02040503050201020203" pitchFamily="18" charset="-78"/>
              </a:rPr>
              <a:t>گزاره های مر بوط به آیات</a:t>
            </a:r>
          </a:p>
          <a:p>
            <a:pPr algn="r" rtl="1"/>
            <a:r>
              <a:rPr lang="fa-IR" sz="2000" dirty="0" smtClean="0">
                <a:latin typeface="Adobe Arabic" panose="02040503050201020203" pitchFamily="18" charset="-78"/>
                <a:cs typeface="Adobe Arabic" panose="02040503050201020203" pitchFamily="18" charset="-78"/>
              </a:rPr>
              <a:t>گزاره های مربوط به نعمت ها</a:t>
            </a:r>
          </a:p>
          <a:p>
            <a:pPr algn="r" rtl="1"/>
            <a:r>
              <a:rPr lang="fa-IR" sz="2000" dirty="0" smtClean="0">
                <a:latin typeface="Adobe Arabic" panose="02040503050201020203" pitchFamily="18" charset="-78"/>
                <a:cs typeface="Adobe Arabic" panose="02040503050201020203" pitchFamily="18" charset="-78"/>
              </a:rPr>
              <a:t>گزاره های مربوط به سلامتی</a:t>
            </a:r>
          </a:p>
        </p:txBody>
      </p:sp>
    </p:spTree>
    <p:extLst>
      <p:ext uri="{BB962C8B-B14F-4D97-AF65-F5344CB8AC3E}">
        <p14:creationId xmlns:p14="http://schemas.microsoft.com/office/powerpoint/2010/main" val="235485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189" y="1694331"/>
            <a:ext cx="8283388" cy="2263940"/>
          </a:xfrm>
        </p:spPr>
        <p:txBody>
          <a:bodyPr>
            <a:normAutofit fontScale="90000"/>
          </a:bodyPr>
          <a:lstStyle/>
          <a:p>
            <a:pPr algn="r" rtl="1"/>
            <a:r>
              <a:rPr lang="fa-IR" sz="6600" b="1" dirty="0" smtClean="0">
                <a:latin typeface="Adobe Arabic" panose="02040503050201020203" pitchFamily="18" charset="-78"/>
                <a:cs typeface="Adobe Arabic" panose="02040503050201020203" pitchFamily="18" charset="-78"/>
              </a:rPr>
              <a:t>مرحله دوم</a:t>
            </a:r>
            <a:r>
              <a:rPr lang="fa-IR" sz="6600" dirty="0" smtClean="0">
                <a:latin typeface="Adobe Arabic" panose="02040503050201020203" pitchFamily="18" charset="-78"/>
                <a:cs typeface="Adobe Arabic" panose="02040503050201020203" pitchFamily="18" charset="-78"/>
              </a:rPr>
              <a:t/>
            </a:r>
            <a:br>
              <a:rPr lang="fa-IR" sz="6600" dirty="0" smtClean="0">
                <a:latin typeface="Adobe Arabic" panose="02040503050201020203" pitchFamily="18" charset="-78"/>
                <a:cs typeface="Adobe Arabic" panose="02040503050201020203" pitchFamily="18" charset="-78"/>
              </a:rPr>
            </a:br>
            <a:r>
              <a:rPr lang="fa-IR" sz="6600" dirty="0">
                <a:latin typeface="Adobe Arabic" panose="02040503050201020203" pitchFamily="18" charset="-78"/>
                <a:cs typeface="Adobe Arabic" panose="02040503050201020203" pitchFamily="18" charset="-78"/>
              </a:rPr>
              <a:t>	</a:t>
            </a:r>
            <a:r>
              <a:rPr lang="fa-IR" sz="6600" b="1" dirty="0" smtClean="0">
                <a:latin typeface="Adobe Arabic" panose="02040503050201020203" pitchFamily="18" charset="-78"/>
                <a:cs typeface="Adobe Arabic" panose="02040503050201020203" pitchFamily="18" charset="-78"/>
              </a:rPr>
              <a:t>توجه به اعضای بدن و کارکردهای آن</a:t>
            </a:r>
            <a:endParaRPr lang="en-US" sz="66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12175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ویژگی های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856784" y="1143002"/>
            <a:ext cx="10653898" cy="5607421"/>
          </a:xfrm>
        </p:spPr>
        <p:txBody>
          <a:bodyPr>
            <a:normAutofit lnSpcReduction="10000"/>
          </a:bodyPr>
          <a:lstStyle/>
          <a:p>
            <a:pPr algn="r" rtl="1"/>
            <a:r>
              <a:rPr lang="fa-IR" sz="2800" b="1" dirty="0" smtClean="0">
                <a:latin typeface="Adobe Arabic" panose="02040503050201020203" pitchFamily="18" charset="-78"/>
                <a:cs typeface="Adobe Arabic" panose="02040503050201020203" pitchFamily="18" charset="-78"/>
              </a:rPr>
              <a:t>طفل پس از آشنایی کلی با خلقت خود، لازم است با اعضای بدن خود به تفصیل (کارکرد آنها و بکارگیری صحیح) آشنا شود:</a:t>
            </a:r>
          </a:p>
          <a:p>
            <a:pPr algn="r" rtl="1"/>
            <a:endParaRPr lang="fa-IR" dirty="0">
              <a:latin typeface="Adobe Arabic" panose="02040503050201020203" pitchFamily="18" charset="-78"/>
              <a:cs typeface="Adobe Arabic" panose="02040503050201020203" pitchFamily="18" charset="-78"/>
            </a:endParaRPr>
          </a:p>
          <a:p>
            <a:pPr algn="r" rtl="1"/>
            <a:r>
              <a:rPr lang="fa-IR" sz="2800" b="1" dirty="0" smtClean="0">
                <a:latin typeface="Adobe Arabic" panose="02040503050201020203" pitchFamily="18" charset="-78"/>
                <a:cs typeface="Adobe Arabic" panose="02040503050201020203" pitchFamily="18" charset="-78"/>
              </a:rPr>
              <a:t>اعضای بدن منبع معرفتی بی شمار:</a:t>
            </a:r>
          </a:p>
          <a:p>
            <a:pPr lvl="1" algn="r" rtl="1"/>
            <a:r>
              <a:rPr lang="fa-IR" sz="2400" dirty="0" smtClean="0">
                <a:latin typeface="Adobe Arabic" panose="02040503050201020203" pitchFamily="18" charset="-78"/>
                <a:cs typeface="Adobe Arabic" panose="02040503050201020203" pitchFamily="18" charset="-78"/>
              </a:rPr>
              <a:t>ارجحیت برخی از اعضا بر بعضی دیگر</a:t>
            </a:r>
          </a:p>
          <a:p>
            <a:pPr lvl="1" algn="r" rtl="1"/>
            <a:r>
              <a:rPr lang="fa-IR" sz="2400" dirty="0" smtClean="0">
                <a:latin typeface="Adobe Arabic" panose="02040503050201020203" pitchFamily="18" charset="-78"/>
                <a:cs typeface="Adobe Arabic" panose="02040503050201020203" pitchFamily="18" charset="-78"/>
              </a:rPr>
              <a:t>جنبه های مادی و معنوی</a:t>
            </a:r>
          </a:p>
          <a:p>
            <a:pPr lvl="1" algn="r" rtl="1"/>
            <a:r>
              <a:rPr lang="fa-IR" sz="2400" dirty="0" smtClean="0">
                <a:latin typeface="Adobe Arabic" panose="02040503050201020203" pitchFamily="18" charset="-78"/>
                <a:cs typeface="Adobe Arabic" panose="02040503050201020203" pitchFamily="18" charset="-78"/>
              </a:rPr>
              <a:t>جایگاه ممتاز قلب در بین اعضا</a:t>
            </a:r>
          </a:p>
          <a:p>
            <a:pPr algn="r" rtl="1"/>
            <a:r>
              <a:rPr lang="fa-IR" sz="2800" b="1" dirty="0" smtClean="0">
                <a:latin typeface="Adobe Arabic" panose="02040503050201020203" pitchFamily="18" charset="-78"/>
                <a:cs typeface="Adobe Arabic" panose="02040503050201020203" pitchFamily="18" charset="-78"/>
              </a:rPr>
              <a:t>اعضای بدن محسوس کننده حقایق هستی</a:t>
            </a:r>
          </a:p>
          <a:p>
            <a:pPr lvl="1" algn="r" rtl="1"/>
            <a:r>
              <a:rPr lang="fa-IR" sz="2400" dirty="0" smtClean="0">
                <a:latin typeface="Adobe Arabic" panose="02040503050201020203" pitchFamily="18" charset="-78"/>
                <a:cs typeface="Adobe Arabic" panose="02040503050201020203" pitchFamily="18" charset="-78"/>
              </a:rPr>
              <a:t>تمثیل برای تدبر در هستی</a:t>
            </a:r>
          </a:p>
          <a:p>
            <a:pPr lvl="1" algn="r" rtl="1"/>
            <a:r>
              <a:rPr lang="fa-IR" sz="2400" dirty="0" smtClean="0">
                <a:latin typeface="Adobe Arabic" panose="02040503050201020203" pitchFamily="18" charset="-78"/>
                <a:cs typeface="Adobe Arabic" panose="02040503050201020203" pitchFamily="18" charset="-78"/>
              </a:rPr>
              <a:t>تمثیل در تدبر پیرامون فضایل انسانی</a:t>
            </a:r>
          </a:p>
          <a:p>
            <a:pPr lvl="1" algn="r" rtl="1"/>
            <a:r>
              <a:rPr lang="fa-IR" sz="2400" dirty="0" smtClean="0">
                <a:latin typeface="Adobe Arabic" panose="02040503050201020203" pitchFamily="18" charset="-78"/>
                <a:cs typeface="Adobe Arabic" panose="02040503050201020203" pitchFamily="18" charset="-78"/>
              </a:rPr>
              <a:t>تمثیل تدبر پیرامون رذایل اخلاقی</a:t>
            </a:r>
            <a:endParaRPr lang="fa-IR" sz="2400" dirty="0">
              <a:latin typeface="Adobe Arabic" panose="02040503050201020203" pitchFamily="18" charset="-78"/>
              <a:cs typeface="Adobe Arabic" panose="02040503050201020203" pitchFamily="18" charset="-78"/>
            </a:endParaRPr>
          </a:p>
          <a:p>
            <a:pPr algn="r" rtl="1"/>
            <a:endParaRPr lang="fa-IR" dirty="0" smtClean="0">
              <a:latin typeface="Adobe Arabic" panose="02040503050201020203" pitchFamily="18" charset="-78"/>
              <a:cs typeface="Adobe Arabic" panose="02040503050201020203" pitchFamily="18" charset="-78"/>
            </a:endParaRPr>
          </a:p>
          <a:p>
            <a:pPr algn="r" rtl="1"/>
            <a:endParaRPr lang="fa-IR" dirty="0" smtClean="0">
              <a:latin typeface="Adobe Arabic" panose="02040503050201020203" pitchFamily="18" charset="-78"/>
              <a:cs typeface="Adobe Arabic" panose="02040503050201020203" pitchFamily="18" charset="-78"/>
            </a:endParaRPr>
          </a:p>
          <a:p>
            <a:pPr algn="r" rtl="1"/>
            <a:endParaRPr lang="fa-IR" dirty="0" smtClean="0">
              <a:latin typeface="Adobe Arabic" panose="02040503050201020203" pitchFamily="18" charset="-78"/>
              <a:cs typeface="Adobe Arabic" panose="02040503050201020203" pitchFamily="18" charset="-78"/>
            </a:endParaRPr>
          </a:p>
          <a:p>
            <a:pPr algn="r" rtl="1"/>
            <a:endParaRPr lang="fa-IR" dirty="0">
              <a:latin typeface="Adobe Arabic" panose="02040503050201020203" pitchFamily="18" charset="-78"/>
              <a:cs typeface="Adobe Arabic" panose="02040503050201020203" pitchFamily="18" charset="-78"/>
            </a:endParaRPr>
          </a:p>
        </p:txBody>
      </p:sp>
      <p:graphicFrame>
        <p:nvGraphicFramePr>
          <p:cNvPr id="16" name="Diagram 15"/>
          <p:cNvGraphicFramePr/>
          <p:nvPr>
            <p:extLst>
              <p:ext uri="{D42A27DB-BD31-4B8C-83A1-F6EECF244321}">
                <p14:modId xmlns:p14="http://schemas.microsoft.com/office/powerpoint/2010/main" val="2814226190"/>
              </p:ext>
            </p:extLst>
          </p:nvPr>
        </p:nvGraphicFramePr>
        <p:xfrm>
          <a:off x="1" y="1604681"/>
          <a:ext cx="7624482" cy="1615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Oval 17"/>
          <p:cNvSpPr/>
          <p:nvPr/>
        </p:nvSpPr>
        <p:spPr>
          <a:xfrm>
            <a:off x="793385" y="2931461"/>
            <a:ext cx="80682" cy="8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Oval 25"/>
          <p:cNvSpPr/>
          <p:nvPr/>
        </p:nvSpPr>
        <p:spPr>
          <a:xfrm>
            <a:off x="2138886" y="2935943"/>
            <a:ext cx="80682" cy="8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Oval 27"/>
          <p:cNvSpPr/>
          <p:nvPr/>
        </p:nvSpPr>
        <p:spPr>
          <a:xfrm>
            <a:off x="3442450" y="2944913"/>
            <a:ext cx="80682" cy="8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ounded Rectangle 19"/>
          <p:cNvSpPr/>
          <p:nvPr/>
        </p:nvSpPr>
        <p:spPr>
          <a:xfrm>
            <a:off x="1290926" y="3509684"/>
            <a:ext cx="1775012" cy="537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latin typeface="Adobe Arabic" panose="02040503050201020203" pitchFamily="18" charset="-78"/>
                <a:cs typeface="Adobe Arabic" panose="02040503050201020203" pitchFamily="18" charset="-78"/>
              </a:rPr>
              <a:t>توان فکری</a:t>
            </a:r>
            <a:endParaRPr lang="fa-IR" sz="2800" b="1" dirty="0">
              <a:latin typeface="Adobe Arabic" panose="02040503050201020203" pitchFamily="18" charset="-78"/>
              <a:cs typeface="Adobe Arabic" panose="02040503050201020203" pitchFamily="18" charset="-78"/>
            </a:endParaRPr>
          </a:p>
        </p:txBody>
      </p:sp>
      <p:cxnSp>
        <p:nvCxnSpPr>
          <p:cNvPr id="29" name="Elbow Connector 28"/>
          <p:cNvCxnSpPr>
            <a:stCxn id="18" idx="1"/>
            <a:endCxn id="20" idx="0"/>
          </p:cNvCxnSpPr>
          <p:nvPr/>
        </p:nvCxnSpPr>
        <p:spPr>
          <a:xfrm rot="16200000" flipH="1">
            <a:off x="1208612" y="2539865"/>
            <a:ext cx="566407" cy="1373231"/>
          </a:xfrm>
          <a:prstGeom prst="bentConnector3">
            <a:avLst>
              <a:gd name="adj1" fmla="val 64388"/>
            </a:avLst>
          </a:prstGeom>
          <a:ln w="28575"/>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6" idx="0"/>
            <a:endCxn id="20" idx="0"/>
          </p:cNvCxnSpPr>
          <p:nvPr/>
        </p:nvCxnSpPr>
        <p:spPr>
          <a:xfrm rot="16200000" flipH="1" flipV="1">
            <a:off x="1891959" y="3222415"/>
            <a:ext cx="573741" cy="795"/>
          </a:xfrm>
          <a:prstGeom prst="bentConnector5">
            <a:avLst>
              <a:gd name="adj1" fmla="val 35156"/>
              <a:gd name="adj2" fmla="val 0"/>
              <a:gd name="adj3" fmla="val 57031"/>
            </a:avLst>
          </a:prstGeom>
          <a:ln w="28575"/>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8" idx="1"/>
            <a:endCxn id="20" idx="0"/>
          </p:cNvCxnSpPr>
          <p:nvPr/>
        </p:nvCxnSpPr>
        <p:spPr>
          <a:xfrm rot="16200000" flipH="1" flipV="1">
            <a:off x="2539871" y="2595289"/>
            <a:ext cx="552955" cy="1275834"/>
          </a:xfrm>
          <a:prstGeom prst="bentConnector3">
            <a:avLst>
              <a:gd name="adj1" fmla="val 63523"/>
            </a:avLst>
          </a:prstGeom>
          <a:ln w="28575"/>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871451" y="2944913"/>
            <a:ext cx="80682" cy="8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3" name="Rounded Rectangle 42"/>
          <p:cNvSpPr/>
          <p:nvPr/>
        </p:nvSpPr>
        <p:spPr>
          <a:xfrm>
            <a:off x="2900879" y="4343403"/>
            <a:ext cx="1853881" cy="632011"/>
          </a:xfrm>
          <a:prstGeom prst="roundRect">
            <a:avLst/>
          </a:prstGeom>
          <a:solidFill>
            <a:schemeClr val="tx1">
              <a:lumMod val="75000"/>
            </a:schemeClr>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latin typeface="Adobe Arabic" panose="02040503050201020203" pitchFamily="18" charset="-78"/>
                <a:cs typeface="Adobe Arabic" panose="02040503050201020203" pitchFamily="18" charset="-78"/>
              </a:rPr>
              <a:t>توان معنوی</a:t>
            </a:r>
            <a:endParaRPr lang="fa-IR" sz="3600" dirty="0">
              <a:latin typeface="Adobe Arabic" panose="02040503050201020203" pitchFamily="18" charset="-78"/>
              <a:cs typeface="Adobe Arabic" panose="02040503050201020203" pitchFamily="18" charset="-78"/>
            </a:endParaRPr>
          </a:p>
        </p:txBody>
      </p:sp>
      <p:cxnSp>
        <p:nvCxnSpPr>
          <p:cNvPr id="45" name="Elbow Connector 44"/>
          <p:cNvCxnSpPr>
            <a:stCxn id="20" idx="2"/>
            <a:endCxn id="43" idx="0"/>
          </p:cNvCxnSpPr>
          <p:nvPr/>
        </p:nvCxnSpPr>
        <p:spPr>
          <a:xfrm rot="16200000" flipH="1">
            <a:off x="2855208" y="3370790"/>
            <a:ext cx="295837" cy="1649388"/>
          </a:xfrm>
          <a:prstGeom prst="bentConnector3">
            <a:avLst>
              <a:gd name="adj1" fmla="val 50000"/>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42" idx="4"/>
            <a:endCxn id="43" idx="0"/>
          </p:cNvCxnSpPr>
          <p:nvPr/>
        </p:nvCxnSpPr>
        <p:spPr>
          <a:xfrm rot="5400000">
            <a:off x="4710902" y="2142513"/>
            <a:ext cx="1317808" cy="3083972"/>
          </a:xfrm>
          <a:prstGeom prst="bentConnector3">
            <a:avLst>
              <a:gd name="adj1" fmla="val 88776"/>
            </a:avLst>
          </a:prstGeom>
          <a:ln w="381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4424084" y="2944913"/>
            <a:ext cx="80682" cy="8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6" name="Oval 55"/>
          <p:cNvSpPr/>
          <p:nvPr/>
        </p:nvSpPr>
        <p:spPr>
          <a:xfrm>
            <a:off x="5741900" y="2958360"/>
            <a:ext cx="80682" cy="8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Rounded Rectangle 56"/>
          <p:cNvSpPr/>
          <p:nvPr/>
        </p:nvSpPr>
        <p:spPr>
          <a:xfrm>
            <a:off x="4249279" y="3509684"/>
            <a:ext cx="1775012" cy="53788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latin typeface="Adobe Arabic" panose="02040503050201020203" pitchFamily="18" charset="-78"/>
                <a:cs typeface="Adobe Arabic" panose="02040503050201020203" pitchFamily="18" charset="-78"/>
              </a:rPr>
              <a:t>توان اجرایی</a:t>
            </a:r>
            <a:endParaRPr lang="fa-IR" sz="2800" b="1" dirty="0">
              <a:latin typeface="Adobe Arabic" panose="02040503050201020203" pitchFamily="18" charset="-78"/>
              <a:cs typeface="Adobe Arabic" panose="02040503050201020203" pitchFamily="18" charset="-78"/>
            </a:endParaRPr>
          </a:p>
        </p:txBody>
      </p:sp>
      <p:cxnSp>
        <p:nvCxnSpPr>
          <p:cNvPr id="59" name="Elbow Connector 58"/>
          <p:cNvCxnSpPr>
            <a:endCxn id="57" idx="0"/>
          </p:cNvCxnSpPr>
          <p:nvPr/>
        </p:nvCxnSpPr>
        <p:spPr>
          <a:xfrm rot="16200000" flipH="1">
            <a:off x="4516588" y="2889487"/>
            <a:ext cx="552955" cy="687438"/>
          </a:xfrm>
          <a:prstGeom prst="bentConnector3">
            <a:avLst>
              <a:gd name="adj1" fmla="val 63523"/>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Elbow Connector 60"/>
          <p:cNvCxnSpPr>
            <a:endCxn id="57" idx="0"/>
          </p:cNvCxnSpPr>
          <p:nvPr/>
        </p:nvCxnSpPr>
        <p:spPr>
          <a:xfrm rot="16200000" flipH="1" flipV="1">
            <a:off x="5188944" y="2918017"/>
            <a:ext cx="539508" cy="643825"/>
          </a:xfrm>
          <a:prstGeom prst="bentConnector3">
            <a:avLst>
              <a:gd name="adj1" fmla="val 62614"/>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Elbow Connector 70"/>
          <p:cNvCxnSpPr/>
          <p:nvPr/>
        </p:nvCxnSpPr>
        <p:spPr>
          <a:xfrm rot="10800000" flipV="1">
            <a:off x="8135471" y="1788458"/>
            <a:ext cx="1196788" cy="524435"/>
          </a:xfrm>
          <a:prstGeom prst="bentConnector3">
            <a:avLst/>
          </a:prstGeom>
          <a:ln w="571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02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طرح اولیه تعلیم و تزکیه در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8498540" y="1407457"/>
            <a:ext cx="2967556" cy="4811772"/>
          </a:xfrm>
        </p:spPr>
        <p:txBody>
          <a:bodyPr>
            <a:normAutofit fontScale="92500" lnSpcReduction="10000"/>
          </a:bodyPr>
          <a:lstStyle/>
          <a:p>
            <a:pPr algn="r" rtl="1"/>
            <a:r>
              <a:rPr lang="fa-IR" dirty="0" smtClean="0">
                <a:latin typeface="Adobe Arabic" panose="02040503050201020203" pitchFamily="18" charset="-78"/>
                <a:cs typeface="Adobe Arabic" panose="02040503050201020203" pitchFamily="18" charset="-78"/>
              </a:rPr>
              <a:t>آموزش در این مرحله در راستای مرحله قبل و در ادامه آن است. </a:t>
            </a:r>
          </a:p>
          <a:p>
            <a:pPr algn="r" rtl="1"/>
            <a:r>
              <a:rPr lang="fa-IR" dirty="0" smtClean="0">
                <a:latin typeface="Adobe Arabic" panose="02040503050201020203" pitchFamily="18" charset="-78"/>
                <a:cs typeface="Adobe Arabic" panose="02040503050201020203" pitchFamily="18" charset="-78"/>
              </a:rPr>
              <a:t>نسبت به مرحله قبل جزیی تر و تفصیلی تر است و باعث شناخت بیشتر فرد نسبت به توانایی های خود می شود.</a:t>
            </a:r>
          </a:p>
          <a:p>
            <a:pPr algn="r" rtl="1"/>
            <a:r>
              <a:rPr lang="fa-IR" dirty="0" smtClean="0">
                <a:latin typeface="Adobe Arabic" panose="02040503050201020203" pitchFamily="18" charset="-78"/>
                <a:cs typeface="Adobe Arabic" panose="02040503050201020203" pitchFamily="18" charset="-78"/>
              </a:rPr>
              <a:t>توجه به تمرین و تکرار بسیار با اهمیت است.</a:t>
            </a:r>
          </a:p>
          <a:p>
            <a:pPr algn="r" rtl="1"/>
            <a:r>
              <a:rPr lang="fa-IR" dirty="0" smtClean="0">
                <a:latin typeface="Adobe Arabic" panose="02040503050201020203" pitchFamily="18" charset="-78"/>
                <a:cs typeface="Adobe Arabic" panose="02040503050201020203" pitchFamily="18" charset="-78"/>
              </a:rPr>
              <a:t>امکان توجه به هریک از اعضا و ادب کردن آن</a:t>
            </a:r>
          </a:p>
          <a:p>
            <a:pPr algn="r" rtl="1"/>
            <a:r>
              <a:rPr lang="fa-IR" dirty="0" smtClean="0">
                <a:latin typeface="Adobe Arabic" panose="02040503050201020203" pitchFamily="18" charset="-78"/>
                <a:cs typeface="Adobe Arabic" panose="02040503050201020203" pitchFamily="18" charset="-78"/>
              </a:rPr>
              <a:t>به تدریج رعایت حدود و حقوق برای هر عضو را می تواند بیابد.</a:t>
            </a:r>
          </a:p>
          <a:p>
            <a:pPr algn="r" rtl="1"/>
            <a:endParaRPr lang="fa-IR" dirty="0">
              <a:latin typeface="Adobe Arabic" panose="02040503050201020203" pitchFamily="18" charset="-78"/>
              <a:cs typeface="Adobe Arabic" panose="02040503050201020203" pitchFamily="18" charset="-78"/>
            </a:endParaRPr>
          </a:p>
        </p:txBody>
      </p:sp>
      <p:sp>
        <p:nvSpPr>
          <p:cNvPr id="20" name="Rounded Rectangle 19"/>
          <p:cNvSpPr/>
          <p:nvPr/>
        </p:nvSpPr>
        <p:spPr>
          <a:xfrm>
            <a:off x="184430" y="2529146"/>
            <a:ext cx="1600200" cy="2232212"/>
          </a:xfrm>
          <a:prstGeom prst="roundRect">
            <a:avLst/>
          </a:prstGeom>
          <a:solidFill>
            <a:srgbClr val="F4DA1A"/>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2"/>
                </a:solidFill>
                <a:latin typeface="Adobe Arabic" panose="02040503050201020203" pitchFamily="18" charset="-78"/>
                <a:cs typeface="Adobe Arabic" panose="02040503050201020203" pitchFamily="18" charset="-78"/>
              </a:rPr>
              <a:t>توجه دادن طفل نسبت به اعضای بدن و کارکرد آن</a:t>
            </a:r>
            <a:endParaRPr lang="fa-IR" sz="2400" b="1" dirty="0">
              <a:solidFill>
                <a:schemeClr val="tx2"/>
              </a:solidFill>
              <a:latin typeface="Adobe Arabic" panose="02040503050201020203" pitchFamily="18" charset="-78"/>
              <a:cs typeface="Adobe Arabic" panose="02040503050201020203" pitchFamily="18" charset="-78"/>
            </a:endParaRPr>
          </a:p>
        </p:txBody>
      </p:sp>
      <p:sp>
        <p:nvSpPr>
          <p:cNvPr id="22" name="Rounded Rectangle 21"/>
          <p:cNvSpPr/>
          <p:nvPr/>
        </p:nvSpPr>
        <p:spPr>
          <a:xfrm>
            <a:off x="2595278" y="149822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تعبد</a:t>
            </a:r>
            <a:endParaRPr lang="fa-IR" sz="2000" b="1" dirty="0">
              <a:latin typeface="Adobe Arabic" panose="02040503050201020203" pitchFamily="18" charset="-78"/>
              <a:cs typeface="Adobe Arabic" panose="02040503050201020203" pitchFamily="18" charset="-78"/>
            </a:endParaRPr>
          </a:p>
        </p:txBody>
      </p:sp>
      <p:sp>
        <p:nvSpPr>
          <p:cNvPr id="26" name="Rounded Rectangle 25"/>
          <p:cNvSpPr/>
          <p:nvPr/>
        </p:nvSpPr>
        <p:spPr>
          <a:xfrm>
            <a:off x="2595282" y="2247897"/>
            <a:ext cx="1761565" cy="551330"/>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تمرین الهام و معرفت</a:t>
            </a:r>
            <a:endParaRPr lang="fa-IR" sz="2000" b="1" dirty="0">
              <a:latin typeface="Adobe Arabic" panose="02040503050201020203" pitchFamily="18" charset="-78"/>
              <a:cs typeface="Adobe Arabic" panose="02040503050201020203" pitchFamily="18" charset="-78"/>
            </a:endParaRPr>
          </a:p>
        </p:txBody>
      </p:sp>
      <p:sp>
        <p:nvSpPr>
          <p:cNvPr id="28" name="Rounded Rectangle 27"/>
          <p:cNvSpPr/>
          <p:nvPr/>
        </p:nvSpPr>
        <p:spPr>
          <a:xfrm>
            <a:off x="2595281" y="2989723"/>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آشنایی با عجایب خلقت و حکمت آنها</a:t>
            </a:r>
            <a:endParaRPr lang="fa-IR" sz="2000" b="1" dirty="0">
              <a:latin typeface="Adobe Arabic" panose="02040503050201020203" pitchFamily="18" charset="-78"/>
              <a:cs typeface="Adobe Arabic" panose="02040503050201020203" pitchFamily="18" charset="-78"/>
            </a:endParaRPr>
          </a:p>
        </p:txBody>
      </p:sp>
      <p:sp>
        <p:nvSpPr>
          <p:cNvPr id="29" name="Rounded Rectangle 28"/>
          <p:cNvSpPr/>
          <p:nvPr/>
        </p:nvSpPr>
        <p:spPr>
          <a:xfrm>
            <a:off x="2595280" y="3739392"/>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تقویت مشاهده</a:t>
            </a:r>
            <a:endParaRPr lang="fa-IR" sz="2000" b="1" dirty="0">
              <a:latin typeface="Adobe Arabic" panose="02040503050201020203" pitchFamily="18" charset="-78"/>
              <a:cs typeface="Adobe Arabic" panose="02040503050201020203" pitchFamily="18" charset="-78"/>
            </a:endParaRPr>
          </a:p>
        </p:txBody>
      </p:sp>
      <p:sp>
        <p:nvSpPr>
          <p:cNvPr id="30" name="Rounded Rectangle 29"/>
          <p:cNvSpPr/>
          <p:nvPr/>
        </p:nvSpPr>
        <p:spPr>
          <a:xfrm>
            <a:off x="2595279" y="448121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نعمت شناسی و استفاده از نعمت</a:t>
            </a:r>
            <a:endParaRPr lang="fa-IR" sz="2000" b="1" dirty="0">
              <a:latin typeface="Adobe Arabic" panose="02040503050201020203" pitchFamily="18" charset="-78"/>
              <a:cs typeface="Adobe Arabic" panose="02040503050201020203" pitchFamily="18" charset="-78"/>
            </a:endParaRPr>
          </a:p>
        </p:txBody>
      </p:sp>
      <p:sp>
        <p:nvSpPr>
          <p:cNvPr id="31" name="Rounded Rectangle 30"/>
          <p:cNvSpPr/>
          <p:nvPr/>
        </p:nvSpPr>
        <p:spPr>
          <a:xfrm>
            <a:off x="2595278" y="5230887"/>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آموزش قرآن</a:t>
            </a:r>
            <a:endParaRPr lang="fa-IR" sz="2000" b="1" dirty="0">
              <a:latin typeface="Adobe Arabic" panose="02040503050201020203" pitchFamily="18" charset="-78"/>
              <a:cs typeface="Adobe Arabic" panose="02040503050201020203" pitchFamily="18" charset="-78"/>
            </a:endParaRPr>
          </a:p>
        </p:txBody>
      </p:sp>
      <p:sp>
        <p:nvSpPr>
          <p:cNvPr id="32" name="Rounded Rectangle 31"/>
          <p:cNvSpPr/>
          <p:nvPr/>
        </p:nvSpPr>
        <p:spPr>
          <a:xfrm>
            <a:off x="4504764" y="15060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اجتماعی</a:t>
            </a:r>
            <a:endParaRPr lang="fa-IR" sz="3200" b="1" dirty="0">
              <a:latin typeface="Adobe Arabic" panose="02040503050201020203" pitchFamily="18" charset="-78"/>
              <a:cs typeface="Adobe Arabic" panose="02040503050201020203" pitchFamily="18" charset="-78"/>
            </a:endParaRPr>
          </a:p>
        </p:txBody>
      </p:sp>
      <p:sp>
        <p:nvSpPr>
          <p:cNvPr id="33" name="Rounded Rectangle 32"/>
          <p:cNvSpPr/>
          <p:nvPr/>
        </p:nvSpPr>
        <p:spPr>
          <a:xfrm>
            <a:off x="4504763" y="2247897"/>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بنیادی </a:t>
            </a:r>
            <a:r>
              <a:rPr lang="fa-IR" sz="2000" b="1" dirty="0" smtClean="0">
                <a:latin typeface="Adobe Arabic" panose="02040503050201020203" pitchFamily="18" charset="-78"/>
                <a:cs typeface="Adobe Arabic" panose="02040503050201020203" pitchFamily="18" charset="-78"/>
              </a:rPr>
              <a:t>یا</a:t>
            </a:r>
            <a:r>
              <a:rPr lang="fa-IR" sz="3200" b="1" dirty="0" smtClean="0">
                <a:latin typeface="Adobe Arabic" panose="02040503050201020203" pitchFamily="18" charset="-78"/>
                <a:cs typeface="Adobe Arabic" panose="02040503050201020203" pitchFamily="18" charset="-78"/>
              </a:rPr>
              <a:t> تفکر انتزاعی</a:t>
            </a:r>
            <a:endParaRPr lang="fa-IR" sz="3200" b="1" dirty="0">
              <a:latin typeface="Adobe Arabic" panose="02040503050201020203" pitchFamily="18" charset="-78"/>
              <a:cs typeface="Adobe Arabic" panose="02040503050201020203" pitchFamily="18" charset="-78"/>
            </a:endParaRPr>
          </a:p>
        </p:txBody>
      </p:sp>
      <p:sp>
        <p:nvSpPr>
          <p:cNvPr id="34" name="Rounded Rectangle 33"/>
          <p:cNvSpPr/>
          <p:nvPr/>
        </p:nvSpPr>
        <p:spPr>
          <a:xfrm>
            <a:off x="4504762" y="3741619"/>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مشاهده ای</a:t>
            </a:r>
            <a:endParaRPr lang="fa-IR" sz="3200" b="1" dirty="0">
              <a:latin typeface="Adobe Arabic" panose="02040503050201020203" pitchFamily="18" charset="-78"/>
              <a:cs typeface="Adobe Arabic" panose="02040503050201020203" pitchFamily="18" charset="-78"/>
            </a:endParaRPr>
          </a:p>
        </p:txBody>
      </p:sp>
      <p:sp>
        <p:nvSpPr>
          <p:cNvPr id="35" name="Rounded Rectangle 34"/>
          <p:cNvSpPr/>
          <p:nvPr/>
        </p:nvSpPr>
        <p:spPr>
          <a:xfrm>
            <a:off x="4504761" y="52252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شنیداری</a:t>
            </a:r>
            <a:endParaRPr lang="fa-IR" sz="3200" b="1" dirty="0">
              <a:latin typeface="Adobe Arabic" panose="02040503050201020203" pitchFamily="18" charset="-78"/>
              <a:cs typeface="Adobe Arabic" panose="02040503050201020203" pitchFamily="18" charset="-78"/>
            </a:endParaRPr>
          </a:p>
        </p:txBody>
      </p:sp>
      <p:sp>
        <p:nvSpPr>
          <p:cNvPr id="36" name="Rounded Rectangle 35"/>
          <p:cNvSpPr/>
          <p:nvPr/>
        </p:nvSpPr>
        <p:spPr>
          <a:xfrm>
            <a:off x="6788848" y="2323544"/>
            <a:ext cx="1586753" cy="2435016"/>
          </a:xfrm>
          <a:prstGeom prst="roundRect">
            <a:avLst/>
          </a:prstGeom>
          <a:solidFill>
            <a:schemeClr val="accent3">
              <a:lumMod val="5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آموزش نطق و کلام همراه با کتابت و مکتب</a:t>
            </a:r>
            <a:endParaRPr lang="fa-IR" sz="3200" b="1" dirty="0">
              <a:latin typeface="Adobe Arabic" panose="02040503050201020203" pitchFamily="18" charset="-78"/>
              <a:cs typeface="Adobe Arabic" panose="02040503050201020203" pitchFamily="18" charset="-78"/>
            </a:endParaRPr>
          </a:p>
        </p:txBody>
      </p:sp>
      <p:sp>
        <p:nvSpPr>
          <p:cNvPr id="24" name="Multiply 23"/>
          <p:cNvSpPr/>
          <p:nvPr/>
        </p:nvSpPr>
        <p:spPr>
          <a:xfrm>
            <a:off x="1732755" y="317236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Plus 36"/>
          <p:cNvSpPr/>
          <p:nvPr/>
        </p:nvSpPr>
        <p:spPr>
          <a:xfrm>
            <a:off x="6266325" y="3314130"/>
            <a:ext cx="522522" cy="6398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9" name="Straight Arrow Connector 38"/>
          <p:cNvCxnSpPr/>
          <p:nvPr/>
        </p:nvCxnSpPr>
        <p:spPr>
          <a:xfrm flipH="1" flipV="1">
            <a:off x="1344706" y="6199095"/>
            <a:ext cx="6817659" cy="20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5761166"/>
            <a:ext cx="2710999" cy="830997"/>
          </a:xfrm>
          <a:prstGeom prst="rect">
            <a:avLst/>
          </a:prstGeom>
          <a:noFill/>
        </p:spPr>
        <p:txBody>
          <a:bodyPr wrap="none" rtlCol="1">
            <a:spAutoFit/>
          </a:bodyPr>
          <a:lstStyle/>
          <a:p>
            <a:pPr rtl="1"/>
            <a:r>
              <a:rPr lang="fa-IR" sz="2400" dirty="0" smtClean="0">
                <a:latin typeface="Adobe Arabic" panose="02040503050201020203" pitchFamily="18" charset="-78"/>
                <a:cs typeface="Adobe Arabic" panose="02040503050201020203" pitchFamily="18" charset="-78"/>
              </a:rPr>
              <a:t>علم، توان و ادب</a:t>
            </a:r>
          </a:p>
          <a:p>
            <a:pPr rtl="1"/>
            <a:r>
              <a:rPr lang="fa-IR" sz="2400" dirty="0" smtClean="0">
                <a:latin typeface="Adobe Arabic" panose="02040503050201020203" pitchFamily="18" charset="-78"/>
                <a:cs typeface="Adobe Arabic" panose="02040503050201020203" pitchFamily="18" charset="-78"/>
              </a:rPr>
              <a:t>پیرامون اعضای بدن و کارکرد آن</a:t>
            </a:r>
            <a:endParaRPr lang="fa-IR" sz="2400" dirty="0">
              <a:latin typeface="Adobe Arabic" panose="02040503050201020203" pitchFamily="18" charset="-78"/>
              <a:cs typeface="Adobe Arabic" panose="02040503050201020203" pitchFamily="18" charset="-78"/>
            </a:endParaRPr>
          </a:p>
        </p:txBody>
      </p:sp>
      <p:sp>
        <p:nvSpPr>
          <p:cNvPr id="41" name="Rounded Rectangle 40"/>
          <p:cNvSpPr/>
          <p:nvPr/>
        </p:nvSpPr>
        <p:spPr>
          <a:xfrm>
            <a:off x="3123117" y="6343058"/>
            <a:ext cx="4430295" cy="361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مرحله دوم، توجه دادن طفل به اعضای بدن و کارکرد آن</a:t>
            </a:r>
            <a:endParaRPr lang="fa-IR" dirty="0"/>
          </a:p>
        </p:txBody>
      </p:sp>
    </p:spTree>
    <p:extLst>
      <p:ext uri="{BB962C8B-B14F-4D97-AF65-F5344CB8AC3E}">
        <p14:creationId xmlns:p14="http://schemas.microsoft.com/office/powerpoint/2010/main" val="265725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طرح اولیه تعلیم و تزکیه در این مرحله</a:t>
            </a:r>
            <a:endParaRPr lang="fa-IR" dirty="0">
              <a:latin typeface="Adobe Arabic" panose="02040503050201020203" pitchFamily="18" charset="-78"/>
              <a:cs typeface="Adobe Arabic" panose="02040503050201020203" pitchFamily="18" charset="-78"/>
            </a:endParaRPr>
          </a:p>
        </p:txBody>
      </p:sp>
      <p:sp>
        <p:nvSpPr>
          <p:cNvPr id="5" name="Content Placeholder 2"/>
          <p:cNvSpPr>
            <a:spLocks noGrp="1"/>
          </p:cNvSpPr>
          <p:nvPr>
            <p:ph idx="1"/>
          </p:nvPr>
        </p:nvSpPr>
        <p:spPr>
          <a:xfrm>
            <a:off x="3031957" y="1335268"/>
            <a:ext cx="8422107" cy="433375"/>
          </a:xfrm>
        </p:spPr>
        <p:txBody>
          <a:bodyPr>
            <a:normAutofit fontScale="92500"/>
          </a:bodyPr>
          <a:lstStyle/>
          <a:p>
            <a:pPr algn="r" rtl="1"/>
            <a:r>
              <a:rPr lang="fa-IR" dirty="0" smtClean="0">
                <a:latin typeface="Adobe Arabic" panose="02040503050201020203" pitchFamily="18" charset="-78"/>
                <a:cs typeface="Adobe Arabic" panose="02040503050201020203" pitchFamily="18" charset="-78"/>
              </a:rPr>
              <a:t>برای برنامه ریزی در این مرحله لازم است ، اعضای بدن را بر اساس کارکردی که دارد، دسته بندی کرد.</a:t>
            </a:r>
          </a:p>
          <a:p>
            <a:pPr lvl="1" algn="r" rtl="1"/>
            <a:endParaRPr lang="fa-IR" dirty="0">
              <a:latin typeface="Adobe Arabic" panose="02040503050201020203" pitchFamily="18" charset="-78"/>
              <a:cs typeface="Adobe Arabic" panose="02040503050201020203" pitchFamily="18" charset="-78"/>
            </a:endParaRPr>
          </a:p>
        </p:txBody>
      </p:sp>
      <p:sp>
        <p:nvSpPr>
          <p:cNvPr id="6" name="Rounded Rectangle 5"/>
          <p:cNvSpPr/>
          <p:nvPr/>
        </p:nvSpPr>
        <p:spPr>
          <a:xfrm>
            <a:off x="9420727" y="3477126"/>
            <a:ext cx="2033337" cy="733926"/>
          </a:xfrm>
          <a:prstGeom prst="roundRect">
            <a:avLst/>
          </a:prstGeom>
          <a:solidFill>
            <a:srgbClr val="00206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دسته بندی اعضای بدن بر اساس کارکردها آن</a:t>
            </a:r>
            <a:endParaRPr lang="fa-IR" dirty="0"/>
          </a:p>
        </p:txBody>
      </p:sp>
      <p:sp>
        <p:nvSpPr>
          <p:cNvPr id="7" name="Rounded Rectangle 6"/>
          <p:cNvSpPr/>
          <p:nvPr/>
        </p:nvSpPr>
        <p:spPr>
          <a:xfrm>
            <a:off x="6553200" y="2255921"/>
            <a:ext cx="2033337" cy="733926"/>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امام اعضا و ارتباط دهنده انسان با غیب</a:t>
            </a:r>
            <a:endParaRPr lang="fa-IR" dirty="0"/>
          </a:p>
        </p:txBody>
      </p:sp>
      <p:sp>
        <p:nvSpPr>
          <p:cNvPr id="8" name="Rounded Rectangle 7"/>
          <p:cNvSpPr/>
          <p:nvPr/>
        </p:nvSpPr>
        <p:spPr>
          <a:xfrm>
            <a:off x="6553200" y="3110163"/>
            <a:ext cx="2033337" cy="733926"/>
          </a:xfrm>
          <a:prstGeom prst="roundRect">
            <a:avLst/>
          </a:prstGeom>
          <a:solidFill>
            <a:srgbClr val="F4C414"/>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پردازش کننده اطلاعات و حفظ کننده</a:t>
            </a:r>
            <a:endParaRPr lang="fa-IR" dirty="0"/>
          </a:p>
        </p:txBody>
      </p:sp>
      <p:sp>
        <p:nvSpPr>
          <p:cNvPr id="9" name="Rounded Rectangle 8"/>
          <p:cNvSpPr/>
          <p:nvPr/>
        </p:nvSpPr>
        <p:spPr>
          <a:xfrm>
            <a:off x="6553200" y="3964405"/>
            <a:ext cx="2033337" cy="733926"/>
          </a:xfrm>
          <a:prstGeom prst="round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وارد کننده اطلاعات</a:t>
            </a:r>
            <a:endParaRPr lang="fa-IR" dirty="0"/>
          </a:p>
        </p:txBody>
      </p:sp>
      <p:sp>
        <p:nvSpPr>
          <p:cNvPr id="10" name="Rounded Rectangle 9"/>
          <p:cNvSpPr/>
          <p:nvPr/>
        </p:nvSpPr>
        <p:spPr>
          <a:xfrm>
            <a:off x="6553199" y="4818647"/>
            <a:ext cx="2033337" cy="733926"/>
          </a:xfrm>
          <a:prstGeom prst="roundRect">
            <a:avLst/>
          </a:prstGeom>
          <a:solidFill>
            <a:srgbClr val="5D156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ارتباط دهنده با دیگران</a:t>
            </a:r>
            <a:endParaRPr lang="fa-IR" dirty="0"/>
          </a:p>
        </p:txBody>
      </p:sp>
      <p:sp>
        <p:nvSpPr>
          <p:cNvPr id="11" name="Rounded Rectangle 10"/>
          <p:cNvSpPr/>
          <p:nvPr/>
        </p:nvSpPr>
        <p:spPr>
          <a:xfrm>
            <a:off x="6553199" y="5672888"/>
            <a:ext cx="2033337" cy="733926"/>
          </a:xfrm>
          <a:prstGeom prst="roundRect">
            <a:avLst/>
          </a:prstGeom>
          <a:solidFill>
            <a:schemeClr val="accent2">
              <a:lumMod val="5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محقق کننده حرکت</a:t>
            </a:r>
            <a:endParaRPr lang="fa-IR" dirty="0"/>
          </a:p>
        </p:txBody>
      </p:sp>
      <p:sp>
        <p:nvSpPr>
          <p:cNvPr id="12" name="Rounded Rectangle 11"/>
          <p:cNvSpPr/>
          <p:nvPr/>
        </p:nvSpPr>
        <p:spPr>
          <a:xfrm>
            <a:off x="3172327" y="2255921"/>
            <a:ext cx="2033337" cy="733926"/>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قلب</a:t>
            </a:r>
            <a:endParaRPr lang="fa-IR" dirty="0"/>
          </a:p>
        </p:txBody>
      </p:sp>
      <p:sp>
        <p:nvSpPr>
          <p:cNvPr id="13" name="Rounded Rectangle 12"/>
          <p:cNvSpPr/>
          <p:nvPr/>
        </p:nvSpPr>
        <p:spPr>
          <a:xfrm>
            <a:off x="3172326" y="3110163"/>
            <a:ext cx="2033337" cy="733926"/>
          </a:xfrm>
          <a:prstGeom prst="roundRect">
            <a:avLst/>
          </a:prstGeom>
          <a:solidFill>
            <a:srgbClr val="F4C414"/>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مغز و حافظه</a:t>
            </a:r>
            <a:endParaRPr lang="fa-IR" dirty="0"/>
          </a:p>
        </p:txBody>
      </p:sp>
      <p:sp>
        <p:nvSpPr>
          <p:cNvPr id="14" name="Rounded Rectangle 13"/>
          <p:cNvSpPr/>
          <p:nvPr/>
        </p:nvSpPr>
        <p:spPr>
          <a:xfrm>
            <a:off x="3190374" y="3964405"/>
            <a:ext cx="2033337" cy="733926"/>
          </a:xfrm>
          <a:prstGeom prst="round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حواس پنج گانه</a:t>
            </a:r>
            <a:endParaRPr lang="fa-IR" dirty="0"/>
          </a:p>
        </p:txBody>
      </p:sp>
      <p:sp>
        <p:nvSpPr>
          <p:cNvPr id="15" name="Rounded Rectangle 14"/>
          <p:cNvSpPr/>
          <p:nvPr/>
        </p:nvSpPr>
        <p:spPr>
          <a:xfrm>
            <a:off x="3190374" y="4818647"/>
            <a:ext cx="2033337" cy="733926"/>
          </a:xfrm>
          <a:prstGeom prst="roundRect">
            <a:avLst/>
          </a:prstGeom>
          <a:solidFill>
            <a:srgbClr val="5D156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زبان و دولب</a:t>
            </a:r>
            <a:endParaRPr lang="fa-IR" dirty="0"/>
          </a:p>
        </p:txBody>
      </p:sp>
      <p:sp>
        <p:nvSpPr>
          <p:cNvPr id="16" name="Rounded Rectangle 15"/>
          <p:cNvSpPr/>
          <p:nvPr/>
        </p:nvSpPr>
        <p:spPr>
          <a:xfrm>
            <a:off x="3190374" y="5672888"/>
            <a:ext cx="2033337" cy="733926"/>
          </a:xfrm>
          <a:prstGeom prst="roundRect">
            <a:avLst/>
          </a:prstGeom>
          <a:solidFill>
            <a:schemeClr val="accent2">
              <a:lumMod val="5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mtClean="0"/>
              <a:t>دست و پا</a:t>
            </a:r>
            <a:endParaRPr lang="fa-IR" dirty="0"/>
          </a:p>
        </p:txBody>
      </p:sp>
      <p:cxnSp>
        <p:nvCxnSpPr>
          <p:cNvPr id="3" name="Straight Connector 2"/>
          <p:cNvCxnSpPr>
            <a:stCxn id="12" idx="3"/>
            <a:endCxn id="7" idx="1"/>
          </p:cNvCxnSpPr>
          <p:nvPr/>
        </p:nvCxnSpPr>
        <p:spPr>
          <a:xfrm>
            <a:off x="5205664" y="2622884"/>
            <a:ext cx="1347536"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6" idx="1"/>
          </p:cNvCxnSpPr>
          <p:nvPr/>
        </p:nvCxnSpPr>
        <p:spPr>
          <a:xfrm>
            <a:off x="8586537" y="2622884"/>
            <a:ext cx="834190" cy="1221205"/>
          </a:xfrm>
          <a:prstGeom prst="bentConnector3">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3"/>
            <a:endCxn id="8" idx="1"/>
          </p:cNvCxnSpPr>
          <p:nvPr/>
        </p:nvCxnSpPr>
        <p:spPr>
          <a:xfrm>
            <a:off x="5205663" y="3477126"/>
            <a:ext cx="1347537"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3"/>
            <a:endCxn id="9" idx="1"/>
          </p:cNvCxnSpPr>
          <p:nvPr/>
        </p:nvCxnSpPr>
        <p:spPr>
          <a:xfrm>
            <a:off x="5223711" y="4331368"/>
            <a:ext cx="1329489"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3"/>
            <a:endCxn id="10" idx="1"/>
          </p:cNvCxnSpPr>
          <p:nvPr/>
        </p:nvCxnSpPr>
        <p:spPr>
          <a:xfrm>
            <a:off x="5223711" y="5185610"/>
            <a:ext cx="1329488"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6" idx="3"/>
            <a:endCxn id="11" idx="1"/>
          </p:cNvCxnSpPr>
          <p:nvPr/>
        </p:nvCxnSpPr>
        <p:spPr>
          <a:xfrm>
            <a:off x="5223711" y="6039851"/>
            <a:ext cx="1329488" cy="0"/>
          </a:xfrm>
          <a:prstGeom prst="line">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8" idx="3"/>
            <a:endCxn id="6" idx="1"/>
          </p:cNvCxnSpPr>
          <p:nvPr/>
        </p:nvCxnSpPr>
        <p:spPr>
          <a:xfrm>
            <a:off x="8586537" y="3477126"/>
            <a:ext cx="834190" cy="366963"/>
          </a:xfrm>
          <a:prstGeom prst="bentConnector3">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9" idx="3"/>
            <a:endCxn id="6" idx="1"/>
          </p:cNvCxnSpPr>
          <p:nvPr/>
        </p:nvCxnSpPr>
        <p:spPr>
          <a:xfrm flipV="1">
            <a:off x="8586537" y="3844089"/>
            <a:ext cx="834190" cy="487279"/>
          </a:xfrm>
          <a:prstGeom prst="bentConnector3">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0" idx="3"/>
            <a:endCxn id="6" idx="1"/>
          </p:cNvCxnSpPr>
          <p:nvPr/>
        </p:nvCxnSpPr>
        <p:spPr>
          <a:xfrm flipV="1">
            <a:off x="8586536" y="3844089"/>
            <a:ext cx="834191" cy="1341521"/>
          </a:xfrm>
          <a:prstGeom prst="bentConnector3">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1" idx="3"/>
            <a:endCxn id="6" idx="1"/>
          </p:cNvCxnSpPr>
          <p:nvPr/>
        </p:nvCxnSpPr>
        <p:spPr>
          <a:xfrm flipV="1">
            <a:off x="8586536" y="3844089"/>
            <a:ext cx="834191" cy="2195762"/>
          </a:xfrm>
          <a:prstGeom prst="bentConnector3">
            <a:avLst/>
          </a:prstGeom>
          <a:ln w="571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38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طرح اجرایی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517359" y="1173689"/>
            <a:ext cx="11168602" cy="5371490"/>
          </a:xfrm>
        </p:spPr>
        <p:txBody>
          <a:bodyPr>
            <a:normAutofit/>
          </a:bodyPr>
          <a:lstStyle/>
          <a:p>
            <a:pPr algn="r" rtl="1"/>
            <a:r>
              <a:rPr lang="fa-IR" sz="3200" dirty="0" smtClean="0">
                <a:latin typeface="Adobe Arabic" panose="02040503050201020203" pitchFamily="18" charset="-78"/>
                <a:cs typeface="Adobe Arabic" panose="02040503050201020203" pitchFamily="18" charset="-78"/>
              </a:rPr>
              <a:t>نکات مهم زیر در رسیدن به ادب باید مورد توجه قرار بگیرد:</a:t>
            </a:r>
          </a:p>
          <a:p>
            <a:pPr lvl="1" algn="r" rtl="1"/>
            <a:r>
              <a:rPr lang="fa-IR" sz="2800" dirty="0" smtClean="0">
                <a:latin typeface="Adobe Arabic" panose="02040503050201020203" pitchFamily="18" charset="-78"/>
                <a:cs typeface="Adobe Arabic" panose="02040503050201020203" pitchFamily="18" charset="-78"/>
              </a:rPr>
              <a:t>در برنامه بودن توان و کارکرد اعضای بدن بصورت مستمر</a:t>
            </a:r>
          </a:p>
          <a:p>
            <a:pPr lvl="1" algn="r" rtl="1"/>
            <a:r>
              <a:rPr lang="fa-IR" sz="2800" dirty="0" smtClean="0">
                <a:latin typeface="Adobe Arabic" panose="02040503050201020203" pitchFamily="18" charset="-78"/>
                <a:cs typeface="Adobe Arabic" panose="02040503050201020203" pitchFamily="18" charset="-78"/>
              </a:rPr>
              <a:t>قرار دادن اعضای بدن در سیر آموزشی جهت سهولت در ادب آموزی</a:t>
            </a:r>
          </a:p>
          <a:p>
            <a:pPr algn="r" rtl="1"/>
            <a:r>
              <a:rPr lang="fa-IR" sz="3200" dirty="0" smtClean="0">
                <a:latin typeface="Adobe Arabic" panose="02040503050201020203" pitchFamily="18" charset="-78"/>
                <a:cs typeface="Adobe Arabic" panose="02040503050201020203" pitchFamily="18" charset="-78"/>
              </a:rPr>
              <a:t>طرح اجرایی با توجه به موارد زیر انجام می شود:</a:t>
            </a:r>
          </a:p>
          <a:p>
            <a:pPr lvl="1" algn="r" rtl="1"/>
            <a:r>
              <a:rPr lang="fa-IR" sz="2800" dirty="0" smtClean="0">
                <a:latin typeface="Adobe Arabic" panose="02040503050201020203" pitchFamily="18" charset="-78"/>
                <a:cs typeface="Adobe Arabic" panose="02040503050201020203" pitchFamily="18" charset="-78"/>
              </a:rPr>
              <a:t>واقف بودن والدین یا مربیان به مقام و موقعیت هریک از اعضای بدن وتربیت هر عضو را برای عبودیت خاص آن </a:t>
            </a:r>
          </a:p>
          <a:p>
            <a:pPr lvl="1" algn="r" rtl="1"/>
            <a:r>
              <a:rPr lang="fa-IR" sz="2800" dirty="0" smtClean="0">
                <a:latin typeface="Adobe Arabic" panose="02040503050201020203" pitchFamily="18" charset="-78"/>
                <a:cs typeface="Adobe Arabic" panose="02040503050201020203" pitchFamily="18" charset="-78"/>
              </a:rPr>
              <a:t>آموزش غیر مستقیم و با تدبیر. ایجاد بستر تمرین و تکرار و مشورت برای ادب کردن.</a:t>
            </a:r>
          </a:p>
          <a:p>
            <a:pPr lvl="1" algn="r" rtl="1"/>
            <a:r>
              <a:rPr lang="fa-IR" sz="2800" dirty="0" smtClean="0">
                <a:latin typeface="Adobe Arabic" panose="02040503050201020203" pitchFamily="18" charset="-78"/>
                <a:cs typeface="Adobe Arabic" panose="02040503050201020203" pitchFamily="18" charset="-78"/>
              </a:rPr>
              <a:t>مساعدت مربیان برای عمل های مناسب از جانب طفل</a:t>
            </a:r>
          </a:p>
          <a:p>
            <a:pPr lvl="1" algn="r" rtl="1"/>
            <a:r>
              <a:rPr lang="fa-IR" sz="2800" dirty="0" smtClean="0">
                <a:latin typeface="Adobe Arabic" panose="02040503050201020203" pitchFamily="18" charset="-78"/>
                <a:cs typeface="Adobe Arabic" panose="02040503050201020203" pitchFamily="18" charset="-78"/>
              </a:rPr>
              <a:t>توجه به اعضایی که در قرآن و روایات تاکید ویژه شده</a:t>
            </a:r>
          </a:p>
          <a:p>
            <a:pPr lvl="1" algn="r" rtl="1"/>
            <a:endParaRPr lang="fa-IR" dirty="0" smtClean="0"/>
          </a:p>
          <a:p>
            <a:pPr algn="r" rtl="1"/>
            <a:endParaRPr lang="fa-IR" dirty="0" smtClean="0"/>
          </a:p>
          <a:p>
            <a:pPr algn="r" rtl="1"/>
            <a:endParaRPr lang="fa-IR" dirty="0"/>
          </a:p>
        </p:txBody>
      </p:sp>
    </p:spTree>
    <p:extLst>
      <p:ext uri="{BB962C8B-B14F-4D97-AF65-F5344CB8AC3E}">
        <p14:creationId xmlns:p14="http://schemas.microsoft.com/office/powerpoint/2010/main" val="31972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شیوه های اجرایی در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5217521"/>
              </p:ext>
            </p:extLst>
          </p:nvPr>
        </p:nvGraphicFramePr>
        <p:xfrm>
          <a:off x="172277" y="1974572"/>
          <a:ext cx="11794435" cy="531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470232" y="1325218"/>
            <a:ext cx="3496480" cy="830997"/>
          </a:xfrm>
          <a:prstGeom prst="rect">
            <a:avLst/>
          </a:prstGeom>
          <a:noFill/>
          <a:ln w="38100">
            <a:solidFill>
              <a:schemeClr val="tx1"/>
            </a:solidFill>
          </a:ln>
        </p:spPr>
        <p:txBody>
          <a:bodyPr wrap="square" rtlCol="1">
            <a:spAutoFit/>
          </a:bodyPr>
          <a:lstStyle/>
          <a:p>
            <a:pPr algn="ctr" rtl="1"/>
            <a:r>
              <a:rPr lang="fa-IR" sz="2400" b="1" dirty="0" smtClean="0">
                <a:latin typeface="Adobe Arabic" panose="02040503050201020203" pitchFamily="18" charset="-78"/>
                <a:cs typeface="Adobe Arabic" panose="02040503050201020203" pitchFamily="18" charset="-78"/>
              </a:rPr>
              <a:t>سال هفتم: علم، توان و ادب</a:t>
            </a:r>
          </a:p>
          <a:p>
            <a:pPr algn="ctr" rtl="1"/>
            <a:r>
              <a:rPr lang="fa-IR" sz="2400" b="1" dirty="0" smtClean="0">
                <a:latin typeface="Adobe Arabic" panose="02040503050201020203" pitchFamily="18" charset="-78"/>
                <a:cs typeface="Adobe Arabic" panose="02040503050201020203" pitchFamily="18" charset="-78"/>
              </a:rPr>
              <a:t>پیرامون اعضای بدن خود و کارکردهای آن</a:t>
            </a:r>
            <a:endParaRPr lang="fa-IR" sz="24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54841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C0B9DDD-3ADC-4EBF-8F92-BE6E04CA343A}"/>
                                            </p:graphicEl>
                                          </p:spTgt>
                                        </p:tgtEl>
                                        <p:attrNameLst>
                                          <p:attrName>style.visibility</p:attrName>
                                        </p:attrNameLst>
                                      </p:cBhvr>
                                      <p:to>
                                        <p:strVal val="visible"/>
                                      </p:to>
                                    </p:set>
                                    <p:anim calcmode="lin" valueType="num">
                                      <p:cBhvr additive="base">
                                        <p:cTn id="7" dur="500" fill="hold"/>
                                        <p:tgtEl>
                                          <p:spTgt spid="5">
                                            <p:graphicEl>
                                              <a:dgm id="{BC0B9DDD-3ADC-4EBF-8F92-BE6E04CA343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C0B9DDD-3ADC-4EBF-8F92-BE6E04CA343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463ED551-620E-4DCC-8F58-1D2C73B0DD89}"/>
                                            </p:graphicEl>
                                          </p:spTgt>
                                        </p:tgtEl>
                                        <p:attrNameLst>
                                          <p:attrName>style.visibility</p:attrName>
                                        </p:attrNameLst>
                                      </p:cBhvr>
                                      <p:to>
                                        <p:strVal val="visible"/>
                                      </p:to>
                                    </p:set>
                                    <p:anim calcmode="lin" valueType="num">
                                      <p:cBhvr additive="base">
                                        <p:cTn id="11" dur="500" fill="hold"/>
                                        <p:tgtEl>
                                          <p:spTgt spid="5">
                                            <p:graphicEl>
                                              <a:dgm id="{463ED551-620E-4DCC-8F58-1D2C73B0DD8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463ED551-620E-4DCC-8F58-1D2C73B0DD89}"/>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781B7151-3A0B-4425-AE64-9F5CCF668370}"/>
                                            </p:graphicEl>
                                          </p:spTgt>
                                        </p:tgtEl>
                                        <p:attrNameLst>
                                          <p:attrName>style.visibility</p:attrName>
                                        </p:attrNameLst>
                                      </p:cBhvr>
                                      <p:to>
                                        <p:strVal val="visible"/>
                                      </p:to>
                                    </p:set>
                                    <p:anim calcmode="lin" valueType="num">
                                      <p:cBhvr additive="base">
                                        <p:cTn id="15" dur="500" fill="hold"/>
                                        <p:tgtEl>
                                          <p:spTgt spid="5">
                                            <p:graphicEl>
                                              <a:dgm id="{781B7151-3A0B-4425-AE64-9F5CCF66837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781B7151-3A0B-4425-AE64-9F5CCF668370}"/>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4AA31F02-64AA-46E6-A1B4-1F2A60B5ECBD}"/>
                                            </p:graphicEl>
                                          </p:spTgt>
                                        </p:tgtEl>
                                        <p:attrNameLst>
                                          <p:attrName>style.visibility</p:attrName>
                                        </p:attrNameLst>
                                      </p:cBhvr>
                                      <p:to>
                                        <p:strVal val="visible"/>
                                      </p:to>
                                    </p:set>
                                    <p:anim calcmode="lin" valueType="num">
                                      <p:cBhvr additive="base">
                                        <p:cTn id="21" dur="500" fill="hold"/>
                                        <p:tgtEl>
                                          <p:spTgt spid="5">
                                            <p:graphicEl>
                                              <a:dgm id="{4AA31F02-64AA-46E6-A1B4-1F2A60B5ECB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4AA31F02-64AA-46E6-A1B4-1F2A60B5ECB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D4D73369-490F-4A4F-AB92-9EF2C830A5DE}"/>
                                            </p:graphicEl>
                                          </p:spTgt>
                                        </p:tgtEl>
                                        <p:attrNameLst>
                                          <p:attrName>style.visibility</p:attrName>
                                        </p:attrNameLst>
                                      </p:cBhvr>
                                      <p:to>
                                        <p:strVal val="visible"/>
                                      </p:to>
                                    </p:set>
                                    <p:anim calcmode="lin" valueType="num">
                                      <p:cBhvr additive="base">
                                        <p:cTn id="25" dur="500" fill="hold"/>
                                        <p:tgtEl>
                                          <p:spTgt spid="5">
                                            <p:graphicEl>
                                              <a:dgm id="{D4D73369-490F-4A4F-AB92-9EF2C830A5D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D4D73369-490F-4A4F-AB92-9EF2C830A5DE}"/>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9BA4ABA1-C413-4A27-B263-D00E718D56A3}"/>
                                            </p:graphicEl>
                                          </p:spTgt>
                                        </p:tgtEl>
                                        <p:attrNameLst>
                                          <p:attrName>style.visibility</p:attrName>
                                        </p:attrNameLst>
                                      </p:cBhvr>
                                      <p:to>
                                        <p:strVal val="visible"/>
                                      </p:to>
                                    </p:set>
                                    <p:anim calcmode="lin" valueType="num">
                                      <p:cBhvr additive="base">
                                        <p:cTn id="29" dur="500" fill="hold"/>
                                        <p:tgtEl>
                                          <p:spTgt spid="5">
                                            <p:graphicEl>
                                              <a:dgm id="{9BA4ABA1-C413-4A27-B263-D00E718D56A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9BA4ABA1-C413-4A27-B263-D00E718D56A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graphicEl>
                                              <a:dgm id="{9D748D5A-21BC-4DF2-973B-6E60F369694C}"/>
                                            </p:graphicEl>
                                          </p:spTgt>
                                        </p:tgtEl>
                                        <p:attrNameLst>
                                          <p:attrName>style.visibility</p:attrName>
                                        </p:attrNameLst>
                                      </p:cBhvr>
                                      <p:to>
                                        <p:strVal val="visible"/>
                                      </p:to>
                                    </p:set>
                                    <p:anim calcmode="lin" valueType="num">
                                      <p:cBhvr additive="base">
                                        <p:cTn id="35" dur="500" fill="hold"/>
                                        <p:tgtEl>
                                          <p:spTgt spid="5">
                                            <p:graphicEl>
                                              <a:dgm id="{9D748D5A-21BC-4DF2-973B-6E60F369694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9D748D5A-21BC-4DF2-973B-6E60F369694C}"/>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graphicEl>
                                              <a:dgm id="{EDC32291-B065-4F85-963E-D58880E5AC25}"/>
                                            </p:graphicEl>
                                          </p:spTgt>
                                        </p:tgtEl>
                                        <p:attrNameLst>
                                          <p:attrName>style.visibility</p:attrName>
                                        </p:attrNameLst>
                                      </p:cBhvr>
                                      <p:to>
                                        <p:strVal val="visible"/>
                                      </p:to>
                                    </p:set>
                                    <p:anim calcmode="lin" valueType="num">
                                      <p:cBhvr additive="base">
                                        <p:cTn id="39" dur="500" fill="hold"/>
                                        <p:tgtEl>
                                          <p:spTgt spid="5">
                                            <p:graphicEl>
                                              <a:dgm id="{EDC32291-B065-4F85-963E-D58880E5AC25}"/>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EDC32291-B065-4F85-963E-D58880E5AC25}"/>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FDA73A9E-551F-46AD-BE7B-80FC9A302732}"/>
                                            </p:graphicEl>
                                          </p:spTgt>
                                        </p:tgtEl>
                                        <p:attrNameLst>
                                          <p:attrName>style.visibility</p:attrName>
                                        </p:attrNameLst>
                                      </p:cBhvr>
                                      <p:to>
                                        <p:strVal val="visible"/>
                                      </p:to>
                                    </p:set>
                                    <p:anim calcmode="lin" valueType="num">
                                      <p:cBhvr additive="base">
                                        <p:cTn id="43" dur="500" fill="hold"/>
                                        <p:tgtEl>
                                          <p:spTgt spid="5">
                                            <p:graphicEl>
                                              <a:dgm id="{FDA73A9E-551F-46AD-BE7B-80FC9A30273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FDA73A9E-551F-46AD-BE7B-80FC9A30273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BA2238DE-CB87-47F8-91AE-E932B963A7B7}"/>
                                            </p:graphicEl>
                                          </p:spTgt>
                                        </p:tgtEl>
                                        <p:attrNameLst>
                                          <p:attrName>style.visibility</p:attrName>
                                        </p:attrNameLst>
                                      </p:cBhvr>
                                      <p:to>
                                        <p:strVal val="visible"/>
                                      </p:to>
                                    </p:set>
                                    <p:anim calcmode="lin" valueType="num">
                                      <p:cBhvr additive="base">
                                        <p:cTn id="49" dur="500" fill="hold"/>
                                        <p:tgtEl>
                                          <p:spTgt spid="5">
                                            <p:graphicEl>
                                              <a:dgm id="{BA2238DE-CB87-47F8-91AE-E932B963A7B7}"/>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BA2238DE-CB87-47F8-91AE-E932B963A7B7}"/>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19405A18-D03B-4023-A0E8-1837AAFD098C}"/>
                                            </p:graphicEl>
                                          </p:spTgt>
                                        </p:tgtEl>
                                        <p:attrNameLst>
                                          <p:attrName>style.visibility</p:attrName>
                                        </p:attrNameLst>
                                      </p:cBhvr>
                                      <p:to>
                                        <p:strVal val="visible"/>
                                      </p:to>
                                    </p:set>
                                    <p:anim calcmode="lin" valueType="num">
                                      <p:cBhvr additive="base">
                                        <p:cTn id="53" dur="500" fill="hold"/>
                                        <p:tgtEl>
                                          <p:spTgt spid="5">
                                            <p:graphicEl>
                                              <a:dgm id="{19405A18-D03B-4023-A0E8-1837AAFD098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19405A18-D03B-4023-A0E8-1837AAFD098C}"/>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32FD14A7-7B3F-4E90-9123-8E4B3263B501}"/>
                                            </p:graphicEl>
                                          </p:spTgt>
                                        </p:tgtEl>
                                        <p:attrNameLst>
                                          <p:attrName>style.visibility</p:attrName>
                                        </p:attrNameLst>
                                      </p:cBhvr>
                                      <p:to>
                                        <p:strVal val="visible"/>
                                      </p:to>
                                    </p:set>
                                    <p:anim calcmode="lin" valueType="num">
                                      <p:cBhvr additive="base">
                                        <p:cTn id="57" dur="500" fill="hold"/>
                                        <p:tgtEl>
                                          <p:spTgt spid="5">
                                            <p:graphicEl>
                                              <a:dgm id="{32FD14A7-7B3F-4E90-9123-8E4B3263B501}"/>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32FD14A7-7B3F-4E90-9123-8E4B3263B501}"/>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182F1372-103E-4A99-A4AC-A9B461D41238}"/>
                                            </p:graphicEl>
                                          </p:spTgt>
                                        </p:tgtEl>
                                        <p:attrNameLst>
                                          <p:attrName>style.visibility</p:attrName>
                                        </p:attrNameLst>
                                      </p:cBhvr>
                                      <p:to>
                                        <p:strVal val="visible"/>
                                      </p:to>
                                    </p:set>
                                    <p:anim calcmode="lin" valueType="num">
                                      <p:cBhvr additive="base">
                                        <p:cTn id="63" dur="500" fill="hold"/>
                                        <p:tgtEl>
                                          <p:spTgt spid="5">
                                            <p:graphicEl>
                                              <a:dgm id="{182F1372-103E-4A99-A4AC-A9B461D41238}"/>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182F1372-103E-4A99-A4AC-A9B461D41238}"/>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6BC756F3-95B3-44BE-8E34-4B9B75B59D76}"/>
                                            </p:graphicEl>
                                          </p:spTgt>
                                        </p:tgtEl>
                                        <p:attrNameLst>
                                          <p:attrName>style.visibility</p:attrName>
                                        </p:attrNameLst>
                                      </p:cBhvr>
                                      <p:to>
                                        <p:strVal val="visible"/>
                                      </p:to>
                                    </p:set>
                                    <p:anim calcmode="lin" valueType="num">
                                      <p:cBhvr additive="base">
                                        <p:cTn id="67" dur="500" fill="hold"/>
                                        <p:tgtEl>
                                          <p:spTgt spid="5">
                                            <p:graphicEl>
                                              <a:dgm id="{6BC756F3-95B3-44BE-8E34-4B9B75B59D7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6BC756F3-95B3-44BE-8E34-4B9B75B59D76}"/>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graphicEl>
                                              <a:dgm id="{312A5072-7D19-4BD4-907C-18DD8788D471}"/>
                                            </p:graphicEl>
                                          </p:spTgt>
                                        </p:tgtEl>
                                        <p:attrNameLst>
                                          <p:attrName>style.visibility</p:attrName>
                                        </p:attrNameLst>
                                      </p:cBhvr>
                                      <p:to>
                                        <p:strVal val="visible"/>
                                      </p:to>
                                    </p:set>
                                    <p:anim calcmode="lin" valueType="num">
                                      <p:cBhvr additive="base">
                                        <p:cTn id="71" dur="500" fill="hold"/>
                                        <p:tgtEl>
                                          <p:spTgt spid="5">
                                            <p:graphicEl>
                                              <a:dgm id="{312A5072-7D19-4BD4-907C-18DD8788D471}"/>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graphicEl>
                                              <a:dgm id="{312A5072-7D19-4BD4-907C-18DD8788D471}"/>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
                                            <p:graphicEl>
                                              <a:dgm id="{3AEAD48F-2606-4BEA-9D02-2D982013B6E4}"/>
                                            </p:graphicEl>
                                          </p:spTgt>
                                        </p:tgtEl>
                                        <p:attrNameLst>
                                          <p:attrName>style.visibility</p:attrName>
                                        </p:attrNameLst>
                                      </p:cBhvr>
                                      <p:to>
                                        <p:strVal val="visible"/>
                                      </p:to>
                                    </p:set>
                                    <p:anim calcmode="lin" valueType="num">
                                      <p:cBhvr additive="base">
                                        <p:cTn id="77" dur="500" fill="hold"/>
                                        <p:tgtEl>
                                          <p:spTgt spid="5">
                                            <p:graphicEl>
                                              <a:dgm id="{3AEAD48F-2606-4BEA-9D02-2D982013B6E4}"/>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3AEAD48F-2606-4BEA-9D02-2D982013B6E4}"/>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
                                            <p:graphicEl>
                                              <a:dgm id="{ABB170AF-0DB8-4178-A779-AF63F4A9FBF4}"/>
                                            </p:graphicEl>
                                          </p:spTgt>
                                        </p:tgtEl>
                                        <p:attrNameLst>
                                          <p:attrName>style.visibility</p:attrName>
                                        </p:attrNameLst>
                                      </p:cBhvr>
                                      <p:to>
                                        <p:strVal val="visible"/>
                                      </p:to>
                                    </p:set>
                                    <p:anim calcmode="lin" valueType="num">
                                      <p:cBhvr additive="base">
                                        <p:cTn id="81" dur="500" fill="hold"/>
                                        <p:tgtEl>
                                          <p:spTgt spid="5">
                                            <p:graphicEl>
                                              <a:dgm id="{ABB170AF-0DB8-4178-A779-AF63F4A9FBF4}"/>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graphicEl>
                                              <a:dgm id="{ABB170AF-0DB8-4178-A779-AF63F4A9FB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fa-IR" dirty="0">
              <a:latin typeface="Adobe Arabic" panose="02040503050201020203" pitchFamily="18" charset="-78"/>
              <a:cs typeface="Adobe Arabic" panose="02040503050201020203" pitchFamily="18" charset="-78"/>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920809345"/>
              </p:ext>
            </p:extLst>
          </p:nvPr>
        </p:nvGraphicFramePr>
        <p:xfrm>
          <a:off x="4215444" y="998682"/>
          <a:ext cx="4290646" cy="5430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1400212" y="1524000"/>
            <a:ext cx="2215540" cy="962526"/>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atin typeface="Adobe Arabic" panose="02040503050201020203" pitchFamily="18" charset="-78"/>
                <a:cs typeface="Adobe Arabic" panose="02040503050201020203" pitchFamily="18" charset="-78"/>
              </a:rPr>
              <a:t>قلب</a:t>
            </a:r>
            <a:endParaRPr lang="fa-IR" sz="3200" dirty="0">
              <a:latin typeface="Adobe Arabic" panose="02040503050201020203" pitchFamily="18" charset="-78"/>
              <a:cs typeface="Adobe Arabic" panose="02040503050201020203" pitchFamily="18" charset="-78"/>
            </a:endParaRPr>
          </a:p>
        </p:txBody>
      </p:sp>
      <p:sp>
        <p:nvSpPr>
          <p:cNvPr id="7" name="Rounded Rectangle 6"/>
          <p:cNvSpPr/>
          <p:nvPr/>
        </p:nvSpPr>
        <p:spPr>
          <a:xfrm>
            <a:off x="1400211" y="2378242"/>
            <a:ext cx="2215540" cy="962526"/>
          </a:xfrm>
          <a:prstGeom prst="roundRect">
            <a:avLst/>
          </a:prstGeom>
          <a:solidFill>
            <a:srgbClr val="F4C414"/>
          </a:solidFill>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atin typeface="Adobe Arabic" panose="02040503050201020203" pitchFamily="18" charset="-78"/>
                <a:cs typeface="Adobe Arabic" panose="02040503050201020203" pitchFamily="18" charset="-78"/>
              </a:rPr>
              <a:t>مغز و حافظه</a:t>
            </a:r>
            <a:endParaRPr lang="fa-IR" sz="3200" dirty="0">
              <a:latin typeface="Adobe Arabic" panose="02040503050201020203" pitchFamily="18" charset="-78"/>
              <a:cs typeface="Adobe Arabic" panose="02040503050201020203" pitchFamily="18" charset="-78"/>
            </a:endParaRPr>
          </a:p>
        </p:txBody>
      </p:sp>
      <p:sp>
        <p:nvSpPr>
          <p:cNvPr id="8" name="Rounded Rectangle 7"/>
          <p:cNvSpPr/>
          <p:nvPr/>
        </p:nvSpPr>
        <p:spPr>
          <a:xfrm>
            <a:off x="1418259" y="3232484"/>
            <a:ext cx="2215540" cy="962526"/>
          </a:xfrm>
          <a:prstGeom prst="roundRect">
            <a:avLst/>
          </a:prstGeom>
          <a:solidFill>
            <a:schemeClr val="accent5">
              <a:lumMod val="75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atin typeface="Adobe Arabic" panose="02040503050201020203" pitchFamily="18" charset="-78"/>
                <a:cs typeface="Adobe Arabic" panose="02040503050201020203" pitchFamily="18" charset="-78"/>
              </a:rPr>
              <a:t>حواس پنج گانه</a:t>
            </a:r>
            <a:endParaRPr lang="fa-IR" sz="3200" dirty="0">
              <a:latin typeface="Adobe Arabic" panose="02040503050201020203" pitchFamily="18" charset="-78"/>
              <a:cs typeface="Adobe Arabic" panose="02040503050201020203" pitchFamily="18" charset="-78"/>
            </a:endParaRPr>
          </a:p>
        </p:txBody>
      </p:sp>
      <p:sp>
        <p:nvSpPr>
          <p:cNvPr id="9" name="Rounded Rectangle 8"/>
          <p:cNvSpPr/>
          <p:nvPr/>
        </p:nvSpPr>
        <p:spPr>
          <a:xfrm>
            <a:off x="1418259" y="4086726"/>
            <a:ext cx="2215540" cy="962526"/>
          </a:xfrm>
          <a:prstGeom prst="roundRect">
            <a:avLst/>
          </a:prstGeom>
          <a:solidFill>
            <a:srgbClr val="5D156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atin typeface="Adobe Arabic" panose="02040503050201020203" pitchFamily="18" charset="-78"/>
                <a:cs typeface="Adobe Arabic" panose="02040503050201020203" pitchFamily="18" charset="-78"/>
              </a:rPr>
              <a:t>زبان و دولب</a:t>
            </a:r>
            <a:endParaRPr lang="fa-IR" sz="3200" dirty="0">
              <a:latin typeface="Adobe Arabic" panose="02040503050201020203" pitchFamily="18" charset="-78"/>
              <a:cs typeface="Adobe Arabic" panose="02040503050201020203" pitchFamily="18" charset="-78"/>
            </a:endParaRPr>
          </a:p>
        </p:txBody>
      </p:sp>
      <p:sp>
        <p:nvSpPr>
          <p:cNvPr id="10" name="Rounded Rectangle 9"/>
          <p:cNvSpPr/>
          <p:nvPr/>
        </p:nvSpPr>
        <p:spPr>
          <a:xfrm>
            <a:off x="1418259" y="4940967"/>
            <a:ext cx="2215540" cy="962526"/>
          </a:xfrm>
          <a:prstGeom prst="roundRect">
            <a:avLst/>
          </a:prstGeom>
          <a:solidFill>
            <a:schemeClr val="accent2">
              <a:lumMod val="50000"/>
            </a:schemeClr>
          </a:solid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smtClean="0">
                <a:latin typeface="Adobe Arabic" panose="02040503050201020203" pitchFamily="18" charset="-78"/>
                <a:cs typeface="Adobe Arabic" panose="02040503050201020203" pitchFamily="18" charset="-78"/>
              </a:rPr>
              <a:t>دست و پا</a:t>
            </a:r>
            <a:endParaRPr lang="fa-IR" sz="3200" dirty="0">
              <a:latin typeface="Adobe Arabic" panose="02040503050201020203" pitchFamily="18" charset="-78"/>
              <a:cs typeface="Adobe Arabic" panose="02040503050201020203" pitchFamily="18" charset="-78"/>
            </a:endParaRPr>
          </a:p>
        </p:txBody>
      </p:sp>
      <p:sp>
        <p:nvSpPr>
          <p:cNvPr id="12" name="Multiply 11"/>
          <p:cNvSpPr/>
          <p:nvPr/>
        </p:nvSpPr>
        <p:spPr>
          <a:xfrm>
            <a:off x="4107766" y="3181643"/>
            <a:ext cx="844061" cy="8299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Equal 12"/>
          <p:cNvSpPr/>
          <p:nvPr/>
        </p:nvSpPr>
        <p:spPr>
          <a:xfrm>
            <a:off x="8675168" y="3221304"/>
            <a:ext cx="1153551" cy="74595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TextBox 13"/>
          <p:cNvSpPr txBox="1"/>
          <p:nvPr/>
        </p:nvSpPr>
        <p:spPr>
          <a:xfrm>
            <a:off x="9997797" y="2571734"/>
            <a:ext cx="2030080" cy="2062103"/>
          </a:xfrm>
          <a:prstGeom prst="rect">
            <a:avLst/>
          </a:prstGeom>
          <a:noFill/>
          <a:ln w="38100">
            <a:solidFill>
              <a:srgbClr val="319331"/>
            </a:solidFill>
          </a:ln>
        </p:spPr>
        <p:txBody>
          <a:bodyPr wrap="square" rtlCol="1">
            <a:spAutoFit/>
          </a:bodyPr>
          <a:lstStyle/>
          <a:p>
            <a:pPr algn="ctr" rtl="1"/>
            <a:r>
              <a:rPr lang="fa-IR" sz="3200" b="1" dirty="0" smtClean="0">
                <a:latin typeface="Adobe Arabic" panose="02040503050201020203" pitchFamily="18" charset="-78"/>
                <a:cs typeface="Adobe Arabic" panose="02040503050201020203" pitchFamily="18" charset="-78"/>
              </a:rPr>
              <a:t>علم، توان و ادب</a:t>
            </a:r>
          </a:p>
          <a:p>
            <a:pPr algn="ctr" rtl="1"/>
            <a:r>
              <a:rPr lang="fa-IR" sz="3200" b="1" dirty="0" smtClean="0">
                <a:latin typeface="Adobe Arabic" panose="02040503050201020203" pitchFamily="18" charset="-78"/>
                <a:cs typeface="Adobe Arabic" panose="02040503050201020203" pitchFamily="18" charset="-78"/>
              </a:rPr>
              <a:t>پیرامون اعضای بدن خود و کارکردهای آن</a:t>
            </a:r>
            <a:endParaRPr lang="fa-IR" sz="32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64347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dgm id="{F5C14FE4-96F8-49A2-A811-1CED42BEA011}"/>
                                            </p:graphicEl>
                                          </p:spTgt>
                                        </p:tgtEl>
                                        <p:attrNameLst>
                                          <p:attrName>style.visibility</p:attrName>
                                        </p:attrNameLst>
                                      </p:cBhvr>
                                      <p:to>
                                        <p:strVal val="visible"/>
                                      </p:to>
                                    </p:set>
                                    <p:anim calcmode="lin" valueType="num">
                                      <p:cBhvr additive="base">
                                        <p:cTn id="7" dur="500" fill="hold"/>
                                        <p:tgtEl>
                                          <p:spTgt spid="11">
                                            <p:graphicEl>
                                              <a:dgm id="{F5C14FE4-96F8-49A2-A811-1CED42BEA01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dgm id="{F5C14FE4-96F8-49A2-A811-1CED42BEA011}"/>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graphicEl>
                                              <a:dgm id="{D592AC22-70E4-420B-B99F-FA0EFAFE98BA}"/>
                                            </p:graphicEl>
                                          </p:spTgt>
                                        </p:tgtEl>
                                        <p:attrNameLst>
                                          <p:attrName>style.visibility</p:attrName>
                                        </p:attrNameLst>
                                      </p:cBhvr>
                                      <p:to>
                                        <p:strVal val="visible"/>
                                      </p:to>
                                    </p:set>
                                    <p:anim calcmode="lin" valueType="num">
                                      <p:cBhvr additive="base">
                                        <p:cTn id="11" dur="500" fill="hold"/>
                                        <p:tgtEl>
                                          <p:spTgt spid="11">
                                            <p:graphicEl>
                                              <a:dgm id="{D592AC22-70E4-420B-B99F-FA0EFAFE98BA}"/>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graphicEl>
                                              <a:dgm id="{D592AC22-70E4-420B-B99F-FA0EFAFE98BA}"/>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graphicEl>
                                              <a:dgm id="{64D1219B-C282-4A49-AE20-55BD0D7F8063}"/>
                                            </p:graphicEl>
                                          </p:spTgt>
                                        </p:tgtEl>
                                        <p:attrNameLst>
                                          <p:attrName>style.visibility</p:attrName>
                                        </p:attrNameLst>
                                      </p:cBhvr>
                                      <p:to>
                                        <p:strVal val="visible"/>
                                      </p:to>
                                    </p:set>
                                    <p:anim calcmode="lin" valueType="num">
                                      <p:cBhvr additive="base">
                                        <p:cTn id="15" dur="500" fill="hold"/>
                                        <p:tgtEl>
                                          <p:spTgt spid="11">
                                            <p:graphicEl>
                                              <a:dgm id="{64D1219B-C282-4A49-AE20-55BD0D7F8063}"/>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graphicEl>
                                              <a:dgm id="{64D1219B-C282-4A49-AE20-55BD0D7F8063}"/>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graphicEl>
                                              <a:dgm id="{3CB37576-51FE-4268-89AE-5E0A2721D711}"/>
                                            </p:graphicEl>
                                          </p:spTgt>
                                        </p:tgtEl>
                                        <p:attrNameLst>
                                          <p:attrName>style.visibility</p:attrName>
                                        </p:attrNameLst>
                                      </p:cBhvr>
                                      <p:to>
                                        <p:strVal val="visible"/>
                                      </p:to>
                                    </p:set>
                                    <p:anim calcmode="lin" valueType="num">
                                      <p:cBhvr additive="base">
                                        <p:cTn id="21" dur="500" fill="hold"/>
                                        <p:tgtEl>
                                          <p:spTgt spid="11">
                                            <p:graphicEl>
                                              <a:dgm id="{3CB37576-51FE-4268-89AE-5E0A2721D711}"/>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graphicEl>
                                              <a:dgm id="{3CB37576-51FE-4268-89AE-5E0A2721D711}"/>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graphicEl>
                                              <a:dgm id="{80246FEE-11BD-443C-B33B-E6C53B997660}"/>
                                            </p:graphicEl>
                                          </p:spTgt>
                                        </p:tgtEl>
                                        <p:attrNameLst>
                                          <p:attrName>style.visibility</p:attrName>
                                        </p:attrNameLst>
                                      </p:cBhvr>
                                      <p:to>
                                        <p:strVal val="visible"/>
                                      </p:to>
                                    </p:set>
                                    <p:anim calcmode="lin" valueType="num">
                                      <p:cBhvr additive="base">
                                        <p:cTn id="25" dur="500" fill="hold"/>
                                        <p:tgtEl>
                                          <p:spTgt spid="11">
                                            <p:graphicEl>
                                              <a:dgm id="{80246FEE-11BD-443C-B33B-E6C53B99766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graphicEl>
                                              <a:dgm id="{80246FEE-11BD-443C-B33B-E6C53B99766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graphicEl>
                                              <a:dgm id="{4E7B88E8-F86A-4A95-917B-0317E0E79020}"/>
                                            </p:graphicEl>
                                          </p:spTgt>
                                        </p:tgtEl>
                                        <p:attrNameLst>
                                          <p:attrName>style.visibility</p:attrName>
                                        </p:attrNameLst>
                                      </p:cBhvr>
                                      <p:to>
                                        <p:strVal val="visible"/>
                                      </p:to>
                                    </p:set>
                                    <p:anim calcmode="lin" valueType="num">
                                      <p:cBhvr additive="base">
                                        <p:cTn id="31" dur="500" fill="hold"/>
                                        <p:tgtEl>
                                          <p:spTgt spid="11">
                                            <p:graphicEl>
                                              <a:dgm id="{4E7B88E8-F86A-4A95-917B-0317E0E79020}"/>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graphicEl>
                                              <a:dgm id="{4E7B88E8-F86A-4A95-917B-0317E0E79020}"/>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graphicEl>
                                              <a:dgm id="{931327BE-C7B2-4E56-A092-7944C5D49FB0}"/>
                                            </p:graphicEl>
                                          </p:spTgt>
                                        </p:tgtEl>
                                        <p:attrNameLst>
                                          <p:attrName>style.visibility</p:attrName>
                                        </p:attrNameLst>
                                      </p:cBhvr>
                                      <p:to>
                                        <p:strVal val="visible"/>
                                      </p:to>
                                    </p:set>
                                    <p:anim calcmode="lin" valueType="num">
                                      <p:cBhvr additive="base">
                                        <p:cTn id="35" dur="500" fill="hold"/>
                                        <p:tgtEl>
                                          <p:spTgt spid="11">
                                            <p:graphicEl>
                                              <a:dgm id="{931327BE-C7B2-4E56-A092-7944C5D49FB0}"/>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graphicEl>
                                              <a:dgm id="{931327BE-C7B2-4E56-A092-7944C5D49FB0}"/>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graphicEl>
                                              <a:dgm id="{2558FEB8-9D81-4BEA-B354-C995B4EE6E88}"/>
                                            </p:graphicEl>
                                          </p:spTgt>
                                        </p:tgtEl>
                                        <p:attrNameLst>
                                          <p:attrName>style.visibility</p:attrName>
                                        </p:attrNameLst>
                                      </p:cBhvr>
                                      <p:to>
                                        <p:strVal val="visible"/>
                                      </p:to>
                                    </p:set>
                                    <p:anim calcmode="lin" valueType="num">
                                      <p:cBhvr additive="base">
                                        <p:cTn id="41" dur="500" fill="hold"/>
                                        <p:tgtEl>
                                          <p:spTgt spid="11">
                                            <p:graphicEl>
                                              <a:dgm id="{2558FEB8-9D81-4BEA-B354-C995B4EE6E88}"/>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graphicEl>
                                              <a:dgm id="{2558FEB8-9D81-4BEA-B354-C995B4EE6E88}"/>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graphicEl>
                                              <a:dgm id="{7567B2C2-F647-479E-A416-EC1A62D794B6}"/>
                                            </p:graphicEl>
                                          </p:spTgt>
                                        </p:tgtEl>
                                        <p:attrNameLst>
                                          <p:attrName>style.visibility</p:attrName>
                                        </p:attrNameLst>
                                      </p:cBhvr>
                                      <p:to>
                                        <p:strVal val="visible"/>
                                      </p:to>
                                    </p:set>
                                    <p:anim calcmode="lin" valueType="num">
                                      <p:cBhvr additive="base">
                                        <p:cTn id="45" dur="500" fill="hold"/>
                                        <p:tgtEl>
                                          <p:spTgt spid="11">
                                            <p:graphicEl>
                                              <a:dgm id="{7567B2C2-F647-479E-A416-EC1A62D794B6}"/>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graphicEl>
                                              <a:dgm id="{7567B2C2-F647-479E-A416-EC1A62D794B6}"/>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
                                            <p:graphicEl>
                                              <a:dgm id="{43B59FE8-5F6C-41F5-A295-8EF4AA2A6132}"/>
                                            </p:graphicEl>
                                          </p:spTgt>
                                        </p:tgtEl>
                                        <p:attrNameLst>
                                          <p:attrName>style.visibility</p:attrName>
                                        </p:attrNameLst>
                                      </p:cBhvr>
                                      <p:to>
                                        <p:strVal val="visible"/>
                                      </p:to>
                                    </p:set>
                                    <p:anim calcmode="lin" valueType="num">
                                      <p:cBhvr additive="base">
                                        <p:cTn id="51" dur="500" fill="hold"/>
                                        <p:tgtEl>
                                          <p:spTgt spid="11">
                                            <p:graphicEl>
                                              <a:dgm id="{43B59FE8-5F6C-41F5-A295-8EF4AA2A6132}"/>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graphicEl>
                                              <a:dgm id="{43B59FE8-5F6C-41F5-A295-8EF4AA2A6132}"/>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graphicEl>
                                              <a:dgm id="{71D87D03-4188-4B02-A1F6-9E5FAB310B6C}"/>
                                            </p:graphicEl>
                                          </p:spTgt>
                                        </p:tgtEl>
                                        <p:attrNameLst>
                                          <p:attrName>style.visibility</p:attrName>
                                        </p:attrNameLst>
                                      </p:cBhvr>
                                      <p:to>
                                        <p:strVal val="visible"/>
                                      </p:to>
                                    </p:set>
                                    <p:anim calcmode="lin" valueType="num">
                                      <p:cBhvr additive="base">
                                        <p:cTn id="55" dur="500" fill="hold"/>
                                        <p:tgtEl>
                                          <p:spTgt spid="11">
                                            <p:graphicEl>
                                              <a:dgm id="{71D87D03-4188-4B02-A1F6-9E5FAB310B6C}"/>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graphicEl>
                                              <a:dgm id="{71D87D03-4188-4B02-A1F6-9E5FAB310B6C}"/>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graphicEl>
                                              <a:dgm id="{B4DBB82D-4101-41D5-8344-B93415E17425}"/>
                                            </p:graphicEl>
                                          </p:spTgt>
                                        </p:tgtEl>
                                        <p:attrNameLst>
                                          <p:attrName>style.visibility</p:attrName>
                                        </p:attrNameLst>
                                      </p:cBhvr>
                                      <p:to>
                                        <p:strVal val="visible"/>
                                      </p:to>
                                    </p:set>
                                    <p:anim calcmode="lin" valueType="num">
                                      <p:cBhvr additive="base">
                                        <p:cTn id="61" dur="500" fill="hold"/>
                                        <p:tgtEl>
                                          <p:spTgt spid="11">
                                            <p:graphicEl>
                                              <a:dgm id="{B4DBB82D-4101-41D5-8344-B93415E17425}"/>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graphicEl>
                                              <a:dgm id="{B4DBB82D-4101-41D5-8344-B93415E17425}"/>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graphicEl>
                                              <a:dgm id="{CA566859-3A95-4DB1-915A-DCC573EAD525}"/>
                                            </p:graphicEl>
                                          </p:spTgt>
                                        </p:tgtEl>
                                        <p:attrNameLst>
                                          <p:attrName>style.visibility</p:attrName>
                                        </p:attrNameLst>
                                      </p:cBhvr>
                                      <p:to>
                                        <p:strVal val="visible"/>
                                      </p:to>
                                    </p:set>
                                    <p:anim calcmode="lin" valueType="num">
                                      <p:cBhvr additive="base">
                                        <p:cTn id="65" dur="500" fill="hold"/>
                                        <p:tgtEl>
                                          <p:spTgt spid="11">
                                            <p:graphicEl>
                                              <a:dgm id="{CA566859-3A95-4DB1-915A-DCC573EAD525}"/>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
                                            <p:graphicEl>
                                              <a:dgm id="{CA566859-3A95-4DB1-915A-DCC573EAD52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189" y="1694331"/>
            <a:ext cx="8283388" cy="2263940"/>
          </a:xfrm>
        </p:spPr>
        <p:txBody>
          <a:bodyPr>
            <a:normAutofit/>
          </a:bodyPr>
          <a:lstStyle/>
          <a:p>
            <a:pPr algn="r" rtl="1"/>
            <a:r>
              <a:rPr lang="fa-IR" sz="6600" b="1" dirty="0" smtClean="0">
                <a:latin typeface="Adobe Arabic" panose="02040503050201020203" pitchFamily="18" charset="-78"/>
                <a:cs typeface="Adobe Arabic" panose="02040503050201020203" pitchFamily="18" charset="-78"/>
              </a:rPr>
              <a:t>مرحله سوم</a:t>
            </a:r>
            <a:r>
              <a:rPr lang="fa-IR" sz="6600" dirty="0" smtClean="0">
                <a:latin typeface="Adobe Arabic" panose="02040503050201020203" pitchFamily="18" charset="-78"/>
                <a:cs typeface="Adobe Arabic" panose="02040503050201020203" pitchFamily="18" charset="-78"/>
              </a:rPr>
              <a:t/>
            </a:r>
            <a:br>
              <a:rPr lang="fa-IR" sz="6600" dirty="0" smtClean="0">
                <a:latin typeface="Adobe Arabic" panose="02040503050201020203" pitchFamily="18" charset="-78"/>
                <a:cs typeface="Adobe Arabic" panose="02040503050201020203" pitchFamily="18" charset="-78"/>
              </a:rPr>
            </a:br>
            <a:r>
              <a:rPr lang="fa-IR" sz="6600" dirty="0" smtClean="0">
                <a:latin typeface="Adobe Arabic" panose="02040503050201020203" pitchFamily="18" charset="-78"/>
                <a:cs typeface="Adobe Arabic" panose="02040503050201020203" pitchFamily="18" charset="-78"/>
              </a:rPr>
              <a:t>            </a:t>
            </a:r>
            <a:r>
              <a:rPr lang="fa-IR" sz="6600" dirty="0">
                <a:latin typeface="Adobe Arabic" panose="02040503050201020203" pitchFamily="18" charset="-78"/>
                <a:cs typeface="Adobe Arabic" panose="02040503050201020203" pitchFamily="18" charset="-78"/>
              </a:rPr>
              <a:t>	</a:t>
            </a:r>
            <a:r>
              <a:rPr lang="fa-IR" sz="6600" b="1" dirty="0" smtClean="0">
                <a:latin typeface="Adobe Arabic" panose="02040503050201020203" pitchFamily="18" charset="-78"/>
                <a:cs typeface="Adobe Arabic" panose="02040503050201020203" pitchFamily="18" charset="-78"/>
              </a:rPr>
              <a:t>توجه به وقت و اجل</a:t>
            </a:r>
            <a:endParaRPr lang="en-US" sz="66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65903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932948" y="521368"/>
            <a:ext cx="6575676" cy="922421"/>
          </a:xfrm>
        </p:spPr>
        <p:txBody>
          <a:bodyPr>
            <a:noAutofit/>
          </a:bodyPr>
          <a:lstStyle/>
          <a:p>
            <a:pPr algn="r" rtl="1"/>
            <a:r>
              <a:rPr lang="fa-IR" sz="5400" dirty="0" smtClean="0">
                <a:latin typeface="Adobe Arabic" panose="02040503050201020203" pitchFamily="18" charset="-78"/>
                <a:cs typeface="Adobe Arabic" panose="02040503050201020203" pitchFamily="18" charset="-78"/>
              </a:rPr>
              <a:t>معرفی دوره ظهور مشورت و ادب</a:t>
            </a:r>
            <a:endParaRPr sz="5400" dirty="0">
              <a:latin typeface="Adobe Arabic" panose="02040503050201020203" pitchFamily="18" charset="-78"/>
              <a:cs typeface="Adobe Arabic" panose="02040503050201020203" pitchFamily="18" charset="-78"/>
            </a:endParaRPr>
          </a:p>
        </p:txBody>
      </p:sp>
      <p:sp>
        <p:nvSpPr>
          <p:cNvPr id="14" name="Content Placeholder 13"/>
          <p:cNvSpPr>
            <a:spLocks noGrp="1"/>
          </p:cNvSpPr>
          <p:nvPr>
            <p:ph idx="1"/>
          </p:nvPr>
        </p:nvSpPr>
        <p:spPr>
          <a:xfrm>
            <a:off x="1034716" y="1752599"/>
            <a:ext cx="10088898" cy="4455695"/>
          </a:xfrm>
        </p:spPr>
        <p:txBody>
          <a:bodyPr>
            <a:normAutofit lnSpcReduction="10000"/>
          </a:bodyPr>
          <a:lstStyle/>
          <a:p>
            <a:pPr algn="r" rtl="1"/>
            <a:r>
              <a:rPr lang="fa-IR" dirty="0" smtClean="0">
                <a:latin typeface="Adobe Arabic" panose="02040503050201020203" pitchFamily="18" charset="-78"/>
                <a:cs typeface="Adobe Arabic" panose="02040503050201020203" pitchFamily="18" charset="-78"/>
              </a:rPr>
              <a:t>دوره دوم رشد نسبت به دوره قبل و دوره بعد</a:t>
            </a:r>
          </a:p>
          <a:p>
            <a:pPr algn="r" rtl="1"/>
            <a:r>
              <a:rPr lang="fa-IR" dirty="0" smtClean="0">
                <a:latin typeface="Adobe Arabic" panose="02040503050201020203" pitchFamily="18" charset="-78"/>
                <a:cs typeface="Adobe Arabic" panose="02040503050201020203" pitchFamily="18" charset="-78"/>
              </a:rPr>
              <a:t>مقاطع رشد در دوره دوم</a:t>
            </a:r>
          </a:p>
          <a:p>
            <a:pPr algn="r" rtl="1"/>
            <a:r>
              <a:rPr lang="fa-IR" dirty="0" smtClean="0">
                <a:latin typeface="Adobe Arabic" panose="02040503050201020203" pitchFamily="18" charset="-78"/>
                <a:cs typeface="Adobe Arabic" panose="02040503050201020203" pitchFamily="18" charset="-78"/>
              </a:rPr>
              <a:t>مراحل دوره دوم</a:t>
            </a:r>
          </a:p>
          <a:p>
            <a:pPr algn="r" rtl="1"/>
            <a:r>
              <a:rPr lang="fa-IR" dirty="0" smtClean="0">
                <a:latin typeface="Adobe Arabic" panose="02040503050201020203" pitchFamily="18" charset="-78"/>
                <a:cs typeface="Adobe Arabic" panose="02040503050201020203" pitchFamily="18" charset="-78"/>
              </a:rPr>
              <a:t>تعلیم و تزکیه در دوره دوم</a:t>
            </a:r>
          </a:p>
          <a:p>
            <a:pPr algn="r" rtl="1"/>
            <a:r>
              <a:rPr lang="fa-IR" dirty="0" smtClean="0">
                <a:latin typeface="Adobe Arabic" panose="02040503050201020203" pitchFamily="18" charset="-78"/>
                <a:cs typeface="Adobe Arabic" panose="02040503050201020203" pitchFamily="18" charset="-78"/>
              </a:rPr>
              <a:t>نقش کلیدی مساعدت اولیاء در دوره دوم</a:t>
            </a:r>
          </a:p>
          <a:p>
            <a:pPr algn="r" rtl="1"/>
            <a:r>
              <a:rPr lang="fa-IR" dirty="0" smtClean="0">
                <a:latin typeface="Adobe Arabic" panose="02040503050201020203" pitchFamily="18" charset="-78"/>
                <a:cs typeface="Adobe Arabic" panose="02040503050201020203" pitchFamily="18" charset="-78"/>
              </a:rPr>
              <a:t>ادب و علم و فضل، نتیجه و محصول دوره دوم</a:t>
            </a:r>
          </a:p>
          <a:p>
            <a:pPr algn="r" rtl="1"/>
            <a:r>
              <a:rPr lang="fa-IR" dirty="0" smtClean="0">
                <a:latin typeface="Adobe Arabic" panose="02040503050201020203" pitchFamily="18" charset="-78"/>
                <a:cs typeface="Adobe Arabic" panose="02040503050201020203" pitchFamily="18" charset="-78"/>
              </a:rPr>
              <a:t>وظیفه دیگران در دوره دوم</a:t>
            </a:r>
          </a:p>
          <a:p>
            <a:pPr algn="r" rtl="1"/>
            <a:r>
              <a:rPr lang="fa-IR" dirty="0" smtClean="0">
                <a:latin typeface="Adobe Arabic" panose="02040503050201020203" pitchFamily="18" charset="-78"/>
                <a:cs typeface="Adobe Arabic" panose="02040503050201020203" pitchFamily="18" charset="-78"/>
              </a:rPr>
              <a:t>مولفه های موثر برای تعلیم در دوره دوم</a:t>
            </a:r>
            <a:endParaRPr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5212" y="304800"/>
            <a:ext cx="10058402" cy="7351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r" rtl="1"/>
            <a:r>
              <a:rPr lang="fa-IR" b="1" dirty="0" smtClean="0">
                <a:latin typeface="Adobe Arabic" panose="02040503050201020203" pitchFamily="18" charset="-78"/>
                <a:cs typeface="Adobe Arabic" panose="02040503050201020203" pitchFamily="18" charset="-78"/>
              </a:rPr>
              <a:t>ویژگی های این مرحله</a:t>
            </a:r>
            <a:endParaRPr lang="fa-IR" b="1" dirty="0">
              <a:latin typeface="Adobe Arabic" panose="02040503050201020203" pitchFamily="18" charset="-78"/>
              <a:cs typeface="Adobe Arabic" panose="02040503050201020203" pitchFamily="18" charset="-78"/>
            </a:endParaRPr>
          </a:p>
        </p:txBody>
      </p:sp>
      <p:sp>
        <p:nvSpPr>
          <p:cNvPr id="5" name="Content Placeholder 2"/>
          <p:cNvSpPr txBox="1">
            <a:spLocks/>
          </p:cNvSpPr>
          <p:nvPr/>
        </p:nvSpPr>
        <p:spPr>
          <a:xfrm>
            <a:off x="450168" y="1238503"/>
            <a:ext cx="10673446" cy="1302430"/>
          </a:xfrm>
          <a:prstGeom prst="rect">
            <a:avLst/>
          </a:prstGeom>
        </p:spPr>
        <p:txBody>
          <a:bodyPr vert="horz" lIns="91440" tIns="45720" rIns="91440" bIns="45720" numCol="2" rtlCol="1">
            <a:normAutofit fontScale="25000" lnSpcReduction="20000"/>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algn="r" rtl="1"/>
            <a:r>
              <a:rPr lang="fa-IR" sz="12800" dirty="0" smtClean="0">
                <a:latin typeface="Adobe Arabic" panose="02040503050201020203" pitchFamily="18" charset="-78"/>
                <a:cs typeface="Adobe Arabic" panose="02040503050201020203" pitchFamily="18" charset="-78"/>
              </a:rPr>
              <a:t>محدود بودن دوره عمل </a:t>
            </a:r>
            <a:endParaRPr lang="fa-IR" sz="38400" dirty="0" smtClean="0">
              <a:latin typeface="Adobe Arabic" panose="02040503050201020203" pitchFamily="18" charset="-78"/>
              <a:cs typeface="Adobe Arabic" panose="02040503050201020203" pitchFamily="18" charset="-78"/>
            </a:endParaRPr>
          </a:p>
          <a:p>
            <a:pPr algn="r" rtl="1"/>
            <a:r>
              <a:rPr lang="fa-IR" sz="12800" dirty="0" smtClean="0">
                <a:latin typeface="Adobe Arabic" panose="02040503050201020203" pitchFamily="18" charset="-78"/>
                <a:cs typeface="Adobe Arabic" panose="02040503050201020203" pitchFamily="18" charset="-78"/>
              </a:rPr>
              <a:t>داشتن اجل برای هر امری</a:t>
            </a:r>
          </a:p>
          <a:p>
            <a:pPr algn="r" rtl="1"/>
            <a:endParaRPr lang="fa-IR" sz="9600" dirty="0">
              <a:latin typeface="Adobe Arabic" panose="02040503050201020203" pitchFamily="18" charset="-78"/>
              <a:cs typeface="Adobe Arabic" panose="02040503050201020203" pitchFamily="18" charset="-78"/>
            </a:endParaRPr>
          </a:p>
          <a:p>
            <a:pPr algn="r" rtl="1"/>
            <a:endParaRPr lang="fa-IR" sz="9600" dirty="0" smtClean="0">
              <a:latin typeface="Adobe Arabic" panose="02040503050201020203" pitchFamily="18" charset="-78"/>
              <a:cs typeface="Adobe Arabic" panose="02040503050201020203" pitchFamily="18" charset="-78"/>
            </a:endParaRPr>
          </a:p>
          <a:p>
            <a:pPr algn="r" rtl="1"/>
            <a:r>
              <a:rPr lang="fa-IR" sz="12800" dirty="0" smtClean="0">
                <a:latin typeface="Adobe Arabic" panose="02040503050201020203" pitchFamily="18" charset="-78"/>
                <a:cs typeface="Adobe Arabic" panose="02040503050201020203" pitchFamily="18" charset="-78"/>
              </a:rPr>
              <a:t>در نظر گرفتن ظرف زمان و تدبیر</a:t>
            </a:r>
          </a:p>
          <a:p>
            <a:pPr algn="r" rtl="1"/>
            <a:r>
              <a:rPr lang="fa-IR" sz="12800" dirty="0" smtClean="0">
                <a:latin typeface="Adobe Arabic" panose="02040503050201020203" pitchFamily="18" charset="-78"/>
                <a:cs typeface="Adobe Arabic" panose="02040503050201020203" pitchFamily="18" charset="-78"/>
              </a:rPr>
              <a:t>اعتقاد به سرای آخرت</a:t>
            </a:r>
          </a:p>
          <a:p>
            <a:pPr algn="r" rtl="1"/>
            <a:r>
              <a:rPr lang="fa-IR" sz="12800" dirty="0" smtClean="0">
                <a:latin typeface="Adobe Arabic" panose="02040503050201020203" pitchFamily="18" charset="-78"/>
                <a:cs typeface="Adobe Arabic" panose="02040503050201020203" pitchFamily="18" charset="-78"/>
              </a:rPr>
              <a:t>اجل مسمی و غیر مسمی و طول عمر</a:t>
            </a:r>
          </a:p>
          <a:p>
            <a:pPr algn="r" rtl="1"/>
            <a:endParaRPr lang="fa-IR" dirty="0">
              <a:latin typeface="Adobe Arabic" panose="02040503050201020203" pitchFamily="18" charset="-78"/>
              <a:cs typeface="Adobe Arabic" panose="02040503050201020203" pitchFamily="18" charset="-78"/>
            </a:endParaRPr>
          </a:p>
        </p:txBody>
      </p:sp>
      <p:sp>
        <p:nvSpPr>
          <p:cNvPr id="7" name="Rounded Rectangle 6"/>
          <p:cNvSpPr/>
          <p:nvPr/>
        </p:nvSpPr>
        <p:spPr>
          <a:xfrm>
            <a:off x="2672862" y="5809966"/>
            <a:ext cx="8651630" cy="562708"/>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Adobe Arabic" panose="02040503050201020203" pitchFamily="18" charset="-78"/>
                <a:cs typeface="Adobe Arabic" panose="02040503050201020203" pitchFamily="18" charset="-78"/>
              </a:rPr>
              <a:t>عــــمـــــــــــــــــــــــــــــــــــــــــــــــــــــــــــر</a:t>
            </a:r>
            <a:endParaRPr lang="fa-IR" sz="4000" dirty="0">
              <a:latin typeface="Adobe Arabic" panose="02040503050201020203" pitchFamily="18" charset="-78"/>
              <a:cs typeface="Adobe Arabic" panose="02040503050201020203" pitchFamily="18" charset="-78"/>
            </a:endParaRPr>
          </a:p>
        </p:txBody>
      </p:sp>
      <p:sp>
        <p:nvSpPr>
          <p:cNvPr id="8" name="Rounded Rectangle 7"/>
          <p:cNvSpPr/>
          <p:nvPr/>
        </p:nvSpPr>
        <p:spPr>
          <a:xfrm>
            <a:off x="1502898" y="5809966"/>
            <a:ext cx="1102033" cy="562708"/>
          </a:xfrm>
          <a:prstGeom prst="roundRect">
            <a:avLst/>
          </a:prstGeom>
          <a:solidFill>
            <a:schemeClr val="accent5">
              <a:lumMod val="75000"/>
            </a:schemeClr>
          </a:solidFill>
          <a:ln w="38100">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Adobe Arabic" panose="02040503050201020203" pitchFamily="18" charset="-78"/>
                <a:cs typeface="Adobe Arabic" panose="02040503050201020203" pitchFamily="18" charset="-78"/>
              </a:rPr>
              <a:t>اجل</a:t>
            </a:r>
            <a:endParaRPr lang="fa-IR" sz="4000" dirty="0">
              <a:latin typeface="Adobe Arabic" panose="02040503050201020203" pitchFamily="18" charset="-78"/>
              <a:cs typeface="Adobe Arabic" panose="02040503050201020203" pitchFamily="18" charset="-78"/>
            </a:endParaRPr>
          </a:p>
        </p:txBody>
      </p:sp>
      <p:sp>
        <p:nvSpPr>
          <p:cNvPr id="9" name="Rounded Rectangle 8"/>
          <p:cNvSpPr/>
          <p:nvPr/>
        </p:nvSpPr>
        <p:spPr>
          <a:xfrm>
            <a:off x="4262516" y="5067342"/>
            <a:ext cx="4301916" cy="562708"/>
          </a:xfrm>
          <a:prstGeom prst="roundRect">
            <a:avLst/>
          </a:prstGeom>
          <a:solidFill>
            <a:srgbClr val="FF0000"/>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Adobe Arabic" panose="02040503050201020203" pitchFamily="18" charset="-78"/>
                <a:cs typeface="Adobe Arabic" panose="02040503050201020203" pitchFamily="18" charset="-78"/>
              </a:rPr>
              <a:t>دوره قــــــــوت</a:t>
            </a:r>
            <a:endParaRPr lang="fa-IR" sz="4000" dirty="0">
              <a:latin typeface="Adobe Arabic" panose="02040503050201020203" pitchFamily="18" charset="-78"/>
              <a:cs typeface="Adobe Arabic" panose="02040503050201020203" pitchFamily="18" charset="-78"/>
            </a:endParaRPr>
          </a:p>
        </p:txBody>
      </p:sp>
      <p:sp>
        <p:nvSpPr>
          <p:cNvPr id="10" name="Rounded Rectangle 9"/>
          <p:cNvSpPr/>
          <p:nvPr/>
        </p:nvSpPr>
        <p:spPr>
          <a:xfrm>
            <a:off x="2372752" y="5067342"/>
            <a:ext cx="1789808" cy="562708"/>
          </a:xfrm>
          <a:prstGeom prst="roundRect">
            <a:avLst/>
          </a:prstGeom>
          <a:solidFill>
            <a:srgbClr val="FFC000"/>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Adobe Arabic" panose="02040503050201020203" pitchFamily="18" charset="-78"/>
                <a:cs typeface="Adobe Arabic" panose="02040503050201020203" pitchFamily="18" charset="-78"/>
              </a:rPr>
              <a:t>دوره ضعف</a:t>
            </a:r>
            <a:endParaRPr lang="fa-IR" sz="4000" dirty="0">
              <a:latin typeface="Adobe Arabic" panose="02040503050201020203" pitchFamily="18" charset="-78"/>
              <a:cs typeface="Adobe Arabic" panose="02040503050201020203" pitchFamily="18" charset="-78"/>
            </a:endParaRPr>
          </a:p>
        </p:txBody>
      </p:sp>
      <p:sp>
        <p:nvSpPr>
          <p:cNvPr id="11" name="Rounded Rectangle 10"/>
          <p:cNvSpPr/>
          <p:nvPr/>
        </p:nvSpPr>
        <p:spPr>
          <a:xfrm>
            <a:off x="8651638" y="5067342"/>
            <a:ext cx="2676747" cy="562708"/>
          </a:xfrm>
          <a:prstGeom prst="roundRect">
            <a:avLst/>
          </a:prstGeom>
          <a:solidFill>
            <a:srgbClr val="4BCD1D"/>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Adobe Arabic" panose="02040503050201020203" pitchFamily="18" charset="-78"/>
                <a:cs typeface="Adobe Arabic" panose="02040503050201020203" pitchFamily="18" charset="-78"/>
              </a:rPr>
              <a:t>دوره ضعف</a:t>
            </a:r>
            <a:endParaRPr lang="fa-IR" sz="4000" dirty="0">
              <a:latin typeface="Adobe Arabic" panose="02040503050201020203" pitchFamily="18" charset="-78"/>
              <a:cs typeface="Adobe Arabic" panose="02040503050201020203" pitchFamily="18" charset="-78"/>
            </a:endParaRPr>
          </a:p>
        </p:txBody>
      </p:sp>
      <p:sp>
        <p:nvSpPr>
          <p:cNvPr id="12" name="Rounded Rectangle 11"/>
          <p:cNvSpPr/>
          <p:nvPr/>
        </p:nvSpPr>
        <p:spPr>
          <a:xfrm>
            <a:off x="8409741" y="4414676"/>
            <a:ext cx="1775268" cy="562708"/>
          </a:xfrm>
          <a:prstGeom prst="roundRect">
            <a:avLst/>
          </a:prstGeom>
          <a:solidFill>
            <a:srgbClr val="92D050"/>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Adobe Arabic" panose="02040503050201020203" pitchFamily="18" charset="-78"/>
                <a:cs typeface="Adobe Arabic" panose="02040503050201020203" pitchFamily="18" charset="-78"/>
              </a:rPr>
              <a:t>دوره دوم</a:t>
            </a:r>
            <a:endParaRPr lang="fa-IR" sz="4000" dirty="0">
              <a:latin typeface="Adobe Arabic" panose="02040503050201020203" pitchFamily="18" charset="-78"/>
              <a:cs typeface="Adobe Arabic" panose="02040503050201020203" pitchFamily="18" charset="-78"/>
            </a:endParaRPr>
          </a:p>
        </p:txBody>
      </p:sp>
      <p:sp>
        <p:nvSpPr>
          <p:cNvPr id="13" name="Rounded Rectangle 12"/>
          <p:cNvSpPr/>
          <p:nvPr/>
        </p:nvSpPr>
        <p:spPr>
          <a:xfrm rot="16200000">
            <a:off x="10077015" y="2977812"/>
            <a:ext cx="923667" cy="482595"/>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مرحله 1</a:t>
            </a:r>
            <a:endParaRPr lang="fa-IR" sz="2400" dirty="0">
              <a:latin typeface="Adobe Arabic" panose="02040503050201020203" pitchFamily="18" charset="-78"/>
              <a:cs typeface="Adobe Arabic" panose="02040503050201020203" pitchFamily="18" charset="-78"/>
            </a:endParaRPr>
          </a:p>
        </p:txBody>
      </p:sp>
      <p:sp>
        <p:nvSpPr>
          <p:cNvPr id="14" name="Rounded Rectangle 13"/>
          <p:cNvSpPr/>
          <p:nvPr/>
        </p:nvSpPr>
        <p:spPr>
          <a:xfrm>
            <a:off x="7765368" y="3762010"/>
            <a:ext cx="1380584" cy="562708"/>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latin typeface="Adobe Arabic" panose="02040503050201020203" pitchFamily="18" charset="-78"/>
                <a:cs typeface="Adobe Arabic" panose="02040503050201020203" pitchFamily="18" charset="-78"/>
              </a:rPr>
              <a:t>مقطع دوم</a:t>
            </a:r>
            <a:endParaRPr lang="fa-IR" sz="3200" dirty="0">
              <a:latin typeface="Adobe Arabic" panose="02040503050201020203" pitchFamily="18" charset="-78"/>
              <a:cs typeface="Adobe Arabic" panose="02040503050201020203" pitchFamily="18" charset="-78"/>
            </a:endParaRPr>
          </a:p>
        </p:txBody>
      </p:sp>
      <p:sp>
        <p:nvSpPr>
          <p:cNvPr id="15" name="Rounded Rectangle 14"/>
          <p:cNvSpPr/>
          <p:nvPr/>
        </p:nvSpPr>
        <p:spPr>
          <a:xfrm>
            <a:off x="9199876" y="3762010"/>
            <a:ext cx="1580270" cy="562708"/>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latin typeface="Adobe Arabic" panose="02040503050201020203" pitchFamily="18" charset="-78"/>
                <a:cs typeface="Adobe Arabic" panose="02040503050201020203" pitchFamily="18" charset="-78"/>
              </a:rPr>
              <a:t>مقطع اول</a:t>
            </a:r>
            <a:endParaRPr lang="fa-IR" sz="4000" dirty="0">
              <a:latin typeface="Adobe Arabic" panose="02040503050201020203" pitchFamily="18" charset="-78"/>
              <a:cs typeface="Adobe Arabic" panose="02040503050201020203" pitchFamily="18" charset="-78"/>
            </a:endParaRPr>
          </a:p>
        </p:txBody>
      </p:sp>
      <p:sp>
        <p:nvSpPr>
          <p:cNvPr id="17" name="Rounded Rectangle 16"/>
          <p:cNvSpPr/>
          <p:nvPr/>
        </p:nvSpPr>
        <p:spPr>
          <a:xfrm rot="16200000">
            <a:off x="9528177" y="2965233"/>
            <a:ext cx="923667" cy="482595"/>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مرحله 2</a:t>
            </a:r>
            <a:endParaRPr lang="fa-IR" sz="2400" dirty="0">
              <a:latin typeface="Adobe Arabic" panose="02040503050201020203" pitchFamily="18" charset="-78"/>
              <a:cs typeface="Adobe Arabic" panose="02040503050201020203" pitchFamily="18" charset="-78"/>
            </a:endParaRPr>
          </a:p>
        </p:txBody>
      </p:sp>
      <p:sp>
        <p:nvSpPr>
          <p:cNvPr id="18" name="Rounded Rectangle 17"/>
          <p:cNvSpPr/>
          <p:nvPr/>
        </p:nvSpPr>
        <p:spPr>
          <a:xfrm rot="16200000">
            <a:off x="8979339" y="2965232"/>
            <a:ext cx="923667" cy="482595"/>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مرحله 3</a:t>
            </a:r>
            <a:endParaRPr lang="fa-IR" sz="2400" dirty="0">
              <a:latin typeface="Adobe Arabic" panose="02040503050201020203" pitchFamily="18" charset="-78"/>
              <a:cs typeface="Adobe Arabic" panose="02040503050201020203" pitchFamily="18" charset="-78"/>
            </a:endParaRPr>
          </a:p>
        </p:txBody>
      </p:sp>
      <p:sp>
        <p:nvSpPr>
          <p:cNvPr id="19" name="Rounded Rectangle 18"/>
          <p:cNvSpPr/>
          <p:nvPr/>
        </p:nvSpPr>
        <p:spPr>
          <a:xfrm rot="16200000">
            <a:off x="8430501" y="2960063"/>
            <a:ext cx="923667" cy="482595"/>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مرحله 4</a:t>
            </a:r>
            <a:endParaRPr lang="fa-IR" sz="2400" dirty="0">
              <a:latin typeface="Adobe Arabic" panose="02040503050201020203" pitchFamily="18" charset="-78"/>
              <a:cs typeface="Adobe Arabic" panose="02040503050201020203" pitchFamily="18" charset="-78"/>
            </a:endParaRPr>
          </a:p>
        </p:txBody>
      </p:sp>
      <p:sp>
        <p:nvSpPr>
          <p:cNvPr id="20" name="Rounded Rectangle 19"/>
          <p:cNvSpPr/>
          <p:nvPr/>
        </p:nvSpPr>
        <p:spPr>
          <a:xfrm rot="16200000">
            <a:off x="7881663" y="2975754"/>
            <a:ext cx="923667" cy="482595"/>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مرحله 5</a:t>
            </a:r>
            <a:endParaRPr lang="fa-IR" sz="2400" dirty="0">
              <a:latin typeface="Adobe Arabic" panose="02040503050201020203" pitchFamily="18" charset="-78"/>
              <a:cs typeface="Adobe Arabic" panose="02040503050201020203" pitchFamily="18" charset="-78"/>
            </a:endParaRPr>
          </a:p>
        </p:txBody>
      </p:sp>
      <p:sp>
        <p:nvSpPr>
          <p:cNvPr id="21" name="Rounded Rectangle 20"/>
          <p:cNvSpPr/>
          <p:nvPr/>
        </p:nvSpPr>
        <p:spPr>
          <a:xfrm rot="16200000">
            <a:off x="7332825" y="2988199"/>
            <a:ext cx="923667" cy="482595"/>
          </a:xfrm>
          <a:prstGeom prst="roundRect">
            <a:avLst/>
          </a:prstGeom>
          <a:solidFill>
            <a:schemeClr val="accent3">
              <a:lumMod val="5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latin typeface="Adobe Arabic" panose="02040503050201020203" pitchFamily="18" charset="-78"/>
                <a:cs typeface="Adobe Arabic" panose="02040503050201020203" pitchFamily="18" charset="-78"/>
              </a:rPr>
              <a:t>مرحله 6</a:t>
            </a:r>
            <a:endParaRPr lang="fa-IR"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24570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arn(inVertical)">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913" y="1252025"/>
            <a:ext cx="10058400" cy="4659337"/>
          </a:xfrm>
        </p:spPr>
        <p:txBody>
          <a:bodyPr>
            <a:noAutofit/>
          </a:bodyPr>
          <a:lstStyle/>
          <a:p>
            <a:pPr algn="r" rtl="1"/>
            <a:r>
              <a:rPr lang="fa-IR" sz="3200" dirty="0" smtClean="0">
                <a:latin typeface="Adobe Arabic" panose="02040503050201020203" pitchFamily="18" charset="-78"/>
                <a:cs typeface="Adobe Arabic" panose="02040503050201020203" pitchFamily="18" charset="-78"/>
              </a:rPr>
              <a:t>عمر و اجل از مواردی است که گام به گام به تدریج لازم است به طفل انتقال داده شود.</a:t>
            </a:r>
          </a:p>
          <a:p>
            <a:pPr algn="r" rtl="1"/>
            <a:r>
              <a:rPr lang="fa-IR" sz="3200" dirty="0" smtClean="0">
                <a:latin typeface="Adobe Arabic" panose="02040503050201020203" pitchFamily="18" charset="-78"/>
                <a:cs typeface="Adobe Arabic" panose="02040503050201020203" pitchFamily="18" charset="-78"/>
              </a:rPr>
              <a:t>او در برنامه ریزی و اهمیت دادن به فرصت هایش به جد مساعدت شود.</a:t>
            </a:r>
          </a:p>
          <a:p>
            <a:pPr algn="r" rtl="1"/>
            <a:r>
              <a:rPr lang="fa-IR" sz="3200" dirty="0" smtClean="0">
                <a:latin typeface="Adobe Arabic" panose="02040503050201020203" pitchFamily="18" charset="-78"/>
                <a:cs typeface="Adobe Arabic" panose="02040503050201020203" pitchFamily="18" charset="-78"/>
              </a:rPr>
              <a:t>از هر گونه غفلتی در این زمینه احتراز شود.</a:t>
            </a:r>
          </a:p>
          <a:p>
            <a:pPr algn="r" rtl="1"/>
            <a:r>
              <a:rPr lang="fa-IR" sz="3600" dirty="0" smtClean="0">
                <a:solidFill>
                  <a:schemeClr val="accent3">
                    <a:lumMod val="50000"/>
                  </a:schemeClr>
                </a:solidFill>
                <a:latin typeface="Adobe Arabic" panose="02040503050201020203" pitchFamily="18" charset="-78"/>
                <a:cs typeface="Adobe Arabic" panose="02040503050201020203" pitchFamily="18" charset="-78"/>
              </a:rPr>
              <a:t>پس باید به نکات زیر توجه نمود:</a:t>
            </a:r>
          </a:p>
          <a:p>
            <a:pPr lvl="1" algn="r" rtl="1"/>
            <a:r>
              <a:rPr lang="fa-IR" sz="3200" dirty="0" smtClean="0">
                <a:solidFill>
                  <a:schemeClr val="accent3">
                    <a:lumMod val="50000"/>
                  </a:schemeClr>
                </a:solidFill>
                <a:latin typeface="Adobe Arabic" panose="02040503050201020203" pitchFamily="18" charset="-78"/>
                <a:cs typeface="Adobe Arabic" panose="02040503050201020203" pitchFamily="18" charset="-78"/>
              </a:rPr>
              <a:t>اهمیت به وقت در سیره عملی والدین</a:t>
            </a:r>
          </a:p>
          <a:p>
            <a:pPr lvl="1" algn="r" rtl="1"/>
            <a:r>
              <a:rPr lang="fa-IR" sz="3200" dirty="0" smtClean="0">
                <a:solidFill>
                  <a:schemeClr val="accent3">
                    <a:lumMod val="50000"/>
                  </a:schemeClr>
                </a:solidFill>
                <a:latin typeface="Adobe Arabic" panose="02040503050201020203" pitchFamily="18" charset="-78"/>
                <a:cs typeface="Adobe Arabic" panose="02040503050201020203" pitchFamily="18" charset="-78"/>
              </a:rPr>
              <a:t>وجود برنامه های مختلف و تفهیم وقت و اجل</a:t>
            </a:r>
          </a:p>
          <a:p>
            <a:pPr lvl="1" algn="r" rtl="1"/>
            <a:r>
              <a:rPr lang="fa-IR" sz="3200" dirty="0" smtClean="0">
                <a:solidFill>
                  <a:schemeClr val="accent3">
                    <a:lumMod val="50000"/>
                  </a:schemeClr>
                </a:solidFill>
                <a:latin typeface="Adobe Arabic" panose="02040503050201020203" pitchFamily="18" charset="-78"/>
                <a:cs typeface="Adobe Arabic" panose="02040503050201020203" pitchFamily="18" charset="-78"/>
              </a:rPr>
              <a:t>رعایت نظم و ترتیب</a:t>
            </a:r>
          </a:p>
          <a:p>
            <a:pPr lvl="1" algn="r" rtl="1"/>
            <a:r>
              <a:rPr lang="fa-IR" sz="3200" dirty="0" smtClean="0">
                <a:solidFill>
                  <a:schemeClr val="accent3">
                    <a:lumMod val="50000"/>
                  </a:schemeClr>
                </a:solidFill>
                <a:latin typeface="Adobe Arabic" panose="02040503050201020203" pitchFamily="18" charset="-78"/>
                <a:cs typeface="Adobe Arabic" panose="02040503050201020203" pitchFamily="18" charset="-78"/>
              </a:rPr>
              <a:t>آموزش روش های برنامه ریزی صحیح به طفل</a:t>
            </a:r>
            <a:endParaRPr lang="fa-IR" sz="3200" dirty="0">
              <a:solidFill>
                <a:schemeClr val="accent3">
                  <a:lumMod val="50000"/>
                </a:schemeClr>
              </a:solidFill>
              <a:latin typeface="Adobe Arabic" panose="02040503050201020203" pitchFamily="18" charset="-78"/>
              <a:cs typeface="Adobe Arabic" panose="02040503050201020203" pitchFamily="18" charset="-78"/>
            </a:endParaRPr>
          </a:p>
        </p:txBody>
      </p:sp>
      <p:sp>
        <p:nvSpPr>
          <p:cNvPr id="4" name="Title 1"/>
          <p:cNvSpPr txBox="1">
            <a:spLocks/>
          </p:cNvSpPr>
          <p:nvPr/>
        </p:nvSpPr>
        <p:spPr>
          <a:xfrm>
            <a:off x="1065212" y="304800"/>
            <a:ext cx="10058402" cy="7351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r" rtl="1"/>
            <a:r>
              <a:rPr lang="fa-IR" b="1" dirty="0" smtClean="0">
                <a:latin typeface="Adobe Arabic" panose="02040503050201020203" pitchFamily="18" charset="-78"/>
                <a:cs typeface="Adobe Arabic" panose="02040503050201020203" pitchFamily="18" charset="-78"/>
              </a:rPr>
              <a:t>ویژگی های این مرحله</a:t>
            </a:r>
            <a:endParaRPr lang="fa-IR"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7451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طرح اولیه تعلیم و تزکیه در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9095481" y="1506071"/>
            <a:ext cx="2625071" cy="4791636"/>
          </a:xfrm>
        </p:spPr>
        <p:txBody>
          <a:bodyPr>
            <a:normAutofit/>
          </a:bodyPr>
          <a:lstStyle/>
          <a:p>
            <a:pPr algn="r" rtl="1"/>
            <a:r>
              <a:rPr lang="fa-IR" dirty="0" smtClean="0">
                <a:latin typeface="Adobe Arabic" panose="02040503050201020203" pitchFamily="18" charset="-78"/>
                <a:cs typeface="Adobe Arabic" panose="02040503050201020203" pitchFamily="18" charset="-78"/>
              </a:rPr>
              <a:t>وقت و اجل عنصر مهم در سعادت یا شقاوت</a:t>
            </a:r>
          </a:p>
          <a:p>
            <a:pPr algn="r" rtl="1"/>
            <a:r>
              <a:rPr lang="fa-IR" dirty="0" smtClean="0">
                <a:latin typeface="Adobe Arabic" panose="02040503050201020203" pitchFamily="18" charset="-78"/>
                <a:cs typeface="Adobe Arabic" panose="02040503050201020203" pitchFamily="18" charset="-78"/>
              </a:rPr>
              <a:t>آموزش و مراقبت در محیط خانواده/محیط آموزش، با استفاده از کلام و نطق و کتابت</a:t>
            </a:r>
          </a:p>
          <a:p>
            <a:pPr algn="r" rtl="1"/>
            <a:r>
              <a:rPr lang="fa-IR" dirty="0" smtClean="0">
                <a:latin typeface="Adobe Arabic" panose="02040503050201020203" pitchFamily="18" charset="-78"/>
                <a:cs typeface="Adobe Arabic" panose="02040503050201020203" pitchFamily="18" charset="-78"/>
              </a:rPr>
              <a:t>بدست آوردن تجربیات عملی</a:t>
            </a:r>
          </a:p>
          <a:p>
            <a:pPr algn="r" rtl="1"/>
            <a:r>
              <a:rPr lang="fa-IR" dirty="0" smtClean="0">
                <a:latin typeface="Adobe Arabic" panose="02040503050201020203" pitchFamily="18" charset="-78"/>
                <a:cs typeface="Adobe Arabic" panose="02040503050201020203" pitchFamily="18" charset="-78"/>
              </a:rPr>
              <a:t>درنظر داشتن تدریج در آموزش این مسئله</a:t>
            </a:r>
            <a:endParaRPr lang="fa-IR" dirty="0">
              <a:latin typeface="Adobe Arabic" panose="02040503050201020203" pitchFamily="18" charset="-78"/>
              <a:cs typeface="Adobe Arabic" panose="02040503050201020203" pitchFamily="18" charset="-78"/>
            </a:endParaRPr>
          </a:p>
        </p:txBody>
      </p:sp>
      <p:sp>
        <p:nvSpPr>
          <p:cNvPr id="20" name="Rounded Rectangle 19"/>
          <p:cNvSpPr/>
          <p:nvPr/>
        </p:nvSpPr>
        <p:spPr>
          <a:xfrm>
            <a:off x="184430" y="2529146"/>
            <a:ext cx="1600200" cy="2232212"/>
          </a:xfrm>
          <a:prstGeom prst="roundRect">
            <a:avLst/>
          </a:prstGeom>
          <a:solidFill>
            <a:srgbClr val="F4DA1A"/>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2"/>
                </a:solidFill>
                <a:latin typeface="Adobe Arabic" panose="02040503050201020203" pitchFamily="18" charset="-78"/>
                <a:cs typeface="Adobe Arabic" panose="02040503050201020203" pitchFamily="18" charset="-78"/>
              </a:rPr>
              <a:t>درگیر کردن  توجه طفل نسبت به وقت و اجل (تدبیر)</a:t>
            </a:r>
            <a:endParaRPr lang="fa-IR" sz="2400" b="1" dirty="0">
              <a:solidFill>
                <a:schemeClr val="tx2"/>
              </a:solidFill>
              <a:latin typeface="Adobe Arabic" panose="02040503050201020203" pitchFamily="18" charset="-78"/>
              <a:cs typeface="Adobe Arabic" panose="02040503050201020203" pitchFamily="18" charset="-78"/>
            </a:endParaRPr>
          </a:p>
        </p:txBody>
      </p:sp>
      <p:sp>
        <p:nvSpPr>
          <p:cNvPr id="22" name="Rounded Rectangle 21"/>
          <p:cNvSpPr/>
          <p:nvPr/>
        </p:nvSpPr>
        <p:spPr>
          <a:xfrm>
            <a:off x="2595278" y="149822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تعبد</a:t>
            </a:r>
            <a:endParaRPr lang="fa-IR" sz="2000" b="1" dirty="0">
              <a:latin typeface="Adobe Arabic" panose="02040503050201020203" pitchFamily="18" charset="-78"/>
              <a:cs typeface="Adobe Arabic" panose="02040503050201020203" pitchFamily="18" charset="-78"/>
            </a:endParaRPr>
          </a:p>
        </p:txBody>
      </p:sp>
      <p:sp>
        <p:nvSpPr>
          <p:cNvPr id="26" name="Rounded Rectangle 25"/>
          <p:cNvSpPr/>
          <p:nvPr/>
        </p:nvSpPr>
        <p:spPr>
          <a:xfrm>
            <a:off x="2595282" y="2247897"/>
            <a:ext cx="1761565" cy="551330"/>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تمرین الهام و معرفت</a:t>
            </a:r>
            <a:endParaRPr lang="fa-IR" sz="2000" b="1" dirty="0">
              <a:latin typeface="Adobe Arabic" panose="02040503050201020203" pitchFamily="18" charset="-78"/>
              <a:cs typeface="Adobe Arabic" panose="02040503050201020203" pitchFamily="18" charset="-78"/>
            </a:endParaRPr>
          </a:p>
        </p:txBody>
      </p:sp>
      <p:sp>
        <p:nvSpPr>
          <p:cNvPr id="28" name="Rounded Rectangle 27"/>
          <p:cNvSpPr/>
          <p:nvPr/>
        </p:nvSpPr>
        <p:spPr>
          <a:xfrm>
            <a:off x="2595281" y="2989723"/>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آشنایی با عجایب خلقت و حکمت آنها</a:t>
            </a:r>
            <a:endParaRPr lang="fa-IR" sz="2000" b="1" dirty="0">
              <a:latin typeface="Adobe Arabic" panose="02040503050201020203" pitchFamily="18" charset="-78"/>
              <a:cs typeface="Adobe Arabic" panose="02040503050201020203" pitchFamily="18" charset="-78"/>
            </a:endParaRPr>
          </a:p>
        </p:txBody>
      </p:sp>
      <p:sp>
        <p:nvSpPr>
          <p:cNvPr id="29" name="Rounded Rectangle 28"/>
          <p:cNvSpPr/>
          <p:nvPr/>
        </p:nvSpPr>
        <p:spPr>
          <a:xfrm>
            <a:off x="2595280" y="3739392"/>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تقویت مشاهده</a:t>
            </a:r>
            <a:endParaRPr lang="fa-IR" sz="2000" b="1" dirty="0">
              <a:latin typeface="Adobe Arabic" panose="02040503050201020203" pitchFamily="18" charset="-78"/>
              <a:cs typeface="Adobe Arabic" panose="02040503050201020203" pitchFamily="18" charset="-78"/>
            </a:endParaRPr>
          </a:p>
        </p:txBody>
      </p:sp>
      <p:sp>
        <p:nvSpPr>
          <p:cNvPr id="30" name="Rounded Rectangle 29"/>
          <p:cNvSpPr/>
          <p:nvPr/>
        </p:nvSpPr>
        <p:spPr>
          <a:xfrm>
            <a:off x="2595279" y="448121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نعمت شناسی و استفاده از نعمت</a:t>
            </a:r>
            <a:endParaRPr lang="fa-IR" sz="2000" b="1" dirty="0">
              <a:latin typeface="Adobe Arabic" panose="02040503050201020203" pitchFamily="18" charset="-78"/>
              <a:cs typeface="Adobe Arabic" panose="02040503050201020203" pitchFamily="18" charset="-78"/>
            </a:endParaRPr>
          </a:p>
        </p:txBody>
      </p:sp>
      <p:sp>
        <p:nvSpPr>
          <p:cNvPr id="31" name="Rounded Rectangle 30"/>
          <p:cNvSpPr/>
          <p:nvPr/>
        </p:nvSpPr>
        <p:spPr>
          <a:xfrm>
            <a:off x="2595278" y="5230887"/>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آموزش قرآن</a:t>
            </a:r>
            <a:endParaRPr lang="fa-IR" sz="2000" b="1" dirty="0">
              <a:latin typeface="Adobe Arabic" panose="02040503050201020203" pitchFamily="18" charset="-78"/>
              <a:cs typeface="Adobe Arabic" panose="02040503050201020203" pitchFamily="18" charset="-78"/>
            </a:endParaRPr>
          </a:p>
        </p:txBody>
      </p:sp>
      <p:sp>
        <p:nvSpPr>
          <p:cNvPr id="32" name="Rounded Rectangle 31"/>
          <p:cNvSpPr/>
          <p:nvPr/>
        </p:nvSpPr>
        <p:spPr>
          <a:xfrm>
            <a:off x="4504764" y="15060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اجتماعی</a:t>
            </a:r>
            <a:endParaRPr lang="fa-IR" sz="3200" b="1" dirty="0">
              <a:latin typeface="Adobe Arabic" panose="02040503050201020203" pitchFamily="18" charset="-78"/>
              <a:cs typeface="Adobe Arabic" panose="02040503050201020203" pitchFamily="18" charset="-78"/>
            </a:endParaRPr>
          </a:p>
        </p:txBody>
      </p:sp>
      <p:sp>
        <p:nvSpPr>
          <p:cNvPr id="33" name="Rounded Rectangle 32"/>
          <p:cNvSpPr/>
          <p:nvPr/>
        </p:nvSpPr>
        <p:spPr>
          <a:xfrm>
            <a:off x="4504763" y="2247897"/>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بنیادی </a:t>
            </a:r>
            <a:r>
              <a:rPr lang="fa-IR" sz="2000" b="1" dirty="0" smtClean="0">
                <a:latin typeface="Adobe Arabic" panose="02040503050201020203" pitchFamily="18" charset="-78"/>
                <a:cs typeface="Adobe Arabic" panose="02040503050201020203" pitchFamily="18" charset="-78"/>
              </a:rPr>
              <a:t>یا</a:t>
            </a:r>
            <a:r>
              <a:rPr lang="fa-IR" sz="3200" b="1" dirty="0" smtClean="0">
                <a:latin typeface="Adobe Arabic" panose="02040503050201020203" pitchFamily="18" charset="-78"/>
                <a:cs typeface="Adobe Arabic" panose="02040503050201020203" pitchFamily="18" charset="-78"/>
              </a:rPr>
              <a:t> تفکر انتزاعی</a:t>
            </a:r>
            <a:endParaRPr lang="fa-IR" sz="3200" b="1" dirty="0">
              <a:latin typeface="Adobe Arabic" panose="02040503050201020203" pitchFamily="18" charset="-78"/>
              <a:cs typeface="Adobe Arabic" panose="02040503050201020203" pitchFamily="18" charset="-78"/>
            </a:endParaRPr>
          </a:p>
        </p:txBody>
      </p:sp>
      <p:sp>
        <p:nvSpPr>
          <p:cNvPr id="34" name="Rounded Rectangle 33"/>
          <p:cNvSpPr/>
          <p:nvPr/>
        </p:nvSpPr>
        <p:spPr>
          <a:xfrm>
            <a:off x="4504762" y="3741619"/>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مشاهده ای</a:t>
            </a:r>
            <a:endParaRPr lang="fa-IR" sz="3200" b="1" dirty="0">
              <a:latin typeface="Adobe Arabic" panose="02040503050201020203" pitchFamily="18" charset="-78"/>
              <a:cs typeface="Adobe Arabic" panose="02040503050201020203" pitchFamily="18" charset="-78"/>
            </a:endParaRPr>
          </a:p>
        </p:txBody>
      </p:sp>
      <p:sp>
        <p:nvSpPr>
          <p:cNvPr id="35" name="Rounded Rectangle 34"/>
          <p:cNvSpPr/>
          <p:nvPr/>
        </p:nvSpPr>
        <p:spPr>
          <a:xfrm>
            <a:off x="4504761" y="52252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شنیداری</a:t>
            </a:r>
            <a:endParaRPr lang="fa-IR" sz="3200" b="1" dirty="0">
              <a:latin typeface="Adobe Arabic" panose="02040503050201020203" pitchFamily="18" charset="-78"/>
              <a:cs typeface="Adobe Arabic" panose="02040503050201020203" pitchFamily="18" charset="-78"/>
            </a:endParaRPr>
          </a:p>
        </p:txBody>
      </p:sp>
      <p:sp>
        <p:nvSpPr>
          <p:cNvPr id="36" name="Rounded Rectangle 35"/>
          <p:cNvSpPr/>
          <p:nvPr/>
        </p:nvSpPr>
        <p:spPr>
          <a:xfrm>
            <a:off x="6788848" y="2323544"/>
            <a:ext cx="1586753" cy="2435016"/>
          </a:xfrm>
          <a:prstGeom prst="roundRect">
            <a:avLst/>
          </a:prstGeom>
          <a:solidFill>
            <a:schemeClr val="accent3">
              <a:lumMod val="5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آموزش نطق و کلام همراه با کتابت و مکتب</a:t>
            </a:r>
            <a:endParaRPr lang="fa-IR" sz="3200" b="1" dirty="0">
              <a:latin typeface="Adobe Arabic" panose="02040503050201020203" pitchFamily="18" charset="-78"/>
              <a:cs typeface="Adobe Arabic" panose="02040503050201020203" pitchFamily="18" charset="-78"/>
            </a:endParaRPr>
          </a:p>
        </p:txBody>
      </p:sp>
      <p:sp>
        <p:nvSpPr>
          <p:cNvPr id="24" name="Multiply 23"/>
          <p:cNvSpPr/>
          <p:nvPr/>
        </p:nvSpPr>
        <p:spPr>
          <a:xfrm>
            <a:off x="1732755" y="317236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Plus 36"/>
          <p:cNvSpPr/>
          <p:nvPr/>
        </p:nvSpPr>
        <p:spPr>
          <a:xfrm>
            <a:off x="6266325" y="3314130"/>
            <a:ext cx="522522" cy="6398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9" name="Straight Arrow Connector 38"/>
          <p:cNvCxnSpPr/>
          <p:nvPr/>
        </p:nvCxnSpPr>
        <p:spPr>
          <a:xfrm flipH="1" flipV="1">
            <a:off x="1344706" y="6199095"/>
            <a:ext cx="6817659" cy="20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5761166"/>
            <a:ext cx="1778051" cy="830997"/>
          </a:xfrm>
          <a:prstGeom prst="rect">
            <a:avLst/>
          </a:prstGeom>
          <a:noFill/>
        </p:spPr>
        <p:txBody>
          <a:bodyPr wrap="none" rtlCol="1">
            <a:spAutoFit/>
          </a:bodyPr>
          <a:lstStyle/>
          <a:p>
            <a:pPr rtl="1"/>
            <a:r>
              <a:rPr lang="fa-IR" sz="2400" dirty="0" smtClean="0">
                <a:latin typeface="Adobe Arabic" panose="02040503050201020203" pitchFamily="18" charset="-78"/>
                <a:cs typeface="Adobe Arabic" panose="02040503050201020203" pitchFamily="18" charset="-78"/>
              </a:rPr>
              <a:t>علم، توان و ادب</a:t>
            </a:r>
          </a:p>
          <a:p>
            <a:pPr rtl="1"/>
            <a:r>
              <a:rPr lang="fa-IR" sz="2400" dirty="0" smtClean="0">
                <a:latin typeface="Adobe Arabic" panose="02040503050201020203" pitchFamily="18" charset="-78"/>
                <a:cs typeface="Adobe Arabic" panose="02040503050201020203" pitchFamily="18" charset="-78"/>
              </a:rPr>
              <a:t>پیرامون وقت و اجل</a:t>
            </a:r>
            <a:endParaRPr lang="fa-IR" sz="2400" dirty="0">
              <a:latin typeface="Adobe Arabic" panose="02040503050201020203" pitchFamily="18" charset="-78"/>
              <a:cs typeface="Adobe Arabic" panose="02040503050201020203" pitchFamily="18" charset="-78"/>
            </a:endParaRPr>
          </a:p>
        </p:txBody>
      </p:sp>
      <p:sp>
        <p:nvSpPr>
          <p:cNvPr id="41" name="Rounded Rectangle 40"/>
          <p:cNvSpPr/>
          <p:nvPr/>
        </p:nvSpPr>
        <p:spPr>
          <a:xfrm>
            <a:off x="3123117" y="6343058"/>
            <a:ext cx="4430295" cy="361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مرحله </a:t>
            </a:r>
            <a:r>
              <a:rPr lang="fa-IR" dirty="0" smtClean="0"/>
              <a:t>سوم، </a:t>
            </a:r>
            <a:r>
              <a:rPr lang="fa-IR" dirty="0" smtClean="0"/>
              <a:t>توجه دادن طفل به وقت و اجل (تدبیر)</a:t>
            </a:r>
            <a:endParaRPr lang="fa-IR" dirty="0"/>
          </a:p>
        </p:txBody>
      </p:sp>
    </p:spTree>
    <p:extLst>
      <p:ext uri="{BB962C8B-B14F-4D97-AF65-F5344CB8AC3E}">
        <p14:creationId xmlns:p14="http://schemas.microsoft.com/office/powerpoint/2010/main" val="10041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107" y="-131298"/>
            <a:ext cx="10058402" cy="1219200"/>
          </a:xfrm>
        </p:spPr>
        <p:txBody>
          <a:bodyPr/>
          <a:lstStyle/>
          <a:p>
            <a:pPr algn="r" rtl="1"/>
            <a:r>
              <a:rPr lang="fa-IR" dirty="0" smtClean="0">
                <a:latin typeface="Adobe Arabic" panose="02040503050201020203" pitchFamily="18" charset="-78"/>
                <a:cs typeface="Adobe Arabic" panose="02040503050201020203" pitchFamily="18" charset="-78"/>
              </a:rPr>
              <a:t>مهمترین برنامه های مرحله سوم:</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12543" y="1209823"/>
            <a:ext cx="11648048" cy="5500466"/>
          </a:xfrm>
        </p:spPr>
        <p:txBody>
          <a:bodyPr>
            <a:normAutofit fontScale="92500" lnSpcReduction="10000"/>
          </a:bodyPr>
          <a:lstStyle/>
          <a:p>
            <a:pPr marL="0" indent="0" algn="r" rtl="1">
              <a:buNone/>
            </a:pPr>
            <a:r>
              <a:rPr lang="fa-IR" b="1" dirty="0" smtClean="0">
                <a:latin typeface="Adobe Arabic" panose="02040503050201020203" pitchFamily="18" charset="-78"/>
                <a:cs typeface="Adobe Arabic" panose="02040503050201020203" pitchFamily="18" charset="-78"/>
              </a:rPr>
              <a:t>بخش عمده وقت طفل در این دوره با برنامه هایی که از جانب والدین و مربیان پیشنهاد می شود یا از جانب ایشان تعیین می گردد، است. پس بایستی به موارد زیر توجه نمود:</a:t>
            </a:r>
          </a:p>
          <a:p>
            <a:pPr algn="r" rtl="1"/>
            <a:r>
              <a:rPr lang="fa-IR" b="1" dirty="0" smtClean="0">
                <a:latin typeface="Adobe Arabic" panose="02040503050201020203" pitchFamily="18" charset="-78"/>
                <a:cs typeface="Adobe Arabic" panose="02040503050201020203" pitchFamily="18" charset="-78"/>
              </a:rPr>
              <a:t>توجه به بیهوده سپری نکردن اوقات (جهت دار بودن/عدم القای بیهودگی/بازیهای هدفدار)</a:t>
            </a:r>
          </a:p>
          <a:p>
            <a:pPr algn="r" rtl="1"/>
            <a:r>
              <a:rPr lang="fa-IR" b="1" dirty="0" smtClean="0">
                <a:latin typeface="Adobe Arabic" panose="02040503050201020203" pitchFamily="18" charset="-78"/>
                <a:cs typeface="Adobe Arabic" panose="02040503050201020203" pitchFamily="18" charset="-78"/>
              </a:rPr>
              <a:t>توجه دادن به ضرورت زمان در تدبیر (القای زماندار بودن جهت افزایش تدبیر او/ القای اهمیت زمان و محدود بودن استفاده از اشیا حتی در بازی)</a:t>
            </a:r>
          </a:p>
          <a:p>
            <a:pPr algn="r" rtl="1"/>
            <a:r>
              <a:rPr lang="fa-IR" b="1" dirty="0" smtClean="0">
                <a:latin typeface="Adobe Arabic" panose="02040503050201020203" pitchFamily="18" charset="-78"/>
                <a:cs typeface="Adobe Arabic" panose="02040503050201020203" pitchFamily="18" charset="-78"/>
              </a:rPr>
              <a:t>توجه دادن به زمان های خاص (بزرگ جلوه دادن ایام الله و جمعه ها با برنامه هایی که پیش بینی می کنیم)</a:t>
            </a:r>
          </a:p>
          <a:p>
            <a:pPr algn="r" rtl="1"/>
            <a:r>
              <a:rPr lang="fa-IR" b="1" dirty="0" smtClean="0">
                <a:latin typeface="Adobe Arabic" panose="02040503050201020203" pitchFamily="18" charset="-78"/>
                <a:cs typeface="Adobe Arabic" panose="02040503050201020203" pitchFamily="18" charset="-78"/>
              </a:rPr>
              <a:t>دوره های آموزشی مورد نیاز (بالارفتن توان/ هدر نرفتن وقت/ دوره هایی که برای شغل یا تحصیل او ضروری است)</a:t>
            </a:r>
          </a:p>
          <a:p>
            <a:pPr algn="r" rtl="1"/>
            <a:r>
              <a:rPr lang="fa-IR" b="1" dirty="0" smtClean="0">
                <a:latin typeface="Adobe Arabic" panose="02040503050201020203" pitchFamily="18" charset="-78"/>
                <a:cs typeface="Adobe Arabic" panose="02040503050201020203" pitchFamily="18" charset="-78"/>
              </a:rPr>
              <a:t>برنامه انس و حفظ قرآن (جذاب بودن این برنامه/ متناسب با ذهن و حافظه او/ ایجاد زمینه های هدایتی در طفل)</a:t>
            </a:r>
          </a:p>
          <a:p>
            <a:pPr algn="r" rtl="1"/>
            <a:r>
              <a:rPr lang="fa-IR" b="1" dirty="0" smtClean="0">
                <a:latin typeface="Adobe Arabic" panose="02040503050201020203" pitchFamily="18" charset="-78"/>
                <a:cs typeface="Adobe Arabic" panose="02040503050201020203" pitchFamily="18" charset="-78"/>
              </a:rPr>
              <a:t>توجه به ورزش (موجب شادابی/ افزایش توان جسمی)</a:t>
            </a:r>
          </a:p>
          <a:p>
            <a:pPr algn="r" rtl="1"/>
            <a:r>
              <a:rPr lang="fa-IR" b="1" dirty="0" smtClean="0">
                <a:latin typeface="Adobe Arabic" panose="02040503050201020203" pitchFamily="18" charset="-78"/>
                <a:cs typeface="Adobe Arabic" panose="02040503050201020203" pitchFamily="18" charset="-78"/>
              </a:rPr>
              <a:t>توجه به خط و کتابت (بهینه سازی فرصت عمر و ایجاد فرصت برای بهره بری از باقی عمر/ تمرکز ذهن/مطالعه/ثبت/حفظ)</a:t>
            </a:r>
          </a:p>
          <a:p>
            <a:pPr algn="r" rtl="1"/>
            <a:r>
              <a:rPr lang="fa-IR" b="1" dirty="0" smtClean="0">
                <a:latin typeface="Adobe Arabic" panose="02040503050201020203" pitchFamily="18" charset="-78"/>
                <a:cs typeface="Adobe Arabic" panose="02040503050201020203" pitchFamily="18" charset="-78"/>
              </a:rPr>
              <a:t>توجه به مطالعه به ویژه شعر و داستان (تقویت قوه خیال/دریافت معارف بصورت تمثیل و مثال/بهره مندی از حکمت)</a:t>
            </a:r>
          </a:p>
          <a:p>
            <a:pPr algn="r" rtl="1"/>
            <a:r>
              <a:rPr lang="fa-IR" b="1" dirty="0" smtClean="0">
                <a:latin typeface="Adobe Arabic" panose="02040503050201020203" pitchFamily="18" charset="-78"/>
                <a:cs typeface="Adobe Arabic" panose="02040503050201020203" pitchFamily="18" charset="-78"/>
              </a:rPr>
              <a:t>توجه ویژه به نماز و اوقات آن (نماز بعنوان مجموعه ای از فضائل، احیا کننده زندگی معنوی انسان است/ تقویت توجه به وقت/توجه به ترتیب و موالات)</a:t>
            </a:r>
            <a:endParaRPr lang="fa-IR"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7099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شیوه های اجرایی در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88064555"/>
              </p:ext>
            </p:extLst>
          </p:nvPr>
        </p:nvGraphicFramePr>
        <p:xfrm>
          <a:off x="172277" y="1974572"/>
          <a:ext cx="11794435" cy="531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470232" y="1325218"/>
            <a:ext cx="3496480" cy="830997"/>
          </a:xfrm>
          <a:prstGeom prst="rect">
            <a:avLst/>
          </a:prstGeom>
          <a:noFill/>
          <a:ln w="38100">
            <a:solidFill>
              <a:schemeClr val="tx1"/>
            </a:solidFill>
          </a:ln>
        </p:spPr>
        <p:txBody>
          <a:bodyPr wrap="square" rtlCol="1">
            <a:spAutoFit/>
          </a:bodyPr>
          <a:lstStyle/>
          <a:p>
            <a:pPr algn="ctr" rtl="1"/>
            <a:r>
              <a:rPr lang="fa-IR" sz="2400" b="1" dirty="0" smtClean="0">
                <a:latin typeface="Adobe Arabic" panose="02040503050201020203" pitchFamily="18" charset="-78"/>
                <a:cs typeface="Adobe Arabic" panose="02040503050201020203" pitchFamily="18" charset="-78"/>
              </a:rPr>
              <a:t>سال هفتم: علم، توان و ادب</a:t>
            </a:r>
          </a:p>
          <a:p>
            <a:pPr algn="ctr" rtl="1"/>
            <a:r>
              <a:rPr lang="fa-IR" sz="2400" b="1" dirty="0" smtClean="0">
                <a:latin typeface="Adobe Arabic" panose="02040503050201020203" pitchFamily="18" charset="-78"/>
                <a:cs typeface="Adobe Arabic" panose="02040503050201020203" pitchFamily="18" charset="-78"/>
              </a:rPr>
              <a:t>پیرامون وقت و اجل (تدبیر)</a:t>
            </a:r>
            <a:endParaRPr lang="fa-IR" sz="24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83791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C0B9DDD-3ADC-4EBF-8F92-BE6E04CA343A}"/>
                                            </p:graphicEl>
                                          </p:spTgt>
                                        </p:tgtEl>
                                        <p:attrNameLst>
                                          <p:attrName>style.visibility</p:attrName>
                                        </p:attrNameLst>
                                      </p:cBhvr>
                                      <p:to>
                                        <p:strVal val="visible"/>
                                      </p:to>
                                    </p:set>
                                    <p:anim calcmode="lin" valueType="num">
                                      <p:cBhvr additive="base">
                                        <p:cTn id="7" dur="500" fill="hold"/>
                                        <p:tgtEl>
                                          <p:spTgt spid="5">
                                            <p:graphicEl>
                                              <a:dgm id="{BC0B9DDD-3ADC-4EBF-8F92-BE6E04CA343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C0B9DDD-3ADC-4EBF-8F92-BE6E04CA343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463ED551-620E-4DCC-8F58-1D2C73B0DD89}"/>
                                            </p:graphicEl>
                                          </p:spTgt>
                                        </p:tgtEl>
                                        <p:attrNameLst>
                                          <p:attrName>style.visibility</p:attrName>
                                        </p:attrNameLst>
                                      </p:cBhvr>
                                      <p:to>
                                        <p:strVal val="visible"/>
                                      </p:to>
                                    </p:set>
                                    <p:anim calcmode="lin" valueType="num">
                                      <p:cBhvr additive="base">
                                        <p:cTn id="11" dur="500" fill="hold"/>
                                        <p:tgtEl>
                                          <p:spTgt spid="5">
                                            <p:graphicEl>
                                              <a:dgm id="{463ED551-620E-4DCC-8F58-1D2C73B0DD8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463ED551-620E-4DCC-8F58-1D2C73B0DD89}"/>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781B7151-3A0B-4425-AE64-9F5CCF668370}"/>
                                            </p:graphicEl>
                                          </p:spTgt>
                                        </p:tgtEl>
                                        <p:attrNameLst>
                                          <p:attrName>style.visibility</p:attrName>
                                        </p:attrNameLst>
                                      </p:cBhvr>
                                      <p:to>
                                        <p:strVal val="visible"/>
                                      </p:to>
                                    </p:set>
                                    <p:anim calcmode="lin" valueType="num">
                                      <p:cBhvr additive="base">
                                        <p:cTn id="15" dur="500" fill="hold"/>
                                        <p:tgtEl>
                                          <p:spTgt spid="5">
                                            <p:graphicEl>
                                              <a:dgm id="{781B7151-3A0B-4425-AE64-9F5CCF66837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781B7151-3A0B-4425-AE64-9F5CCF668370}"/>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4AA31F02-64AA-46E6-A1B4-1F2A60B5ECBD}"/>
                                            </p:graphicEl>
                                          </p:spTgt>
                                        </p:tgtEl>
                                        <p:attrNameLst>
                                          <p:attrName>style.visibility</p:attrName>
                                        </p:attrNameLst>
                                      </p:cBhvr>
                                      <p:to>
                                        <p:strVal val="visible"/>
                                      </p:to>
                                    </p:set>
                                    <p:anim calcmode="lin" valueType="num">
                                      <p:cBhvr additive="base">
                                        <p:cTn id="21" dur="500" fill="hold"/>
                                        <p:tgtEl>
                                          <p:spTgt spid="5">
                                            <p:graphicEl>
                                              <a:dgm id="{4AA31F02-64AA-46E6-A1B4-1F2A60B5ECB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4AA31F02-64AA-46E6-A1B4-1F2A60B5ECB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D4D73369-490F-4A4F-AB92-9EF2C830A5DE}"/>
                                            </p:graphicEl>
                                          </p:spTgt>
                                        </p:tgtEl>
                                        <p:attrNameLst>
                                          <p:attrName>style.visibility</p:attrName>
                                        </p:attrNameLst>
                                      </p:cBhvr>
                                      <p:to>
                                        <p:strVal val="visible"/>
                                      </p:to>
                                    </p:set>
                                    <p:anim calcmode="lin" valueType="num">
                                      <p:cBhvr additive="base">
                                        <p:cTn id="25" dur="500" fill="hold"/>
                                        <p:tgtEl>
                                          <p:spTgt spid="5">
                                            <p:graphicEl>
                                              <a:dgm id="{D4D73369-490F-4A4F-AB92-9EF2C830A5D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D4D73369-490F-4A4F-AB92-9EF2C830A5DE}"/>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9BA4ABA1-C413-4A27-B263-D00E718D56A3}"/>
                                            </p:graphicEl>
                                          </p:spTgt>
                                        </p:tgtEl>
                                        <p:attrNameLst>
                                          <p:attrName>style.visibility</p:attrName>
                                        </p:attrNameLst>
                                      </p:cBhvr>
                                      <p:to>
                                        <p:strVal val="visible"/>
                                      </p:to>
                                    </p:set>
                                    <p:anim calcmode="lin" valueType="num">
                                      <p:cBhvr additive="base">
                                        <p:cTn id="29" dur="500" fill="hold"/>
                                        <p:tgtEl>
                                          <p:spTgt spid="5">
                                            <p:graphicEl>
                                              <a:dgm id="{9BA4ABA1-C413-4A27-B263-D00E718D56A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9BA4ABA1-C413-4A27-B263-D00E718D56A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graphicEl>
                                              <a:dgm id="{9D748D5A-21BC-4DF2-973B-6E60F369694C}"/>
                                            </p:graphicEl>
                                          </p:spTgt>
                                        </p:tgtEl>
                                        <p:attrNameLst>
                                          <p:attrName>style.visibility</p:attrName>
                                        </p:attrNameLst>
                                      </p:cBhvr>
                                      <p:to>
                                        <p:strVal val="visible"/>
                                      </p:to>
                                    </p:set>
                                    <p:anim calcmode="lin" valueType="num">
                                      <p:cBhvr additive="base">
                                        <p:cTn id="35" dur="500" fill="hold"/>
                                        <p:tgtEl>
                                          <p:spTgt spid="5">
                                            <p:graphicEl>
                                              <a:dgm id="{9D748D5A-21BC-4DF2-973B-6E60F369694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9D748D5A-21BC-4DF2-973B-6E60F369694C}"/>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graphicEl>
                                              <a:dgm id="{EDC32291-B065-4F85-963E-D58880E5AC25}"/>
                                            </p:graphicEl>
                                          </p:spTgt>
                                        </p:tgtEl>
                                        <p:attrNameLst>
                                          <p:attrName>style.visibility</p:attrName>
                                        </p:attrNameLst>
                                      </p:cBhvr>
                                      <p:to>
                                        <p:strVal val="visible"/>
                                      </p:to>
                                    </p:set>
                                    <p:anim calcmode="lin" valueType="num">
                                      <p:cBhvr additive="base">
                                        <p:cTn id="39" dur="500" fill="hold"/>
                                        <p:tgtEl>
                                          <p:spTgt spid="5">
                                            <p:graphicEl>
                                              <a:dgm id="{EDC32291-B065-4F85-963E-D58880E5AC25}"/>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EDC32291-B065-4F85-963E-D58880E5AC25}"/>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FDA73A9E-551F-46AD-BE7B-80FC9A302732}"/>
                                            </p:graphicEl>
                                          </p:spTgt>
                                        </p:tgtEl>
                                        <p:attrNameLst>
                                          <p:attrName>style.visibility</p:attrName>
                                        </p:attrNameLst>
                                      </p:cBhvr>
                                      <p:to>
                                        <p:strVal val="visible"/>
                                      </p:to>
                                    </p:set>
                                    <p:anim calcmode="lin" valueType="num">
                                      <p:cBhvr additive="base">
                                        <p:cTn id="43" dur="500" fill="hold"/>
                                        <p:tgtEl>
                                          <p:spTgt spid="5">
                                            <p:graphicEl>
                                              <a:dgm id="{FDA73A9E-551F-46AD-BE7B-80FC9A30273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FDA73A9E-551F-46AD-BE7B-80FC9A30273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BA2238DE-CB87-47F8-91AE-E932B963A7B7}"/>
                                            </p:graphicEl>
                                          </p:spTgt>
                                        </p:tgtEl>
                                        <p:attrNameLst>
                                          <p:attrName>style.visibility</p:attrName>
                                        </p:attrNameLst>
                                      </p:cBhvr>
                                      <p:to>
                                        <p:strVal val="visible"/>
                                      </p:to>
                                    </p:set>
                                    <p:anim calcmode="lin" valueType="num">
                                      <p:cBhvr additive="base">
                                        <p:cTn id="49" dur="500" fill="hold"/>
                                        <p:tgtEl>
                                          <p:spTgt spid="5">
                                            <p:graphicEl>
                                              <a:dgm id="{BA2238DE-CB87-47F8-91AE-E932B963A7B7}"/>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BA2238DE-CB87-47F8-91AE-E932B963A7B7}"/>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19405A18-D03B-4023-A0E8-1837AAFD098C}"/>
                                            </p:graphicEl>
                                          </p:spTgt>
                                        </p:tgtEl>
                                        <p:attrNameLst>
                                          <p:attrName>style.visibility</p:attrName>
                                        </p:attrNameLst>
                                      </p:cBhvr>
                                      <p:to>
                                        <p:strVal val="visible"/>
                                      </p:to>
                                    </p:set>
                                    <p:anim calcmode="lin" valueType="num">
                                      <p:cBhvr additive="base">
                                        <p:cTn id="53" dur="500" fill="hold"/>
                                        <p:tgtEl>
                                          <p:spTgt spid="5">
                                            <p:graphicEl>
                                              <a:dgm id="{19405A18-D03B-4023-A0E8-1837AAFD098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19405A18-D03B-4023-A0E8-1837AAFD098C}"/>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32FD14A7-7B3F-4E90-9123-8E4B3263B501}"/>
                                            </p:graphicEl>
                                          </p:spTgt>
                                        </p:tgtEl>
                                        <p:attrNameLst>
                                          <p:attrName>style.visibility</p:attrName>
                                        </p:attrNameLst>
                                      </p:cBhvr>
                                      <p:to>
                                        <p:strVal val="visible"/>
                                      </p:to>
                                    </p:set>
                                    <p:anim calcmode="lin" valueType="num">
                                      <p:cBhvr additive="base">
                                        <p:cTn id="57" dur="500" fill="hold"/>
                                        <p:tgtEl>
                                          <p:spTgt spid="5">
                                            <p:graphicEl>
                                              <a:dgm id="{32FD14A7-7B3F-4E90-9123-8E4B3263B501}"/>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32FD14A7-7B3F-4E90-9123-8E4B3263B501}"/>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182F1372-103E-4A99-A4AC-A9B461D41238}"/>
                                            </p:graphicEl>
                                          </p:spTgt>
                                        </p:tgtEl>
                                        <p:attrNameLst>
                                          <p:attrName>style.visibility</p:attrName>
                                        </p:attrNameLst>
                                      </p:cBhvr>
                                      <p:to>
                                        <p:strVal val="visible"/>
                                      </p:to>
                                    </p:set>
                                    <p:anim calcmode="lin" valueType="num">
                                      <p:cBhvr additive="base">
                                        <p:cTn id="63" dur="500" fill="hold"/>
                                        <p:tgtEl>
                                          <p:spTgt spid="5">
                                            <p:graphicEl>
                                              <a:dgm id="{182F1372-103E-4A99-A4AC-A9B461D41238}"/>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182F1372-103E-4A99-A4AC-A9B461D41238}"/>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6BC756F3-95B3-44BE-8E34-4B9B75B59D76}"/>
                                            </p:graphicEl>
                                          </p:spTgt>
                                        </p:tgtEl>
                                        <p:attrNameLst>
                                          <p:attrName>style.visibility</p:attrName>
                                        </p:attrNameLst>
                                      </p:cBhvr>
                                      <p:to>
                                        <p:strVal val="visible"/>
                                      </p:to>
                                    </p:set>
                                    <p:anim calcmode="lin" valueType="num">
                                      <p:cBhvr additive="base">
                                        <p:cTn id="67" dur="500" fill="hold"/>
                                        <p:tgtEl>
                                          <p:spTgt spid="5">
                                            <p:graphicEl>
                                              <a:dgm id="{6BC756F3-95B3-44BE-8E34-4B9B75B59D7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6BC756F3-95B3-44BE-8E34-4B9B75B59D76}"/>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graphicEl>
                                              <a:dgm id="{312A5072-7D19-4BD4-907C-18DD8788D471}"/>
                                            </p:graphicEl>
                                          </p:spTgt>
                                        </p:tgtEl>
                                        <p:attrNameLst>
                                          <p:attrName>style.visibility</p:attrName>
                                        </p:attrNameLst>
                                      </p:cBhvr>
                                      <p:to>
                                        <p:strVal val="visible"/>
                                      </p:to>
                                    </p:set>
                                    <p:anim calcmode="lin" valueType="num">
                                      <p:cBhvr additive="base">
                                        <p:cTn id="71" dur="500" fill="hold"/>
                                        <p:tgtEl>
                                          <p:spTgt spid="5">
                                            <p:graphicEl>
                                              <a:dgm id="{312A5072-7D19-4BD4-907C-18DD8788D471}"/>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graphicEl>
                                              <a:dgm id="{312A5072-7D19-4BD4-907C-18DD8788D471}"/>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
                                            <p:graphicEl>
                                              <a:dgm id="{3AEAD48F-2606-4BEA-9D02-2D982013B6E4}"/>
                                            </p:graphicEl>
                                          </p:spTgt>
                                        </p:tgtEl>
                                        <p:attrNameLst>
                                          <p:attrName>style.visibility</p:attrName>
                                        </p:attrNameLst>
                                      </p:cBhvr>
                                      <p:to>
                                        <p:strVal val="visible"/>
                                      </p:to>
                                    </p:set>
                                    <p:anim calcmode="lin" valueType="num">
                                      <p:cBhvr additive="base">
                                        <p:cTn id="77" dur="500" fill="hold"/>
                                        <p:tgtEl>
                                          <p:spTgt spid="5">
                                            <p:graphicEl>
                                              <a:dgm id="{3AEAD48F-2606-4BEA-9D02-2D982013B6E4}"/>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3AEAD48F-2606-4BEA-9D02-2D982013B6E4}"/>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
                                            <p:graphicEl>
                                              <a:dgm id="{ABB170AF-0DB8-4178-A779-AF63F4A9FBF4}"/>
                                            </p:graphicEl>
                                          </p:spTgt>
                                        </p:tgtEl>
                                        <p:attrNameLst>
                                          <p:attrName>style.visibility</p:attrName>
                                        </p:attrNameLst>
                                      </p:cBhvr>
                                      <p:to>
                                        <p:strVal val="visible"/>
                                      </p:to>
                                    </p:set>
                                    <p:anim calcmode="lin" valueType="num">
                                      <p:cBhvr additive="base">
                                        <p:cTn id="81" dur="500" fill="hold"/>
                                        <p:tgtEl>
                                          <p:spTgt spid="5">
                                            <p:graphicEl>
                                              <a:dgm id="{ABB170AF-0DB8-4178-A779-AF63F4A9FBF4}"/>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graphicEl>
                                              <a:dgm id="{ABB170AF-0DB8-4178-A779-AF63F4A9FB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189" y="1694331"/>
            <a:ext cx="8283388" cy="2263940"/>
          </a:xfrm>
        </p:spPr>
        <p:txBody>
          <a:bodyPr>
            <a:normAutofit/>
          </a:bodyPr>
          <a:lstStyle/>
          <a:p>
            <a:pPr algn="r" rtl="1"/>
            <a:r>
              <a:rPr lang="fa-IR" sz="6600" b="1" dirty="0" smtClean="0">
                <a:latin typeface="Adobe Arabic" panose="02040503050201020203" pitchFamily="18" charset="-78"/>
                <a:cs typeface="Adobe Arabic" panose="02040503050201020203" pitchFamily="18" charset="-78"/>
              </a:rPr>
              <a:t>مرحله </a:t>
            </a:r>
            <a:r>
              <a:rPr lang="fa-IR" sz="6600" b="1" dirty="0" smtClean="0">
                <a:latin typeface="Adobe Arabic" panose="02040503050201020203" pitchFamily="18" charset="-78"/>
                <a:cs typeface="Adobe Arabic" panose="02040503050201020203" pitchFamily="18" charset="-78"/>
              </a:rPr>
              <a:t>چهارم</a:t>
            </a:r>
            <a:r>
              <a:rPr lang="fa-IR" sz="6600" dirty="0" smtClean="0">
                <a:latin typeface="Adobe Arabic" panose="02040503050201020203" pitchFamily="18" charset="-78"/>
                <a:cs typeface="Adobe Arabic" panose="02040503050201020203" pitchFamily="18" charset="-78"/>
              </a:rPr>
              <a:t/>
            </a:r>
            <a:br>
              <a:rPr lang="fa-IR" sz="6600" dirty="0" smtClean="0">
                <a:latin typeface="Adobe Arabic" panose="02040503050201020203" pitchFamily="18" charset="-78"/>
                <a:cs typeface="Adobe Arabic" panose="02040503050201020203" pitchFamily="18" charset="-78"/>
              </a:rPr>
            </a:br>
            <a:r>
              <a:rPr lang="fa-IR" sz="6600" dirty="0" smtClean="0">
                <a:latin typeface="Adobe Arabic" panose="02040503050201020203" pitchFamily="18" charset="-78"/>
                <a:cs typeface="Adobe Arabic" panose="02040503050201020203" pitchFamily="18" charset="-78"/>
              </a:rPr>
              <a:t>            </a:t>
            </a:r>
            <a:r>
              <a:rPr lang="fa-IR" sz="6600" dirty="0">
                <a:latin typeface="Adobe Arabic" panose="02040503050201020203" pitchFamily="18" charset="-78"/>
                <a:cs typeface="Adobe Arabic" panose="02040503050201020203" pitchFamily="18" charset="-78"/>
              </a:rPr>
              <a:t>	</a:t>
            </a:r>
            <a:r>
              <a:rPr lang="fa-IR" sz="6600" b="1" dirty="0" smtClean="0">
                <a:latin typeface="Adobe Arabic" panose="02040503050201020203" pitchFamily="18" charset="-78"/>
                <a:cs typeface="Adobe Arabic" panose="02040503050201020203" pitchFamily="18" charset="-78"/>
              </a:rPr>
              <a:t>توجه به توان اختیار</a:t>
            </a:r>
            <a:endParaRPr lang="en-US" sz="66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3523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47386"/>
          </a:xfrm>
        </p:spPr>
        <p:txBody>
          <a:bodyPr/>
          <a:lstStyle/>
          <a:p>
            <a:pPr algn="r" rtl="1"/>
            <a:r>
              <a:rPr lang="fa-IR" dirty="0" smtClean="0">
                <a:latin typeface="Adobe Arabic" panose="02040503050201020203" pitchFamily="18" charset="-78"/>
                <a:cs typeface="Adobe Arabic" panose="02040503050201020203" pitchFamily="18" charset="-78"/>
              </a:rPr>
              <a:t>ویژگی های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5285984" y="1152395"/>
            <a:ext cx="6475956" cy="5248405"/>
          </a:xfrm>
        </p:spPr>
        <p:txBody>
          <a:bodyPr>
            <a:normAutofit lnSpcReduction="10000"/>
          </a:bodyPr>
          <a:lstStyle/>
          <a:p>
            <a:pPr algn="r" rtl="1"/>
            <a:r>
              <a:rPr lang="fa-IR" dirty="0" smtClean="0">
                <a:latin typeface="Adobe Arabic" panose="02040503050201020203" pitchFamily="18" charset="-78"/>
                <a:cs typeface="Adobe Arabic" panose="02040503050201020203" pitchFamily="18" charset="-78"/>
              </a:rPr>
              <a:t>بهره مندی انسان از عقل سبب می شود در مواجهه با مسائل یا پدیده ها این امکان را بوجود می آورد که:</a:t>
            </a:r>
          </a:p>
          <a:p>
            <a:pPr lvl="1" algn="r" rtl="1"/>
            <a:r>
              <a:rPr lang="fa-IR" dirty="0" smtClean="0">
                <a:latin typeface="Adobe Arabic" panose="02040503050201020203" pitchFamily="18" charset="-78"/>
                <a:cs typeface="Adobe Arabic" panose="02040503050201020203" pitchFamily="18" charset="-78"/>
              </a:rPr>
              <a:t>ابعاد آن مسئله یا رویداد را در وجوه مختلف و از منظرهای متفاوتی مشاهده کند.</a:t>
            </a:r>
          </a:p>
          <a:p>
            <a:pPr lvl="1" algn="r" rtl="1"/>
            <a:r>
              <a:rPr lang="fa-IR" dirty="0" smtClean="0">
                <a:latin typeface="Adobe Arabic" panose="02040503050201020203" pitchFamily="18" charset="-78"/>
                <a:cs typeface="Adobe Arabic" panose="02040503050201020203" pitchFamily="18" charset="-78"/>
              </a:rPr>
              <a:t>توان بررسی آن را در هر مرتبه داشته باشد.</a:t>
            </a:r>
          </a:p>
          <a:p>
            <a:pPr lvl="1" algn="r" rtl="1"/>
            <a:r>
              <a:rPr lang="fa-IR" dirty="0" smtClean="0">
                <a:latin typeface="Adobe Arabic" panose="02040503050201020203" pitchFamily="18" charset="-78"/>
                <a:cs typeface="Adobe Arabic" panose="02040503050201020203" pitchFamily="18" charset="-78"/>
              </a:rPr>
              <a:t>ارزش گذاری درست یا نادرست بر موارد مشاهده</a:t>
            </a:r>
          </a:p>
          <a:p>
            <a:pPr lvl="1" algn="r" rtl="1"/>
            <a:r>
              <a:rPr lang="fa-IR" dirty="0" smtClean="0">
                <a:latin typeface="Adobe Arabic" panose="02040503050201020203" pitchFamily="18" charset="-78"/>
                <a:cs typeface="Adobe Arabic" panose="02040503050201020203" pitchFamily="18" charset="-78"/>
              </a:rPr>
              <a:t>فهم باید و نباید و به تبع آن اجرای کند.</a:t>
            </a:r>
          </a:p>
          <a:p>
            <a:pPr algn="r" rtl="1"/>
            <a:r>
              <a:rPr lang="fa-IR" dirty="0" smtClean="0">
                <a:latin typeface="Adobe Arabic" panose="02040503050201020203" pitchFamily="18" charset="-78"/>
                <a:cs typeface="Adobe Arabic" panose="02040503050201020203" pitchFamily="18" charset="-78"/>
              </a:rPr>
              <a:t>مواجهات می توانند غریزی یا غیر غریزی باشند:</a:t>
            </a:r>
          </a:p>
          <a:p>
            <a:pPr lvl="1" algn="r" rtl="1"/>
            <a:r>
              <a:rPr lang="fa-IR" dirty="0" smtClean="0">
                <a:latin typeface="Adobe Arabic" panose="02040503050201020203" pitchFamily="18" charset="-78"/>
                <a:cs typeface="Adobe Arabic" panose="02040503050201020203" pitchFamily="18" charset="-78"/>
              </a:rPr>
              <a:t>رفتارهای غریزی بصورت عادت هستند و حتی طبق آن نظم پذیر می شود و قابلیت شرطی شدن دارد.</a:t>
            </a:r>
          </a:p>
          <a:p>
            <a:pPr lvl="1" algn="r" rtl="1"/>
            <a:r>
              <a:rPr lang="fa-IR" dirty="0" smtClean="0">
                <a:latin typeface="Adobe Arabic" panose="02040503050201020203" pitchFamily="18" charset="-78"/>
                <a:cs typeface="Adobe Arabic" panose="02040503050201020203" pitchFamily="18" charset="-78"/>
              </a:rPr>
              <a:t>در رفتارهای غیر غریزی لازم است برای انجام کارها تصمیمی اتخاذ کند و اختلاف سطوح انسان ها به این مسئله باز می گردد.</a:t>
            </a:r>
          </a:p>
          <a:p>
            <a:pPr lvl="1" algn="r" rtl="1"/>
            <a:r>
              <a:rPr lang="fa-IR" dirty="0" smtClean="0">
                <a:latin typeface="Adobe Arabic" panose="02040503050201020203" pitchFamily="18" charset="-78"/>
                <a:cs typeface="Adobe Arabic" panose="02040503050201020203" pitchFamily="18" charset="-78"/>
              </a:rPr>
              <a:t>لازمه فعال شدن توان اختیار، فعال شدن تفصیل و توان فهم و بکارگیری باید و نباید است.</a:t>
            </a:r>
          </a:p>
          <a:p>
            <a:pPr marL="457200" lvl="1" indent="0" algn="r" rtl="1">
              <a:buNone/>
            </a:pPr>
            <a:endParaRPr lang="fa-IR" dirty="0">
              <a:latin typeface="Adobe Arabic" panose="02040503050201020203" pitchFamily="18" charset="-78"/>
              <a:cs typeface="Adobe Arabic" panose="02040503050201020203" pitchFamily="18" charset="-78"/>
            </a:endParaRPr>
          </a:p>
        </p:txBody>
      </p:sp>
      <p:graphicFrame>
        <p:nvGraphicFramePr>
          <p:cNvPr id="5" name="Diagram 4"/>
          <p:cNvGraphicFramePr/>
          <p:nvPr>
            <p:extLst>
              <p:ext uri="{D42A27DB-BD31-4B8C-83A1-F6EECF244321}">
                <p14:modId xmlns:p14="http://schemas.microsoft.com/office/powerpoint/2010/main" val="1612997826"/>
              </p:ext>
            </p:extLst>
          </p:nvPr>
        </p:nvGraphicFramePr>
        <p:xfrm>
          <a:off x="-1816769" y="794084"/>
          <a:ext cx="8638674" cy="497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85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طرح اولیه تعلیم و تزکیه در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8793271" y="1506071"/>
            <a:ext cx="2927281" cy="4791636"/>
          </a:xfrm>
        </p:spPr>
        <p:txBody>
          <a:bodyPr>
            <a:normAutofit/>
          </a:bodyPr>
          <a:lstStyle/>
          <a:p>
            <a:pPr algn="r" rtl="1"/>
            <a:r>
              <a:rPr lang="fa-IR" dirty="0" smtClean="0">
                <a:latin typeface="Adobe Arabic" panose="02040503050201020203" pitchFamily="18" charset="-78"/>
                <a:cs typeface="Adobe Arabic" panose="02040503050201020203" pitchFamily="18" charset="-78"/>
              </a:rPr>
              <a:t>لازم است مربیان و والدین در صدد باشند تا تعبد، شناخت و الهام ظفل را در خصوص اختیار داشتن در امور فعال نمایند.</a:t>
            </a:r>
          </a:p>
          <a:p>
            <a:pPr algn="r" rtl="1"/>
            <a:r>
              <a:rPr lang="fa-IR" dirty="0" smtClean="0">
                <a:latin typeface="Adobe Arabic" panose="02040503050201020203" pitchFamily="18" charset="-78"/>
                <a:cs typeface="Adobe Arabic" panose="02040503050201020203" pitchFamily="18" charset="-78"/>
              </a:rPr>
              <a:t>به تدریج این توان فعال تر می شود تا هنگام بلوغ، این توان به شکل شکوفایی کامل رسیده،فرد در امور خود بصورت مستقل عمل می کند و مسئولیت باورها و اعمال خود را می پذیرد. (استطاعت)</a:t>
            </a:r>
            <a:endParaRPr lang="fa-IR" dirty="0">
              <a:latin typeface="Adobe Arabic" panose="02040503050201020203" pitchFamily="18" charset="-78"/>
              <a:cs typeface="Adobe Arabic" panose="02040503050201020203" pitchFamily="18" charset="-78"/>
            </a:endParaRPr>
          </a:p>
        </p:txBody>
      </p:sp>
      <p:sp>
        <p:nvSpPr>
          <p:cNvPr id="20" name="Rounded Rectangle 19"/>
          <p:cNvSpPr/>
          <p:nvPr/>
        </p:nvSpPr>
        <p:spPr>
          <a:xfrm>
            <a:off x="184430" y="2529146"/>
            <a:ext cx="1600200" cy="2232212"/>
          </a:xfrm>
          <a:prstGeom prst="roundRect">
            <a:avLst/>
          </a:prstGeom>
          <a:solidFill>
            <a:srgbClr val="F4DA1A"/>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2"/>
                </a:solidFill>
                <a:latin typeface="Adobe Arabic" panose="02040503050201020203" pitchFamily="18" charset="-78"/>
                <a:cs typeface="Adobe Arabic" panose="02040503050201020203" pitchFamily="18" charset="-78"/>
              </a:rPr>
              <a:t>توجه دادن طفل نسبت به توان اختیار</a:t>
            </a:r>
            <a:endParaRPr lang="fa-IR" sz="2400" b="1" dirty="0">
              <a:solidFill>
                <a:schemeClr val="tx2"/>
              </a:solidFill>
              <a:latin typeface="Adobe Arabic" panose="02040503050201020203" pitchFamily="18" charset="-78"/>
              <a:cs typeface="Adobe Arabic" panose="02040503050201020203" pitchFamily="18" charset="-78"/>
            </a:endParaRPr>
          </a:p>
        </p:txBody>
      </p:sp>
      <p:sp>
        <p:nvSpPr>
          <p:cNvPr id="22" name="Rounded Rectangle 21"/>
          <p:cNvSpPr/>
          <p:nvPr/>
        </p:nvSpPr>
        <p:spPr>
          <a:xfrm>
            <a:off x="2595278" y="149822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تعبد</a:t>
            </a:r>
            <a:endParaRPr lang="fa-IR" sz="2000" b="1" dirty="0">
              <a:latin typeface="Adobe Arabic" panose="02040503050201020203" pitchFamily="18" charset="-78"/>
              <a:cs typeface="Adobe Arabic" panose="02040503050201020203" pitchFamily="18" charset="-78"/>
            </a:endParaRPr>
          </a:p>
        </p:txBody>
      </p:sp>
      <p:sp>
        <p:nvSpPr>
          <p:cNvPr id="26" name="Rounded Rectangle 25"/>
          <p:cNvSpPr/>
          <p:nvPr/>
        </p:nvSpPr>
        <p:spPr>
          <a:xfrm>
            <a:off x="2595282" y="2247897"/>
            <a:ext cx="1761565" cy="551330"/>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تمرین الهام و معرفت</a:t>
            </a:r>
            <a:endParaRPr lang="fa-IR" sz="2000" b="1" dirty="0">
              <a:latin typeface="Adobe Arabic" panose="02040503050201020203" pitchFamily="18" charset="-78"/>
              <a:cs typeface="Adobe Arabic" panose="02040503050201020203" pitchFamily="18" charset="-78"/>
            </a:endParaRPr>
          </a:p>
        </p:txBody>
      </p:sp>
      <p:sp>
        <p:nvSpPr>
          <p:cNvPr id="28" name="Rounded Rectangle 27"/>
          <p:cNvSpPr/>
          <p:nvPr/>
        </p:nvSpPr>
        <p:spPr>
          <a:xfrm>
            <a:off x="2595281" y="2989723"/>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آشنایی با عجایب خلقت و حکمت آنها</a:t>
            </a:r>
            <a:endParaRPr lang="fa-IR" sz="2000" b="1" dirty="0">
              <a:latin typeface="Adobe Arabic" panose="02040503050201020203" pitchFamily="18" charset="-78"/>
              <a:cs typeface="Adobe Arabic" panose="02040503050201020203" pitchFamily="18" charset="-78"/>
            </a:endParaRPr>
          </a:p>
        </p:txBody>
      </p:sp>
      <p:sp>
        <p:nvSpPr>
          <p:cNvPr id="29" name="Rounded Rectangle 28"/>
          <p:cNvSpPr/>
          <p:nvPr/>
        </p:nvSpPr>
        <p:spPr>
          <a:xfrm>
            <a:off x="2595280" y="3739392"/>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تقویت مشاهده</a:t>
            </a:r>
            <a:endParaRPr lang="fa-IR" sz="2000" b="1" dirty="0">
              <a:latin typeface="Adobe Arabic" panose="02040503050201020203" pitchFamily="18" charset="-78"/>
              <a:cs typeface="Adobe Arabic" panose="02040503050201020203" pitchFamily="18" charset="-78"/>
            </a:endParaRPr>
          </a:p>
        </p:txBody>
      </p:sp>
      <p:sp>
        <p:nvSpPr>
          <p:cNvPr id="30" name="Rounded Rectangle 29"/>
          <p:cNvSpPr/>
          <p:nvPr/>
        </p:nvSpPr>
        <p:spPr>
          <a:xfrm>
            <a:off x="2595279" y="448121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نعمت شناسی و استفاده از نعمت</a:t>
            </a:r>
            <a:endParaRPr lang="fa-IR" sz="2000" b="1" dirty="0">
              <a:latin typeface="Adobe Arabic" panose="02040503050201020203" pitchFamily="18" charset="-78"/>
              <a:cs typeface="Adobe Arabic" panose="02040503050201020203" pitchFamily="18" charset="-78"/>
            </a:endParaRPr>
          </a:p>
        </p:txBody>
      </p:sp>
      <p:sp>
        <p:nvSpPr>
          <p:cNvPr id="31" name="Rounded Rectangle 30"/>
          <p:cNvSpPr/>
          <p:nvPr/>
        </p:nvSpPr>
        <p:spPr>
          <a:xfrm>
            <a:off x="2595278" y="5230887"/>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آموزش قرآن</a:t>
            </a:r>
            <a:endParaRPr lang="fa-IR" sz="2000" b="1" dirty="0">
              <a:latin typeface="Adobe Arabic" panose="02040503050201020203" pitchFamily="18" charset="-78"/>
              <a:cs typeface="Adobe Arabic" panose="02040503050201020203" pitchFamily="18" charset="-78"/>
            </a:endParaRPr>
          </a:p>
        </p:txBody>
      </p:sp>
      <p:sp>
        <p:nvSpPr>
          <p:cNvPr id="32" name="Rounded Rectangle 31"/>
          <p:cNvSpPr/>
          <p:nvPr/>
        </p:nvSpPr>
        <p:spPr>
          <a:xfrm>
            <a:off x="4504764" y="15060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اجتماعی</a:t>
            </a:r>
            <a:endParaRPr lang="fa-IR" sz="3200" b="1" dirty="0">
              <a:latin typeface="Adobe Arabic" panose="02040503050201020203" pitchFamily="18" charset="-78"/>
              <a:cs typeface="Adobe Arabic" panose="02040503050201020203" pitchFamily="18" charset="-78"/>
            </a:endParaRPr>
          </a:p>
        </p:txBody>
      </p:sp>
      <p:sp>
        <p:nvSpPr>
          <p:cNvPr id="33" name="Rounded Rectangle 32"/>
          <p:cNvSpPr/>
          <p:nvPr/>
        </p:nvSpPr>
        <p:spPr>
          <a:xfrm>
            <a:off x="4504763" y="2247897"/>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بنیادی </a:t>
            </a:r>
            <a:r>
              <a:rPr lang="fa-IR" sz="2000" b="1" dirty="0" smtClean="0">
                <a:latin typeface="Adobe Arabic" panose="02040503050201020203" pitchFamily="18" charset="-78"/>
                <a:cs typeface="Adobe Arabic" panose="02040503050201020203" pitchFamily="18" charset="-78"/>
              </a:rPr>
              <a:t>یا</a:t>
            </a:r>
            <a:r>
              <a:rPr lang="fa-IR" sz="3200" b="1" dirty="0" smtClean="0">
                <a:latin typeface="Adobe Arabic" panose="02040503050201020203" pitchFamily="18" charset="-78"/>
                <a:cs typeface="Adobe Arabic" panose="02040503050201020203" pitchFamily="18" charset="-78"/>
              </a:rPr>
              <a:t> تفکر انتزاعی</a:t>
            </a:r>
            <a:endParaRPr lang="fa-IR" sz="3200" b="1" dirty="0">
              <a:latin typeface="Adobe Arabic" panose="02040503050201020203" pitchFamily="18" charset="-78"/>
              <a:cs typeface="Adobe Arabic" panose="02040503050201020203" pitchFamily="18" charset="-78"/>
            </a:endParaRPr>
          </a:p>
        </p:txBody>
      </p:sp>
      <p:sp>
        <p:nvSpPr>
          <p:cNvPr id="34" name="Rounded Rectangle 33"/>
          <p:cNvSpPr/>
          <p:nvPr/>
        </p:nvSpPr>
        <p:spPr>
          <a:xfrm>
            <a:off x="4504762" y="3741619"/>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مشاهده ای</a:t>
            </a:r>
            <a:endParaRPr lang="fa-IR" sz="3200" b="1" dirty="0">
              <a:latin typeface="Adobe Arabic" panose="02040503050201020203" pitchFamily="18" charset="-78"/>
              <a:cs typeface="Adobe Arabic" panose="02040503050201020203" pitchFamily="18" charset="-78"/>
            </a:endParaRPr>
          </a:p>
        </p:txBody>
      </p:sp>
      <p:sp>
        <p:nvSpPr>
          <p:cNvPr id="35" name="Rounded Rectangle 34"/>
          <p:cNvSpPr/>
          <p:nvPr/>
        </p:nvSpPr>
        <p:spPr>
          <a:xfrm>
            <a:off x="4504761" y="52252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شنیداری</a:t>
            </a:r>
            <a:endParaRPr lang="fa-IR" sz="3200" b="1" dirty="0">
              <a:latin typeface="Adobe Arabic" panose="02040503050201020203" pitchFamily="18" charset="-78"/>
              <a:cs typeface="Adobe Arabic" panose="02040503050201020203" pitchFamily="18" charset="-78"/>
            </a:endParaRPr>
          </a:p>
        </p:txBody>
      </p:sp>
      <p:sp>
        <p:nvSpPr>
          <p:cNvPr id="36" name="Rounded Rectangle 35"/>
          <p:cNvSpPr/>
          <p:nvPr/>
        </p:nvSpPr>
        <p:spPr>
          <a:xfrm>
            <a:off x="6788848" y="2323544"/>
            <a:ext cx="1586753" cy="2435016"/>
          </a:xfrm>
          <a:prstGeom prst="roundRect">
            <a:avLst/>
          </a:prstGeom>
          <a:solidFill>
            <a:schemeClr val="accent3">
              <a:lumMod val="5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آموزش نطق و کلام همراه با کتابت و مکتب</a:t>
            </a:r>
            <a:endParaRPr lang="fa-IR" sz="3200" b="1" dirty="0">
              <a:latin typeface="Adobe Arabic" panose="02040503050201020203" pitchFamily="18" charset="-78"/>
              <a:cs typeface="Adobe Arabic" panose="02040503050201020203" pitchFamily="18" charset="-78"/>
            </a:endParaRPr>
          </a:p>
        </p:txBody>
      </p:sp>
      <p:sp>
        <p:nvSpPr>
          <p:cNvPr id="24" name="Multiply 23"/>
          <p:cNvSpPr/>
          <p:nvPr/>
        </p:nvSpPr>
        <p:spPr>
          <a:xfrm>
            <a:off x="1732755" y="317236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Plus 36"/>
          <p:cNvSpPr/>
          <p:nvPr/>
        </p:nvSpPr>
        <p:spPr>
          <a:xfrm>
            <a:off x="6266325" y="3314130"/>
            <a:ext cx="522522" cy="6398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9" name="Straight Arrow Connector 38"/>
          <p:cNvCxnSpPr/>
          <p:nvPr/>
        </p:nvCxnSpPr>
        <p:spPr>
          <a:xfrm flipH="1" flipV="1">
            <a:off x="1344706" y="6199095"/>
            <a:ext cx="6817659" cy="20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5761166"/>
            <a:ext cx="1832553" cy="830997"/>
          </a:xfrm>
          <a:prstGeom prst="rect">
            <a:avLst/>
          </a:prstGeom>
          <a:noFill/>
        </p:spPr>
        <p:txBody>
          <a:bodyPr wrap="none" rtlCol="1">
            <a:spAutoFit/>
          </a:bodyPr>
          <a:lstStyle/>
          <a:p>
            <a:pPr rtl="1"/>
            <a:r>
              <a:rPr lang="fa-IR" sz="2400" dirty="0" smtClean="0">
                <a:latin typeface="Adobe Arabic" panose="02040503050201020203" pitchFamily="18" charset="-78"/>
                <a:cs typeface="Adobe Arabic" panose="02040503050201020203" pitchFamily="18" charset="-78"/>
              </a:rPr>
              <a:t>علم، توان و ادب</a:t>
            </a:r>
          </a:p>
          <a:p>
            <a:pPr rtl="1"/>
            <a:r>
              <a:rPr lang="fa-IR" sz="2400" dirty="0" smtClean="0">
                <a:latin typeface="Adobe Arabic" panose="02040503050201020203" pitchFamily="18" charset="-78"/>
                <a:cs typeface="Adobe Arabic" panose="02040503050201020203" pitchFamily="18" charset="-78"/>
              </a:rPr>
              <a:t>پیرامون </a:t>
            </a:r>
            <a:r>
              <a:rPr lang="fa-IR" sz="2400" dirty="0" smtClean="0">
                <a:latin typeface="Adobe Arabic" panose="02040503050201020203" pitchFamily="18" charset="-78"/>
                <a:cs typeface="Adobe Arabic" panose="02040503050201020203" pitchFamily="18" charset="-78"/>
              </a:rPr>
              <a:t>قدرت اختیار</a:t>
            </a:r>
            <a:endParaRPr lang="fa-IR" sz="2400" dirty="0">
              <a:latin typeface="Adobe Arabic" panose="02040503050201020203" pitchFamily="18" charset="-78"/>
              <a:cs typeface="Adobe Arabic" panose="02040503050201020203" pitchFamily="18" charset="-78"/>
            </a:endParaRPr>
          </a:p>
        </p:txBody>
      </p:sp>
      <p:sp>
        <p:nvSpPr>
          <p:cNvPr id="41" name="Rounded Rectangle 40"/>
          <p:cNvSpPr/>
          <p:nvPr/>
        </p:nvSpPr>
        <p:spPr>
          <a:xfrm>
            <a:off x="3123117" y="6343058"/>
            <a:ext cx="4430295" cy="361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مرحله </a:t>
            </a:r>
            <a:r>
              <a:rPr lang="fa-IR" dirty="0" smtClean="0"/>
              <a:t>چهارم، </a:t>
            </a:r>
            <a:r>
              <a:rPr lang="fa-IR" dirty="0" smtClean="0"/>
              <a:t>توجه دادن طفل به </a:t>
            </a:r>
            <a:r>
              <a:rPr lang="fa-IR" dirty="0" smtClean="0"/>
              <a:t>توان اختیار خود</a:t>
            </a:r>
            <a:endParaRPr lang="fa-IR" dirty="0"/>
          </a:p>
        </p:txBody>
      </p:sp>
    </p:spTree>
    <p:extLst>
      <p:ext uri="{BB962C8B-B14F-4D97-AF65-F5344CB8AC3E}">
        <p14:creationId xmlns:p14="http://schemas.microsoft.com/office/powerpoint/2010/main" val="38035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899781"/>
          </a:xfrm>
        </p:spPr>
        <p:txBody>
          <a:bodyPr>
            <a:normAutofit fontScale="90000"/>
          </a:bodyPr>
          <a:lstStyle/>
          <a:p>
            <a:pPr algn="r" rtl="1"/>
            <a:r>
              <a:rPr lang="fa-IR" dirty="0" smtClean="0">
                <a:latin typeface="Adobe Arabic" panose="02040503050201020203" pitchFamily="18" charset="-78"/>
                <a:cs typeface="Adobe Arabic" panose="02040503050201020203" pitchFamily="18" charset="-78"/>
              </a:rPr>
              <a:t>مهمترین برنامه های این مرحله:</a:t>
            </a:r>
            <a:br>
              <a:rPr lang="fa-IR" dirty="0" smtClean="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			توان اختیار و انتخاب و تصمیم گیری در صورتی تقویت می شود که شرایطی در درون و بیرون طفل محقق شود. شرایط درونی فراهم شدن قوه انتزاع و ایجاد حس مسئولیت است و شرایط بیرونی ایجاد روحیه خود باوری و اتکا به نفس می باشد. فعال کردن شرایط درونی با فعال کردن انواع تفکر ایجاد می شود و ایجاد شرایط بیرونی با فراهم کردن شرایط تصمیم گیری و استقلال رای.</a:t>
            </a:r>
            <a:endParaRPr lang="fa-IR"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790285"/>
              </p:ext>
            </p:extLst>
          </p:nvPr>
        </p:nvGraphicFramePr>
        <p:xfrm>
          <a:off x="225860" y="1878773"/>
          <a:ext cx="5469308" cy="4822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239262874"/>
              </p:ext>
            </p:extLst>
          </p:nvPr>
        </p:nvGraphicFramePr>
        <p:xfrm>
          <a:off x="6094413" y="2317315"/>
          <a:ext cx="5469308" cy="39831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8856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شیوه های اجرایی در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3704762"/>
              </p:ext>
            </p:extLst>
          </p:nvPr>
        </p:nvGraphicFramePr>
        <p:xfrm>
          <a:off x="172277" y="1974572"/>
          <a:ext cx="11794435" cy="531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470232" y="1325218"/>
            <a:ext cx="3496480" cy="830997"/>
          </a:xfrm>
          <a:prstGeom prst="rect">
            <a:avLst/>
          </a:prstGeom>
          <a:noFill/>
          <a:ln w="38100">
            <a:solidFill>
              <a:schemeClr val="tx1"/>
            </a:solidFill>
          </a:ln>
        </p:spPr>
        <p:txBody>
          <a:bodyPr wrap="square" rtlCol="1">
            <a:spAutoFit/>
          </a:bodyPr>
          <a:lstStyle/>
          <a:p>
            <a:pPr algn="ctr" rtl="1"/>
            <a:r>
              <a:rPr lang="fa-IR" sz="2400" b="1" dirty="0" smtClean="0">
                <a:latin typeface="Adobe Arabic" panose="02040503050201020203" pitchFamily="18" charset="-78"/>
                <a:cs typeface="Adobe Arabic" panose="02040503050201020203" pitchFamily="18" charset="-78"/>
              </a:rPr>
              <a:t>سال هفتم: علم، توان و ادب</a:t>
            </a:r>
          </a:p>
          <a:p>
            <a:pPr algn="ctr" rtl="1"/>
            <a:r>
              <a:rPr lang="fa-IR" sz="2400" b="1" dirty="0" smtClean="0">
                <a:latin typeface="Adobe Arabic" panose="02040503050201020203" pitchFamily="18" charset="-78"/>
                <a:cs typeface="Adobe Arabic" panose="02040503050201020203" pitchFamily="18" charset="-78"/>
              </a:rPr>
              <a:t>پیرامون </a:t>
            </a:r>
            <a:r>
              <a:rPr lang="fa-IR" sz="2400" b="1" dirty="0" smtClean="0">
                <a:latin typeface="Adobe Arabic" panose="02040503050201020203" pitchFamily="18" charset="-78"/>
                <a:cs typeface="Adobe Arabic" panose="02040503050201020203" pitchFamily="18" charset="-78"/>
              </a:rPr>
              <a:t>توان اختیار خود</a:t>
            </a:r>
            <a:endParaRPr lang="fa-IR" sz="2400" b="1" dirty="0">
              <a:latin typeface="Adobe Arabic" panose="02040503050201020203" pitchFamily="18" charset="-78"/>
              <a:cs typeface="Adobe Arabic" panose="02040503050201020203" pitchFamily="18" charset="-78"/>
            </a:endParaRPr>
          </a:p>
        </p:txBody>
      </p:sp>
      <p:sp>
        <p:nvSpPr>
          <p:cNvPr id="4" name="Rounded Rectangle 3"/>
          <p:cNvSpPr/>
          <p:nvPr/>
        </p:nvSpPr>
        <p:spPr>
          <a:xfrm>
            <a:off x="414651" y="192505"/>
            <a:ext cx="5654843" cy="3320715"/>
          </a:xfrm>
          <a:prstGeom prst="roundRect">
            <a:avLst/>
          </a:prstGeom>
          <a:gradFill flip="none" rotWithShape="1">
            <a:gsLst>
              <a:gs pos="0">
                <a:srgbClr val="86BBF6">
                  <a:tint val="66000"/>
                  <a:satMod val="160000"/>
                </a:srgbClr>
              </a:gs>
              <a:gs pos="50000">
                <a:srgbClr val="86BBF6">
                  <a:tint val="44500"/>
                  <a:satMod val="160000"/>
                </a:srgbClr>
              </a:gs>
              <a:gs pos="100000">
                <a:srgbClr val="86BBF6">
                  <a:tint val="23500"/>
                  <a:satMod val="160000"/>
                </a:srgbClr>
              </a:gs>
            </a:gsLst>
            <a:path path="circle">
              <a:fillToRect l="100000" b="100000"/>
            </a:path>
            <a:tileRect t="-100000" r="-100000"/>
          </a:gra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smtClean="0">
                <a:solidFill>
                  <a:schemeClr val="bg2">
                    <a:lumMod val="10000"/>
                  </a:schemeClr>
                </a:solidFill>
                <a:latin typeface="Adobe Arabic" panose="02040503050201020203" pitchFamily="18" charset="-78"/>
                <a:cs typeface="Adobe Arabic" panose="02040503050201020203" pitchFamily="18" charset="-78"/>
              </a:rPr>
              <a:t>مهم ترین موضوعی که در این طرح قابل اجراست و می تواند در طفل اختیار و اراده را تقویت کند امر به نماز و نهی از ترک آن است. نماز به دلیل تکرار روزانه و نیز زمان های متنوع و متعددی که دارد به طفل باری را تحمیل می کند که انجام پیوسته آن برای او شایسته درس آموز و سختی آن سازنده و تقویت کننده اراده و اختیار او می باشد.</a:t>
            </a:r>
          </a:p>
          <a:p>
            <a:pPr algn="ctr" rtl="1"/>
            <a:r>
              <a:rPr lang="fa-IR" sz="2400" dirty="0" smtClean="0">
                <a:solidFill>
                  <a:schemeClr val="bg2">
                    <a:lumMod val="10000"/>
                  </a:schemeClr>
                </a:solidFill>
                <a:latin typeface="Adobe Arabic" panose="02040503050201020203" pitchFamily="18" charset="-78"/>
                <a:cs typeface="Adobe Arabic" panose="02040503050201020203" pitchFamily="18" charset="-78"/>
              </a:rPr>
              <a:t>نماز / روزه / نذر / پرداخت صدقات / رسیدگی به مستضعفان، همگی از دسته کارهایی هستند که  توان اختیار را در فرد تقویت می کنند.</a:t>
            </a:r>
          </a:p>
        </p:txBody>
      </p:sp>
    </p:spTree>
    <p:extLst>
      <p:ext uri="{BB962C8B-B14F-4D97-AF65-F5344CB8AC3E}">
        <p14:creationId xmlns:p14="http://schemas.microsoft.com/office/powerpoint/2010/main" val="201693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C0B9DDD-3ADC-4EBF-8F92-BE6E04CA343A}"/>
                                            </p:graphicEl>
                                          </p:spTgt>
                                        </p:tgtEl>
                                        <p:attrNameLst>
                                          <p:attrName>style.visibility</p:attrName>
                                        </p:attrNameLst>
                                      </p:cBhvr>
                                      <p:to>
                                        <p:strVal val="visible"/>
                                      </p:to>
                                    </p:set>
                                    <p:anim calcmode="lin" valueType="num">
                                      <p:cBhvr additive="base">
                                        <p:cTn id="7" dur="500" fill="hold"/>
                                        <p:tgtEl>
                                          <p:spTgt spid="5">
                                            <p:graphicEl>
                                              <a:dgm id="{BC0B9DDD-3ADC-4EBF-8F92-BE6E04CA343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C0B9DDD-3ADC-4EBF-8F92-BE6E04CA343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463ED551-620E-4DCC-8F58-1D2C73B0DD89}"/>
                                            </p:graphicEl>
                                          </p:spTgt>
                                        </p:tgtEl>
                                        <p:attrNameLst>
                                          <p:attrName>style.visibility</p:attrName>
                                        </p:attrNameLst>
                                      </p:cBhvr>
                                      <p:to>
                                        <p:strVal val="visible"/>
                                      </p:to>
                                    </p:set>
                                    <p:anim calcmode="lin" valueType="num">
                                      <p:cBhvr additive="base">
                                        <p:cTn id="11" dur="500" fill="hold"/>
                                        <p:tgtEl>
                                          <p:spTgt spid="5">
                                            <p:graphicEl>
                                              <a:dgm id="{463ED551-620E-4DCC-8F58-1D2C73B0DD8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463ED551-620E-4DCC-8F58-1D2C73B0DD89}"/>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781B7151-3A0B-4425-AE64-9F5CCF668370}"/>
                                            </p:graphicEl>
                                          </p:spTgt>
                                        </p:tgtEl>
                                        <p:attrNameLst>
                                          <p:attrName>style.visibility</p:attrName>
                                        </p:attrNameLst>
                                      </p:cBhvr>
                                      <p:to>
                                        <p:strVal val="visible"/>
                                      </p:to>
                                    </p:set>
                                    <p:anim calcmode="lin" valueType="num">
                                      <p:cBhvr additive="base">
                                        <p:cTn id="15" dur="500" fill="hold"/>
                                        <p:tgtEl>
                                          <p:spTgt spid="5">
                                            <p:graphicEl>
                                              <a:dgm id="{781B7151-3A0B-4425-AE64-9F5CCF66837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781B7151-3A0B-4425-AE64-9F5CCF668370}"/>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4AA31F02-64AA-46E6-A1B4-1F2A60B5ECBD}"/>
                                            </p:graphicEl>
                                          </p:spTgt>
                                        </p:tgtEl>
                                        <p:attrNameLst>
                                          <p:attrName>style.visibility</p:attrName>
                                        </p:attrNameLst>
                                      </p:cBhvr>
                                      <p:to>
                                        <p:strVal val="visible"/>
                                      </p:to>
                                    </p:set>
                                    <p:anim calcmode="lin" valueType="num">
                                      <p:cBhvr additive="base">
                                        <p:cTn id="21" dur="500" fill="hold"/>
                                        <p:tgtEl>
                                          <p:spTgt spid="5">
                                            <p:graphicEl>
                                              <a:dgm id="{4AA31F02-64AA-46E6-A1B4-1F2A60B5ECB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4AA31F02-64AA-46E6-A1B4-1F2A60B5ECB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D4D73369-490F-4A4F-AB92-9EF2C830A5DE}"/>
                                            </p:graphicEl>
                                          </p:spTgt>
                                        </p:tgtEl>
                                        <p:attrNameLst>
                                          <p:attrName>style.visibility</p:attrName>
                                        </p:attrNameLst>
                                      </p:cBhvr>
                                      <p:to>
                                        <p:strVal val="visible"/>
                                      </p:to>
                                    </p:set>
                                    <p:anim calcmode="lin" valueType="num">
                                      <p:cBhvr additive="base">
                                        <p:cTn id="25" dur="500" fill="hold"/>
                                        <p:tgtEl>
                                          <p:spTgt spid="5">
                                            <p:graphicEl>
                                              <a:dgm id="{D4D73369-490F-4A4F-AB92-9EF2C830A5D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D4D73369-490F-4A4F-AB92-9EF2C830A5DE}"/>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9BA4ABA1-C413-4A27-B263-D00E718D56A3}"/>
                                            </p:graphicEl>
                                          </p:spTgt>
                                        </p:tgtEl>
                                        <p:attrNameLst>
                                          <p:attrName>style.visibility</p:attrName>
                                        </p:attrNameLst>
                                      </p:cBhvr>
                                      <p:to>
                                        <p:strVal val="visible"/>
                                      </p:to>
                                    </p:set>
                                    <p:anim calcmode="lin" valueType="num">
                                      <p:cBhvr additive="base">
                                        <p:cTn id="29" dur="500" fill="hold"/>
                                        <p:tgtEl>
                                          <p:spTgt spid="5">
                                            <p:graphicEl>
                                              <a:dgm id="{9BA4ABA1-C413-4A27-B263-D00E718D56A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9BA4ABA1-C413-4A27-B263-D00E718D56A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graphicEl>
                                              <a:dgm id="{9D748D5A-21BC-4DF2-973B-6E60F369694C}"/>
                                            </p:graphicEl>
                                          </p:spTgt>
                                        </p:tgtEl>
                                        <p:attrNameLst>
                                          <p:attrName>style.visibility</p:attrName>
                                        </p:attrNameLst>
                                      </p:cBhvr>
                                      <p:to>
                                        <p:strVal val="visible"/>
                                      </p:to>
                                    </p:set>
                                    <p:anim calcmode="lin" valueType="num">
                                      <p:cBhvr additive="base">
                                        <p:cTn id="35" dur="500" fill="hold"/>
                                        <p:tgtEl>
                                          <p:spTgt spid="5">
                                            <p:graphicEl>
                                              <a:dgm id="{9D748D5A-21BC-4DF2-973B-6E60F369694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9D748D5A-21BC-4DF2-973B-6E60F369694C}"/>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graphicEl>
                                              <a:dgm id="{EDC32291-B065-4F85-963E-D58880E5AC25}"/>
                                            </p:graphicEl>
                                          </p:spTgt>
                                        </p:tgtEl>
                                        <p:attrNameLst>
                                          <p:attrName>style.visibility</p:attrName>
                                        </p:attrNameLst>
                                      </p:cBhvr>
                                      <p:to>
                                        <p:strVal val="visible"/>
                                      </p:to>
                                    </p:set>
                                    <p:anim calcmode="lin" valueType="num">
                                      <p:cBhvr additive="base">
                                        <p:cTn id="39" dur="500" fill="hold"/>
                                        <p:tgtEl>
                                          <p:spTgt spid="5">
                                            <p:graphicEl>
                                              <a:dgm id="{EDC32291-B065-4F85-963E-D58880E5AC25}"/>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EDC32291-B065-4F85-963E-D58880E5AC25}"/>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FDA73A9E-551F-46AD-BE7B-80FC9A302732}"/>
                                            </p:graphicEl>
                                          </p:spTgt>
                                        </p:tgtEl>
                                        <p:attrNameLst>
                                          <p:attrName>style.visibility</p:attrName>
                                        </p:attrNameLst>
                                      </p:cBhvr>
                                      <p:to>
                                        <p:strVal val="visible"/>
                                      </p:to>
                                    </p:set>
                                    <p:anim calcmode="lin" valueType="num">
                                      <p:cBhvr additive="base">
                                        <p:cTn id="43" dur="500" fill="hold"/>
                                        <p:tgtEl>
                                          <p:spTgt spid="5">
                                            <p:graphicEl>
                                              <a:dgm id="{FDA73A9E-551F-46AD-BE7B-80FC9A30273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FDA73A9E-551F-46AD-BE7B-80FC9A30273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BA2238DE-CB87-47F8-91AE-E932B963A7B7}"/>
                                            </p:graphicEl>
                                          </p:spTgt>
                                        </p:tgtEl>
                                        <p:attrNameLst>
                                          <p:attrName>style.visibility</p:attrName>
                                        </p:attrNameLst>
                                      </p:cBhvr>
                                      <p:to>
                                        <p:strVal val="visible"/>
                                      </p:to>
                                    </p:set>
                                    <p:anim calcmode="lin" valueType="num">
                                      <p:cBhvr additive="base">
                                        <p:cTn id="49" dur="500" fill="hold"/>
                                        <p:tgtEl>
                                          <p:spTgt spid="5">
                                            <p:graphicEl>
                                              <a:dgm id="{BA2238DE-CB87-47F8-91AE-E932B963A7B7}"/>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BA2238DE-CB87-47F8-91AE-E932B963A7B7}"/>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19405A18-D03B-4023-A0E8-1837AAFD098C}"/>
                                            </p:graphicEl>
                                          </p:spTgt>
                                        </p:tgtEl>
                                        <p:attrNameLst>
                                          <p:attrName>style.visibility</p:attrName>
                                        </p:attrNameLst>
                                      </p:cBhvr>
                                      <p:to>
                                        <p:strVal val="visible"/>
                                      </p:to>
                                    </p:set>
                                    <p:anim calcmode="lin" valueType="num">
                                      <p:cBhvr additive="base">
                                        <p:cTn id="53" dur="500" fill="hold"/>
                                        <p:tgtEl>
                                          <p:spTgt spid="5">
                                            <p:graphicEl>
                                              <a:dgm id="{19405A18-D03B-4023-A0E8-1837AAFD098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19405A18-D03B-4023-A0E8-1837AAFD098C}"/>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32FD14A7-7B3F-4E90-9123-8E4B3263B501}"/>
                                            </p:graphicEl>
                                          </p:spTgt>
                                        </p:tgtEl>
                                        <p:attrNameLst>
                                          <p:attrName>style.visibility</p:attrName>
                                        </p:attrNameLst>
                                      </p:cBhvr>
                                      <p:to>
                                        <p:strVal val="visible"/>
                                      </p:to>
                                    </p:set>
                                    <p:anim calcmode="lin" valueType="num">
                                      <p:cBhvr additive="base">
                                        <p:cTn id="57" dur="500" fill="hold"/>
                                        <p:tgtEl>
                                          <p:spTgt spid="5">
                                            <p:graphicEl>
                                              <a:dgm id="{32FD14A7-7B3F-4E90-9123-8E4B3263B501}"/>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32FD14A7-7B3F-4E90-9123-8E4B3263B501}"/>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182F1372-103E-4A99-A4AC-A9B461D41238}"/>
                                            </p:graphicEl>
                                          </p:spTgt>
                                        </p:tgtEl>
                                        <p:attrNameLst>
                                          <p:attrName>style.visibility</p:attrName>
                                        </p:attrNameLst>
                                      </p:cBhvr>
                                      <p:to>
                                        <p:strVal val="visible"/>
                                      </p:to>
                                    </p:set>
                                    <p:anim calcmode="lin" valueType="num">
                                      <p:cBhvr additive="base">
                                        <p:cTn id="63" dur="500" fill="hold"/>
                                        <p:tgtEl>
                                          <p:spTgt spid="5">
                                            <p:graphicEl>
                                              <a:dgm id="{182F1372-103E-4A99-A4AC-A9B461D41238}"/>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182F1372-103E-4A99-A4AC-A9B461D41238}"/>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6BC756F3-95B3-44BE-8E34-4B9B75B59D76}"/>
                                            </p:graphicEl>
                                          </p:spTgt>
                                        </p:tgtEl>
                                        <p:attrNameLst>
                                          <p:attrName>style.visibility</p:attrName>
                                        </p:attrNameLst>
                                      </p:cBhvr>
                                      <p:to>
                                        <p:strVal val="visible"/>
                                      </p:to>
                                    </p:set>
                                    <p:anim calcmode="lin" valueType="num">
                                      <p:cBhvr additive="base">
                                        <p:cTn id="67" dur="500" fill="hold"/>
                                        <p:tgtEl>
                                          <p:spTgt spid="5">
                                            <p:graphicEl>
                                              <a:dgm id="{6BC756F3-95B3-44BE-8E34-4B9B75B59D7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6BC756F3-95B3-44BE-8E34-4B9B75B59D76}"/>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graphicEl>
                                              <a:dgm id="{312A5072-7D19-4BD4-907C-18DD8788D471}"/>
                                            </p:graphicEl>
                                          </p:spTgt>
                                        </p:tgtEl>
                                        <p:attrNameLst>
                                          <p:attrName>style.visibility</p:attrName>
                                        </p:attrNameLst>
                                      </p:cBhvr>
                                      <p:to>
                                        <p:strVal val="visible"/>
                                      </p:to>
                                    </p:set>
                                    <p:anim calcmode="lin" valueType="num">
                                      <p:cBhvr additive="base">
                                        <p:cTn id="71" dur="500" fill="hold"/>
                                        <p:tgtEl>
                                          <p:spTgt spid="5">
                                            <p:graphicEl>
                                              <a:dgm id="{312A5072-7D19-4BD4-907C-18DD8788D471}"/>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graphicEl>
                                              <a:dgm id="{312A5072-7D19-4BD4-907C-18DD8788D471}"/>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
                                            <p:graphicEl>
                                              <a:dgm id="{3AEAD48F-2606-4BEA-9D02-2D982013B6E4}"/>
                                            </p:graphicEl>
                                          </p:spTgt>
                                        </p:tgtEl>
                                        <p:attrNameLst>
                                          <p:attrName>style.visibility</p:attrName>
                                        </p:attrNameLst>
                                      </p:cBhvr>
                                      <p:to>
                                        <p:strVal val="visible"/>
                                      </p:to>
                                    </p:set>
                                    <p:anim calcmode="lin" valueType="num">
                                      <p:cBhvr additive="base">
                                        <p:cTn id="77" dur="500" fill="hold"/>
                                        <p:tgtEl>
                                          <p:spTgt spid="5">
                                            <p:graphicEl>
                                              <a:dgm id="{3AEAD48F-2606-4BEA-9D02-2D982013B6E4}"/>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3AEAD48F-2606-4BEA-9D02-2D982013B6E4}"/>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
                                            <p:graphicEl>
                                              <a:dgm id="{ABB170AF-0DB8-4178-A779-AF63F4A9FBF4}"/>
                                            </p:graphicEl>
                                          </p:spTgt>
                                        </p:tgtEl>
                                        <p:attrNameLst>
                                          <p:attrName>style.visibility</p:attrName>
                                        </p:attrNameLst>
                                      </p:cBhvr>
                                      <p:to>
                                        <p:strVal val="visible"/>
                                      </p:to>
                                    </p:set>
                                    <p:anim calcmode="lin" valueType="num">
                                      <p:cBhvr additive="base">
                                        <p:cTn id="81" dur="500" fill="hold"/>
                                        <p:tgtEl>
                                          <p:spTgt spid="5">
                                            <p:graphicEl>
                                              <a:dgm id="{ABB170AF-0DB8-4178-A779-AF63F4A9FBF4}"/>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graphicEl>
                                              <a:dgm id="{ABB170AF-0DB8-4178-A779-AF63F4A9FB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73383" y="521368"/>
            <a:ext cx="8935241" cy="922421"/>
          </a:xfrm>
        </p:spPr>
        <p:txBody>
          <a:bodyPr>
            <a:noAutofit/>
          </a:bodyPr>
          <a:lstStyle/>
          <a:p>
            <a:pPr algn="r" rtl="1"/>
            <a:r>
              <a:rPr lang="fa-IR" sz="5400" dirty="0">
                <a:latin typeface="Adobe Arabic" panose="02040503050201020203" pitchFamily="18" charset="-78"/>
                <a:cs typeface="Adobe Arabic" panose="02040503050201020203" pitchFamily="18" charset="-78"/>
              </a:rPr>
              <a:t>دوره دوم رشد نسبت به دوره قبل و دوره بعد</a:t>
            </a:r>
          </a:p>
        </p:txBody>
      </p:sp>
      <p:pic>
        <p:nvPicPr>
          <p:cNvPr id="3"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l="16424" r="17065"/>
          <a:stretch/>
        </p:blipFill>
        <p:spPr>
          <a:xfrm>
            <a:off x="637674" y="3098117"/>
            <a:ext cx="1431758" cy="1762125"/>
          </a:xfrm>
          <a:ln w="3810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727" y="2913200"/>
            <a:ext cx="1390650" cy="2038350"/>
          </a:xfrm>
          <a:prstGeom prst="rect">
            <a:avLst/>
          </a:prstGeom>
          <a:ln w="76200">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308" y="2751275"/>
            <a:ext cx="1419225" cy="2362200"/>
          </a:xfrm>
          <a:prstGeom prst="rect">
            <a:avLst/>
          </a:prstGeom>
          <a:ln w="38100">
            <a:solidFill>
              <a:schemeClr val="tx1"/>
            </a:solidFill>
          </a:ln>
        </p:spPr>
      </p:pic>
      <p:sp>
        <p:nvSpPr>
          <p:cNvPr id="6" name="Right Arrow 5"/>
          <p:cNvSpPr/>
          <p:nvPr/>
        </p:nvSpPr>
        <p:spPr>
          <a:xfrm>
            <a:off x="2181497" y="3670166"/>
            <a:ext cx="548640" cy="49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ight Arrow 8"/>
          <p:cNvSpPr/>
          <p:nvPr/>
        </p:nvSpPr>
        <p:spPr>
          <a:xfrm>
            <a:off x="4374022" y="3670166"/>
            <a:ext cx="548640" cy="49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extBox 6"/>
          <p:cNvSpPr txBox="1"/>
          <p:nvPr/>
        </p:nvSpPr>
        <p:spPr>
          <a:xfrm>
            <a:off x="284125" y="4975614"/>
            <a:ext cx="2157963" cy="369332"/>
          </a:xfrm>
          <a:prstGeom prst="rect">
            <a:avLst/>
          </a:prstGeom>
          <a:noFill/>
        </p:spPr>
        <p:txBody>
          <a:bodyPr wrap="none" rtlCol="1">
            <a:spAutoFit/>
          </a:bodyPr>
          <a:lstStyle/>
          <a:p>
            <a:r>
              <a:rPr lang="fa-IR" dirty="0" smtClean="0"/>
              <a:t>ظهور ولایت و تادیب نطق</a:t>
            </a:r>
            <a:endParaRPr lang="fa-IR" dirty="0"/>
          </a:p>
        </p:txBody>
      </p:sp>
      <p:sp>
        <p:nvSpPr>
          <p:cNvPr id="11" name="TextBox 10"/>
          <p:cNvSpPr txBox="1"/>
          <p:nvPr/>
        </p:nvSpPr>
        <p:spPr>
          <a:xfrm>
            <a:off x="2659866" y="5113475"/>
            <a:ext cx="1795684" cy="369332"/>
          </a:xfrm>
          <a:prstGeom prst="rect">
            <a:avLst/>
          </a:prstGeom>
          <a:noFill/>
        </p:spPr>
        <p:txBody>
          <a:bodyPr wrap="none" rtlCol="1">
            <a:spAutoFit/>
          </a:bodyPr>
          <a:lstStyle/>
          <a:p>
            <a:r>
              <a:rPr lang="fa-IR" dirty="0" smtClean="0"/>
              <a:t>ظهور مشورت و ادب</a:t>
            </a:r>
            <a:endParaRPr lang="fa-IR" dirty="0"/>
          </a:p>
        </p:txBody>
      </p:sp>
      <p:sp>
        <p:nvSpPr>
          <p:cNvPr id="12" name="TextBox 11"/>
          <p:cNvSpPr txBox="1"/>
          <p:nvPr/>
        </p:nvSpPr>
        <p:spPr>
          <a:xfrm>
            <a:off x="4690564" y="5217603"/>
            <a:ext cx="2130711" cy="369332"/>
          </a:xfrm>
          <a:prstGeom prst="rect">
            <a:avLst/>
          </a:prstGeom>
          <a:noFill/>
        </p:spPr>
        <p:txBody>
          <a:bodyPr wrap="none" rtlCol="1">
            <a:spAutoFit/>
          </a:bodyPr>
          <a:lstStyle/>
          <a:p>
            <a:r>
              <a:rPr lang="fa-IR" dirty="0" smtClean="0"/>
              <a:t>آراستگی به آداب و احسان</a:t>
            </a:r>
            <a:endParaRPr lang="fa-IR" dirty="0"/>
          </a:p>
        </p:txBody>
      </p:sp>
      <p:sp>
        <p:nvSpPr>
          <p:cNvPr id="8" name="Rounded Rectangle 7"/>
          <p:cNvSpPr/>
          <p:nvPr/>
        </p:nvSpPr>
        <p:spPr>
          <a:xfrm>
            <a:off x="10360213" y="4994218"/>
            <a:ext cx="1557279" cy="553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استفاده از کلام برای ابرز و نطق</a:t>
            </a:r>
            <a:endParaRPr lang="fa-IR" dirty="0"/>
          </a:p>
        </p:txBody>
      </p:sp>
      <p:sp>
        <p:nvSpPr>
          <p:cNvPr id="15" name="Rounded Rectangle 14"/>
          <p:cNvSpPr/>
          <p:nvPr/>
        </p:nvSpPr>
        <p:spPr>
          <a:xfrm>
            <a:off x="7362696" y="1941385"/>
            <a:ext cx="2445110" cy="553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وجوب حجت های خدا بر فرد</a:t>
            </a:r>
          </a:p>
          <a:p>
            <a:pPr algn="ctr"/>
            <a:r>
              <a:rPr lang="fa-IR" dirty="0" smtClean="0"/>
              <a:t>بلوغ برای انجام فرائض</a:t>
            </a:r>
            <a:endParaRPr lang="fa-IR" dirty="0"/>
          </a:p>
        </p:txBody>
      </p:sp>
      <p:sp>
        <p:nvSpPr>
          <p:cNvPr id="10" name="Rounded Rectangle 9"/>
          <p:cNvSpPr/>
          <p:nvPr/>
        </p:nvSpPr>
        <p:spPr>
          <a:xfrm rot="2645705">
            <a:off x="8791138" y="3589462"/>
            <a:ext cx="2129590" cy="336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گذر از طفولیت به بلوغ</a:t>
            </a:r>
            <a:endParaRPr lang="fa-IR" dirty="0"/>
          </a:p>
        </p:txBody>
      </p:sp>
      <p:sp>
        <p:nvSpPr>
          <p:cNvPr id="16" name="TextBox 15"/>
          <p:cNvSpPr txBox="1"/>
          <p:nvPr/>
        </p:nvSpPr>
        <p:spPr>
          <a:xfrm>
            <a:off x="10521535" y="5547671"/>
            <a:ext cx="1234633" cy="369332"/>
          </a:xfrm>
          <a:prstGeom prst="rect">
            <a:avLst/>
          </a:prstGeom>
          <a:noFill/>
        </p:spPr>
        <p:txBody>
          <a:bodyPr wrap="none" rtlCol="1">
            <a:spAutoFit/>
          </a:bodyPr>
          <a:lstStyle/>
          <a:p>
            <a:r>
              <a:rPr lang="fa-IR" dirty="0" smtClean="0"/>
              <a:t>دوره اول رشد</a:t>
            </a:r>
            <a:endParaRPr lang="fa-IR" dirty="0"/>
          </a:p>
        </p:txBody>
      </p:sp>
      <p:sp>
        <p:nvSpPr>
          <p:cNvPr id="17" name="TextBox 16"/>
          <p:cNvSpPr txBox="1"/>
          <p:nvPr/>
        </p:nvSpPr>
        <p:spPr>
          <a:xfrm>
            <a:off x="7966331" y="1594619"/>
            <a:ext cx="1281120" cy="369332"/>
          </a:xfrm>
          <a:prstGeom prst="rect">
            <a:avLst/>
          </a:prstGeom>
          <a:noFill/>
        </p:spPr>
        <p:txBody>
          <a:bodyPr wrap="none" rtlCol="1">
            <a:spAutoFit/>
          </a:bodyPr>
          <a:lstStyle/>
          <a:p>
            <a:r>
              <a:rPr lang="fa-IR" dirty="0" smtClean="0"/>
              <a:t>دوره سوم رشد</a:t>
            </a:r>
            <a:endParaRPr lang="fa-IR" dirty="0"/>
          </a:p>
        </p:txBody>
      </p:sp>
      <p:sp>
        <p:nvSpPr>
          <p:cNvPr id="18" name="TextBox 17"/>
          <p:cNvSpPr txBox="1"/>
          <p:nvPr/>
        </p:nvSpPr>
        <p:spPr>
          <a:xfrm rot="2629557">
            <a:off x="9558699" y="3384565"/>
            <a:ext cx="1237839" cy="369332"/>
          </a:xfrm>
          <a:prstGeom prst="rect">
            <a:avLst/>
          </a:prstGeom>
          <a:noFill/>
        </p:spPr>
        <p:txBody>
          <a:bodyPr wrap="none" rtlCol="1">
            <a:spAutoFit/>
          </a:bodyPr>
          <a:lstStyle/>
          <a:p>
            <a:r>
              <a:rPr lang="fa-IR" dirty="0" smtClean="0"/>
              <a:t>دوره دوم رشد</a:t>
            </a:r>
            <a:endParaRPr lang="fa-IR" dirty="0"/>
          </a:p>
        </p:txBody>
      </p:sp>
      <p:cxnSp>
        <p:nvCxnSpPr>
          <p:cNvPr id="20" name="Straight Arrow Connector 19"/>
          <p:cNvCxnSpPr>
            <a:stCxn id="8" idx="0"/>
            <a:endCxn id="10" idx="3"/>
          </p:cNvCxnSpPr>
          <p:nvPr/>
        </p:nvCxnSpPr>
        <p:spPr>
          <a:xfrm flipH="1" flipV="1">
            <a:off x="10620654" y="4498843"/>
            <a:ext cx="518199" cy="495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1"/>
            <a:endCxn id="15" idx="2"/>
          </p:cNvCxnSpPr>
          <p:nvPr/>
        </p:nvCxnSpPr>
        <p:spPr>
          <a:xfrm flipH="1" flipV="1">
            <a:off x="8585251" y="2494838"/>
            <a:ext cx="505961" cy="522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57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80">
                                          <p:stCondLst>
                                            <p:cond delay="0"/>
                                          </p:stCondLst>
                                        </p:cTn>
                                        <p:tgtEl>
                                          <p:spTgt spid="5"/>
                                        </p:tgtEl>
                                      </p:cBhvr>
                                    </p:animEffect>
                                    <p:anim calcmode="lin" valueType="num">
                                      <p:cBhvr>
                                        <p:cTn id="7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5" dur="26">
                                          <p:stCondLst>
                                            <p:cond delay="650"/>
                                          </p:stCondLst>
                                        </p:cTn>
                                        <p:tgtEl>
                                          <p:spTgt spid="5"/>
                                        </p:tgtEl>
                                      </p:cBhvr>
                                      <p:to x="100000" y="60000"/>
                                    </p:animScale>
                                    <p:animScale>
                                      <p:cBhvr>
                                        <p:cTn id="76" dur="166" decel="50000">
                                          <p:stCondLst>
                                            <p:cond delay="676"/>
                                          </p:stCondLst>
                                        </p:cTn>
                                        <p:tgtEl>
                                          <p:spTgt spid="5"/>
                                        </p:tgtEl>
                                      </p:cBhvr>
                                      <p:to x="100000" y="100000"/>
                                    </p:animScale>
                                    <p:animScale>
                                      <p:cBhvr>
                                        <p:cTn id="77" dur="26">
                                          <p:stCondLst>
                                            <p:cond delay="1312"/>
                                          </p:stCondLst>
                                        </p:cTn>
                                        <p:tgtEl>
                                          <p:spTgt spid="5"/>
                                        </p:tgtEl>
                                      </p:cBhvr>
                                      <p:to x="100000" y="80000"/>
                                    </p:animScale>
                                    <p:animScale>
                                      <p:cBhvr>
                                        <p:cTn id="78" dur="166" decel="50000">
                                          <p:stCondLst>
                                            <p:cond delay="1338"/>
                                          </p:stCondLst>
                                        </p:cTn>
                                        <p:tgtEl>
                                          <p:spTgt spid="5"/>
                                        </p:tgtEl>
                                      </p:cBhvr>
                                      <p:to x="100000" y="100000"/>
                                    </p:animScale>
                                    <p:animScale>
                                      <p:cBhvr>
                                        <p:cTn id="79" dur="26">
                                          <p:stCondLst>
                                            <p:cond delay="1642"/>
                                          </p:stCondLst>
                                        </p:cTn>
                                        <p:tgtEl>
                                          <p:spTgt spid="5"/>
                                        </p:tgtEl>
                                      </p:cBhvr>
                                      <p:to x="100000" y="90000"/>
                                    </p:animScale>
                                    <p:animScale>
                                      <p:cBhvr>
                                        <p:cTn id="80" dur="166" decel="50000">
                                          <p:stCondLst>
                                            <p:cond delay="1668"/>
                                          </p:stCondLst>
                                        </p:cTn>
                                        <p:tgtEl>
                                          <p:spTgt spid="5"/>
                                        </p:tgtEl>
                                      </p:cBhvr>
                                      <p:to x="100000" y="100000"/>
                                    </p:animScale>
                                    <p:animScale>
                                      <p:cBhvr>
                                        <p:cTn id="81" dur="26">
                                          <p:stCondLst>
                                            <p:cond delay="1808"/>
                                          </p:stCondLst>
                                        </p:cTn>
                                        <p:tgtEl>
                                          <p:spTgt spid="5"/>
                                        </p:tgtEl>
                                      </p:cBhvr>
                                      <p:to x="100000" y="95000"/>
                                    </p:animScale>
                                    <p:animScale>
                                      <p:cBhvr>
                                        <p:cTn id="82" dur="166" decel="50000">
                                          <p:stCondLst>
                                            <p:cond delay="1834"/>
                                          </p:stCondLst>
                                        </p:cTn>
                                        <p:tgtEl>
                                          <p:spTgt spid="5"/>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additive="base">
                                        <p:cTn id="92" dur="500" fill="hold"/>
                                        <p:tgtEl>
                                          <p:spTgt spid="8"/>
                                        </p:tgtEl>
                                        <p:attrNameLst>
                                          <p:attrName>ppt_x</p:attrName>
                                        </p:attrNameLst>
                                      </p:cBhvr>
                                      <p:tavLst>
                                        <p:tav tm="0">
                                          <p:val>
                                            <p:strVal val="#ppt_x"/>
                                          </p:val>
                                        </p:tav>
                                        <p:tav tm="100000">
                                          <p:val>
                                            <p:strVal val="#ppt_x"/>
                                          </p:val>
                                        </p:tav>
                                      </p:tavLst>
                                    </p:anim>
                                    <p:anim calcmode="lin" valueType="num">
                                      <p:cBhvr additive="base">
                                        <p:cTn id="93" dur="500" fill="hold"/>
                                        <p:tgtEl>
                                          <p:spTgt spid="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ppt_x"/>
                                          </p:val>
                                        </p:tav>
                                        <p:tav tm="100000">
                                          <p:val>
                                            <p:strVal val="#ppt_x"/>
                                          </p:val>
                                        </p:tav>
                                      </p:tavLst>
                                    </p:anim>
                                    <p:anim calcmode="lin" valueType="num">
                                      <p:cBhvr additive="base">
                                        <p:cTn id="108" dur="500" fill="hold"/>
                                        <p:tgtEl>
                                          <p:spTgt spid="1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ppt_x"/>
                                          </p:val>
                                        </p:tav>
                                        <p:tav tm="100000">
                                          <p:val>
                                            <p:strVal val="#ppt_x"/>
                                          </p:val>
                                        </p:tav>
                                      </p:tavLst>
                                    </p:anim>
                                    <p:anim calcmode="lin" valueType="num">
                                      <p:cBhvr additive="base">
                                        <p:cTn id="1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additive="base">
                                        <p:cTn id="122" dur="500" fill="hold"/>
                                        <p:tgtEl>
                                          <p:spTgt spid="15"/>
                                        </p:tgtEl>
                                        <p:attrNameLst>
                                          <p:attrName>ppt_x</p:attrName>
                                        </p:attrNameLst>
                                      </p:cBhvr>
                                      <p:tavLst>
                                        <p:tav tm="0">
                                          <p:val>
                                            <p:strVal val="#ppt_x"/>
                                          </p:val>
                                        </p:tav>
                                        <p:tav tm="100000">
                                          <p:val>
                                            <p:strVal val="#ppt_x"/>
                                          </p:val>
                                        </p:tav>
                                      </p:tavLst>
                                    </p:anim>
                                    <p:anim calcmode="lin" valueType="num">
                                      <p:cBhvr additive="base">
                                        <p:cTn id="123" dur="500" fill="hold"/>
                                        <p:tgtEl>
                                          <p:spTgt spid="15"/>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 calcmode="lin" valueType="num">
                                      <p:cBhvr additive="base">
                                        <p:cTn id="126" dur="500" fill="hold"/>
                                        <p:tgtEl>
                                          <p:spTgt spid="17"/>
                                        </p:tgtEl>
                                        <p:attrNameLst>
                                          <p:attrName>ppt_x</p:attrName>
                                        </p:attrNameLst>
                                      </p:cBhvr>
                                      <p:tavLst>
                                        <p:tav tm="0">
                                          <p:val>
                                            <p:strVal val="#ppt_x"/>
                                          </p:val>
                                        </p:tav>
                                        <p:tav tm="100000">
                                          <p:val>
                                            <p:strVal val="#ppt_x"/>
                                          </p:val>
                                        </p:tav>
                                      </p:tavLst>
                                    </p:anim>
                                    <p:anim calcmode="lin" valueType="num">
                                      <p:cBhvr additive="base">
                                        <p:cTn id="1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9" grpId="0" animBg="1"/>
      <p:bldP spid="7" grpId="0"/>
      <p:bldP spid="11" grpId="0"/>
      <p:bldP spid="12" grpId="0"/>
      <p:bldP spid="8" grpId="0" animBg="1"/>
      <p:bldP spid="15" grpId="0" animBg="1"/>
      <p:bldP spid="10" grpId="0" animBg="1"/>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189" y="1694331"/>
            <a:ext cx="8283388" cy="2263940"/>
          </a:xfrm>
        </p:spPr>
        <p:txBody>
          <a:bodyPr>
            <a:normAutofit/>
          </a:bodyPr>
          <a:lstStyle/>
          <a:p>
            <a:pPr algn="r" rtl="1"/>
            <a:r>
              <a:rPr lang="fa-IR" sz="6600" b="1" dirty="0" smtClean="0">
                <a:latin typeface="Adobe Arabic" panose="02040503050201020203" pitchFamily="18" charset="-78"/>
                <a:cs typeface="Adobe Arabic" panose="02040503050201020203" pitchFamily="18" charset="-78"/>
              </a:rPr>
              <a:t>مرحله </a:t>
            </a:r>
            <a:r>
              <a:rPr lang="fa-IR" sz="6600" b="1" dirty="0" smtClean="0">
                <a:latin typeface="Adobe Arabic" panose="02040503050201020203" pitchFamily="18" charset="-78"/>
                <a:cs typeface="Adobe Arabic" panose="02040503050201020203" pitchFamily="18" charset="-78"/>
              </a:rPr>
              <a:t>پنجم</a:t>
            </a:r>
            <a:r>
              <a:rPr lang="fa-IR" sz="6600" dirty="0" smtClean="0">
                <a:latin typeface="Adobe Arabic" panose="02040503050201020203" pitchFamily="18" charset="-78"/>
                <a:cs typeface="Adobe Arabic" panose="02040503050201020203" pitchFamily="18" charset="-78"/>
              </a:rPr>
              <a:t/>
            </a:r>
            <a:br>
              <a:rPr lang="fa-IR" sz="6600" dirty="0" smtClean="0">
                <a:latin typeface="Adobe Arabic" panose="02040503050201020203" pitchFamily="18" charset="-78"/>
                <a:cs typeface="Adobe Arabic" panose="02040503050201020203" pitchFamily="18" charset="-78"/>
              </a:rPr>
            </a:br>
            <a:r>
              <a:rPr lang="fa-IR" sz="6600" dirty="0" smtClean="0">
                <a:latin typeface="Adobe Arabic" panose="02040503050201020203" pitchFamily="18" charset="-78"/>
                <a:cs typeface="Adobe Arabic" panose="02040503050201020203" pitchFamily="18" charset="-78"/>
              </a:rPr>
              <a:t>            </a:t>
            </a:r>
            <a:r>
              <a:rPr lang="fa-IR" sz="6600" dirty="0">
                <a:latin typeface="Adobe Arabic" panose="02040503050201020203" pitchFamily="18" charset="-78"/>
                <a:cs typeface="Adobe Arabic" panose="02040503050201020203" pitchFamily="18" charset="-78"/>
              </a:rPr>
              <a:t>	</a:t>
            </a:r>
            <a:r>
              <a:rPr lang="fa-IR" sz="6600" b="1" dirty="0" smtClean="0">
                <a:latin typeface="Adobe Arabic" panose="02040503050201020203" pitchFamily="18" charset="-78"/>
                <a:cs typeface="Adobe Arabic" panose="02040503050201020203" pitchFamily="18" charset="-78"/>
              </a:rPr>
              <a:t>توجه به </a:t>
            </a:r>
            <a:r>
              <a:rPr lang="fa-IR" sz="6600" b="1" dirty="0" smtClean="0">
                <a:latin typeface="Adobe Arabic" panose="02040503050201020203" pitchFamily="18" charset="-78"/>
                <a:cs typeface="Adobe Arabic" panose="02040503050201020203" pitchFamily="18" charset="-78"/>
              </a:rPr>
              <a:t>قدرت یادگیری</a:t>
            </a:r>
            <a:endParaRPr lang="en-US" sz="66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34089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Arabic" panose="02040503050201020203" pitchFamily="18" charset="-78"/>
                <a:cs typeface="Adobe Arabic" panose="02040503050201020203" pitchFamily="18" charset="-78"/>
              </a:rPr>
              <a:t>ویژگی های این مرحله:</a:t>
            </a:r>
            <a:endParaRPr lang="fa-IR"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8101416"/>
              </p:ext>
            </p:extLst>
          </p:nvPr>
        </p:nvGraphicFramePr>
        <p:xfrm>
          <a:off x="1065213"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flipH="1">
            <a:off x="6797842" y="4006516"/>
            <a:ext cx="1094874" cy="9023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39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43" y="184485"/>
            <a:ext cx="10058402" cy="1219200"/>
          </a:xfrm>
        </p:spPr>
        <p:txBody>
          <a:bodyPr/>
          <a:lstStyle/>
          <a:p>
            <a:pPr algn="r" rtl="1"/>
            <a:r>
              <a:rPr lang="fa-IR" dirty="0" smtClean="0">
                <a:latin typeface="Adobe Arabic" panose="02040503050201020203" pitchFamily="18" charset="-78"/>
                <a:cs typeface="Adobe Arabic" panose="02040503050201020203" pitchFamily="18" charset="-78"/>
              </a:rPr>
              <a:t>ادامه ویژگی های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46531819"/>
              </p:ext>
            </p:extLst>
          </p:nvPr>
        </p:nvGraphicFramePr>
        <p:xfrm>
          <a:off x="-1" y="96253"/>
          <a:ext cx="10780295" cy="676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757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4F911B5E-94E6-457A-867F-0A6548F47968}"/>
                                            </p:graphicEl>
                                          </p:spTgt>
                                        </p:tgtEl>
                                        <p:attrNameLst>
                                          <p:attrName>style.visibility</p:attrName>
                                        </p:attrNameLst>
                                      </p:cBhvr>
                                      <p:to>
                                        <p:strVal val="visible"/>
                                      </p:to>
                                    </p:set>
                                    <p:animEffect transition="in" filter="wipe(down)">
                                      <p:cBhvr>
                                        <p:cTn id="7" dur="580">
                                          <p:stCondLst>
                                            <p:cond delay="0"/>
                                          </p:stCondLst>
                                        </p:cTn>
                                        <p:tgtEl>
                                          <p:spTgt spid="5">
                                            <p:graphicEl>
                                              <a:dgm id="{4F911B5E-94E6-457A-867F-0A6548F47968}"/>
                                            </p:graphicEl>
                                          </p:spTgt>
                                        </p:tgtEl>
                                      </p:cBhvr>
                                    </p:animEffect>
                                    <p:anim calcmode="lin" valueType="num">
                                      <p:cBhvr>
                                        <p:cTn id="8" dur="1822" tmFilter="0,0; 0.14,0.36; 0.43,0.73; 0.71,0.91; 1.0,1.0">
                                          <p:stCondLst>
                                            <p:cond delay="0"/>
                                          </p:stCondLst>
                                        </p:cTn>
                                        <p:tgtEl>
                                          <p:spTgt spid="5">
                                            <p:graphicEl>
                                              <a:dgm id="{4F911B5E-94E6-457A-867F-0A6548F47968}"/>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4F911B5E-94E6-457A-867F-0A6548F47968}"/>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4F911B5E-94E6-457A-867F-0A6548F47968}"/>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4F911B5E-94E6-457A-867F-0A6548F47968}"/>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4F911B5E-94E6-457A-867F-0A6548F47968}"/>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4F911B5E-94E6-457A-867F-0A6548F47968}"/>
                                            </p:graphicEl>
                                          </p:spTgt>
                                        </p:tgtEl>
                                      </p:cBhvr>
                                      <p:to x="100000" y="60000"/>
                                    </p:animScale>
                                    <p:animScale>
                                      <p:cBhvr>
                                        <p:cTn id="14" dur="166" decel="50000">
                                          <p:stCondLst>
                                            <p:cond delay="676"/>
                                          </p:stCondLst>
                                        </p:cTn>
                                        <p:tgtEl>
                                          <p:spTgt spid="5">
                                            <p:graphicEl>
                                              <a:dgm id="{4F911B5E-94E6-457A-867F-0A6548F47968}"/>
                                            </p:graphicEl>
                                          </p:spTgt>
                                        </p:tgtEl>
                                      </p:cBhvr>
                                      <p:to x="100000" y="100000"/>
                                    </p:animScale>
                                    <p:animScale>
                                      <p:cBhvr>
                                        <p:cTn id="15" dur="26">
                                          <p:stCondLst>
                                            <p:cond delay="1312"/>
                                          </p:stCondLst>
                                        </p:cTn>
                                        <p:tgtEl>
                                          <p:spTgt spid="5">
                                            <p:graphicEl>
                                              <a:dgm id="{4F911B5E-94E6-457A-867F-0A6548F47968}"/>
                                            </p:graphicEl>
                                          </p:spTgt>
                                        </p:tgtEl>
                                      </p:cBhvr>
                                      <p:to x="100000" y="80000"/>
                                    </p:animScale>
                                    <p:animScale>
                                      <p:cBhvr>
                                        <p:cTn id="16" dur="166" decel="50000">
                                          <p:stCondLst>
                                            <p:cond delay="1338"/>
                                          </p:stCondLst>
                                        </p:cTn>
                                        <p:tgtEl>
                                          <p:spTgt spid="5">
                                            <p:graphicEl>
                                              <a:dgm id="{4F911B5E-94E6-457A-867F-0A6548F47968}"/>
                                            </p:graphicEl>
                                          </p:spTgt>
                                        </p:tgtEl>
                                      </p:cBhvr>
                                      <p:to x="100000" y="100000"/>
                                    </p:animScale>
                                    <p:animScale>
                                      <p:cBhvr>
                                        <p:cTn id="17" dur="26">
                                          <p:stCondLst>
                                            <p:cond delay="1642"/>
                                          </p:stCondLst>
                                        </p:cTn>
                                        <p:tgtEl>
                                          <p:spTgt spid="5">
                                            <p:graphicEl>
                                              <a:dgm id="{4F911B5E-94E6-457A-867F-0A6548F47968}"/>
                                            </p:graphicEl>
                                          </p:spTgt>
                                        </p:tgtEl>
                                      </p:cBhvr>
                                      <p:to x="100000" y="90000"/>
                                    </p:animScale>
                                    <p:animScale>
                                      <p:cBhvr>
                                        <p:cTn id="18" dur="166" decel="50000">
                                          <p:stCondLst>
                                            <p:cond delay="1668"/>
                                          </p:stCondLst>
                                        </p:cTn>
                                        <p:tgtEl>
                                          <p:spTgt spid="5">
                                            <p:graphicEl>
                                              <a:dgm id="{4F911B5E-94E6-457A-867F-0A6548F47968}"/>
                                            </p:graphicEl>
                                          </p:spTgt>
                                        </p:tgtEl>
                                      </p:cBhvr>
                                      <p:to x="100000" y="100000"/>
                                    </p:animScale>
                                    <p:animScale>
                                      <p:cBhvr>
                                        <p:cTn id="19" dur="26">
                                          <p:stCondLst>
                                            <p:cond delay="1808"/>
                                          </p:stCondLst>
                                        </p:cTn>
                                        <p:tgtEl>
                                          <p:spTgt spid="5">
                                            <p:graphicEl>
                                              <a:dgm id="{4F911B5E-94E6-457A-867F-0A6548F47968}"/>
                                            </p:graphicEl>
                                          </p:spTgt>
                                        </p:tgtEl>
                                      </p:cBhvr>
                                      <p:to x="100000" y="95000"/>
                                    </p:animScale>
                                    <p:animScale>
                                      <p:cBhvr>
                                        <p:cTn id="20" dur="166" decel="50000">
                                          <p:stCondLst>
                                            <p:cond delay="1834"/>
                                          </p:stCondLst>
                                        </p:cTn>
                                        <p:tgtEl>
                                          <p:spTgt spid="5">
                                            <p:graphicEl>
                                              <a:dgm id="{4F911B5E-94E6-457A-867F-0A6548F47968}"/>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FD84329-D678-4A1C-BC71-FD2049443C22}"/>
                                            </p:graphicEl>
                                          </p:spTgt>
                                        </p:tgtEl>
                                        <p:attrNameLst>
                                          <p:attrName>style.visibility</p:attrName>
                                        </p:attrNameLst>
                                      </p:cBhvr>
                                      <p:to>
                                        <p:strVal val="visible"/>
                                      </p:to>
                                    </p:set>
                                    <p:animEffect transition="in" filter="wipe(down)">
                                      <p:cBhvr>
                                        <p:cTn id="25" dur="580">
                                          <p:stCondLst>
                                            <p:cond delay="0"/>
                                          </p:stCondLst>
                                        </p:cTn>
                                        <p:tgtEl>
                                          <p:spTgt spid="5">
                                            <p:graphicEl>
                                              <a:dgm id="{DFD84329-D678-4A1C-BC71-FD2049443C22}"/>
                                            </p:graphicEl>
                                          </p:spTgt>
                                        </p:tgtEl>
                                      </p:cBhvr>
                                    </p:animEffect>
                                    <p:anim calcmode="lin" valueType="num">
                                      <p:cBhvr>
                                        <p:cTn id="26" dur="1822" tmFilter="0,0; 0.14,0.36; 0.43,0.73; 0.71,0.91; 1.0,1.0">
                                          <p:stCondLst>
                                            <p:cond delay="0"/>
                                          </p:stCondLst>
                                        </p:cTn>
                                        <p:tgtEl>
                                          <p:spTgt spid="5">
                                            <p:graphicEl>
                                              <a:dgm id="{DFD84329-D678-4A1C-BC71-FD2049443C22}"/>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FD84329-D678-4A1C-BC71-FD2049443C22}"/>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FD84329-D678-4A1C-BC71-FD2049443C22}"/>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FD84329-D678-4A1C-BC71-FD2049443C22}"/>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FD84329-D678-4A1C-BC71-FD2049443C22}"/>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FD84329-D678-4A1C-BC71-FD2049443C22}"/>
                                            </p:graphicEl>
                                          </p:spTgt>
                                        </p:tgtEl>
                                      </p:cBhvr>
                                      <p:to x="100000" y="60000"/>
                                    </p:animScale>
                                    <p:animScale>
                                      <p:cBhvr>
                                        <p:cTn id="32" dur="166" decel="50000">
                                          <p:stCondLst>
                                            <p:cond delay="676"/>
                                          </p:stCondLst>
                                        </p:cTn>
                                        <p:tgtEl>
                                          <p:spTgt spid="5">
                                            <p:graphicEl>
                                              <a:dgm id="{DFD84329-D678-4A1C-BC71-FD2049443C22}"/>
                                            </p:graphicEl>
                                          </p:spTgt>
                                        </p:tgtEl>
                                      </p:cBhvr>
                                      <p:to x="100000" y="100000"/>
                                    </p:animScale>
                                    <p:animScale>
                                      <p:cBhvr>
                                        <p:cTn id="33" dur="26">
                                          <p:stCondLst>
                                            <p:cond delay="1312"/>
                                          </p:stCondLst>
                                        </p:cTn>
                                        <p:tgtEl>
                                          <p:spTgt spid="5">
                                            <p:graphicEl>
                                              <a:dgm id="{DFD84329-D678-4A1C-BC71-FD2049443C22}"/>
                                            </p:graphicEl>
                                          </p:spTgt>
                                        </p:tgtEl>
                                      </p:cBhvr>
                                      <p:to x="100000" y="80000"/>
                                    </p:animScale>
                                    <p:animScale>
                                      <p:cBhvr>
                                        <p:cTn id="34" dur="166" decel="50000">
                                          <p:stCondLst>
                                            <p:cond delay="1338"/>
                                          </p:stCondLst>
                                        </p:cTn>
                                        <p:tgtEl>
                                          <p:spTgt spid="5">
                                            <p:graphicEl>
                                              <a:dgm id="{DFD84329-D678-4A1C-BC71-FD2049443C22}"/>
                                            </p:graphicEl>
                                          </p:spTgt>
                                        </p:tgtEl>
                                      </p:cBhvr>
                                      <p:to x="100000" y="100000"/>
                                    </p:animScale>
                                    <p:animScale>
                                      <p:cBhvr>
                                        <p:cTn id="35" dur="26">
                                          <p:stCondLst>
                                            <p:cond delay="1642"/>
                                          </p:stCondLst>
                                        </p:cTn>
                                        <p:tgtEl>
                                          <p:spTgt spid="5">
                                            <p:graphicEl>
                                              <a:dgm id="{DFD84329-D678-4A1C-BC71-FD2049443C22}"/>
                                            </p:graphicEl>
                                          </p:spTgt>
                                        </p:tgtEl>
                                      </p:cBhvr>
                                      <p:to x="100000" y="90000"/>
                                    </p:animScale>
                                    <p:animScale>
                                      <p:cBhvr>
                                        <p:cTn id="36" dur="166" decel="50000">
                                          <p:stCondLst>
                                            <p:cond delay="1668"/>
                                          </p:stCondLst>
                                        </p:cTn>
                                        <p:tgtEl>
                                          <p:spTgt spid="5">
                                            <p:graphicEl>
                                              <a:dgm id="{DFD84329-D678-4A1C-BC71-FD2049443C22}"/>
                                            </p:graphicEl>
                                          </p:spTgt>
                                        </p:tgtEl>
                                      </p:cBhvr>
                                      <p:to x="100000" y="100000"/>
                                    </p:animScale>
                                    <p:animScale>
                                      <p:cBhvr>
                                        <p:cTn id="37" dur="26">
                                          <p:stCondLst>
                                            <p:cond delay="1808"/>
                                          </p:stCondLst>
                                        </p:cTn>
                                        <p:tgtEl>
                                          <p:spTgt spid="5">
                                            <p:graphicEl>
                                              <a:dgm id="{DFD84329-D678-4A1C-BC71-FD2049443C22}"/>
                                            </p:graphicEl>
                                          </p:spTgt>
                                        </p:tgtEl>
                                      </p:cBhvr>
                                      <p:to x="100000" y="95000"/>
                                    </p:animScale>
                                    <p:animScale>
                                      <p:cBhvr>
                                        <p:cTn id="38" dur="166" decel="50000">
                                          <p:stCondLst>
                                            <p:cond delay="1834"/>
                                          </p:stCondLst>
                                        </p:cTn>
                                        <p:tgtEl>
                                          <p:spTgt spid="5">
                                            <p:graphicEl>
                                              <a:dgm id="{DFD84329-D678-4A1C-BC71-FD2049443C22}"/>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graphicEl>
                                              <a:dgm id="{5601028E-37D9-4E4E-9EA0-B3BA8362E328}"/>
                                            </p:graphicEl>
                                          </p:spTgt>
                                        </p:tgtEl>
                                        <p:attrNameLst>
                                          <p:attrName>style.visibility</p:attrName>
                                        </p:attrNameLst>
                                      </p:cBhvr>
                                      <p:to>
                                        <p:strVal val="visible"/>
                                      </p:to>
                                    </p:set>
                                    <p:animEffect transition="in" filter="wipe(down)">
                                      <p:cBhvr>
                                        <p:cTn id="43" dur="580">
                                          <p:stCondLst>
                                            <p:cond delay="0"/>
                                          </p:stCondLst>
                                        </p:cTn>
                                        <p:tgtEl>
                                          <p:spTgt spid="5">
                                            <p:graphicEl>
                                              <a:dgm id="{5601028E-37D9-4E4E-9EA0-B3BA8362E328}"/>
                                            </p:graphicEl>
                                          </p:spTgt>
                                        </p:tgtEl>
                                      </p:cBhvr>
                                    </p:animEffect>
                                    <p:anim calcmode="lin" valueType="num">
                                      <p:cBhvr>
                                        <p:cTn id="44" dur="1822" tmFilter="0,0; 0.14,0.36; 0.43,0.73; 0.71,0.91; 1.0,1.0">
                                          <p:stCondLst>
                                            <p:cond delay="0"/>
                                          </p:stCondLst>
                                        </p:cTn>
                                        <p:tgtEl>
                                          <p:spTgt spid="5">
                                            <p:graphicEl>
                                              <a:dgm id="{5601028E-37D9-4E4E-9EA0-B3BA8362E328}"/>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graphicEl>
                                              <a:dgm id="{5601028E-37D9-4E4E-9EA0-B3BA8362E328}"/>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graphicEl>
                                              <a:dgm id="{5601028E-37D9-4E4E-9EA0-B3BA8362E328}"/>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graphicEl>
                                              <a:dgm id="{5601028E-37D9-4E4E-9EA0-B3BA8362E328}"/>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graphicEl>
                                              <a:dgm id="{5601028E-37D9-4E4E-9EA0-B3BA8362E328}"/>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graphicEl>
                                              <a:dgm id="{5601028E-37D9-4E4E-9EA0-B3BA8362E328}"/>
                                            </p:graphicEl>
                                          </p:spTgt>
                                        </p:tgtEl>
                                      </p:cBhvr>
                                      <p:to x="100000" y="60000"/>
                                    </p:animScale>
                                    <p:animScale>
                                      <p:cBhvr>
                                        <p:cTn id="50" dur="166" decel="50000">
                                          <p:stCondLst>
                                            <p:cond delay="676"/>
                                          </p:stCondLst>
                                        </p:cTn>
                                        <p:tgtEl>
                                          <p:spTgt spid="5">
                                            <p:graphicEl>
                                              <a:dgm id="{5601028E-37D9-4E4E-9EA0-B3BA8362E328}"/>
                                            </p:graphicEl>
                                          </p:spTgt>
                                        </p:tgtEl>
                                      </p:cBhvr>
                                      <p:to x="100000" y="100000"/>
                                    </p:animScale>
                                    <p:animScale>
                                      <p:cBhvr>
                                        <p:cTn id="51" dur="26">
                                          <p:stCondLst>
                                            <p:cond delay="1312"/>
                                          </p:stCondLst>
                                        </p:cTn>
                                        <p:tgtEl>
                                          <p:spTgt spid="5">
                                            <p:graphicEl>
                                              <a:dgm id="{5601028E-37D9-4E4E-9EA0-B3BA8362E328}"/>
                                            </p:graphicEl>
                                          </p:spTgt>
                                        </p:tgtEl>
                                      </p:cBhvr>
                                      <p:to x="100000" y="80000"/>
                                    </p:animScale>
                                    <p:animScale>
                                      <p:cBhvr>
                                        <p:cTn id="52" dur="166" decel="50000">
                                          <p:stCondLst>
                                            <p:cond delay="1338"/>
                                          </p:stCondLst>
                                        </p:cTn>
                                        <p:tgtEl>
                                          <p:spTgt spid="5">
                                            <p:graphicEl>
                                              <a:dgm id="{5601028E-37D9-4E4E-9EA0-B3BA8362E328}"/>
                                            </p:graphicEl>
                                          </p:spTgt>
                                        </p:tgtEl>
                                      </p:cBhvr>
                                      <p:to x="100000" y="100000"/>
                                    </p:animScale>
                                    <p:animScale>
                                      <p:cBhvr>
                                        <p:cTn id="53" dur="26">
                                          <p:stCondLst>
                                            <p:cond delay="1642"/>
                                          </p:stCondLst>
                                        </p:cTn>
                                        <p:tgtEl>
                                          <p:spTgt spid="5">
                                            <p:graphicEl>
                                              <a:dgm id="{5601028E-37D9-4E4E-9EA0-B3BA8362E328}"/>
                                            </p:graphicEl>
                                          </p:spTgt>
                                        </p:tgtEl>
                                      </p:cBhvr>
                                      <p:to x="100000" y="90000"/>
                                    </p:animScale>
                                    <p:animScale>
                                      <p:cBhvr>
                                        <p:cTn id="54" dur="166" decel="50000">
                                          <p:stCondLst>
                                            <p:cond delay="1668"/>
                                          </p:stCondLst>
                                        </p:cTn>
                                        <p:tgtEl>
                                          <p:spTgt spid="5">
                                            <p:graphicEl>
                                              <a:dgm id="{5601028E-37D9-4E4E-9EA0-B3BA8362E328}"/>
                                            </p:graphicEl>
                                          </p:spTgt>
                                        </p:tgtEl>
                                      </p:cBhvr>
                                      <p:to x="100000" y="100000"/>
                                    </p:animScale>
                                    <p:animScale>
                                      <p:cBhvr>
                                        <p:cTn id="55" dur="26">
                                          <p:stCondLst>
                                            <p:cond delay="1808"/>
                                          </p:stCondLst>
                                        </p:cTn>
                                        <p:tgtEl>
                                          <p:spTgt spid="5">
                                            <p:graphicEl>
                                              <a:dgm id="{5601028E-37D9-4E4E-9EA0-B3BA8362E328}"/>
                                            </p:graphicEl>
                                          </p:spTgt>
                                        </p:tgtEl>
                                      </p:cBhvr>
                                      <p:to x="100000" y="95000"/>
                                    </p:animScale>
                                    <p:animScale>
                                      <p:cBhvr>
                                        <p:cTn id="56" dur="166" decel="50000">
                                          <p:stCondLst>
                                            <p:cond delay="1834"/>
                                          </p:stCondLst>
                                        </p:cTn>
                                        <p:tgtEl>
                                          <p:spTgt spid="5">
                                            <p:graphicEl>
                                              <a:dgm id="{5601028E-37D9-4E4E-9EA0-B3BA8362E328}"/>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graphicEl>
                                              <a:dgm id="{0D14B63F-AFC6-4DDB-B06B-B1485A7A3542}"/>
                                            </p:graphicEl>
                                          </p:spTgt>
                                        </p:tgtEl>
                                        <p:attrNameLst>
                                          <p:attrName>style.visibility</p:attrName>
                                        </p:attrNameLst>
                                      </p:cBhvr>
                                      <p:to>
                                        <p:strVal val="visible"/>
                                      </p:to>
                                    </p:set>
                                    <p:animEffect transition="in" filter="wipe(down)">
                                      <p:cBhvr>
                                        <p:cTn id="61" dur="580">
                                          <p:stCondLst>
                                            <p:cond delay="0"/>
                                          </p:stCondLst>
                                        </p:cTn>
                                        <p:tgtEl>
                                          <p:spTgt spid="5">
                                            <p:graphicEl>
                                              <a:dgm id="{0D14B63F-AFC6-4DDB-B06B-B1485A7A3542}"/>
                                            </p:graphicEl>
                                          </p:spTgt>
                                        </p:tgtEl>
                                      </p:cBhvr>
                                    </p:animEffect>
                                    <p:anim calcmode="lin" valueType="num">
                                      <p:cBhvr>
                                        <p:cTn id="62" dur="1822" tmFilter="0,0; 0.14,0.36; 0.43,0.73; 0.71,0.91; 1.0,1.0">
                                          <p:stCondLst>
                                            <p:cond delay="0"/>
                                          </p:stCondLst>
                                        </p:cTn>
                                        <p:tgtEl>
                                          <p:spTgt spid="5">
                                            <p:graphicEl>
                                              <a:dgm id="{0D14B63F-AFC6-4DDB-B06B-B1485A7A3542}"/>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graphicEl>
                                              <a:dgm id="{0D14B63F-AFC6-4DDB-B06B-B1485A7A3542}"/>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graphicEl>
                                              <a:dgm id="{0D14B63F-AFC6-4DDB-B06B-B1485A7A3542}"/>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graphicEl>
                                              <a:dgm id="{0D14B63F-AFC6-4DDB-B06B-B1485A7A3542}"/>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graphicEl>
                                              <a:dgm id="{0D14B63F-AFC6-4DDB-B06B-B1485A7A3542}"/>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graphicEl>
                                              <a:dgm id="{0D14B63F-AFC6-4DDB-B06B-B1485A7A3542}"/>
                                            </p:graphicEl>
                                          </p:spTgt>
                                        </p:tgtEl>
                                      </p:cBhvr>
                                      <p:to x="100000" y="60000"/>
                                    </p:animScale>
                                    <p:animScale>
                                      <p:cBhvr>
                                        <p:cTn id="68" dur="166" decel="50000">
                                          <p:stCondLst>
                                            <p:cond delay="676"/>
                                          </p:stCondLst>
                                        </p:cTn>
                                        <p:tgtEl>
                                          <p:spTgt spid="5">
                                            <p:graphicEl>
                                              <a:dgm id="{0D14B63F-AFC6-4DDB-B06B-B1485A7A3542}"/>
                                            </p:graphicEl>
                                          </p:spTgt>
                                        </p:tgtEl>
                                      </p:cBhvr>
                                      <p:to x="100000" y="100000"/>
                                    </p:animScale>
                                    <p:animScale>
                                      <p:cBhvr>
                                        <p:cTn id="69" dur="26">
                                          <p:stCondLst>
                                            <p:cond delay="1312"/>
                                          </p:stCondLst>
                                        </p:cTn>
                                        <p:tgtEl>
                                          <p:spTgt spid="5">
                                            <p:graphicEl>
                                              <a:dgm id="{0D14B63F-AFC6-4DDB-B06B-B1485A7A3542}"/>
                                            </p:graphicEl>
                                          </p:spTgt>
                                        </p:tgtEl>
                                      </p:cBhvr>
                                      <p:to x="100000" y="80000"/>
                                    </p:animScale>
                                    <p:animScale>
                                      <p:cBhvr>
                                        <p:cTn id="70" dur="166" decel="50000">
                                          <p:stCondLst>
                                            <p:cond delay="1338"/>
                                          </p:stCondLst>
                                        </p:cTn>
                                        <p:tgtEl>
                                          <p:spTgt spid="5">
                                            <p:graphicEl>
                                              <a:dgm id="{0D14B63F-AFC6-4DDB-B06B-B1485A7A3542}"/>
                                            </p:graphicEl>
                                          </p:spTgt>
                                        </p:tgtEl>
                                      </p:cBhvr>
                                      <p:to x="100000" y="100000"/>
                                    </p:animScale>
                                    <p:animScale>
                                      <p:cBhvr>
                                        <p:cTn id="71" dur="26">
                                          <p:stCondLst>
                                            <p:cond delay="1642"/>
                                          </p:stCondLst>
                                        </p:cTn>
                                        <p:tgtEl>
                                          <p:spTgt spid="5">
                                            <p:graphicEl>
                                              <a:dgm id="{0D14B63F-AFC6-4DDB-B06B-B1485A7A3542}"/>
                                            </p:graphicEl>
                                          </p:spTgt>
                                        </p:tgtEl>
                                      </p:cBhvr>
                                      <p:to x="100000" y="90000"/>
                                    </p:animScale>
                                    <p:animScale>
                                      <p:cBhvr>
                                        <p:cTn id="72" dur="166" decel="50000">
                                          <p:stCondLst>
                                            <p:cond delay="1668"/>
                                          </p:stCondLst>
                                        </p:cTn>
                                        <p:tgtEl>
                                          <p:spTgt spid="5">
                                            <p:graphicEl>
                                              <a:dgm id="{0D14B63F-AFC6-4DDB-B06B-B1485A7A3542}"/>
                                            </p:graphicEl>
                                          </p:spTgt>
                                        </p:tgtEl>
                                      </p:cBhvr>
                                      <p:to x="100000" y="100000"/>
                                    </p:animScale>
                                    <p:animScale>
                                      <p:cBhvr>
                                        <p:cTn id="73" dur="26">
                                          <p:stCondLst>
                                            <p:cond delay="1808"/>
                                          </p:stCondLst>
                                        </p:cTn>
                                        <p:tgtEl>
                                          <p:spTgt spid="5">
                                            <p:graphicEl>
                                              <a:dgm id="{0D14B63F-AFC6-4DDB-B06B-B1485A7A3542}"/>
                                            </p:graphicEl>
                                          </p:spTgt>
                                        </p:tgtEl>
                                      </p:cBhvr>
                                      <p:to x="100000" y="95000"/>
                                    </p:animScale>
                                    <p:animScale>
                                      <p:cBhvr>
                                        <p:cTn id="74" dur="166" decel="50000">
                                          <p:stCondLst>
                                            <p:cond delay="1834"/>
                                          </p:stCondLst>
                                        </p:cTn>
                                        <p:tgtEl>
                                          <p:spTgt spid="5">
                                            <p:graphicEl>
                                              <a:dgm id="{0D14B63F-AFC6-4DDB-B06B-B1485A7A3542}"/>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5">
                                            <p:graphicEl>
                                              <a:dgm id="{64AC6D8D-B384-4CE8-A563-8EBCBF93A8B4}"/>
                                            </p:graphicEl>
                                          </p:spTgt>
                                        </p:tgtEl>
                                        <p:attrNameLst>
                                          <p:attrName>style.visibility</p:attrName>
                                        </p:attrNameLst>
                                      </p:cBhvr>
                                      <p:to>
                                        <p:strVal val="visible"/>
                                      </p:to>
                                    </p:set>
                                    <p:animEffect transition="in" filter="wipe(down)">
                                      <p:cBhvr>
                                        <p:cTn id="79" dur="580">
                                          <p:stCondLst>
                                            <p:cond delay="0"/>
                                          </p:stCondLst>
                                        </p:cTn>
                                        <p:tgtEl>
                                          <p:spTgt spid="5">
                                            <p:graphicEl>
                                              <a:dgm id="{64AC6D8D-B384-4CE8-A563-8EBCBF93A8B4}"/>
                                            </p:graphicEl>
                                          </p:spTgt>
                                        </p:tgtEl>
                                      </p:cBhvr>
                                    </p:animEffect>
                                    <p:anim calcmode="lin" valueType="num">
                                      <p:cBhvr>
                                        <p:cTn id="80" dur="1822" tmFilter="0,0; 0.14,0.36; 0.43,0.73; 0.71,0.91; 1.0,1.0">
                                          <p:stCondLst>
                                            <p:cond delay="0"/>
                                          </p:stCondLst>
                                        </p:cTn>
                                        <p:tgtEl>
                                          <p:spTgt spid="5">
                                            <p:graphicEl>
                                              <a:dgm id="{64AC6D8D-B384-4CE8-A563-8EBCBF93A8B4}"/>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graphicEl>
                                              <a:dgm id="{64AC6D8D-B384-4CE8-A563-8EBCBF93A8B4}"/>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graphicEl>
                                              <a:dgm id="{64AC6D8D-B384-4CE8-A563-8EBCBF93A8B4}"/>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graphicEl>
                                              <a:dgm id="{64AC6D8D-B384-4CE8-A563-8EBCBF93A8B4}"/>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graphicEl>
                                              <a:dgm id="{64AC6D8D-B384-4CE8-A563-8EBCBF93A8B4}"/>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graphicEl>
                                              <a:dgm id="{64AC6D8D-B384-4CE8-A563-8EBCBF93A8B4}"/>
                                            </p:graphicEl>
                                          </p:spTgt>
                                        </p:tgtEl>
                                      </p:cBhvr>
                                      <p:to x="100000" y="60000"/>
                                    </p:animScale>
                                    <p:animScale>
                                      <p:cBhvr>
                                        <p:cTn id="86" dur="166" decel="50000">
                                          <p:stCondLst>
                                            <p:cond delay="676"/>
                                          </p:stCondLst>
                                        </p:cTn>
                                        <p:tgtEl>
                                          <p:spTgt spid="5">
                                            <p:graphicEl>
                                              <a:dgm id="{64AC6D8D-B384-4CE8-A563-8EBCBF93A8B4}"/>
                                            </p:graphicEl>
                                          </p:spTgt>
                                        </p:tgtEl>
                                      </p:cBhvr>
                                      <p:to x="100000" y="100000"/>
                                    </p:animScale>
                                    <p:animScale>
                                      <p:cBhvr>
                                        <p:cTn id="87" dur="26">
                                          <p:stCondLst>
                                            <p:cond delay="1312"/>
                                          </p:stCondLst>
                                        </p:cTn>
                                        <p:tgtEl>
                                          <p:spTgt spid="5">
                                            <p:graphicEl>
                                              <a:dgm id="{64AC6D8D-B384-4CE8-A563-8EBCBF93A8B4}"/>
                                            </p:graphicEl>
                                          </p:spTgt>
                                        </p:tgtEl>
                                      </p:cBhvr>
                                      <p:to x="100000" y="80000"/>
                                    </p:animScale>
                                    <p:animScale>
                                      <p:cBhvr>
                                        <p:cTn id="88" dur="166" decel="50000">
                                          <p:stCondLst>
                                            <p:cond delay="1338"/>
                                          </p:stCondLst>
                                        </p:cTn>
                                        <p:tgtEl>
                                          <p:spTgt spid="5">
                                            <p:graphicEl>
                                              <a:dgm id="{64AC6D8D-B384-4CE8-A563-8EBCBF93A8B4}"/>
                                            </p:graphicEl>
                                          </p:spTgt>
                                        </p:tgtEl>
                                      </p:cBhvr>
                                      <p:to x="100000" y="100000"/>
                                    </p:animScale>
                                    <p:animScale>
                                      <p:cBhvr>
                                        <p:cTn id="89" dur="26">
                                          <p:stCondLst>
                                            <p:cond delay="1642"/>
                                          </p:stCondLst>
                                        </p:cTn>
                                        <p:tgtEl>
                                          <p:spTgt spid="5">
                                            <p:graphicEl>
                                              <a:dgm id="{64AC6D8D-B384-4CE8-A563-8EBCBF93A8B4}"/>
                                            </p:graphicEl>
                                          </p:spTgt>
                                        </p:tgtEl>
                                      </p:cBhvr>
                                      <p:to x="100000" y="90000"/>
                                    </p:animScale>
                                    <p:animScale>
                                      <p:cBhvr>
                                        <p:cTn id="90" dur="166" decel="50000">
                                          <p:stCondLst>
                                            <p:cond delay="1668"/>
                                          </p:stCondLst>
                                        </p:cTn>
                                        <p:tgtEl>
                                          <p:spTgt spid="5">
                                            <p:graphicEl>
                                              <a:dgm id="{64AC6D8D-B384-4CE8-A563-8EBCBF93A8B4}"/>
                                            </p:graphicEl>
                                          </p:spTgt>
                                        </p:tgtEl>
                                      </p:cBhvr>
                                      <p:to x="100000" y="100000"/>
                                    </p:animScale>
                                    <p:animScale>
                                      <p:cBhvr>
                                        <p:cTn id="91" dur="26">
                                          <p:stCondLst>
                                            <p:cond delay="1808"/>
                                          </p:stCondLst>
                                        </p:cTn>
                                        <p:tgtEl>
                                          <p:spTgt spid="5">
                                            <p:graphicEl>
                                              <a:dgm id="{64AC6D8D-B384-4CE8-A563-8EBCBF93A8B4}"/>
                                            </p:graphicEl>
                                          </p:spTgt>
                                        </p:tgtEl>
                                      </p:cBhvr>
                                      <p:to x="100000" y="95000"/>
                                    </p:animScale>
                                    <p:animScale>
                                      <p:cBhvr>
                                        <p:cTn id="92" dur="166" decel="50000">
                                          <p:stCondLst>
                                            <p:cond delay="1834"/>
                                          </p:stCondLst>
                                        </p:cTn>
                                        <p:tgtEl>
                                          <p:spTgt spid="5">
                                            <p:graphicEl>
                                              <a:dgm id="{64AC6D8D-B384-4CE8-A563-8EBCBF93A8B4}"/>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5">
                                            <p:graphicEl>
                                              <a:dgm id="{9B96FFD6-828B-49F9-972F-9635CC882299}"/>
                                            </p:graphicEl>
                                          </p:spTgt>
                                        </p:tgtEl>
                                        <p:attrNameLst>
                                          <p:attrName>style.visibility</p:attrName>
                                        </p:attrNameLst>
                                      </p:cBhvr>
                                      <p:to>
                                        <p:strVal val="visible"/>
                                      </p:to>
                                    </p:set>
                                    <p:animEffect transition="in" filter="wipe(down)">
                                      <p:cBhvr>
                                        <p:cTn id="97" dur="580">
                                          <p:stCondLst>
                                            <p:cond delay="0"/>
                                          </p:stCondLst>
                                        </p:cTn>
                                        <p:tgtEl>
                                          <p:spTgt spid="5">
                                            <p:graphicEl>
                                              <a:dgm id="{9B96FFD6-828B-49F9-972F-9635CC882299}"/>
                                            </p:graphicEl>
                                          </p:spTgt>
                                        </p:tgtEl>
                                      </p:cBhvr>
                                    </p:animEffect>
                                    <p:anim calcmode="lin" valueType="num">
                                      <p:cBhvr>
                                        <p:cTn id="98" dur="1822" tmFilter="0,0; 0.14,0.36; 0.43,0.73; 0.71,0.91; 1.0,1.0">
                                          <p:stCondLst>
                                            <p:cond delay="0"/>
                                          </p:stCondLst>
                                        </p:cTn>
                                        <p:tgtEl>
                                          <p:spTgt spid="5">
                                            <p:graphicEl>
                                              <a:dgm id="{9B96FFD6-828B-49F9-972F-9635CC882299}"/>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graphicEl>
                                              <a:dgm id="{9B96FFD6-828B-49F9-972F-9635CC882299}"/>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graphicEl>
                                              <a:dgm id="{9B96FFD6-828B-49F9-972F-9635CC882299}"/>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graphicEl>
                                              <a:dgm id="{9B96FFD6-828B-49F9-972F-9635CC882299}"/>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graphicEl>
                                              <a:dgm id="{9B96FFD6-828B-49F9-972F-9635CC882299}"/>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graphicEl>
                                              <a:dgm id="{9B96FFD6-828B-49F9-972F-9635CC882299}"/>
                                            </p:graphicEl>
                                          </p:spTgt>
                                        </p:tgtEl>
                                      </p:cBhvr>
                                      <p:to x="100000" y="60000"/>
                                    </p:animScale>
                                    <p:animScale>
                                      <p:cBhvr>
                                        <p:cTn id="104" dur="166" decel="50000">
                                          <p:stCondLst>
                                            <p:cond delay="676"/>
                                          </p:stCondLst>
                                        </p:cTn>
                                        <p:tgtEl>
                                          <p:spTgt spid="5">
                                            <p:graphicEl>
                                              <a:dgm id="{9B96FFD6-828B-49F9-972F-9635CC882299}"/>
                                            </p:graphicEl>
                                          </p:spTgt>
                                        </p:tgtEl>
                                      </p:cBhvr>
                                      <p:to x="100000" y="100000"/>
                                    </p:animScale>
                                    <p:animScale>
                                      <p:cBhvr>
                                        <p:cTn id="105" dur="26">
                                          <p:stCondLst>
                                            <p:cond delay="1312"/>
                                          </p:stCondLst>
                                        </p:cTn>
                                        <p:tgtEl>
                                          <p:spTgt spid="5">
                                            <p:graphicEl>
                                              <a:dgm id="{9B96FFD6-828B-49F9-972F-9635CC882299}"/>
                                            </p:graphicEl>
                                          </p:spTgt>
                                        </p:tgtEl>
                                      </p:cBhvr>
                                      <p:to x="100000" y="80000"/>
                                    </p:animScale>
                                    <p:animScale>
                                      <p:cBhvr>
                                        <p:cTn id="106" dur="166" decel="50000">
                                          <p:stCondLst>
                                            <p:cond delay="1338"/>
                                          </p:stCondLst>
                                        </p:cTn>
                                        <p:tgtEl>
                                          <p:spTgt spid="5">
                                            <p:graphicEl>
                                              <a:dgm id="{9B96FFD6-828B-49F9-972F-9635CC882299}"/>
                                            </p:graphicEl>
                                          </p:spTgt>
                                        </p:tgtEl>
                                      </p:cBhvr>
                                      <p:to x="100000" y="100000"/>
                                    </p:animScale>
                                    <p:animScale>
                                      <p:cBhvr>
                                        <p:cTn id="107" dur="26">
                                          <p:stCondLst>
                                            <p:cond delay="1642"/>
                                          </p:stCondLst>
                                        </p:cTn>
                                        <p:tgtEl>
                                          <p:spTgt spid="5">
                                            <p:graphicEl>
                                              <a:dgm id="{9B96FFD6-828B-49F9-972F-9635CC882299}"/>
                                            </p:graphicEl>
                                          </p:spTgt>
                                        </p:tgtEl>
                                      </p:cBhvr>
                                      <p:to x="100000" y="90000"/>
                                    </p:animScale>
                                    <p:animScale>
                                      <p:cBhvr>
                                        <p:cTn id="108" dur="166" decel="50000">
                                          <p:stCondLst>
                                            <p:cond delay="1668"/>
                                          </p:stCondLst>
                                        </p:cTn>
                                        <p:tgtEl>
                                          <p:spTgt spid="5">
                                            <p:graphicEl>
                                              <a:dgm id="{9B96FFD6-828B-49F9-972F-9635CC882299}"/>
                                            </p:graphicEl>
                                          </p:spTgt>
                                        </p:tgtEl>
                                      </p:cBhvr>
                                      <p:to x="100000" y="100000"/>
                                    </p:animScale>
                                    <p:animScale>
                                      <p:cBhvr>
                                        <p:cTn id="109" dur="26">
                                          <p:stCondLst>
                                            <p:cond delay="1808"/>
                                          </p:stCondLst>
                                        </p:cTn>
                                        <p:tgtEl>
                                          <p:spTgt spid="5">
                                            <p:graphicEl>
                                              <a:dgm id="{9B96FFD6-828B-49F9-972F-9635CC882299}"/>
                                            </p:graphicEl>
                                          </p:spTgt>
                                        </p:tgtEl>
                                      </p:cBhvr>
                                      <p:to x="100000" y="95000"/>
                                    </p:animScale>
                                    <p:animScale>
                                      <p:cBhvr>
                                        <p:cTn id="110" dur="166" decel="50000">
                                          <p:stCondLst>
                                            <p:cond delay="1834"/>
                                          </p:stCondLst>
                                        </p:cTn>
                                        <p:tgtEl>
                                          <p:spTgt spid="5">
                                            <p:graphicEl>
                                              <a:dgm id="{9B96FFD6-828B-49F9-972F-9635CC882299}"/>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5">
                                            <p:graphicEl>
                                              <a:dgm id="{7E493959-4530-4482-99CB-4442F15F90AF}"/>
                                            </p:graphicEl>
                                          </p:spTgt>
                                        </p:tgtEl>
                                        <p:attrNameLst>
                                          <p:attrName>style.visibility</p:attrName>
                                        </p:attrNameLst>
                                      </p:cBhvr>
                                      <p:to>
                                        <p:strVal val="visible"/>
                                      </p:to>
                                    </p:set>
                                    <p:animEffect transition="in" filter="wipe(down)">
                                      <p:cBhvr>
                                        <p:cTn id="115" dur="580">
                                          <p:stCondLst>
                                            <p:cond delay="0"/>
                                          </p:stCondLst>
                                        </p:cTn>
                                        <p:tgtEl>
                                          <p:spTgt spid="5">
                                            <p:graphicEl>
                                              <a:dgm id="{7E493959-4530-4482-99CB-4442F15F90AF}"/>
                                            </p:graphicEl>
                                          </p:spTgt>
                                        </p:tgtEl>
                                      </p:cBhvr>
                                    </p:animEffect>
                                    <p:anim calcmode="lin" valueType="num">
                                      <p:cBhvr>
                                        <p:cTn id="116" dur="1822" tmFilter="0,0; 0.14,0.36; 0.43,0.73; 0.71,0.91; 1.0,1.0">
                                          <p:stCondLst>
                                            <p:cond delay="0"/>
                                          </p:stCondLst>
                                        </p:cTn>
                                        <p:tgtEl>
                                          <p:spTgt spid="5">
                                            <p:graphicEl>
                                              <a:dgm id="{7E493959-4530-4482-99CB-4442F15F90AF}"/>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graphicEl>
                                              <a:dgm id="{7E493959-4530-4482-99CB-4442F15F90AF}"/>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graphicEl>
                                              <a:dgm id="{7E493959-4530-4482-99CB-4442F15F90AF}"/>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graphicEl>
                                              <a:dgm id="{7E493959-4530-4482-99CB-4442F15F90AF}"/>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graphicEl>
                                              <a:dgm id="{7E493959-4530-4482-99CB-4442F15F90AF}"/>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graphicEl>
                                              <a:dgm id="{7E493959-4530-4482-99CB-4442F15F90AF}"/>
                                            </p:graphicEl>
                                          </p:spTgt>
                                        </p:tgtEl>
                                      </p:cBhvr>
                                      <p:to x="100000" y="60000"/>
                                    </p:animScale>
                                    <p:animScale>
                                      <p:cBhvr>
                                        <p:cTn id="122" dur="166" decel="50000">
                                          <p:stCondLst>
                                            <p:cond delay="676"/>
                                          </p:stCondLst>
                                        </p:cTn>
                                        <p:tgtEl>
                                          <p:spTgt spid="5">
                                            <p:graphicEl>
                                              <a:dgm id="{7E493959-4530-4482-99CB-4442F15F90AF}"/>
                                            </p:graphicEl>
                                          </p:spTgt>
                                        </p:tgtEl>
                                      </p:cBhvr>
                                      <p:to x="100000" y="100000"/>
                                    </p:animScale>
                                    <p:animScale>
                                      <p:cBhvr>
                                        <p:cTn id="123" dur="26">
                                          <p:stCondLst>
                                            <p:cond delay="1312"/>
                                          </p:stCondLst>
                                        </p:cTn>
                                        <p:tgtEl>
                                          <p:spTgt spid="5">
                                            <p:graphicEl>
                                              <a:dgm id="{7E493959-4530-4482-99CB-4442F15F90AF}"/>
                                            </p:graphicEl>
                                          </p:spTgt>
                                        </p:tgtEl>
                                      </p:cBhvr>
                                      <p:to x="100000" y="80000"/>
                                    </p:animScale>
                                    <p:animScale>
                                      <p:cBhvr>
                                        <p:cTn id="124" dur="166" decel="50000">
                                          <p:stCondLst>
                                            <p:cond delay="1338"/>
                                          </p:stCondLst>
                                        </p:cTn>
                                        <p:tgtEl>
                                          <p:spTgt spid="5">
                                            <p:graphicEl>
                                              <a:dgm id="{7E493959-4530-4482-99CB-4442F15F90AF}"/>
                                            </p:graphicEl>
                                          </p:spTgt>
                                        </p:tgtEl>
                                      </p:cBhvr>
                                      <p:to x="100000" y="100000"/>
                                    </p:animScale>
                                    <p:animScale>
                                      <p:cBhvr>
                                        <p:cTn id="125" dur="26">
                                          <p:stCondLst>
                                            <p:cond delay="1642"/>
                                          </p:stCondLst>
                                        </p:cTn>
                                        <p:tgtEl>
                                          <p:spTgt spid="5">
                                            <p:graphicEl>
                                              <a:dgm id="{7E493959-4530-4482-99CB-4442F15F90AF}"/>
                                            </p:graphicEl>
                                          </p:spTgt>
                                        </p:tgtEl>
                                      </p:cBhvr>
                                      <p:to x="100000" y="90000"/>
                                    </p:animScale>
                                    <p:animScale>
                                      <p:cBhvr>
                                        <p:cTn id="126" dur="166" decel="50000">
                                          <p:stCondLst>
                                            <p:cond delay="1668"/>
                                          </p:stCondLst>
                                        </p:cTn>
                                        <p:tgtEl>
                                          <p:spTgt spid="5">
                                            <p:graphicEl>
                                              <a:dgm id="{7E493959-4530-4482-99CB-4442F15F90AF}"/>
                                            </p:graphicEl>
                                          </p:spTgt>
                                        </p:tgtEl>
                                      </p:cBhvr>
                                      <p:to x="100000" y="100000"/>
                                    </p:animScale>
                                    <p:animScale>
                                      <p:cBhvr>
                                        <p:cTn id="127" dur="26">
                                          <p:stCondLst>
                                            <p:cond delay="1808"/>
                                          </p:stCondLst>
                                        </p:cTn>
                                        <p:tgtEl>
                                          <p:spTgt spid="5">
                                            <p:graphicEl>
                                              <a:dgm id="{7E493959-4530-4482-99CB-4442F15F90AF}"/>
                                            </p:graphicEl>
                                          </p:spTgt>
                                        </p:tgtEl>
                                      </p:cBhvr>
                                      <p:to x="100000" y="95000"/>
                                    </p:animScale>
                                    <p:animScale>
                                      <p:cBhvr>
                                        <p:cTn id="128" dur="166" decel="50000">
                                          <p:stCondLst>
                                            <p:cond delay="1834"/>
                                          </p:stCondLst>
                                        </p:cTn>
                                        <p:tgtEl>
                                          <p:spTgt spid="5">
                                            <p:graphicEl>
                                              <a:dgm id="{7E493959-4530-4482-99CB-4442F15F90AF}"/>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5">
                                            <p:graphicEl>
                                              <a:dgm id="{53447A23-E905-4296-9671-83CD1A3D4E00}"/>
                                            </p:graphicEl>
                                          </p:spTgt>
                                        </p:tgtEl>
                                        <p:attrNameLst>
                                          <p:attrName>style.visibility</p:attrName>
                                        </p:attrNameLst>
                                      </p:cBhvr>
                                      <p:to>
                                        <p:strVal val="visible"/>
                                      </p:to>
                                    </p:set>
                                    <p:animEffect transition="in" filter="wipe(down)">
                                      <p:cBhvr>
                                        <p:cTn id="133" dur="580">
                                          <p:stCondLst>
                                            <p:cond delay="0"/>
                                          </p:stCondLst>
                                        </p:cTn>
                                        <p:tgtEl>
                                          <p:spTgt spid="5">
                                            <p:graphicEl>
                                              <a:dgm id="{53447A23-E905-4296-9671-83CD1A3D4E00}"/>
                                            </p:graphicEl>
                                          </p:spTgt>
                                        </p:tgtEl>
                                      </p:cBhvr>
                                    </p:animEffect>
                                    <p:anim calcmode="lin" valueType="num">
                                      <p:cBhvr>
                                        <p:cTn id="134" dur="1822" tmFilter="0,0; 0.14,0.36; 0.43,0.73; 0.71,0.91; 1.0,1.0">
                                          <p:stCondLst>
                                            <p:cond delay="0"/>
                                          </p:stCondLst>
                                        </p:cTn>
                                        <p:tgtEl>
                                          <p:spTgt spid="5">
                                            <p:graphicEl>
                                              <a:dgm id="{53447A23-E905-4296-9671-83CD1A3D4E00}"/>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5">
                                            <p:graphicEl>
                                              <a:dgm id="{53447A23-E905-4296-9671-83CD1A3D4E00}"/>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5">
                                            <p:graphicEl>
                                              <a:dgm id="{53447A23-E905-4296-9671-83CD1A3D4E00}"/>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5">
                                            <p:graphicEl>
                                              <a:dgm id="{53447A23-E905-4296-9671-83CD1A3D4E00}"/>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5">
                                            <p:graphicEl>
                                              <a:dgm id="{53447A23-E905-4296-9671-83CD1A3D4E00}"/>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5">
                                            <p:graphicEl>
                                              <a:dgm id="{53447A23-E905-4296-9671-83CD1A3D4E00}"/>
                                            </p:graphicEl>
                                          </p:spTgt>
                                        </p:tgtEl>
                                      </p:cBhvr>
                                      <p:to x="100000" y="60000"/>
                                    </p:animScale>
                                    <p:animScale>
                                      <p:cBhvr>
                                        <p:cTn id="140" dur="166" decel="50000">
                                          <p:stCondLst>
                                            <p:cond delay="676"/>
                                          </p:stCondLst>
                                        </p:cTn>
                                        <p:tgtEl>
                                          <p:spTgt spid="5">
                                            <p:graphicEl>
                                              <a:dgm id="{53447A23-E905-4296-9671-83CD1A3D4E00}"/>
                                            </p:graphicEl>
                                          </p:spTgt>
                                        </p:tgtEl>
                                      </p:cBhvr>
                                      <p:to x="100000" y="100000"/>
                                    </p:animScale>
                                    <p:animScale>
                                      <p:cBhvr>
                                        <p:cTn id="141" dur="26">
                                          <p:stCondLst>
                                            <p:cond delay="1312"/>
                                          </p:stCondLst>
                                        </p:cTn>
                                        <p:tgtEl>
                                          <p:spTgt spid="5">
                                            <p:graphicEl>
                                              <a:dgm id="{53447A23-E905-4296-9671-83CD1A3D4E00}"/>
                                            </p:graphicEl>
                                          </p:spTgt>
                                        </p:tgtEl>
                                      </p:cBhvr>
                                      <p:to x="100000" y="80000"/>
                                    </p:animScale>
                                    <p:animScale>
                                      <p:cBhvr>
                                        <p:cTn id="142" dur="166" decel="50000">
                                          <p:stCondLst>
                                            <p:cond delay="1338"/>
                                          </p:stCondLst>
                                        </p:cTn>
                                        <p:tgtEl>
                                          <p:spTgt spid="5">
                                            <p:graphicEl>
                                              <a:dgm id="{53447A23-E905-4296-9671-83CD1A3D4E00}"/>
                                            </p:graphicEl>
                                          </p:spTgt>
                                        </p:tgtEl>
                                      </p:cBhvr>
                                      <p:to x="100000" y="100000"/>
                                    </p:animScale>
                                    <p:animScale>
                                      <p:cBhvr>
                                        <p:cTn id="143" dur="26">
                                          <p:stCondLst>
                                            <p:cond delay="1642"/>
                                          </p:stCondLst>
                                        </p:cTn>
                                        <p:tgtEl>
                                          <p:spTgt spid="5">
                                            <p:graphicEl>
                                              <a:dgm id="{53447A23-E905-4296-9671-83CD1A3D4E00}"/>
                                            </p:graphicEl>
                                          </p:spTgt>
                                        </p:tgtEl>
                                      </p:cBhvr>
                                      <p:to x="100000" y="90000"/>
                                    </p:animScale>
                                    <p:animScale>
                                      <p:cBhvr>
                                        <p:cTn id="144" dur="166" decel="50000">
                                          <p:stCondLst>
                                            <p:cond delay="1668"/>
                                          </p:stCondLst>
                                        </p:cTn>
                                        <p:tgtEl>
                                          <p:spTgt spid="5">
                                            <p:graphicEl>
                                              <a:dgm id="{53447A23-E905-4296-9671-83CD1A3D4E00}"/>
                                            </p:graphicEl>
                                          </p:spTgt>
                                        </p:tgtEl>
                                      </p:cBhvr>
                                      <p:to x="100000" y="100000"/>
                                    </p:animScale>
                                    <p:animScale>
                                      <p:cBhvr>
                                        <p:cTn id="145" dur="26">
                                          <p:stCondLst>
                                            <p:cond delay="1808"/>
                                          </p:stCondLst>
                                        </p:cTn>
                                        <p:tgtEl>
                                          <p:spTgt spid="5">
                                            <p:graphicEl>
                                              <a:dgm id="{53447A23-E905-4296-9671-83CD1A3D4E00}"/>
                                            </p:graphicEl>
                                          </p:spTgt>
                                        </p:tgtEl>
                                      </p:cBhvr>
                                      <p:to x="100000" y="95000"/>
                                    </p:animScale>
                                    <p:animScale>
                                      <p:cBhvr>
                                        <p:cTn id="146" dur="166" decel="50000">
                                          <p:stCondLst>
                                            <p:cond delay="1834"/>
                                          </p:stCondLst>
                                        </p:cTn>
                                        <p:tgtEl>
                                          <p:spTgt spid="5">
                                            <p:graphicEl>
                                              <a:dgm id="{53447A23-E905-4296-9671-83CD1A3D4E00}"/>
                                            </p:graphic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5">
                                            <p:graphicEl>
                                              <a:dgm id="{A6A8AA99-7A01-491D-99DC-A835E633B997}"/>
                                            </p:graphicEl>
                                          </p:spTgt>
                                        </p:tgtEl>
                                        <p:attrNameLst>
                                          <p:attrName>style.visibility</p:attrName>
                                        </p:attrNameLst>
                                      </p:cBhvr>
                                      <p:to>
                                        <p:strVal val="visible"/>
                                      </p:to>
                                    </p:set>
                                    <p:animEffect transition="in" filter="wipe(down)">
                                      <p:cBhvr>
                                        <p:cTn id="151" dur="580">
                                          <p:stCondLst>
                                            <p:cond delay="0"/>
                                          </p:stCondLst>
                                        </p:cTn>
                                        <p:tgtEl>
                                          <p:spTgt spid="5">
                                            <p:graphicEl>
                                              <a:dgm id="{A6A8AA99-7A01-491D-99DC-A835E633B997}"/>
                                            </p:graphicEl>
                                          </p:spTgt>
                                        </p:tgtEl>
                                      </p:cBhvr>
                                    </p:animEffect>
                                    <p:anim calcmode="lin" valueType="num">
                                      <p:cBhvr>
                                        <p:cTn id="152" dur="1822" tmFilter="0,0; 0.14,0.36; 0.43,0.73; 0.71,0.91; 1.0,1.0">
                                          <p:stCondLst>
                                            <p:cond delay="0"/>
                                          </p:stCondLst>
                                        </p:cTn>
                                        <p:tgtEl>
                                          <p:spTgt spid="5">
                                            <p:graphicEl>
                                              <a:dgm id="{A6A8AA99-7A01-491D-99DC-A835E633B997}"/>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5">
                                            <p:graphicEl>
                                              <a:dgm id="{A6A8AA99-7A01-491D-99DC-A835E633B997}"/>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5">
                                            <p:graphicEl>
                                              <a:dgm id="{A6A8AA99-7A01-491D-99DC-A835E633B997}"/>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5">
                                            <p:graphicEl>
                                              <a:dgm id="{A6A8AA99-7A01-491D-99DC-A835E633B997}"/>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5">
                                            <p:graphicEl>
                                              <a:dgm id="{A6A8AA99-7A01-491D-99DC-A835E633B997}"/>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5">
                                            <p:graphicEl>
                                              <a:dgm id="{A6A8AA99-7A01-491D-99DC-A835E633B997}"/>
                                            </p:graphicEl>
                                          </p:spTgt>
                                        </p:tgtEl>
                                      </p:cBhvr>
                                      <p:to x="100000" y="60000"/>
                                    </p:animScale>
                                    <p:animScale>
                                      <p:cBhvr>
                                        <p:cTn id="158" dur="166" decel="50000">
                                          <p:stCondLst>
                                            <p:cond delay="676"/>
                                          </p:stCondLst>
                                        </p:cTn>
                                        <p:tgtEl>
                                          <p:spTgt spid="5">
                                            <p:graphicEl>
                                              <a:dgm id="{A6A8AA99-7A01-491D-99DC-A835E633B997}"/>
                                            </p:graphicEl>
                                          </p:spTgt>
                                        </p:tgtEl>
                                      </p:cBhvr>
                                      <p:to x="100000" y="100000"/>
                                    </p:animScale>
                                    <p:animScale>
                                      <p:cBhvr>
                                        <p:cTn id="159" dur="26">
                                          <p:stCondLst>
                                            <p:cond delay="1312"/>
                                          </p:stCondLst>
                                        </p:cTn>
                                        <p:tgtEl>
                                          <p:spTgt spid="5">
                                            <p:graphicEl>
                                              <a:dgm id="{A6A8AA99-7A01-491D-99DC-A835E633B997}"/>
                                            </p:graphicEl>
                                          </p:spTgt>
                                        </p:tgtEl>
                                      </p:cBhvr>
                                      <p:to x="100000" y="80000"/>
                                    </p:animScale>
                                    <p:animScale>
                                      <p:cBhvr>
                                        <p:cTn id="160" dur="166" decel="50000">
                                          <p:stCondLst>
                                            <p:cond delay="1338"/>
                                          </p:stCondLst>
                                        </p:cTn>
                                        <p:tgtEl>
                                          <p:spTgt spid="5">
                                            <p:graphicEl>
                                              <a:dgm id="{A6A8AA99-7A01-491D-99DC-A835E633B997}"/>
                                            </p:graphicEl>
                                          </p:spTgt>
                                        </p:tgtEl>
                                      </p:cBhvr>
                                      <p:to x="100000" y="100000"/>
                                    </p:animScale>
                                    <p:animScale>
                                      <p:cBhvr>
                                        <p:cTn id="161" dur="26">
                                          <p:stCondLst>
                                            <p:cond delay="1642"/>
                                          </p:stCondLst>
                                        </p:cTn>
                                        <p:tgtEl>
                                          <p:spTgt spid="5">
                                            <p:graphicEl>
                                              <a:dgm id="{A6A8AA99-7A01-491D-99DC-A835E633B997}"/>
                                            </p:graphicEl>
                                          </p:spTgt>
                                        </p:tgtEl>
                                      </p:cBhvr>
                                      <p:to x="100000" y="90000"/>
                                    </p:animScale>
                                    <p:animScale>
                                      <p:cBhvr>
                                        <p:cTn id="162" dur="166" decel="50000">
                                          <p:stCondLst>
                                            <p:cond delay="1668"/>
                                          </p:stCondLst>
                                        </p:cTn>
                                        <p:tgtEl>
                                          <p:spTgt spid="5">
                                            <p:graphicEl>
                                              <a:dgm id="{A6A8AA99-7A01-491D-99DC-A835E633B997}"/>
                                            </p:graphicEl>
                                          </p:spTgt>
                                        </p:tgtEl>
                                      </p:cBhvr>
                                      <p:to x="100000" y="100000"/>
                                    </p:animScale>
                                    <p:animScale>
                                      <p:cBhvr>
                                        <p:cTn id="163" dur="26">
                                          <p:stCondLst>
                                            <p:cond delay="1808"/>
                                          </p:stCondLst>
                                        </p:cTn>
                                        <p:tgtEl>
                                          <p:spTgt spid="5">
                                            <p:graphicEl>
                                              <a:dgm id="{A6A8AA99-7A01-491D-99DC-A835E633B997}"/>
                                            </p:graphicEl>
                                          </p:spTgt>
                                        </p:tgtEl>
                                      </p:cBhvr>
                                      <p:to x="100000" y="95000"/>
                                    </p:animScale>
                                    <p:animScale>
                                      <p:cBhvr>
                                        <p:cTn id="164" dur="166" decel="50000">
                                          <p:stCondLst>
                                            <p:cond delay="1834"/>
                                          </p:stCondLst>
                                        </p:cTn>
                                        <p:tgtEl>
                                          <p:spTgt spid="5">
                                            <p:graphicEl>
                                              <a:dgm id="{A6A8AA99-7A01-491D-99DC-A835E633B997}"/>
                                            </p:graphic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5">
                                            <p:graphicEl>
                                              <a:dgm id="{678E8967-AEDD-4E83-918A-2C23893D802B}"/>
                                            </p:graphicEl>
                                          </p:spTgt>
                                        </p:tgtEl>
                                        <p:attrNameLst>
                                          <p:attrName>style.visibility</p:attrName>
                                        </p:attrNameLst>
                                      </p:cBhvr>
                                      <p:to>
                                        <p:strVal val="visible"/>
                                      </p:to>
                                    </p:set>
                                    <p:animEffect transition="in" filter="wipe(down)">
                                      <p:cBhvr>
                                        <p:cTn id="169" dur="580">
                                          <p:stCondLst>
                                            <p:cond delay="0"/>
                                          </p:stCondLst>
                                        </p:cTn>
                                        <p:tgtEl>
                                          <p:spTgt spid="5">
                                            <p:graphicEl>
                                              <a:dgm id="{678E8967-AEDD-4E83-918A-2C23893D802B}"/>
                                            </p:graphicEl>
                                          </p:spTgt>
                                        </p:tgtEl>
                                      </p:cBhvr>
                                    </p:animEffect>
                                    <p:anim calcmode="lin" valueType="num">
                                      <p:cBhvr>
                                        <p:cTn id="170" dur="1822" tmFilter="0,0; 0.14,0.36; 0.43,0.73; 0.71,0.91; 1.0,1.0">
                                          <p:stCondLst>
                                            <p:cond delay="0"/>
                                          </p:stCondLst>
                                        </p:cTn>
                                        <p:tgtEl>
                                          <p:spTgt spid="5">
                                            <p:graphicEl>
                                              <a:dgm id="{678E8967-AEDD-4E83-918A-2C23893D802B}"/>
                                            </p:graphic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5">
                                            <p:graphicEl>
                                              <a:dgm id="{678E8967-AEDD-4E83-918A-2C23893D802B}"/>
                                            </p:graphic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5">
                                            <p:graphicEl>
                                              <a:dgm id="{678E8967-AEDD-4E83-918A-2C23893D802B}"/>
                                            </p:graphic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5">
                                            <p:graphicEl>
                                              <a:dgm id="{678E8967-AEDD-4E83-918A-2C23893D802B}"/>
                                            </p:graphic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5">
                                            <p:graphicEl>
                                              <a:dgm id="{678E8967-AEDD-4E83-918A-2C23893D802B}"/>
                                            </p:graphic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5">
                                            <p:graphicEl>
                                              <a:dgm id="{678E8967-AEDD-4E83-918A-2C23893D802B}"/>
                                            </p:graphicEl>
                                          </p:spTgt>
                                        </p:tgtEl>
                                      </p:cBhvr>
                                      <p:to x="100000" y="60000"/>
                                    </p:animScale>
                                    <p:animScale>
                                      <p:cBhvr>
                                        <p:cTn id="176" dur="166" decel="50000">
                                          <p:stCondLst>
                                            <p:cond delay="676"/>
                                          </p:stCondLst>
                                        </p:cTn>
                                        <p:tgtEl>
                                          <p:spTgt spid="5">
                                            <p:graphicEl>
                                              <a:dgm id="{678E8967-AEDD-4E83-918A-2C23893D802B}"/>
                                            </p:graphicEl>
                                          </p:spTgt>
                                        </p:tgtEl>
                                      </p:cBhvr>
                                      <p:to x="100000" y="100000"/>
                                    </p:animScale>
                                    <p:animScale>
                                      <p:cBhvr>
                                        <p:cTn id="177" dur="26">
                                          <p:stCondLst>
                                            <p:cond delay="1312"/>
                                          </p:stCondLst>
                                        </p:cTn>
                                        <p:tgtEl>
                                          <p:spTgt spid="5">
                                            <p:graphicEl>
                                              <a:dgm id="{678E8967-AEDD-4E83-918A-2C23893D802B}"/>
                                            </p:graphicEl>
                                          </p:spTgt>
                                        </p:tgtEl>
                                      </p:cBhvr>
                                      <p:to x="100000" y="80000"/>
                                    </p:animScale>
                                    <p:animScale>
                                      <p:cBhvr>
                                        <p:cTn id="178" dur="166" decel="50000">
                                          <p:stCondLst>
                                            <p:cond delay="1338"/>
                                          </p:stCondLst>
                                        </p:cTn>
                                        <p:tgtEl>
                                          <p:spTgt spid="5">
                                            <p:graphicEl>
                                              <a:dgm id="{678E8967-AEDD-4E83-918A-2C23893D802B}"/>
                                            </p:graphicEl>
                                          </p:spTgt>
                                        </p:tgtEl>
                                      </p:cBhvr>
                                      <p:to x="100000" y="100000"/>
                                    </p:animScale>
                                    <p:animScale>
                                      <p:cBhvr>
                                        <p:cTn id="179" dur="26">
                                          <p:stCondLst>
                                            <p:cond delay="1642"/>
                                          </p:stCondLst>
                                        </p:cTn>
                                        <p:tgtEl>
                                          <p:spTgt spid="5">
                                            <p:graphicEl>
                                              <a:dgm id="{678E8967-AEDD-4E83-918A-2C23893D802B}"/>
                                            </p:graphicEl>
                                          </p:spTgt>
                                        </p:tgtEl>
                                      </p:cBhvr>
                                      <p:to x="100000" y="90000"/>
                                    </p:animScale>
                                    <p:animScale>
                                      <p:cBhvr>
                                        <p:cTn id="180" dur="166" decel="50000">
                                          <p:stCondLst>
                                            <p:cond delay="1668"/>
                                          </p:stCondLst>
                                        </p:cTn>
                                        <p:tgtEl>
                                          <p:spTgt spid="5">
                                            <p:graphicEl>
                                              <a:dgm id="{678E8967-AEDD-4E83-918A-2C23893D802B}"/>
                                            </p:graphicEl>
                                          </p:spTgt>
                                        </p:tgtEl>
                                      </p:cBhvr>
                                      <p:to x="100000" y="100000"/>
                                    </p:animScale>
                                    <p:animScale>
                                      <p:cBhvr>
                                        <p:cTn id="181" dur="26">
                                          <p:stCondLst>
                                            <p:cond delay="1808"/>
                                          </p:stCondLst>
                                        </p:cTn>
                                        <p:tgtEl>
                                          <p:spTgt spid="5">
                                            <p:graphicEl>
                                              <a:dgm id="{678E8967-AEDD-4E83-918A-2C23893D802B}"/>
                                            </p:graphicEl>
                                          </p:spTgt>
                                        </p:tgtEl>
                                      </p:cBhvr>
                                      <p:to x="100000" y="95000"/>
                                    </p:animScale>
                                    <p:animScale>
                                      <p:cBhvr>
                                        <p:cTn id="182" dur="166" decel="50000">
                                          <p:stCondLst>
                                            <p:cond delay="1834"/>
                                          </p:stCondLst>
                                        </p:cTn>
                                        <p:tgtEl>
                                          <p:spTgt spid="5">
                                            <p:graphicEl>
                                              <a:dgm id="{678E8967-AEDD-4E83-918A-2C23893D802B}"/>
                                            </p:graphic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5">
                                            <p:graphicEl>
                                              <a:dgm id="{EECAF246-EC33-4CFF-BDD3-1AC48A8C7719}"/>
                                            </p:graphicEl>
                                          </p:spTgt>
                                        </p:tgtEl>
                                        <p:attrNameLst>
                                          <p:attrName>style.visibility</p:attrName>
                                        </p:attrNameLst>
                                      </p:cBhvr>
                                      <p:to>
                                        <p:strVal val="visible"/>
                                      </p:to>
                                    </p:set>
                                    <p:animEffect transition="in" filter="wipe(down)">
                                      <p:cBhvr>
                                        <p:cTn id="187" dur="580">
                                          <p:stCondLst>
                                            <p:cond delay="0"/>
                                          </p:stCondLst>
                                        </p:cTn>
                                        <p:tgtEl>
                                          <p:spTgt spid="5">
                                            <p:graphicEl>
                                              <a:dgm id="{EECAF246-EC33-4CFF-BDD3-1AC48A8C7719}"/>
                                            </p:graphicEl>
                                          </p:spTgt>
                                        </p:tgtEl>
                                      </p:cBhvr>
                                    </p:animEffect>
                                    <p:anim calcmode="lin" valueType="num">
                                      <p:cBhvr>
                                        <p:cTn id="188" dur="1822" tmFilter="0,0; 0.14,0.36; 0.43,0.73; 0.71,0.91; 1.0,1.0">
                                          <p:stCondLst>
                                            <p:cond delay="0"/>
                                          </p:stCondLst>
                                        </p:cTn>
                                        <p:tgtEl>
                                          <p:spTgt spid="5">
                                            <p:graphicEl>
                                              <a:dgm id="{EECAF246-EC33-4CFF-BDD3-1AC48A8C7719}"/>
                                            </p:graphic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5">
                                            <p:graphicEl>
                                              <a:dgm id="{EECAF246-EC33-4CFF-BDD3-1AC48A8C7719}"/>
                                            </p:graphic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5">
                                            <p:graphicEl>
                                              <a:dgm id="{EECAF246-EC33-4CFF-BDD3-1AC48A8C7719}"/>
                                            </p:graphic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5">
                                            <p:graphicEl>
                                              <a:dgm id="{EECAF246-EC33-4CFF-BDD3-1AC48A8C7719}"/>
                                            </p:graphic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5">
                                            <p:graphicEl>
                                              <a:dgm id="{EECAF246-EC33-4CFF-BDD3-1AC48A8C7719}"/>
                                            </p:graphic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5">
                                            <p:graphicEl>
                                              <a:dgm id="{EECAF246-EC33-4CFF-BDD3-1AC48A8C7719}"/>
                                            </p:graphicEl>
                                          </p:spTgt>
                                        </p:tgtEl>
                                      </p:cBhvr>
                                      <p:to x="100000" y="60000"/>
                                    </p:animScale>
                                    <p:animScale>
                                      <p:cBhvr>
                                        <p:cTn id="194" dur="166" decel="50000">
                                          <p:stCondLst>
                                            <p:cond delay="676"/>
                                          </p:stCondLst>
                                        </p:cTn>
                                        <p:tgtEl>
                                          <p:spTgt spid="5">
                                            <p:graphicEl>
                                              <a:dgm id="{EECAF246-EC33-4CFF-BDD3-1AC48A8C7719}"/>
                                            </p:graphicEl>
                                          </p:spTgt>
                                        </p:tgtEl>
                                      </p:cBhvr>
                                      <p:to x="100000" y="100000"/>
                                    </p:animScale>
                                    <p:animScale>
                                      <p:cBhvr>
                                        <p:cTn id="195" dur="26">
                                          <p:stCondLst>
                                            <p:cond delay="1312"/>
                                          </p:stCondLst>
                                        </p:cTn>
                                        <p:tgtEl>
                                          <p:spTgt spid="5">
                                            <p:graphicEl>
                                              <a:dgm id="{EECAF246-EC33-4CFF-BDD3-1AC48A8C7719}"/>
                                            </p:graphicEl>
                                          </p:spTgt>
                                        </p:tgtEl>
                                      </p:cBhvr>
                                      <p:to x="100000" y="80000"/>
                                    </p:animScale>
                                    <p:animScale>
                                      <p:cBhvr>
                                        <p:cTn id="196" dur="166" decel="50000">
                                          <p:stCondLst>
                                            <p:cond delay="1338"/>
                                          </p:stCondLst>
                                        </p:cTn>
                                        <p:tgtEl>
                                          <p:spTgt spid="5">
                                            <p:graphicEl>
                                              <a:dgm id="{EECAF246-EC33-4CFF-BDD3-1AC48A8C7719}"/>
                                            </p:graphicEl>
                                          </p:spTgt>
                                        </p:tgtEl>
                                      </p:cBhvr>
                                      <p:to x="100000" y="100000"/>
                                    </p:animScale>
                                    <p:animScale>
                                      <p:cBhvr>
                                        <p:cTn id="197" dur="26">
                                          <p:stCondLst>
                                            <p:cond delay="1642"/>
                                          </p:stCondLst>
                                        </p:cTn>
                                        <p:tgtEl>
                                          <p:spTgt spid="5">
                                            <p:graphicEl>
                                              <a:dgm id="{EECAF246-EC33-4CFF-BDD3-1AC48A8C7719}"/>
                                            </p:graphicEl>
                                          </p:spTgt>
                                        </p:tgtEl>
                                      </p:cBhvr>
                                      <p:to x="100000" y="90000"/>
                                    </p:animScale>
                                    <p:animScale>
                                      <p:cBhvr>
                                        <p:cTn id="198" dur="166" decel="50000">
                                          <p:stCondLst>
                                            <p:cond delay="1668"/>
                                          </p:stCondLst>
                                        </p:cTn>
                                        <p:tgtEl>
                                          <p:spTgt spid="5">
                                            <p:graphicEl>
                                              <a:dgm id="{EECAF246-EC33-4CFF-BDD3-1AC48A8C7719}"/>
                                            </p:graphicEl>
                                          </p:spTgt>
                                        </p:tgtEl>
                                      </p:cBhvr>
                                      <p:to x="100000" y="100000"/>
                                    </p:animScale>
                                    <p:animScale>
                                      <p:cBhvr>
                                        <p:cTn id="199" dur="26">
                                          <p:stCondLst>
                                            <p:cond delay="1808"/>
                                          </p:stCondLst>
                                        </p:cTn>
                                        <p:tgtEl>
                                          <p:spTgt spid="5">
                                            <p:graphicEl>
                                              <a:dgm id="{EECAF246-EC33-4CFF-BDD3-1AC48A8C7719}"/>
                                            </p:graphicEl>
                                          </p:spTgt>
                                        </p:tgtEl>
                                      </p:cBhvr>
                                      <p:to x="100000" y="95000"/>
                                    </p:animScale>
                                    <p:animScale>
                                      <p:cBhvr>
                                        <p:cTn id="200" dur="166" decel="50000">
                                          <p:stCondLst>
                                            <p:cond delay="1834"/>
                                          </p:stCondLst>
                                        </p:cTn>
                                        <p:tgtEl>
                                          <p:spTgt spid="5">
                                            <p:graphicEl>
                                              <a:dgm id="{EECAF246-EC33-4CFF-BDD3-1AC48A8C7719}"/>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43" y="184485"/>
            <a:ext cx="10058402" cy="1219200"/>
          </a:xfrm>
        </p:spPr>
        <p:txBody>
          <a:bodyPr/>
          <a:lstStyle/>
          <a:p>
            <a:pPr algn="r" rtl="1"/>
            <a:r>
              <a:rPr lang="fa-IR" dirty="0" smtClean="0">
                <a:latin typeface="Adobe Arabic" panose="02040503050201020203" pitchFamily="18" charset="-78"/>
                <a:cs typeface="Adobe Arabic" panose="02040503050201020203" pitchFamily="18" charset="-78"/>
              </a:rPr>
              <a:t>ادامه ویژگی های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8000709"/>
              </p:ext>
            </p:extLst>
          </p:nvPr>
        </p:nvGraphicFramePr>
        <p:xfrm>
          <a:off x="-1" y="96253"/>
          <a:ext cx="10780295" cy="676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20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F911B5E-94E6-457A-867F-0A6548F47968}"/>
                                            </p:graphicEl>
                                          </p:spTgt>
                                        </p:tgtEl>
                                        <p:attrNameLst>
                                          <p:attrName>style.visibility</p:attrName>
                                        </p:attrNameLst>
                                      </p:cBhvr>
                                      <p:to>
                                        <p:strVal val="visible"/>
                                      </p:to>
                                    </p:set>
                                    <p:anim calcmode="lin" valueType="num">
                                      <p:cBhvr additive="base">
                                        <p:cTn id="7" dur="500" fill="hold"/>
                                        <p:tgtEl>
                                          <p:spTgt spid="5">
                                            <p:graphicEl>
                                              <a:dgm id="{4F911B5E-94E6-457A-867F-0A6548F4796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F911B5E-94E6-457A-867F-0A6548F4796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DFD84329-D678-4A1C-BC71-FD2049443C22}"/>
                                            </p:graphicEl>
                                          </p:spTgt>
                                        </p:tgtEl>
                                        <p:attrNameLst>
                                          <p:attrName>style.visibility</p:attrName>
                                        </p:attrNameLst>
                                      </p:cBhvr>
                                      <p:to>
                                        <p:strVal val="visible"/>
                                      </p:to>
                                    </p:set>
                                    <p:anim calcmode="lin" valueType="num">
                                      <p:cBhvr additive="base">
                                        <p:cTn id="13" dur="500" fill="hold"/>
                                        <p:tgtEl>
                                          <p:spTgt spid="5">
                                            <p:graphicEl>
                                              <a:dgm id="{DFD84329-D678-4A1C-BC71-FD2049443C2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DFD84329-D678-4A1C-BC71-FD2049443C2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64DD5601-B996-4C7A-9700-C0154C452CF1}"/>
                                            </p:graphicEl>
                                          </p:spTgt>
                                        </p:tgtEl>
                                        <p:attrNameLst>
                                          <p:attrName>style.visibility</p:attrName>
                                        </p:attrNameLst>
                                      </p:cBhvr>
                                      <p:to>
                                        <p:strVal val="visible"/>
                                      </p:to>
                                    </p:set>
                                    <p:anim calcmode="lin" valueType="num">
                                      <p:cBhvr additive="base">
                                        <p:cTn id="19" dur="500" fill="hold"/>
                                        <p:tgtEl>
                                          <p:spTgt spid="5">
                                            <p:graphicEl>
                                              <a:dgm id="{64DD5601-B996-4C7A-9700-C0154C452CF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64DD5601-B996-4C7A-9700-C0154C452CF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1C6E5E30-A821-4F6C-A571-8F0929F779C8}"/>
                                            </p:graphicEl>
                                          </p:spTgt>
                                        </p:tgtEl>
                                        <p:attrNameLst>
                                          <p:attrName>style.visibility</p:attrName>
                                        </p:attrNameLst>
                                      </p:cBhvr>
                                      <p:to>
                                        <p:strVal val="visible"/>
                                      </p:to>
                                    </p:set>
                                    <p:anim calcmode="lin" valueType="num">
                                      <p:cBhvr additive="base">
                                        <p:cTn id="25" dur="500" fill="hold"/>
                                        <p:tgtEl>
                                          <p:spTgt spid="5">
                                            <p:graphicEl>
                                              <a:dgm id="{1C6E5E30-A821-4F6C-A571-8F0929F779C8}"/>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1C6E5E30-A821-4F6C-A571-8F0929F779C8}"/>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4BB35E49-CA4B-4DE8-92F6-77CC5B577FCC}"/>
                                            </p:graphicEl>
                                          </p:spTgt>
                                        </p:tgtEl>
                                        <p:attrNameLst>
                                          <p:attrName>style.visibility</p:attrName>
                                        </p:attrNameLst>
                                      </p:cBhvr>
                                      <p:to>
                                        <p:strVal val="visible"/>
                                      </p:to>
                                    </p:set>
                                    <p:anim calcmode="lin" valueType="num">
                                      <p:cBhvr additive="base">
                                        <p:cTn id="31" dur="500" fill="hold"/>
                                        <p:tgtEl>
                                          <p:spTgt spid="5">
                                            <p:graphicEl>
                                              <a:dgm id="{4BB35E49-CA4B-4DE8-92F6-77CC5B577FC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4BB35E49-CA4B-4DE8-92F6-77CC5B577FC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2BFD2402-65C7-4105-8D00-D1768C0D44F4}"/>
                                            </p:graphicEl>
                                          </p:spTgt>
                                        </p:tgtEl>
                                        <p:attrNameLst>
                                          <p:attrName>style.visibility</p:attrName>
                                        </p:attrNameLst>
                                      </p:cBhvr>
                                      <p:to>
                                        <p:strVal val="visible"/>
                                      </p:to>
                                    </p:set>
                                    <p:anim calcmode="lin" valueType="num">
                                      <p:cBhvr additive="base">
                                        <p:cTn id="37" dur="500" fill="hold"/>
                                        <p:tgtEl>
                                          <p:spTgt spid="5">
                                            <p:graphicEl>
                                              <a:dgm id="{2BFD2402-65C7-4105-8D00-D1768C0D44F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2BFD2402-65C7-4105-8D00-D1768C0D44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43" y="184485"/>
            <a:ext cx="10058402" cy="1219200"/>
          </a:xfrm>
        </p:spPr>
        <p:txBody>
          <a:bodyPr/>
          <a:lstStyle/>
          <a:p>
            <a:pPr algn="r" rtl="1"/>
            <a:r>
              <a:rPr lang="fa-IR" dirty="0" smtClean="0">
                <a:latin typeface="Adobe Arabic" panose="02040503050201020203" pitchFamily="18" charset="-78"/>
                <a:cs typeface="Adobe Arabic" panose="02040503050201020203" pitchFamily="18" charset="-78"/>
              </a:rPr>
              <a:t>ادامه ویژگی های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15959863"/>
              </p:ext>
            </p:extLst>
          </p:nvPr>
        </p:nvGraphicFramePr>
        <p:xfrm>
          <a:off x="-1" y="96253"/>
          <a:ext cx="10780295" cy="676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4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F911B5E-94E6-457A-867F-0A6548F47968}"/>
                                            </p:graphicEl>
                                          </p:spTgt>
                                        </p:tgtEl>
                                        <p:attrNameLst>
                                          <p:attrName>style.visibility</p:attrName>
                                        </p:attrNameLst>
                                      </p:cBhvr>
                                      <p:to>
                                        <p:strVal val="visible"/>
                                      </p:to>
                                    </p:set>
                                    <p:anim calcmode="lin" valueType="num">
                                      <p:cBhvr additive="base">
                                        <p:cTn id="7" dur="500" fill="hold"/>
                                        <p:tgtEl>
                                          <p:spTgt spid="5">
                                            <p:graphicEl>
                                              <a:dgm id="{4F911B5E-94E6-457A-867F-0A6548F4796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F911B5E-94E6-457A-867F-0A6548F4796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76840DEE-EA73-4DBB-94BC-43D969E255CB}"/>
                                            </p:graphicEl>
                                          </p:spTgt>
                                        </p:tgtEl>
                                        <p:attrNameLst>
                                          <p:attrName>style.visibility</p:attrName>
                                        </p:attrNameLst>
                                      </p:cBhvr>
                                      <p:to>
                                        <p:strVal val="visible"/>
                                      </p:to>
                                    </p:set>
                                    <p:anim calcmode="lin" valueType="num">
                                      <p:cBhvr additive="base">
                                        <p:cTn id="13" dur="500" fill="hold"/>
                                        <p:tgtEl>
                                          <p:spTgt spid="5">
                                            <p:graphicEl>
                                              <a:dgm id="{76840DEE-EA73-4DBB-94BC-43D969E255C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76840DEE-EA73-4DBB-94BC-43D969E255C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DFF8C885-FBC0-4188-9EF9-8F48300C92C5}"/>
                                            </p:graphicEl>
                                          </p:spTgt>
                                        </p:tgtEl>
                                        <p:attrNameLst>
                                          <p:attrName>style.visibility</p:attrName>
                                        </p:attrNameLst>
                                      </p:cBhvr>
                                      <p:to>
                                        <p:strVal val="visible"/>
                                      </p:to>
                                    </p:set>
                                    <p:anim calcmode="lin" valueType="num">
                                      <p:cBhvr additive="base">
                                        <p:cTn id="19" dur="500" fill="hold"/>
                                        <p:tgtEl>
                                          <p:spTgt spid="5">
                                            <p:graphicEl>
                                              <a:dgm id="{DFF8C885-FBC0-4188-9EF9-8F48300C92C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DFF8C885-FBC0-4188-9EF9-8F48300C92C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DFD84329-D678-4A1C-BC71-FD2049443C22}"/>
                                            </p:graphicEl>
                                          </p:spTgt>
                                        </p:tgtEl>
                                        <p:attrNameLst>
                                          <p:attrName>style.visibility</p:attrName>
                                        </p:attrNameLst>
                                      </p:cBhvr>
                                      <p:to>
                                        <p:strVal val="visible"/>
                                      </p:to>
                                    </p:set>
                                    <p:anim calcmode="lin" valueType="num">
                                      <p:cBhvr additive="base">
                                        <p:cTn id="25" dur="500" fill="hold"/>
                                        <p:tgtEl>
                                          <p:spTgt spid="5">
                                            <p:graphicEl>
                                              <a:dgm id="{DFD84329-D678-4A1C-BC71-FD2049443C2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DFD84329-D678-4A1C-BC71-FD2049443C2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89179E59-48A1-44AE-8621-90C0BCCF33DF}"/>
                                            </p:graphicEl>
                                          </p:spTgt>
                                        </p:tgtEl>
                                        <p:attrNameLst>
                                          <p:attrName>style.visibility</p:attrName>
                                        </p:attrNameLst>
                                      </p:cBhvr>
                                      <p:to>
                                        <p:strVal val="visible"/>
                                      </p:to>
                                    </p:set>
                                    <p:anim calcmode="lin" valueType="num">
                                      <p:cBhvr additive="base">
                                        <p:cTn id="31" dur="500" fill="hold"/>
                                        <p:tgtEl>
                                          <p:spTgt spid="5">
                                            <p:graphicEl>
                                              <a:dgm id="{89179E59-48A1-44AE-8621-90C0BCCF33D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89179E59-48A1-44AE-8621-90C0BCCF33D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C0F57151-463A-41D8-81E2-5D66ABB5A5C6}"/>
                                            </p:graphicEl>
                                          </p:spTgt>
                                        </p:tgtEl>
                                        <p:attrNameLst>
                                          <p:attrName>style.visibility</p:attrName>
                                        </p:attrNameLst>
                                      </p:cBhvr>
                                      <p:to>
                                        <p:strVal val="visible"/>
                                      </p:to>
                                    </p:set>
                                    <p:anim calcmode="lin" valueType="num">
                                      <p:cBhvr additive="base">
                                        <p:cTn id="37" dur="500" fill="hold"/>
                                        <p:tgtEl>
                                          <p:spTgt spid="5">
                                            <p:graphicEl>
                                              <a:dgm id="{C0F57151-463A-41D8-81E2-5D66ABB5A5C6}"/>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C0F57151-463A-41D8-81E2-5D66ABB5A5C6}"/>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4C8DFB61-B2E3-48D6-B722-88086C4296E8}"/>
                                            </p:graphicEl>
                                          </p:spTgt>
                                        </p:tgtEl>
                                        <p:attrNameLst>
                                          <p:attrName>style.visibility</p:attrName>
                                        </p:attrNameLst>
                                      </p:cBhvr>
                                      <p:to>
                                        <p:strVal val="visible"/>
                                      </p:to>
                                    </p:set>
                                    <p:anim calcmode="lin" valueType="num">
                                      <p:cBhvr additive="base">
                                        <p:cTn id="43" dur="500" fill="hold"/>
                                        <p:tgtEl>
                                          <p:spTgt spid="5">
                                            <p:graphicEl>
                                              <a:dgm id="{4C8DFB61-B2E3-48D6-B722-88086C4296E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4C8DFB61-B2E3-48D6-B722-88086C4296E8}"/>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405DEF23-0BE0-4CA9-B0E4-91867FB89B79}"/>
                                            </p:graphicEl>
                                          </p:spTgt>
                                        </p:tgtEl>
                                        <p:attrNameLst>
                                          <p:attrName>style.visibility</p:attrName>
                                        </p:attrNameLst>
                                      </p:cBhvr>
                                      <p:to>
                                        <p:strVal val="visible"/>
                                      </p:to>
                                    </p:set>
                                    <p:anim calcmode="lin" valueType="num">
                                      <p:cBhvr additive="base">
                                        <p:cTn id="49" dur="500" fill="hold"/>
                                        <p:tgtEl>
                                          <p:spTgt spid="5">
                                            <p:graphicEl>
                                              <a:dgm id="{405DEF23-0BE0-4CA9-B0E4-91867FB89B79}"/>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405DEF23-0BE0-4CA9-B0E4-91867FB89B79}"/>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graphicEl>
                                              <a:dgm id="{5B0FD1CD-BF4D-4C78-99D8-6BC7ADFD2DB1}"/>
                                            </p:graphicEl>
                                          </p:spTgt>
                                        </p:tgtEl>
                                        <p:attrNameLst>
                                          <p:attrName>style.visibility</p:attrName>
                                        </p:attrNameLst>
                                      </p:cBhvr>
                                      <p:to>
                                        <p:strVal val="visible"/>
                                      </p:to>
                                    </p:set>
                                    <p:anim calcmode="lin" valueType="num">
                                      <p:cBhvr additive="base">
                                        <p:cTn id="55" dur="500" fill="hold"/>
                                        <p:tgtEl>
                                          <p:spTgt spid="5">
                                            <p:graphicEl>
                                              <a:dgm id="{5B0FD1CD-BF4D-4C78-99D8-6BC7ADFD2DB1}"/>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graphicEl>
                                              <a:dgm id="{5B0FD1CD-BF4D-4C78-99D8-6BC7ADFD2DB1}"/>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graphicEl>
                                              <a:dgm id="{90F53C87-32EC-4FA2-BD36-60C04E952BD3}"/>
                                            </p:graphicEl>
                                          </p:spTgt>
                                        </p:tgtEl>
                                        <p:attrNameLst>
                                          <p:attrName>style.visibility</p:attrName>
                                        </p:attrNameLst>
                                      </p:cBhvr>
                                      <p:to>
                                        <p:strVal val="visible"/>
                                      </p:to>
                                    </p:set>
                                    <p:anim calcmode="lin" valueType="num">
                                      <p:cBhvr additive="base">
                                        <p:cTn id="61" dur="500" fill="hold"/>
                                        <p:tgtEl>
                                          <p:spTgt spid="5">
                                            <p:graphicEl>
                                              <a:dgm id="{90F53C87-32EC-4FA2-BD36-60C04E952BD3}"/>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graphicEl>
                                              <a:dgm id="{90F53C87-32EC-4FA2-BD36-60C04E952BD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43" y="184485"/>
            <a:ext cx="10058402" cy="1219200"/>
          </a:xfrm>
        </p:spPr>
        <p:txBody>
          <a:bodyPr/>
          <a:lstStyle/>
          <a:p>
            <a:pPr algn="r" rtl="1"/>
            <a:r>
              <a:rPr lang="fa-IR" dirty="0" smtClean="0">
                <a:latin typeface="Adobe Arabic" panose="02040503050201020203" pitchFamily="18" charset="-78"/>
                <a:cs typeface="Adobe Arabic" panose="02040503050201020203" pitchFamily="18" charset="-78"/>
              </a:rPr>
              <a:t>ادامه ویژگی های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861947"/>
              </p:ext>
            </p:extLst>
          </p:nvPr>
        </p:nvGraphicFramePr>
        <p:xfrm>
          <a:off x="-1" y="96253"/>
          <a:ext cx="10780295" cy="676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F911B5E-94E6-457A-867F-0A6548F47968}"/>
                                            </p:graphicEl>
                                          </p:spTgt>
                                        </p:tgtEl>
                                        <p:attrNameLst>
                                          <p:attrName>style.visibility</p:attrName>
                                        </p:attrNameLst>
                                      </p:cBhvr>
                                      <p:to>
                                        <p:strVal val="visible"/>
                                      </p:to>
                                    </p:set>
                                    <p:anim calcmode="lin" valueType="num">
                                      <p:cBhvr additive="base">
                                        <p:cTn id="7" dur="500" fill="hold"/>
                                        <p:tgtEl>
                                          <p:spTgt spid="5">
                                            <p:graphicEl>
                                              <a:dgm id="{4F911B5E-94E6-457A-867F-0A6548F4796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F911B5E-94E6-457A-867F-0A6548F4796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4CB4A60A-86C0-46CD-BDF9-3497E4884C41}"/>
                                            </p:graphicEl>
                                          </p:spTgt>
                                        </p:tgtEl>
                                        <p:attrNameLst>
                                          <p:attrName>style.visibility</p:attrName>
                                        </p:attrNameLst>
                                      </p:cBhvr>
                                      <p:to>
                                        <p:strVal val="visible"/>
                                      </p:to>
                                    </p:set>
                                    <p:anim calcmode="lin" valueType="num">
                                      <p:cBhvr additive="base">
                                        <p:cTn id="13" dur="500" fill="hold"/>
                                        <p:tgtEl>
                                          <p:spTgt spid="5">
                                            <p:graphicEl>
                                              <a:dgm id="{4CB4A60A-86C0-46CD-BDF9-3497E4884C4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4CB4A60A-86C0-46CD-BDF9-3497E4884C4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CD93DD2B-6283-43C7-A6CA-2D8F881C1F10}"/>
                                            </p:graphicEl>
                                          </p:spTgt>
                                        </p:tgtEl>
                                        <p:attrNameLst>
                                          <p:attrName>style.visibility</p:attrName>
                                        </p:attrNameLst>
                                      </p:cBhvr>
                                      <p:to>
                                        <p:strVal val="visible"/>
                                      </p:to>
                                    </p:set>
                                    <p:anim calcmode="lin" valueType="num">
                                      <p:cBhvr additive="base">
                                        <p:cTn id="19" dur="500" fill="hold"/>
                                        <p:tgtEl>
                                          <p:spTgt spid="5">
                                            <p:graphicEl>
                                              <a:dgm id="{CD93DD2B-6283-43C7-A6CA-2D8F881C1F1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CD93DD2B-6283-43C7-A6CA-2D8F881C1F10}"/>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4162F816-7014-4693-9CC0-37BCAD3BBDFA}"/>
                                            </p:graphicEl>
                                          </p:spTgt>
                                        </p:tgtEl>
                                        <p:attrNameLst>
                                          <p:attrName>style.visibility</p:attrName>
                                        </p:attrNameLst>
                                      </p:cBhvr>
                                      <p:to>
                                        <p:strVal val="visible"/>
                                      </p:to>
                                    </p:set>
                                    <p:anim calcmode="lin" valueType="num">
                                      <p:cBhvr additive="base">
                                        <p:cTn id="25" dur="500" fill="hold"/>
                                        <p:tgtEl>
                                          <p:spTgt spid="5">
                                            <p:graphicEl>
                                              <a:dgm id="{4162F816-7014-4693-9CC0-37BCAD3BBDF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4162F816-7014-4693-9CC0-37BCAD3BBDF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4244B238-E194-43C7-88AF-1DCA63D6A8C9}"/>
                                            </p:graphicEl>
                                          </p:spTgt>
                                        </p:tgtEl>
                                        <p:attrNameLst>
                                          <p:attrName>style.visibility</p:attrName>
                                        </p:attrNameLst>
                                      </p:cBhvr>
                                      <p:to>
                                        <p:strVal val="visible"/>
                                      </p:to>
                                    </p:set>
                                    <p:anim calcmode="lin" valueType="num">
                                      <p:cBhvr additive="base">
                                        <p:cTn id="31" dur="500" fill="hold"/>
                                        <p:tgtEl>
                                          <p:spTgt spid="5">
                                            <p:graphicEl>
                                              <a:dgm id="{4244B238-E194-43C7-88AF-1DCA63D6A8C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4244B238-E194-43C7-88AF-1DCA63D6A8C9}"/>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AEBF7547-F657-4170-9BF4-058329895F8A}"/>
                                            </p:graphicEl>
                                          </p:spTgt>
                                        </p:tgtEl>
                                        <p:attrNameLst>
                                          <p:attrName>style.visibility</p:attrName>
                                        </p:attrNameLst>
                                      </p:cBhvr>
                                      <p:to>
                                        <p:strVal val="visible"/>
                                      </p:to>
                                    </p:set>
                                    <p:anim calcmode="lin" valueType="num">
                                      <p:cBhvr additive="base">
                                        <p:cTn id="37" dur="500" fill="hold"/>
                                        <p:tgtEl>
                                          <p:spTgt spid="5">
                                            <p:graphicEl>
                                              <a:dgm id="{AEBF7547-F657-4170-9BF4-058329895F8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AEBF7547-F657-4170-9BF4-058329895F8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5709340A-2479-4542-9F49-85DAF1BA05ED}"/>
                                            </p:graphicEl>
                                          </p:spTgt>
                                        </p:tgtEl>
                                        <p:attrNameLst>
                                          <p:attrName>style.visibility</p:attrName>
                                        </p:attrNameLst>
                                      </p:cBhvr>
                                      <p:to>
                                        <p:strVal val="visible"/>
                                      </p:to>
                                    </p:set>
                                    <p:anim calcmode="lin" valueType="num">
                                      <p:cBhvr additive="base">
                                        <p:cTn id="43" dur="500" fill="hold"/>
                                        <p:tgtEl>
                                          <p:spTgt spid="5">
                                            <p:graphicEl>
                                              <a:dgm id="{5709340A-2479-4542-9F49-85DAF1BA05E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5709340A-2479-4542-9F49-85DAF1BA05ED}"/>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041694CF-73A2-49ED-893C-13BE021D81FB}"/>
                                            </p:graphicEl>
                                          </p:spTgt>
                                        </p:tgtEl>
                                        <p:attrNameLst>
                                          <p:attrName>style.visibility</p:attrName>
                                        </p:attrNameLst>
                                      </p:cBhvr>
                                      <p:to>
                                        <p:strVal val="visible"/>
                                      </p:to>
                                    </p:set>
                                    <p:anim calcmode="lin" valueType="num">
                                      <p:cBhvr additive="base">
                                        <p:cTn id="49" dur="500" fill="hold"/>
                                        <p:tgtEl>
                                          <p:spTgt spid="5">
                                            <p:graphicEl>
                                              <a:dgm id="{041694CF-73A2-49ED-893C-13BE021D81FB}"/>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041694CF-73A2-49ED-893C-13BE021D81FB}"/>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graphicEl>
                                              <a:dgm id="{4F29C894-6C80-4D2B-85CC-6BC57A706132}"/>
                                            </p:graphicEl>
                                          </p:spTgt>
                                        </p:tgtEl>
                                        <p:attrNameLst>
                                          <p:attrName>style.visibility</p:attrName>
                                        </p:attrNameLst>
                                      </p:cBhvr>
                                      <p:to>
                                        <p:strVal val="visible"/>
                                      </p:to>
                                    </p:set>
                                    <p:anim calcmode="lin" valueType="num">
                                      <p:cBhvr additive="base">
                                        <p:cTn id="55" dur="500" fill="hold"/>
                                        <p:tgtEl>
                                          <p:spTgt spid="5">
                                            <p:graphicEl>
                                              <a:dgm id="{4F29C894-6C80-4D2B-85CC-6BC57A706132}"/>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graphicEl>
                                              <a:dgm id="{4F29C894-6C80-4D2B-85CC-6BC57A70613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643" y="184485"/>
            <a:ext cx="10058402" cy="1219200"/>
          </a:xfrm>
        </p:spPr>
        <p:txBody>
          <a:bodyPr/>
          <a:lstStyle/>
          <a:p>
            <a:pPr algn="r" rtl="1"/>
            <a:r>
              <a:rPr lang="fa-IR" dirty="0" smtClean="0">
                <a:latin typeface="Adobe Arabic" panose="02040503050201020203" pitchFamily="18" charset="-78"/>
                <a:cs typeface="Adobe Arabic" panose="02040503050201020203" pitchFamily="18" charset="-78"/>
              </a:rPr>
              <a:t>ادامه ویژگی های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2831136"/>
              </p:ext>
            </p:extLst>
          </p:nvPr>
        </p:nvGraphicFramePr>
        <p:xfrm>
          <a:off x="-1" y="96253"/>
          <a:ext cx="10780295" cy="676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971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F911B5E-94E6-457A-867F-0A6548F47968}"/>
                                            </p:graphicEl>
                                          </p:spTgt>
                                        </p:tgtEl>
                                        <p:attrNameLst>
                                          <p:attrName>style.visibility</p:attrName>
                                        </p:attrNameLst>
                                      </p:cBhvr>
                                      <p:to>
                                        <p:strVal val="visible"/>
                                      </p:to>
                                    </p:set>
                                    <p:animEffect transition="in" filter="fade">
                                      <p:cBhvr>
                                        <p:cTn id="7" dur="500"/>
                                        <p:tgtEl>
                                          <p:spTgt spid="5">
                                            <p:graphicEl>
                                              <a:dgm id="{4F911B5E-94E6-457A-867F-0A6548F4796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FD84329-D678-4A1C-BC71-FD2049443C22}"/>
                                            </p:graphicEl>
                                          </p:spTgt>
                                        </p:tgtEl>
                                        <p:attrNameLst>
                                          <p:attrName>style.visibility</p:attrName>
                                        </p:attrNameLst>
                                      </p:cBhvr>
                                      <p:to>
                                        <p:strVal val="visible"/>
                                      </p:to>
                                    </p:set>
                                    <p:animEffect transition="in" filter="fade">
                                      <p:cBhvr>
                                        <p:cTn id="12" dur="500"/>
                                        <p:tgtEl>
                                          <p:spTgt spid="5">
                                            <p:graphicEl>
                                              <a:dgm id="{DFD84329-D678-4A1C-BC71-FD2049443C2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E150E3C1-4609-4B91-B6F3-B66260E83563}"/>
                                            </p:graphicEl>
                                          </p:spTgt>
                                        </p:tgtEl>
                                        <p:attrNameLst>
                                          <p:attrName>style.visibility</p:attrName>
                                        </p:attrNameLst>
                                      </p:cBhvr>
                                      <p:to>
                                        <p:strVal val="visible"/>
                                      </p:to>
                                    </p:set>
                                    <p:animEffect transition="in" filter="fade">
                                      <p:cBhvr>
                                        <p:cTn id="17" dur="500"/>
                                        <p:tgtEl>
                                          <p:spTgt spid="5">
                                            <p:graphicEl>
                                              <a:dgm id="{E150E3C1-4609-4B91-B6F3-B66260E8356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BA060E8D-880A-4AA5-83EA-450E072D902D}"/>
                                            </p:graphicEl>
                                          </p:spTgt>
                                        </p:tgtEl>
                                        <p:attrNameLst>
                                          <p:attrName>style.visibility</p:attrName>
                                        </p:attrNameLst>
                                      </p:cBhvr>
                                      <p:to>
                                        <p:strVal val="visible"/>
                                      </p:to>
                                    </p:set>
                                    <p:animEffect transition="in" filter="fade">
                                      <p:cBhvr>
                                        <p:cTn id="22" dur="500"/>
                                        <p:tgtEl>
                                          <p:spTgt spid="5">
                                            <p:graphicEl>
                                              <a:dgm id="{BA060E8D-880A-4AA5-83EA-450E072D902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4A2F0177-6F19-4181-B0AC-9259A5784B99}"/>
                                            </p:graphicEl>
                                          </p:spTgt>
                                        </p:tgtEl>
                                        <p:attrNameLst>
                                          <p:attrName>style.visibility</p:attrName>
                                        </p:attrNameLst>
                                      </p:cBhvr>
                                      <p:to>
                                        <p:strVal val="visible"/>
                                      </p:to>
                                    </p:set>
                                    <p:animEffect transition="in" filter="fade">
                                      <p:cBhvr>
                                        <p:cTn id="27" dur="500"/>
                                        <p:tgtEl>
                                          <p:spTgt spid="5">
                                            <p:graphicEl>
                                              <a:dgm id="{4A2F0177-6F19-4181-B0AC-9259A5784B9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790FCC5C-8568-4142-8413-B97522A21487}"/>
                                            </p:graphicEl>
                                          </p:spTgt>
                                        </p:tgtEl>
                                        <p:attrNameLst>
                                          <p:attrName>style.visibility</p:attrName>
                                        </p:attrNameLst>
                                      </p:cBhvr>
                                      <p:to>
                                        <p:strVal val="visible"/>
                                      </p:to>
                                    </p:set>
                                    <p:animEffect transition="in" filter="fade">
                                      <p:cBhvr>
                                        <p:cTn id="32" dur="500"/>
                                        <p:tgtEl>
                                          <p:spTgt spid="5">
                                            <p:graphicEl>
                                              <a:dgm id="{790FCC5C-8568-4142-8413-B97522A2148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8C7CC95F-5499-4006-857B-7DD7894F2D76}"/>
                                            </p:graphicEl>
                                          </p:spTgt>
                                        </p:tgtEl>
                                        <p:attrNameLst>
                                          <p:attrName>style.visibility</p:attrName>
                                        </p:attrNameLst>
                                      </p:cBhvr>
                                      <p:to>
                                        <p:strVal val="visible"/>
                                      </p:to>
                                    </p:set>
                                    <p:animEffect transition="in" filter="fade">
                                      <p:cBhvr>
                                        <p:cTn id="37" dur="500"/>
                                        <p:tgtEl>
                                          <p:spTgt spid="5">
                                            <p:graphicEl>
                                              <a:dgm id="{8C7CC95F-5499-4006-857B-7DD7894F2D7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0192CFEF-BE0E-4BD7-87C1-5AD219ABD756}"/>
                                            </p:graphicEl>
                                          </p:spTgt>
                                        </p:tgtEl>
                                        <p:attrNameLst>
                                          <p:attrName>style.visibility</p:attrName>
                                        </p:attrNameLst>
                                      </p:cBhvr>
                                      <p:to>
                                        <p:strVal val="visible"/>
                                      </p:to>
                                    </p:set>
                                    <p:animEffect transition="in" filter="fade">
                                      <p:cBhvr>
                                        <p:cTn id="42" dur="500"/>
                                        <p:tgtEl>
                                          <p:spTgt spid="5">
                                            <p:graphicEl>
                                              <a:dgm id="{0192CFEF-BE0E-4BD7-87C1-5AD219ABD7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طرح اولیه تعلیم و تزکیه در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8898121" y="1506071"/>
            <a:ext cx="2883414" cy="4791636"/>
          </a:xfrm>
        </p:spPr>
        <p:txBody>
          <a:bodyPr>
            <a:normAutofit/>
          </a:bodyPr>
          <a:lstStyle/>
          <a:p>
            <a:pPr algn="r" rtl="1"/>
            <a:r>
              <a:rPr lang="fa-IR" dirty="0" smtClean="0">
                <a:latin typeface="Adobe Arabic" panose="02040503050201020203" pitchFamily="18" charset="-78"/>
                <a:cs typeface="Adobe Arabic" panose="02040503050201020203" pitchFamily="18" charset="-78"/>
              </a:rPr>
              <a:t>فعال سازی انواع تفکر</a:t>
            </a:r>
          </a:p>
          <a:p>
            <a:pPr algn="r" rtl="1"/>
            <a:r>
              <a:rPr lang="fa-IR" dirty="0" smtClean="0">
                <a:latin typeface="Adobe Arabic" panose="02040503050201020203" pitchFamily="18" charset="-78"/>
                <a:cs typeface="Adobe Arabic" panose="02040503050201020203" pitchFamily="18" charset="-78"/>
              </a:rPr>
              <a:t>ذکر و یاد خدا</a:t>
            </a:r>
          </a:p>
          <a:p>
            <a:pPr algn="r" rtl="1"/>
            <a:r>
              <a:rPr lang="fa-IR" dirty="0" smtClean="0">
                <a:latin typeface="Adobe Arabic" panose="02040503050201020203" pitchFamily="18" charset="-78"/>
                <a:cs typeface="Adobe Arabic" panose="02040503050201020203" pitchFamily="18" charset="-78"/>
              </a:rPr>
              <a:t>= شکوفایی معرفت فطری</a:t>
            </a:r>
            <a:endParaRPr lang="fa-IR" dirty="0">
              <a:latin typeface="Adobe Arabic" panose="02040503050201020203" pitchFamily="18" charset="-78"/>
              <a:cs typeface="Adobe Arabic" panose="02040503050201020203" pitchFamily="18" charset="-78"/>
            </a:endParaRPr>
          </a:p>
        </p:txBody>
      </p:sp>
      <p:sp>
        <p:nvSpPr>
          <p:cNvPr id="20" name="Rounded Rectangle 19"/>
          <p:cNvSpPr/>
          <p:nvPr/>
        </p:nvSpPr>
        <p:spPr>
          <a:xfrm>
            <a:off x="184430" y="2529146"/>
            <a:ext cx="1600200" cy="2232212"/>
          </a:xfrm>
          <a:prstGeom prst="roundRect">
            <a:avLst/>
          </a:prstGeom>
          <a:solidFill>
            <a:srgbClr val="F4DA1A"/>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2"/>
                </a:solidFill>
                <a:latin typeface="Adobe Arabic" panose="02040503050201020203" pitchFamily="18" charset="-78"/>
                <a:cs typeface="Adobe Arabic" panose="02040503050201020203" pitchFamily="18" charset="-78"/>
              </a:rPr>
              <a:t>درگیر کردن  توجه طفل نسبت به </a:t>
            </a:r>
            <a:r>
              <a:rPr lang="fa-IR" sz="2400" b="1" dirty="0" smtClean="0">
                <a:solidFill>
                  <a:schemeClr val="tx2"/>
                </a:solidFill>
                <a:latin typeface="Adobe Arabic" panose="02040503050201020203" pitchFamily="18" charset="-78"/>
                <a:cs typeface="Adobe Arabic" panose="02040503050201020203" pitchFamily="18" charset="-78"/>
              </a:rPr>
              <a:t>یادگیری و ذکر</a:t>
            </a:r>
            <a:endParaRPr lang="fa-IR" sz="2400" b="1" dirty="0">
              <a:solidFill>
                <a:schemeClr val="tx2"/>
              </a:solidFill>
              <a:latin typeface="Adobe Arabic" panose="02040503050201020203" pitchFamily="18" charset="-78"/>
              <a:cs typeface="Adobe Arabic" panose="02040503050201020203" pitchFamily="18" charset="-78"/>
            </a:endParaRPr>
          </a:p>
        </p:txBody>
      </p:sp>
      <p:sp>
        <p:nvSpPr>
          <p:cNvPr id="22" name="Rounded Rectangle 21"/>
          <p:cNvSpPr/>
          <p:nvPr/>
        </p:nvSpPr>
        <p:spPr>
          <a:xfrm>
            <a:off x="2595278" y="149822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تعبد</a:t>
            </a:r>
            <a:endParaRPr lang="fa-IR" sz="2000" b="1" dirty="0">
              <a:latin typeface="Adobe Arabic" panose="02040503050201020203" pitchFamily="18" charset="-78"/>
              <a:cs typeface="Adobe Arabic" panose="02040503050201020203" pitchFamily="18" charset="-78"/>
            </a:endParaRPr>
          </a:p>
        </p:txBody>
      </p:sp>
      <p:sp>
        <p:nvSpPr>
          <p:cNvPr id="26" name="Rounded Rectangle 25"/>
          <p:cNvSpPr/>
          <p:nvPr/>
        </p:nvSpPr>
        <p:spPr>
          <a:xfrm>
            <a:off x="2595282" y="2247897"/>
            <a:ext cx="1761565" cy="551330"/>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تمرین الهام و معرفت</a:t>
            </a:r>
            <a:endParaRPr lang="fa-IR" sz="2000" b="1" dirty="0">
              <a:latin typeface="Adobe Arabic" panose="02040503050201020203" pitchFamily="18" charset="-78"/>
              <a:cs typeface="Adobe Arabic" panose="02040503050201020203" pitchFamily="18" charset="-78"/>
            </a:endParaRPr>
          </a:p>
        </p:txBody>
      </p:sp>
      <p:sp>
        <p:nvSpPr>
          <p:cNvPr id="28" name="Rounded Rectangle 27"/>
          <p:cNvSpPr/>
          <p:nvPr/>
        </p:nvSpPr>
        <p:spPr>
          <a:xfrm>
            <a:off x="2595281" y="2989723"/>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آشنایی با عجایب خلقت و حکمت آنها</a:t>
            </a:r>
            <a:endParaRPr lang="fa-IR" sz="2000" b="1" dirty="0">
              <a:latin typeface="Adobe Arabic" panose="02040503050201020203" pitchFamily="18" charset="-78"/>
              <a:cs typeface="Adobe Arabic" panose="02040503050201020203" pitchFamily="18" charset="-78"/>
            </a:endParaRPr>
          </a:p>
        </p:txBody>
      </p:sp>
      <p:sp>
        <p:nvSpPr>
          <p:cNvPr id="29" name="Rounded Rectangle 28"/>
          <p:cNvSpPr/>
          <p:nvPr/>
        </p:nvSpPr>
        <p:spPr>
          <a:xfrm>
            <a:off x="2595280" y="3739392"/>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تقویت مشاهده</a:t>
            </a:r>
            <a:endParaRPr lang="fa-IR" sz="2000" b="1" dirty="0">
              <a:latin typeface="Adobe Arabic" panose="02040503050201020203" pitchFamily="18" charset="-78"/>
              <a:cs typeface="Adobe Arabic" panose="02040503050201020203" pitchFamily="18" charset="-78"/>
            </a:endParaRPr>
          </a:p>
        </p:txBody>
      </p:sp>
      <p:sp>
        <p:nvSpPr>
          <p:cNvPr id="30" name="Rounded Rectangle 29"/>
          <p:cNvSpPr/>
          <p:nvPr/>
        </p:nvSpPr>
        <p:spPr>
          <a:xfrm>
            <a:off x="2595279" y="448121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نعمت شناسی و استفاده از نعمت</a:t>
            </a:r>
            <a:endParaRPr lang="fa-IR" sz="2000" b="1" dirty="0">
              <a:latin typeface="Adobe Arabic" panose="02040503050201020203" pitchFamily="18" charset="-78"/>
              <a:cs typeface="Adobe Arabic" panose="02040503050201020203" pitchFamily="18" charset="-78"/>
            </a:endParaRPr>
          </a:p>
        </p:txBody>
      </p:sp>
      <p:sp>
        <p:nvSpPr>
          <p:cNvPr id="31" name="Rounded Rectangle 30"/>
          <p:cNvSpPr/>
          <p:nvPr/>
        </p:nvSpPr>
        <p:spPr>
          <a:xfrm>
            <a:off x="2595278" y="5230887"/>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آموزش قرآن</a:t>
            </a:r>
            <a:endParaRPr lang="fa-IR" sz="2000" b="1" dirty="0">
              <a:latin typeface="Adobe Arabic" panose="02040503050201020203" pitchFamily="18" charset="-78"/>
              <a:cs typeface="Adobe Arabic" panose="02040503050201020203" pitchFamily="18" charset="-78"/>
            </a:endParaRPr>
          </a:p>
        </p:txBody>
      </p:sp>
      <p:sp>
        <p:nvSpPr>
          <p:cNvPr id="32" name="Rounded Rectangle 31"/>
          <p:cNvSpPr/>
          <p:nvPr/>
        </p:nvSpPr>
        <p:spPr>
          <a:xfrm>
            <a:off x="4504764" y="15060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اجتماعی</a:t>
            </a:r>
            <a:endParaRPr lang="fa-IR" sz="3200" b="1" dirty="0">
              <a:latin typeface="Adobe Arabic" panose="02040503050201020203" pitchFamily="18" charset="-78"/>
              <a:cs typeface="Adobe Arabic" panose="02040503050201020203" pitchFamily="18" charset="-78"/>
            </a:endParaRPr>
          </a:p>
        </p:txBody>
      </p:sp>
      <p:sp>
        <p:nvSpPr>
          <p:cNvPr id="33" name="Rounded Rectangle 32"/>
          <p:cNvSpPr/>
          <p:nvPr/>
        </p:nvSpPr>
        <p:spPr>
          <a:xfrm>
            <a:off x="4504763" y="2247897"/>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بنیادی </a:t>
            </a:r>
            <a:r>
              <a:rPr lang="fa-IR" sz="2000" b="1" dirty="0" smtClean="0">
                <a:latin typeface="Adobe Arabic" panose="02040503050201020203" pitchFamily="18" charset="-78"/>
                <a:cs typeface="Adobe Arabic" panose="02040503050201020203" pitchFamily="18" charset="-78"/>
              </a:rPr>
              <a:t>یا</a:t>
            </a:r>
            <a:r>
              <a:rPr lang="fa-IR" sz="3200" b="1" dirty="0" smtClean="0">
                <a:latin typeface="Adobe Arabic" panose="02040503050201020203" pitchFamily="18" charset="-78"/>
                <a:cs typeface="Adobe Arabic" panose="02040503050201020203" pitchFamily="18" charset="-78"/>
              </a:rPr>
              <a:t> تفکر انتزاعی</a:t>
            </a:r>
            <a:endParaRPr lang="fa-IR" sz="3200" b="1" dirty="0">
              <a:latin typeface="Adobe Arabic" panose="02040503050201020203" pitchFamily="18" charset="-78"/>
              <a:cs typeface="Adobe Arabic" panose="02040503050201020203" pitchFamily="18" charset="-78"/>
            </a:endParaRPr>
          </a:p>
        </p:txBody>
      </p:sp>
      <p:sp>
        <p:nvSpPr>
          <p:cNvPr id="34" name="Rounded Rectangle 33"/>
          <p:cNvSpPr/>
          <p:nvPr/>
        </p:nvSpPr>
        <p:spPr>
          <a:xfrm>
            <a:off x="4504762" y="3741619"/>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مشاهده ای</a:t>
            </a:r>
            <a:endParaRPr lang="fa-IR" sz="3200" b="1" dirty="0">
              <a:latin typeface="Adobe Arabic" panose="02040503050201020203" pitchFamily="18" charset="-78"/>
              <a:cs typeface="Adobe Arabic" panose="02040503050201020203" pitchFamily="18" charset="-78"/>
            </a:endParaRPr>
          </a:p>
        </p:txBody>
      </p:sp>
      <p:sp>
        <p:nvSpPr>
          <p:cNvPr id="35" name="Rounded Rectangle 34"/>
          <p:cNvSpPr/>
          <p:nvPr/>
        </p:nvSpPr>
        <p:spPr>
          <a:xfrm>
            <a:off x="4504761" y="52252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شنیداری</a:t>
            </a:r>
            <a:endParaRPr lang="fa-IR" sz="3200" b="1" dirty="0">
              <a:latin typeface="Adobe Arabic" panose="02040503050201020203" pitchFamily="18" charset="-78"/>
              <a:cs typeface="Adobe Arabic" panose="02040503050201020203" pitchFamily="18" charset="-78"/>
            </a:endParaRPr>
          </a:p>
        </p:txBody>
      </p:sp>
      <p:sp>
        <p:nvSpPr>
          <p:cNvPr id="36" name="Rounded Rectangle 35"/>
          <p:cNvSpPr/>
          <p:nvPr/>
        </p:nvSpPr>
        <p:spPr>
          <a:xfrm>
            <a:off x="6788848" y="2323544"/>
            <a:ext cx="1586753" cy="2435016"/>
          </a:xfrm>
          <a:prstGeom prst="roundRect">
            <a:avLst/>
          </a:prstGeom>
          <a:solidFill>
            <a:schemeClr val="accent3">
              <a:lumMod val="5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آموزش نطق و کلام همراه با کتابت و مکتب</a:t>
            </a:r>
            <a:endParaRPr lang="fa-IR" sz="3200" b="1" dirty="0">
              <a:latin typeface="Adobe Arabic" panose="02040503050201020203" pitchFamily="18" charset="-78"/>
              <a:cs typeface="Adobe Arabic" panose="02040503050201020203" pitchFamily="18" charset="-78"/>
            </a:endParaRPr>
          </a:p>
        </p:txBody>
      </p:sp>
      <p:sp>
        <p:nvSpPr>
          <p:cNvPr id="24" name="Multiply 23"/>
          <p:cNvSpPr/>
          <p:nvPr/>
        </p:nvSpPr>
        <p:spPr>
          <a:xfrm>
            <a:off x="1732755" y="317236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Plus 36"/>
          <p:cNvSpPr/>
          <p:nvPr/>
        </p:nvSpPr>
        <p:spPr>
          <a:xfrm>
            <a:off x="6266325" y="3314130"/>
            <a:ext cx="522522" cy="6398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9" name="Straight Arrow Connector 38"/>
          <p:cNvCxnSpPr/>
          <p:nvPr/>
        </p:nvCxnSpPr>
        <p:spPr>
          <a:xfrm flipH="1" flipV="1">
            <a:off x="1344706" y="6199095"/>
            <a:ext cx="6817659" cy="20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5761166"/>
            <a:ext cx="1952779" cy="830997"/>
          </a:xfrm>
          <a:prstGeom prst="rect">
            <a:avLst/>
          </a:prstGeom>
          <a:noFill/>
        </p:spPr>
        <p:txBody>
          <a:bodyPr wrap="none" rtlCol="1">
            <a:spAutoFit/>
          </a:bodyPr>
          <a:lstStyle/>
          <a:p>
            <a:pPr rtl="1"/>
            <a:r>
              <a:rPr lang="fa-IR" sz="2400" dirty="0" smtClean="0">
                <a:latin typeface="Adobe Arabic" panose="02040503050201020203" pitchFamily="18" charset="-78"/>
                <a:cs typeface="Adobe Arabic" panose="02040503050201020203" pitchFamily="18" charset="-78"/>
              </a:rPr>
              <a:t>علم، توان و ادب</a:t>
            </a:r>
          </a:p>
          <a:p>
            <a:pPr rtl="1"/>
            <a:r>
              <a:rPr lang="fa-IR" sz="2400" dirty="0" smtClean="0">
                <a:latin typeface="Adobe Arabic" panose="02040503050201020203" pitchFamily="18" charset="-78"/>
                <a:cs typeface="Adobe Arabic" panose="02040503050201020203" pitchFamily="18" charset="-78"/>
              </a:rPr>
              <a:t>پیرامون </a:t>
            </a:r>
            <a:r>
              <a:rPr lang="fa-IR" sz="2400" dirty="0" smtClean="0">
                <a:latin typeface="Adobe Arabic" panose="02040503050201020203" pitchFamily="18" charset="-78"/>
                <a:cs typeface="Adobe Arabic" panose="02040503050201020203" pitchFamily="18" charset="-78"/>
              </a:rPr>
              <a:t>یادگیری و ذکر</a:t>
            </a:r>
            <a:endParaRPr lang="fa-IR" sz="2400" dirty="0">
              <a:latin typeface="Adobe Arabic" panose="02040503050201020203" pitchFamily="18" charset="-78"/>
              <a:cs typeface="Adobe Arabic" panose="02040503050201020203" pitchFamily="18" charset="-78"/>
            </a:endParaRPr>
          </a:p>
        </p:txBody>
      </p:sp>
      <p:sp>
        <p:nvSpPr>
          <p:cNvPr id="41" name="Rounded Rectangle 40"/>
          <p:cNvSpPr/>
          <p:nvPr/>
        </p:nvSpPr>
        <p:spPr>
          <a:xfrm>
            <a:off x="3123117" y="6343058"/>
            <a:ext cx="4430295" cy="361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مرحله </a:t>
            </a:r>
            <a:r>
              <a:rPr lang="fa-IR" dirty="0" smtClean="0"/>
              <a:t>پنجم، </a:t>
            </a:r>
            <a:r>
              <a:rPr lang="fa-IR" dirty="0" smtClean="0"/>
              <a:t>توجه دادن طفل </a:t>
            </a:r>
            <a:r>
              <a:rPr lang="fa-IR" dirty="0" smtClean="0"/>
              <a:t>نسبت به یادگیری و ذکر</a:t>
            </a:r>
            <a:endParaRPr lang="fa-IR" dirty="0"/>
          </a:p>
        </p:txBody>
      </p:sp>
    </p:spTree>
    <p:extLst>
      <p:ext uri="{BB962C8B-B14F-4D97-AF65-F5344CB8AC3E}">
        <p14:creationId xmlns:p14="http://schemas.microsoft.com/office/powerpoint/2010/main" val="305192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latin typeface="Adobe Arabic" panose="02040503050201020203" pitchFamily="18" charset="-78"/>
                <a:cs typeface="Adobe Arabic" panose="02040503050201020203" pitchFamily="18" charset="-78"/>
              </a:rPr>
              <a:t>نکته اول: توجه به محیط آموزشی</a:t>
            </a:r>
          </a:p>
          <a:p>
            <a:pPr algn="r" rtl="1"/>
            <a:r>
              <a:rPr lang="fa-IR" dirty="0" smtClean="0">
                <a:latin typeface="Adobe Arabic" panose="02040503050201020203" pitchFamily="18" charset="-78"/>
                <a:cs typeface="Adobe Arabic" panose="02040503050201020203" pitchFamily="18" charset="-78"/>
              </a:rPr>
              <a:t>نکته دوم: فعال کردن تفکر جهت فعال کردن قوه ذکر و الهام</a:t>
            </a:r>
          </a:p>
          <a:p>
            <a:pPr algn="r" rtl="1"/>
            <a:r>
              <a:rPr lang="fa-IR" dirty="0" smtClean="0">
                <a:latin typeface="Adobe Arabic" panose="02040503050201020203" pitchFamily="18" charset="-78"/>
                <a:cs typeface="Adobe Arabic" panose="02040503050201020203" pitchFamily="18" charset="-78"/>
              </a:rPr>
              <a:t>نکته سوم: آموزش های کاربردی و سودمند</a:t>
            </a:r>
          </a:p>
          <a:p>
            <a:pPr algn="r" rtl="1"/>
            <a:r>
              <a:rPr lang="fa-IR" dirty="0" smtClean="0">
                <a:latin typeface="Adobe Arabic" panose="02040503050201020203" pitchFamily="18" charset="-78"/>
                <a:cs typeface="Adobe Arabic" panose="02040503050201020203" pitchFamily="18" charset="-78"/>
              </a:rPr>
              <a:t>نکته چهارم: آموزش کتاب و کتاب خوانی بعنوان پایه علم آموزی</a:t>
            </a:r>
          </a:p>
          <a:p>
            <a:pPr algn="r" rtl="1"/>
            <a:r>
              <a:rPr lang="fa-IR" dirty="0" smtClean="0">
                <a:latin typeface="Adobe Arabic" panose="02040503050201020203" pitchFamily="18" charset="-78"/>
                <a:cs typeface="Adobe Arabic" panose="02040503050201020203" pitchFamily="18" charset="-78"/>
              </a:rPr>
              <a:t>نکته پنجم: آموزش خوب شنیدن، حفظ، نشر، و عمل بر اساس آن</a:t>
            </a:r>
          </a:p>
          <a:p>
            <a:pPr algn="r" rtl="1"/>
            <a:r>
              <a:rPr lang="fa-IR" dirty="0" smtClean="0">
                <a:latin typeface="Adobe Arabic" panose="02040503050201020203" pitchFamily="18" charset="-78"/>
                <a:cs typeface="Adobe Arabic" panose="02040503050201020203" pitchFamily="18" charset="-78"/>
              </a:rPr>
              <a:t>نکته ششم: استفاده از فرصت های فرزند</a:t>
            </a:r>
          </a:p>
          <a:p>
            <a:pPr algn="r" rtl="1"/>
            <a:r>
              <a:rPr lang="fa-IR" dirty="0" smtClean="0">
                <a:latin typeface="Adobe Arabic" panose="02040503050201020203" pitchFamily="18" charset="-78"/>
                <a:cs typeface="Adobe Arabic" panose="02040503050201020203" pitchFamily="18" charset="-78"/>
              </a:rPr>
              <a:t>نکته هفتم: حفظ مطالب سودمند، با توجه به شادابی کودک و ثبت قوی</a:t>
            </a:r>
          </a:p>
          <a:p>
            <a:pPr algn="r" rtl="1"/>
            <a:endParaRPr lang="fa-IR" dirty="0">
              <a:latin typeface="Adobe Arabic" panose="02040503050201020203" pitchFamily="18" charset="-78"/>
              <a:cs typeface="Adobe Arabic" panose="02040503050201020203" pitchFamily="18" charset="-78"/>
            </a:endParaRPr>
          </a:p>
        </p:txBody>
      </p:sp>
      <p:sp>
        <p:nvSpPr>
          <p:cNvPr id="6"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شیوه های اجرایی در این مرحله</a:t>
            </a:r>
            <a:endParaRPr lang="fa-IR"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6509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شیوه های اجرایی در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86315746"/>
              </p:ext>
            </p:extLst>
          </p:nvPr>
        </p:nvGraphicFramePr>
        <p:xfrm>
          <a:off x="172277" y="1974572"/>
          <a:ext cx="11794435" cy="531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578516" y="1181414"/>
            <a:ext cx="3496480" cy="830997"/>
          </a:xfrm>
          <a:prstGeom prst="rect">
            <a:avLst/>
          </a:prstGeom>
          <a:noFill/>
          <a:ln w="38100">
            <a:solidFill>
              <a:schemeClr val="tx1"/>
            </a:solidFill>
          </a:ln>
        </p:spPr>
        <p:txBody>
          <a:bodyPr wrap="square" rtlCol="1">
            <a:spAutoFit/>
          </a:bodyPr>
          <a:lstStyle/>
          <a:p>
            <a:pPr algn="ctr" rtl="1"/>
            <a:r>
              <a:rPr lang="fa-IR" sz="2400" b="1" dirty="0" smtClean="0">
                <a:latin typeface="Adobe Arabic" panose="02040503050201020203" pitchFamily="18" charset="-78"/>
                <a:cs typeface="Adobe Arabic" panose="02040503050201020203" pitchFamily="18" charset="-78"/>
              </a:rPr>
              <a:t>سال هفتم: علم، توان و ادب</a:t>
            </a:r>
          </a:p>
          <a:p>
            <a:pPr algn="ctr" rtl="1"/>
            <a:r>
              <a:rPr lang="fa-IR" sz="2400" b="1" dirty="0" smtClean="0">
                <a:latin typeface="Adobe Arabic" panose="02040503050201020203" pitchFamily="18" charset="-78"/>
                <a:cs typeface="Adobe Arabic" panose="02040503050201020203" pitchFamily="18" charset="-78"/>
              </a:rPr>
              <a:t>پیرامون </a:t>
            </a:r>
            <a:r>
              <a:rPr lang="fa-IR" sz="2400" b="1" dirty="0" smtClean="0">
                <a:latin typeface="Adobe Arabic" panose="02040503050201020203" pitchFamily="18" charset="-78"/>
                <a:cs typeface="Adobe Arabic" panose="02040503050201020203" pitchFamily="18" charset="-78"/>
              </a:rPr>
              <a:t>یادگیری و ذکر</a:t>
            </a:r>
            <a:endParaRPr lang="fa-IR" sz="2400" b="1" dirty="0">
              <a:latin typeface="Adobe Arabic" panose="02040503050201020203" pitchFamily="18" charset="-78"/>
              <a:cs typeface="Adobe Arabic" panose="02040503050201020203" pitchFamily="18" charset="-78"/>
            </a:endParaRPr>
          </a:p>
        </p:txBody>
      </p:sp>
      <p:sp>
        <p:nvSpPr>
          <p:cNvPr id="3" name="TextBox 2"/>
          <p:cNvSpPr txBox="1"/>
          <p:nvPr/>
        </p:nvSpPr>
        <p:spPr>
          <a:xfrm>
            <a:off x="172277" y="2815388"/>
            <a:ext cx="2818399" cy="1200329"/>
          </a:xfrm>
          <a:prstGeom prst="rect">
            <a:avLst/>
          </a:prstGeom>
          <a:noFill/>
          <a:ln>
            <a:solidFill>
              <a:schemeClr val="tx1"/>
            </a:solidFill>
            <a:prstDash val="dash"/>
          </a:ln>
        </p:spPr>
        <p:txBody>
          <a:bodyPr wrap="none" rtlCol="1">
            <a:spAutoFit/>
          </a:bodyPr>
          <a:lstStyle/>
          <a:p>
            <a:pPr marL="285750" indent="-285750" algn="r" rtl="1">
              <a:buFont typeface="Arial" panose="020B0604020202020204" pitchFamily="34" charset="0"/>
              <a:buChar char="•"/>
            </a:pPr>
            <a:r>
              <a:rPr lang="fa-IR" dirty="0" smtClean="0"/>
              <a:t>نحوه آموزش</a:t>
            </a:r>
          </a:p>
          <a:p>
            <a:pPr marL="285750" indent="-285750" algn="r" rtl="1">
              <a:buFont typeface="Arial" panose="020B0604020202020204" pitchFamily="34" charset="0"/>
              <a:buChar char="•"/>
            </a:pPr>
            <a:r>
              <a:rPr lang="fa-IR" dirty="0" smtClean="0"/>
              <a:t>چگونگی ثبت و گسترش علم</a:t>
            </a:r>
          </a:p>
          <a:p>
            <a:pPr marL="285750" indent="-285750" algn="r" rtl="1">
              <a:buFont typeface="Arial" panose="020B0604020202020204" pitchFamily="34" charset="0"/>
              <a:buChar char="•"/>
            </a:pPr>
            <a:r>
              <a:rPr lang="fa-IR" dirty="0" smtClean="0"/>
              <a:t>چگونگی به کاربرد رساندن علم</a:t>
            </a:r>
          </a:p>
          <a:p>
            <a:pPr marL="285750" indent="-285750" algn="r" rtl="1">
              <a:buFont typeface="Arial" panose="020B0604020202020204" pitchFamily="34" charset="0"/>
              <a:buChar char="•"/>
            </a:pPr>
            <a:r>
              <a:rPr lang="fa-IR" dirty="0" smtClean="0"/>
              <a:t>محتوا و غایت علم</a:t>
            </a:r>
            <a:endParaRPr lang="fa-IR" dirty="0"/>
          </a:p>
        </p:txBody>
      </p:sp>
      <p:sp>
        <p:nvSpPr>
          <p:cNvPr id="7" name="TextBox 6"/>
          <p:cNvSpPr txBox="1"/>
          <p:nvPr/>
        </p:nvSpPr>
        <p:spPr>
          <a:xfrm>
            <a:off x="3509784" y="276232"/>
            <a:ext cx="3137292" cy="3139321"/>
          </a:xfrm>
          <a:prstGeom prst="rect">
            <a:avLst/>
          </a:prstGeom>
          <a:noFill/>
          <a:ln>
            <a:solidFill>
              <a:schemeClr val="bg2">
                <a:lumMod val="25000"/>
              </a:schemeClr>
            </a:solidFill>
            <a:prstDash val="dash"/>
          </a:ln>
        </p:spPr>
        <p:txBody>
          <a:bodyPr wrap="square" rtlCol="1">
            <a:spAutoFit/>
          </a:bodyPr>
          <a:lstStyle/>
          <a:p>
            <a:pPr marL="285750" indent="-285750" algn="r" rtl="1">
              <a:buFont typeface="Arial" panose="020B0604020202020204" pitchFamily="34" charset="0"/>
              <a:buChar char="•"/>
            </a:pPr>
            <a:r>
              <a:rPr lang="fa-IR" dirty="0" smtClean="0"/>
              <a:t>حفظ تجربه</a:t>
            </a:r>
          </a:p>
          <a:p>
            <a:pPr marL="285750" indent="-285750" algn="r" rtl="1">
              <a:buFont typeface="Arial" panose="020B0604020202020204" pitchFamily="34" charset="0"/>
              <a:buChar char="•"/>
            </a:pPr>
            <a:r>
              <a:rPr lang="fa-IR" dirty="0" smtClean="0"/>
              <a:t>فعال کردن طلب در یادگیری</a:t>
            </a:r>
          </a:p>
          <a:p>
            <a:pPr marL="285750" indent="-285750" algn="r" rtl="1">
              <a:buFont typeface="Arial" panose="020B0604020202020204" pitchFamily="34" charset="0"/>
              <a:buChar char="•"/>
            </a:pPr>
            <a:r>
              <a:rPr lang="fa-IR" dirty="0" smtClean="0"/>
              <a:t>شناخت اضداد موضوعات</a:t>
            </a:r>
          </a:p>
          <a:p>
            <a:pPr marL="285750" indent="-285750" algn="r" rtl="1">
              <a:buFont typeface="Arial" panose="020B0604020202020204" pitchFamily="34" charset="0"/>
              <a:buChar char="•"/>
            </a:pPr>
            <a:r>
              <a:rPr lang="fa-IR" dirty="0" smtClean="0"/>
              <a:t>یادگیری سودمند و متناسب با ظرفیت</a:t>
            </a:r>
          </a:p>
          <a:p>
            <a:pPr marL="285750" indent="-285750" algn="r" rtl="1">
              <a:buFont typeface="Arial" panose="020B0604020202020204" pitchFamily="34" charset="0"/>
              <a:buChar char="•"/>
            </a:pPr>
            <a:r>
              <a:rPr lang="fa-IR" dirty="0" smtClean="0"/>
              <a:t>بالا بردن روحیه پرسش گری</a:t>
            </a:r>
          </a:p>
          <a:p>
            <a:pPr marL="285750" indent="-285750" algn="r" rtl="1">
              <a:buFont typeface="Arial" panose="020B0604020202020204" pitchFamily="34" charset="0"/>
              <a:buChar char="•"/>
            </a:pPr>
            <a:r>
              <a:rPr lang="fa-IR" dirty="0" smtClean="0"/>
              <a:t>تقویت استدلال</a:t>
            </a:r>
          </a:p>
          <a:p>
            <a:pPr marL="285750" indent="-285750" algn="r" rtl="1">
              <a:buFont typeface="Arial" panose="020B0604020202020204" pitchFamily="34" charset="0"/>
              <a:buChar char="•"/>
            </a:pPr>
            <a:r>
              <a:rPr lang="fa-IR" dirty="0" smtClean="0"/>
              <a:t>استفاده از تمثیل</a:t>
            </a:r>
          </a:p>
          <a:p>
            <a:pPr marL="285750" indent="-285750" algn="r" rtl="1">
              <a:buFont typeface="Arial" panose="020B0604020202020204" pitchFamily="34" charset="0"/>
              <a:buChar char="•"/>
            </a:pPr>
            <a:r>
              <a:rPr lang="fa-IR" dirty="0" smtClean="0"/>
              <a:t>توجه به نشانه ها</a:t>
            </a:r>
          </a:p>
          <a:p>
            <a:pPr marL="285750" indent="-285750" algn="r" rtl="1">
              <a:buFont typeface="Arial" panose="020B0604020202020204" pitchFamily="34" charset="0"/>
              <a:buChar char="•"/>
            </a:pPr>
            <a:r>
              <a:rPr lang="fa-IR" dirty="0" smtClean="0"/>
              <a:t>استفاده از عواطف در آموزش</a:t>
            </a:r>
          </a:p>
          <a:p>
            <a:pPr marL="285750" indent="-285750" algn="r" rtl="1">
              <a:buFont typeface="Arial" panose="020B0604020202020204" pitchFamily="34" charset="0"/>
              <a:buChar char="•"/>
            </a:pPr>
            <a:endParaRPr lang="fa-IR" dirty="0"/>
          </a:p>
        </p:txBody>
      </p:sp>
      <p:cxnSp>
        <p:nvCxnSpPr>
          <p:cNvPr id="9" name="Straight Connector 8"/>
          <p:cNvCxnSpPr>
            <a:stCxn id="7" idx="2"/>
          </p:cNvCxnSpPr>
          <p:nvPr/>
        </p:nvCxnSpPr>
        <p:spPr>
          <a:xfrm>
            <a:off x="5078430" y="3415553"/>
            <a:ext cx="0" cy="6669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1578344" y="4082545"/>
            <a:ext cx="1646119" cy="549088"/>
          </a:xfrm>
          <a:prstGeom prst="bentConnector3">
            <a:avLst>
              <a:gd name="adj1" fmla="val 9750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17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C0B9DDD-3ADC-4EBF-8F92-BE6E04CA343A}"/>
                                            </p:graphicEl>
                                          </p:spTgt>
                                        </p:tgtEl>
                                        <p:attrNameLst>
                                          <p:attrName>style.visibility</p:attrName>
                                        </p:attrNameLst>
                                      </p:cBhvr>
                                      <p:to>
                                        <p:strVal val="visible"/>
                                      </p:to>
                                    </p:set>
                                    <p:anim calcmode="lin" valueType="num">
                                      <p:cBhvr additive="base">
                                        <p:cTn id="7" dur="500" fill="hold"/>
                                        <p:tgtEl>
                                          <p:spTgt spid="5">
                                            <p:graphicEl>
                                              <a:dgm id="{BC0B9DDD-3ADC-4EBF-8F92-BE6E04CA343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C0B9DDD-3ADC-4EBF-8F92-BE6E04CA343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463ED551-620E-4DCC-8F58-1D2C73B0DD89}"/>
                                            </p:graphicEl>
                                          </p:spTgt>
                                        </p:tgtEl>
                                        <p:attrNameLst>
                                          <p:attrName>style.visibility</p:attrName>
                                        </p:attrNameLst>
                                      </p:cBhvr>
                                      <p:to>
                                        <p:strVal val="visible"/>
                                      </p:to>
                                    </p:set>
                                    <p:anim calcmode="lin" valueType="num">
                                      <p:cBhvr additive="base">
                                        <p:cTn id="11" dur="500" fill="hold"/>
                                        <p:tgtEl>
                                          <p:spTgt spid="5">
                                            <p:graphicEl>
                                              <a:dgm id="{463ED551-620E-4DCC-8F58-1D2C73B0DD8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463ED551-620E-4DCC-8F58-1D2C73B0DD89}"/>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781B7151-3A0B-4425-AE64-9F5CCF668370}"/>
                                            </p:graphicEl>
                                          </p:spTgt>
                                        </p:tgtEl>
                                        <p:attrNameLst>
                                          <p:attrName>style.visibility</p:attrName>
                                        </p:attrNameLst>
                                      </p:cBhvr>
                                      <p:to>
                                        <p:strVal val="visible"/>
                                      </p:to>
                                    </p:set>
                                    <p:anim calcmode="lin" valueType="num">
                                      <p:cBhvr additive="base">
                                        <p:cTn id="15" dur="500" fill="hold"/>
                                        <p:tgtEl>
                                          <p:spTgt spid="5">
                                            <p:graphicEl>
                                              <a:dgm id="{781B7151-3A0B-4425-AE64-9F5CCF66837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781B7151-3A0B-4425-AE64-9F5CCF668370}"/>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4AA31F02-64AA-46E6-A1B4-1F2A60B5ECBD}"/>
                                            </p:graphicEl>
                                          </p:spTgt>
                                        </p:tgtEl>
                                        <p:attrNameLst>
                                          <p:attrName>style.visibility</p:attrName>
                                        </p:attrNameLst>
                                      </p:cBhvr>
                                      <p:to>
                                        <p:strVal val="visible"/>
                                      </p:to>
                                    </p:set>
                                    <p:anim calcmode="lin" valueType="num">
                                      <p:cBhvr additive="base">
                                        <p:cTn id="21" dur="500" fill="hold"/>
                                        <p:tgtEl>
                                          <p:spTgt spid="5">
                                            <p:graphicEl>
                                              <a:dgm id="{4AA31F02-64AA-46E6-A1B4-1F2A60B5ECB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4AA31F02-64AA-46E6-A1B4-1F2A60B5ECB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D4D73369-490F-4A4F-AB92-9EF2C830A5DE}"/>
                                            </p:graphicEl>
                                          </p:spTgt>
                                        </p:tgtEl>
                                        <p:attrNameLst>
                                          <p:attrName>style.visibility</p:attrName>
                                        </p:attrNameLst>
                                      </p:cBhvr>
                                      <p:to>
                                        <p:strVal val="visible"/>
                                      </p:to>
                                    </p:set>
                                    <p:anim calcmode="lin" valueType="num">
                                      <p:cBhvr additive="base">
                                        <p:cTn id="25" dur="500" fill="hold"/>
                                        <p:tgtEl>
                                          <p:spTgt spid="5">
                                            <p:graphicEl>
                                              <a:dgm id="{D4D73369-490F-4A4F-AB92-9EF2C830A5D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D4D73369-490F-4A4F-AB92-9EF2C830A5DE}"/>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9BA4ABA1-C413-4A27-B263-D00E718D56A3}"/>
                                            </p:graphicEl>
                                          </p:spTgt>
                                        </p:tgtEl>
                                        <p:attrNameLst>
                                          <p:attrName>style.visibility</p:attrName>
                                        </p:attrNameLst>
                                      </p:cBhvr>
                                      <p:to>
                                        <p:strVal val="visible"/>
                                      </p:to>
                                    </p:set>
                                    <p:anim calcmode="lin" valueType="num">
                                      <p:cBhvr additive="base">
                                        <p:cTn id="29" dur="500" fill="hold"/>
                                        <p:tgtEl>
                                          <p:spTgt spid="5">
                                            <p:graphicEl>
                                              <a:dgm id="{9BA4ABA1-C413-4A27-B263-D00E718D56A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9BA4ABA1-C413-4A27-B263-D00E718D56A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graphicEl>
                                              <a:dgm id="{9D748D5A-21BC-4DF2-973B-6E60F369694C}"/>
                                            </p:graphicEl>
                                          </p:spTgt>
                                        </p:tgtEl>
                                        <p:attrNameLst>
                                          <p:attrName>style.visibility</p:attrName>
                                        </p:attrNameLst>
                                      </p:cBhvr>
                                      <p:to>
                                        <p:strVal val="visible"/>
                                      </p:to>
                                    </p:set>
                                    <p:anim calcmode="lin" valueType="num">
                                      <p:cBhvr additive="base">
                                        <p:cTn id="35" dur="500" fill="hold"/>
                                        <p:tgtEl>
                                          <p:spTgt spid="5">
                                            <p:graphicEl>
                                              <a:dgm id="{9D748D5A-21BC-4DF2-973B-6E60F369694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9D748D5A-21BC-4DF2-973B-6E60F369694C}"/>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graphicEl>
                                              <a:dgm id="{EDC32291-B065-4F85-963E-D58880E5AC25}"/>
                                            </p:graphicEl>
                                          </p:spTgt>
                                        </p:tgtEl>
                                        <p:attrNameLst>
                                          <p:attrName>style.visibility</p:attrName>
                                        </p:attrNameLst>
                                      </p:cBhvr>
                                      <p:to>
                                        <p:strVal val="visible"/>
                                      </p:to>
                                    </p:set>
                                    <p:anim calcmode="lin" valueType="num">
                                      <p:cBhvr additive="base">
                                        <p:cTn id="39" dur="500" fill="hold"/>
                                        <p:tgtEl>
                                          <p:spTgt spid="5">
                                            <p:graphicEl>
                                              <a:dgm id="{EDC32291-B065-4F85-963E-D58880E5AC25}"/>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EDC32291-B065-4F85-963E-D58880E5AC25}"/>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FDA73A9E-551F-46AD-BE7B-80FC9A302732}"/>
                                            </p:graphicEl>
                                          </p:spTgt>
                                        </p:tgtEl>
                                        <p:attrNameLst>
                                          <p:attrName>style.visibility</p:attrName>
                                        </p:attrNameLst>
                                      </p:cBhvr>
                                      <p:to>
                                        <p:strVal val="visible"/>
                                      </p:to>
                                    </p:set>
                                    <p:anim calcmode="lin" valueType="num">
                                      <p:cBhvr additive="base">
                                        <p:cTn id="43" dur="500" fill="hold"/>
                                        <p:tgtEl>
                                          <p:spTgt spid="5">
                                            <p:graphicEl>
                                              <a:dgm id="{FDA73A9E-551F-46AD-BE7B-80FC9A30273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FDA73A9E-551F-46AD-BE7B-80FC9A30273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BA2238DE-CB87-47F8-91AE-E932B963A7B7}"/>
                                            </p:graphicEl>
                                          </p:spTgt>
                                        </p:tgtEl>
                                        <p:attrNameLst>
                                          <p:attrName>style.visibility</p:attrName>
                                        </p:attrNameLst>
                                      </p:cBhvr>
                                      <p:to>
                                        <p:strVal val="visible"/>
                                      </p:to>
                                    </p:set>
                                    <p:anim calcmode="lin" valueType="num">
                                      <p:cBhvr additive="base">
                                        <p:cTn id="49" dur="500" fill="hold"/>
                                        <p:tgtEl>
                                          <p:spTgt spid="5">
                                            <p:graphicEl>
                                              <a:dgm id="{BA2238DE-CB87-47F8-91AE-E932B963A7B7}"/>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BA2238DE-CB87-47F8-91AE-E932B963A7B7}"/>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19405A18-D03B-4023-A0E8-1837AAFD098C}"/>
                                            </p:graphicEl>
                                          </p:spTgt>
                                        </p:tgtEl>
                                        <p:attrNameLst>
                                          <p:attrName>style.visibility</p:attrName>
                                        </p:attrNameLst>
                                      </p:cBhvr>
                                      <p:to>
                                        <p:strVal val="visible"/>
                                      </p:to>
                                    </p:set>
                                    <p:anim calcmode="lin" valueType="num">
                                      <p:cBhvr additive="base">
                                        <p:cTn id="53" dur="500" fill="hold"/>
                                        <p:tgtEl>
                                          <p:spTgt spid="5">
                                            <p:graphicEl>
                                              <a:dgm id="{19405A18-D03B-4023-A0E8-1837AAFD098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19405A18-D03B-4023-A0E8-1837AAFD098C}"/>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32FD14A7-7B3F-4E90-9123-8E4B3263B501}"/>
                                            </p:graphicEl>
                                          </p:spTgt>
                                        </p:tgtEl>
                                        <p:attrNameLst>
                                          <p:attrName>style.visibility</p:attrName>
                                        </p:attrNameLst>
                                      </p:cBhvr>
                                      <p:to>
                                        <p:strVal val="visible"/>
                                      </p:to>
                                    </p:set>
                                    <p:anim calcmode="lin" valueType="num">
                                      <p:cBhvr additive="base">
                                        <p:cTn id="57" dur="500" fill="hold"/>
                                        <p:tgtEl>
                                          <p:spTgt spid="5">
                                            <p:graphicEl>
                                              <a:dgm id="{32FD14A7-7B3F-4E90-9123-8E4B3263B501}"/>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32FD14A7-7B3F-4E90-9123-8E4B3263B501}"/>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182F1372-103E-4A99-A4AC-A9B461D41238}"/>
                                            </p:graphicEl>
                                          </p:spTgt>
                                        </p:tgtEl>
                                        <p:attrNameLst>
                                          <p:attrName>style.visibility</p:attrName>
                                        </p:attrNameLst>
                                      </p:cBhvr>
                                      <p:to>
                                        <p:strVal val="visible"/>
                                      </p:to>
                                    </p:set>
                                    <p:anim calcmode="lin" valueType="num">
                                      <p:cBhvr additive="base">
                                        <p:cTn id="63" dur="500" fill="hold"/>
                                        <p:tgtEl>
                                          <p:spTgt spid="5">
                                            <p:graphicEl>
                                              <a:dgm id="{182F1372-103E-4A99-A4AC-A9B461D41238}"/>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182F1372-103E-4A99-A4AC-A9B461D41238}"/>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6BC756F3-95B3-44BE-8E34-4B9B75B59D76}"/>
                                            </p:graphicEl>
                                          </p:spTgt>
                                        </p:tgtEl>
                                        <p:attrNameLst>
                                          <p:attrName>style.visibility</p:attrName>
                                        </p:attrNameLst>
                                      </p:cBhvr>
                                      <p:to>
                                        <p:strVal val="visible"/>
                                      </p:to>
                                    </p:set>
                                    <p:anim calcmode="lin" valueType="num">
                                      <p:cBhvr additive="base">
                                        <p:cTn id="67" dur="500" fill="hold"/>
                                        <p:tgtEl>
                                          <p:spTgt spid="5">
                                            <p:graphicEl>
                                              <a:dgm id="{6BC756F3-95B3-44BE-8E34-4B9B75B59D7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6BC756F3-95B3-44BE-8E34-4B9B75B59D76}"/>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graphicEl>
                                              <a:dgm id="{312A5072-7D19-4BD4-907C-18DD8788D471}"/>
                                            </p:graphicEl>
                                          </p:spTgt>
                                        </p:tgtEl>
                                        <p:attrNameLst>
                                          <p:attrName>style.visibility</p:attrName>
                                        </p:attrNameLst>
                                      </p:cBhvr>
                                      <p:to>
                                        <p:strVal val="visible"/>
                                      </p:to>
                                    </p:set>
                                    <p:anim calcmode="lin" valueType="num">
                                      <p:cBhvr additive="base">
                                        <p:cTn id="71" dur="500" fill="hold"/>
                                        <p:tgtEl>
                                          <p:spTgt spid="5">
                                            <p:graphicEl>
                                              <a:dgm id="{312A5072-7D19-4BD4-907C-18DD8788D471}"/>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graphicEl>
                                              <a:dgm id="{312A5072-7D19-4BD4-907C-18DD8788D471}"/>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
                                            <p:graphicEl>
                                              <a:dgm id="{3AEAD48F-2606-4BEA-9D02-2D982013B6E4}"/>
                                            </p:graphicEl>
                                          </p:spTgt>
                                        </p:tgtEl>
                                        <p:attrNameLst>
                                          <p:attrName>style.visibility</p:attrName>
                                        </p:attrNameLst>
                                      </p:cBhvr>
                                      <p:to>
                                        <p:strVal val="visible"/>
                                      </p:to>
                                    </p:set>
                                    <p:anim calcmode="lin" valueType="num">
                                      <p:cBhvr additive="base">
                                        <p:cTn id="77" dur="500" fill="hold"/>
                                        <p:tgtEl>
                                          <p:spTgt spid="5">
                                            <p:graphicEl>
                                              <a:dgm id="{3AEAD48F-2606-4BEA-9D02-2D982013B6E4}"/>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3AEAD48F-2606-4BEA-9D02-2D982013B6E4}"/>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
                                            <p:graphicEl>
                                              <a:dgm id="{ABB170AF-0DB8-4178-A779-AF63F4A9FBF4}"/>
                                            </p:graphicEl>
                                          </p:spTgt>
                                        </p:tgtEl>
                                        <p:attrNameLst>
                                          <p:attrName>style.visibility</p:attrName>
                                        </p:attrNameLst>
                                      </p:cBhvr>
                                      <p:to>
                                        <p:strVal val="visible"/>
                                      </p:to>
                                    </p:set>
                                    <p:anim calcmode="lin" valueType="num">
                                      <p:cBhvr additive="base">
                                        <p:cTn id="81" dur="500" fill="hold"/>
                                        <p:tgtEl>
                                          <p:spTgt spid="5">
                                            <p:graphicEl>
                                              <a:dgm id="{ABB170AF-0DB8-4178-A779-AF63F4A9FBF4}"/>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graphicEl>
                                              <a:dgm id="{ABB170AF-0DB8-4178-A779-AF63F4A9FB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3947" y="521368"/>
            <a:ext cx="10004677" cy="922421"/>
          </a:xfrm>
        </p:spPr>
        <p:txBody>
          <a:bodyPr>
            <a:noAutofit/>
          </a:bodyPr>
          <a:lstStyle/>
          <a:p>
            <a:pPr algn="r" rtl="1"/>
            <a:r>
              <a:rPr lang="fa-IR" sz="4400" dirty="0" smtClean="0">
                <a:latin typeface="Adobe Arabic" panose="02040503050201020203" pitchFamily="18" charset="-78"/>
                <a:cs typeface="Adobe Arabic" panose="02040503050201020203" pitchFamily="18" charset="-78"/>
              </a:rPr>
              <a:t>ویژگی های دوره گذر از طفولیت به بلوغ در دعای شریفه عرفه</a:t>
            </a:r>
            <a:endParaRPr lang="fa-IR" sz="4400" dirty="0">
              <a:latin typeface="Adobe Arabic" panose="02040503050201020203" pitchFamily="18" charset="-78"/>
              <a:cs typeface="Adobe Arabic" panose="02040503050201020203" pitchFamily="18" charset="-78"/>
            </a:endParaRPr>
          </a:p>
        </p:txBody>
      </p:sp>
      <p:sp>
        <p:nvSpPr>
          <p:cNvPr id="21" name="Rounded Rectangle 20"/>
          <p:cNvSpPr/>
          <p:nvPr/>
        </p:nvSpPr>
        <p:spPr>
          <a:xfrm>
            <a:off x="6040876" y="5344704"/>
            <a:ext cx="3127187" cy="922785"/>
          </a:xfrm>
          <a:prstGeom prst="roundRect">
            <a:avLst/>
          </a:prstGeom>
          <a:ln w="38100"/>
        </p:spPr>
        <p:style>
          <a:lnRef idx="2">
            <a:schemeClr val="accent4"/>
          </a:lnRef>
          <a:fillRef idx="1">
            <a:schemeClr val="lt1"/>
          </a:fillRef>
          <a:effectRef idx="0">
            <a:schemeClr val="accent4"/>
          </a:effectRef>
          <a:fontRef idx="minor">
            <a:schemeClr val="dk1"/>
          </a:fontRef>
        </p:style>
        <p:txBody>
          <a:bodyPr rtlCol="1" anchor="ctr"/>
          <a:lstStyle/>
          <a:p>
            <a:pPr algn="ctr"/>
            <a:r>
              <a:rPr lang="fa-IR" dirty="0"/>
              <a:t>حَتّي إذَا استَهلَلتُ ناطِقاً بِالکَلامِ، أتمَمتَ عَلَيَّ سَوابِغَ الإِنعامِ، فَرَبَّيتَني زائِداً في کُلِّ </a:t>
            </a:r>
            <a:r>
              <a:rPr lang="fa-IR" dirty="0" smtClean="0"/>
              <a:t>عام</a:t>
            </a:r>
            <a:endParaRPr lang="fa-IR" dirty="0"/>
          </a:p>
        </p:txBody>
      </p:sp>
      <p:sp>
        <p:nvSpPr>
          <p:cNvPr id="23" name="Rounded Rectangle 22"/>
          <p:cNvSpPr/>
          <p:nvPr/>
        </p:nvSpPr>
        <p:spPr>
          <a:xfrm>
            <a:off x="311046" y="1704421"/>
            <a:ext cx="5811252" cy="1577963"/>
          </a:xfrm>
          <a:prstGeom prst="roundRect">
            <a:avLst/>
          </a:prstGeom>
          <a:ln w="38100"/>
        </p:spPr>
        <p:style>
          <a:lnRef idx="2">
            <a:schemeClr val="accent4"/>
          </a:lnRef>
          <a:fillRef idx="1">
            <a:schemeClr val="lt1"/>
          </a:fillRef>
          <a:effectRef idx="0">
            <a:schemeClr val="accent4"/>
          </a:effectRef>
          <a:fontRef idx="minor">
            <a:schemeClr val="dk1"/>
          </a:fontRef>
        </p:style>
        <p:txBody>
          <a:bodyPr rtlCol="1" anchor="ctr"/>
          <a:lstStyle/>
          <a:p>
            <a:pPr algn="r" rtl="1"/>
            <a:r>
              <a:rPr lang="fa-IR" dirty="0"/>
              <a:t>حَتّي إذا کَمُلَت فِطرَتي، وَاعتَدَلَت سَريرَتي، أوجَبتَ عَلَيَّ حُجَّتَکَ بِأَن ألهَمتَني مَعرِفَتَکَ، ورَوَّعتَني بِعَجائِبِ فِطرَتِکَ، وأنطَقتَني لِما ذَرَأتَ في سَمائِکَ وأرضِکَ مِن بَدائِعِ خَلقِکَ، ونَبَّهتَني لِذِکرِکَ وشُکرِکَ وواجِبِ طاعَتِکَ وعِبادَتِکَ، وفَهَّمتَني ما جاءَت بِهِ رُسُلُکَ، ويَسَّرتَ لي تَقَبُّلَ مَرضاتِکَ، ومَنَنتَ عَلَيَّ في جَميعِ ذلِکَ بِعَونِکَ ولُطفِکَ.</a:t>
            </a:r>
          </a:p>
        </p:txBody>
      </p:sp>
      <p:sp>
        <p:nvSpPr>
          <p:cNvPr id="24" name="Rounded Rectangle 23"/>
          <p:cNvSpPr/>
          <p:nvPr/>
        </p:nvSpPr>
        <p:spPr>
          <a:xfrm rot="1618032">
            <a:off x="4303421" y="4056721"/>
            <a:ext cx="2232860" cy="516608"/>
          </a:xfrm>
          <a:prstGeom prst="round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گذر از طفولیت به بلوغ</a:t>
            </a:r>
            <a:endParaRPr lang="fa-IR" dirty="0"/>
          </a:p>
        </p:txBody>
      </p:sp>
      <p:sp>
        <p:nvSpPr>
          <p:cNvPr id="25" name="TextBox 24"/>
          <p:cNvSpPr txBox="1"/>
          <p:nvPr/>
        </p:nvSpPr>
        <p:spPr>
          <a:xfrm>
            <a:off x="7188788" y="6284970"/>
            <a:ext cx="1325083" cy="369332"/>
          </a:xfrm>
          <a:prstGeom prst="rect">
            <a:avLst/>
          </a:prstGeom>
          <a:noFill/>
        </p:spPr>
        <p:txBody>
          <a:bodyPr wrap="square" rtlCol="1">
            <a:spAutoFit/>
          </a:bodyPr>
          <a:lstStyle/>
          <a:p>
            <a:r>
              <a:rPr lang="fa-IR" dirty="0" smtClean="0"/>
              <a:t>مرحله تثبیت</a:t>
            </a:r>
            <a:endParaRPr lang="fa-IR" dirty="0"/>
          </a:p>
        </p:txBody>
      </p:sp>
      <p:sp>
        <p:nvSpPr>
          <p:cNvPr id="26" name="TextBox 25"/>
          <p:cNvSpPr txBox="1"/>
          <p:nvPr/>
        </p:nvSpPr>
        <p:spPr>
          <a:xfrm>
            <a:off x="2151204" y="3377929"/>
            <a:ext cx="1374975" cy="369332"/>
          </a:xfrm>
          <a:prstGeom prst="rect">
            <a:avLst/>
          </a:prstGeom>
          <a:noFill/>
        </p:spPr>
        <p:txBody>
          <a:bodyPr wrap="square" rtlCol="1">
            <a:spAutoFit/>
          </a:bodyPr>
          <a:lstStyle/>
          <a:p>
            <a:r>
              <a:rPr lang="fa-IR" dirty="0" smtClean="0"/>
              <a:t>مرحله آغاز</a:t>
            </a:r>
            <a:endParaRPr lang="fa-IR" dirty="0"/>
          </a:p>
        </p:txBody>
      </p:sp>
      <p:cxnSp>
        <p:nvCxnSpPr>
          <p:cNvPr id="28" name="Straight Arrow Connector 27"/>
          <p:cNvCxnSpPr>
            <a:stCxn id="21" idx="0"/>
            <a:endCxn id="24" idx="3"/>
          </p:cNvCxnSpPr>
          <p:nvPr/>
        </p:nvCxnSpPr>
        <p:spPr>
          <a:xfrm flipH="1" flipV="1">
            <a:off x="6414887" y="4821304"/>
            <a:ext cx="1189583" cy="523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1"/>
            <a:endCxn id="23" idx="2"/>
          </p:cNvCxnSpPr>
          <p:nvPr/>
        </p:nvCxnSpPr>
        <p:spPr>
          <a:xfrm flipH="1" flipV="1">
            <a:off x="3216672" y="3282384"/>
            <a:ext cx="1208143" cy="5263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542074" y="5392832"/>
            <a:ext cx="1592080" cy="830997"/>
          </a:xfrm>
          <a:prstGeom prst="rect">
            <a:avLst/>
          </a:prstGeom>
          <a:noFill/>
          <a:ln>
            <a:solidFill>
              <a:schemeClr val="tx1"/>
            </a:solidFill>
            <a:prstDash val="dash"/>
          </a:ln>
        </p:spPr>
        <p:txBody>
          <a:bodyPr wrap="square" rtlCol="1">
            <a:spAutoFit/>
          </a:bodyPr>
          <a:lstStyle/>
          <a:p>
            <a:pPr algn="ctr"/>
            <a:r>
              <a:rPr lang="fa-IR" sz="2400" b="1" dirty="0" smtClean="0">
                <a:solidFill>
                  <a:schemeClr val="tx2"/>
                </a:solidFill>
                <a:latin typeface="Adobe Arabic" panose="02040503050201020203" pitchFamily="18" charset="-78"/>
                <a:cs typeface="Adobe Arabic" panose="02040503050201020203" pitchFamily="18" charset="-78"/>
              </a:rPr>
              <a:t>استفاده از کلام برای ابراز و نطق</a:t>
            </a:r>
            <a:endParaRPr lang="fa-IR" sz="2400" b="1" dirty="0">
              <a:solidFill>
                <a:schemeClr val="tx2"/>
              </a:solidFill>
              <a:latin typeface="Adobe Arabic" panose="02040503050201020203" pitchFamily="18" charset="-78"/>
              <a:cs typeface="Adobe Arabic" panose="02040503050201020203" pitchFamily="18" charset="-78"/>
            </a:endParaRPr>
          </a:p>
        </p:txBody>
      </p:sp>
      <p:sp>
        <p:nvSpPr>
          <p:cNvPr id="50" name="TextBox 49"/>
          <p:cNvSpPr txBox="1"/>
          <p:nvPr/>
        </p:nvSpPr>
        <p:spPr>
          <a:xfrm>
            <a:off x="6903797" y="1704421"/>
            <a:ext cx="3998395" cy="2677656"/>
          </a:xfrm>
          <a:prstGeom prst="rect">
            <a:avLst/>
          </a:prstGeom>
          <a:noFill/>
          <a:ln>
            <a:solidFill>
              <a:schemeClr val="tx1"/>
            </a:solidFill>
            <a:prstDash val="dash"/>
          </a:ln>
        </p:spPr>
        <p:txBody>
          <a:bodyPr wrap="square" rtlCol="1">
            <a:spAutoFit/>
          </a:bodyPr>
          <a:lstStyle/>
          <a:p>
            <a:pPr algn="r" rtl="1"/>
            <a:r>
              <a:rPr lang="fa-IR" sz="2400" b="1" dirty="0" smtClean="0">
                <a:solidFill>
                  <a:schemeClr val="tx2"/>
                </a:solidFill>
                <a:latin typeface="Adobe Arabic" panose="02040503050201020203" pitchFamily="18" charset="-78"/>
                <a:cs typeface="Adobe Arabic" panose="02040503050201020203" pitchFamily="18" charset="-78"/>
              </a:rPr>
              <a:t>آغازی برای:</a:t>
            </a:r>
          </a:p>
          <a:p>
            <a:pPr algn="r" rtl="1"/>
            <a:r>
              <a:rPr lang="fa-IR" sz="2400" b="1" dirty="0" smtClean="0">
                <a:solidFill>
                  <a:schemeClr val="tx2"/>
                </a:solidFill>
                <a:latin typeface="Adobe Arabic" panose="02040503050201020203" pitchFamily="18" charset="-78"/>
                <a:cs typeface="Adobe Arabic" panose="02040503050201020203" pitchFamily="18" charset="-78"/>
              </a:rPr>
              <a:t>برخورداری از الهام و معرفت با اتصال به غیب</a:t>
            </a:r>
          </a:p>
          <a:p>
            <a:pPr algn="r" rtl="1"/>
            <a:r>
              <a:rPr lang="fa-IR" sz="2400" b="1" dirty="0" smtClean="0">
                <a:solidFill>
                  <a:schemeClr val="tx2"/>
                </a:solidFill>
                <a:latin typeface="Adobe Arabic" panose="02040503050201020203" pitchFamily="18" charset="-78"/>
                <a:cs typeface="Adobe Arabic" panose="02040503050201020203" pitchFamily="18" charset="-78"/>
              </a:rPr>
              <a:t>انعکاس ذاکرانه نسبت به عجایب حکمت الهی</a:t>
            </a:r>
          </a:p>
          <a:p>
            <a:pPr algn="r" rtl="1"/>
            <a:r>
              <a:rPr lang="fa-IR" sz="2400" b="1" dirty="0" smtClean="0">
                <a:solidFill>
                  <a:schemeClr val="tx2"/>
                </a:solidFill>
                <a:latin typeface="Adobe Arabic" panose="02040503050201020203" pitchFamily="18" charset="-78"/>
                <a:cs typeface="Adobe Arabic" panose="02040503050201020203" pitchFamily="18" charset="-78"/>
              </a:rPr>
              <a:t>بیداری به واسطه مشاهدات مخلوقات</a:t>
            </a:r>
          </a:p>
          <a:p>
            <a:pPr algn="r" rtl="1"/>
            <a:r>
              <a:rPr lang="fa-IR" sz="2400" b="1" dirty="0" smtClean="0">
                <a:solidFill>
                  <a:schemeClr val="tx2"/>
                </a:solidFill>
                <a:latin typeface="Adobe Arabic" panose="02040503050201020203" pitchFamily="18" charset="-78"/>
                <a:cs typeface="Adobe Arabic" panose="02040503050201020203" pitchFamily="18" charset="-78"/>
              </a:rPr>
              <a:t>توجه به شکر نعمت ها و ذکر خداوند</a:t>
            </a:r>
          </a:p>
          <a:p>
            <a:pPr algn="r" rtl="1"/>
            <a:r>
              <a:rPr lang="fa-IR" sz="2400" b="1" dirty="0" smtClean="0">
                <a:solidFill>
                  <a:schemeClr val="tx2"/>
                </a:solidFill>
                <a:latin typeface="Adobe Arabic" panose="02040503050201020203" pitchFamily="18" charset="-78"/>
                <a:cs typeface="Adobe Arabic" panose="02040503050201020203" pitchFamily="18" charset="-78"/>
              </a:rPr>
              <a:t>فهم دستاوردهای وحی</a:t>
            </a:r>
          </a:p>
          <a:p>
            <a:pPr algn="r" rtl="1"/>
            <a:r>
              <a:rPr lang="fa-IR" sz="2400" b="1" dirty="0" smtClean="0">
                <a:solidFill>
                  <a:schemeClr val="tx2"/>
                </a:solidFill>
                <a:latin typeface="Adobe Arabic" panose="02040503050201020203" pitchFamily="18" charset="-78"/>
                <a:cs typeface="Adobe Arabic" panose="02040503050201020203" pitchFamily="18" charset="-78"/>
              </a:rPr>
              <a:t>سهولت در دستیابی به رضایت خداوند</a:t>
            </a:r>
            <a:endParaRPr lang="fa-IR" sz="2400" b="1" dirty="0">
              <a:solidFill>
                <a:schemeClr val="tx2"/>
              </a:solidFill>
              <a:latin typeface="Adobe Arabic" panose="02040503050201020203" pitchFamily="18" charset="-78"/>
              <a:cs typeface="Adobe Arabic" panose="02040503050201020203" pitchFamily="18" charset="-78"/>
            </a:endParaRPr>
          </a:p>
        </p:txBody>
      </p:sp>
      <p:cxnSp>
        <p:nvCxnSpPr>
          <p:cNvPr id="54" name="Elbow Connector 53"/>
          <p:cNvCxnSpPr>
            <a:stCxn id="23" idx="3"/>
            <a:endCxn id="50" idx="1"/>
          </p:cNvCxnSpPr>
          <p:nvPr/>
        </p:nvCxnSpPr>
        <p:spPr>
          <a:xfrm>
            <a:off x="6122298" y="2493403"/>
            <a:ext cx="781499" cy="549846"/>
          </a:xfrm>
          <a:prstGeom prst="bentConnector3">
            <a:avLst/>
          </a:prstGeom>
          <a:ln>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1" idx="3"/>
            <a:endCxn id="49" idx="1"/>
          </p:cNvCxnSpPr>
          <p:nvPr/>
        </p:nvCxnSpPr>
        <p:spPr>
          <a:xfrm>
            <a:off x="9168063" y="5806097"/>
            <a:ext cx="374011" cy="2234"/>
          </a:xfrm>
          <a:prstGeom prst="bentConnector3">
            <a:avLst/>
          </a:prstGeom>
          <a:ln>
            <a:solidFill>
              <a:schemeClr val="tx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76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3" grpId="0" animBg="1"/>
      <p:bldP spid="24" grpId="0" animBg="1"/>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7636" y="1949825"/>
            <a:ext cx="8041340" cy="2263940"/>
          </a:xfrm>
        </p:spPr>
        <p:txBody>
          <a:bodyPr>
            <a:normAutofit/>
          </a:bodyPr>
          <a:lstStyle/>
          <a:p>
            <a:pPr algn="r" rtl="1"/>
            <a:r>
              <a:rPr lang="fa-IR" sz="6600" b="1" dirty="0" smtClean="0">
                <a:latin typeface="Adobe Arabic" panose="02040503050201020203" pitchFamily="18" charset="-78"/>
                <a:cs typeface="Adobe Arabic" panose="02040503050201020203" pitchFamily="18" charset="-78"/>
              </a:rPr>
              <a:t>مرحله </a:t>
            </a:r>
            <a:r>
              <a:rPr lang="fa-IR" sz="6600" b="1" dirty="0" smtClean="0">
                <a:latin typeface="Adobe Arabic" panose="02040503050201020203" pitchFamily="18" charset="-78"/>
                <a:cs typeface="Adobe Arabic" panose="02040503050201020203" pitchFamily="18" charset="-78"/>
              </a:rPr>
              <a:t>ششم</a:t>
            </a:r>
            <a:r>
              <a:rPr lang="fa-IR" sz="6600" dirty="0" smtClean="0">
                <a:latin typeface="Adobe Arabic" panose="02040503050201020203" pitchFamily="18" charset="-78"/>
                <a:cs typeface="Adobe Arabic" panose="02040503050201020203" pitchFamily="18" charset="-78"/>
              </a:rPr>
              <a:t/>
            </a:r>
            <a:br>
              <a:rPr lang="fa-IR" sz="6600" dirty="0" smtClean="0">
                <a:latin typeface="Adobe Arabic" panose="02040503050201020203" pitchFamily="18" charset="-78"/>
                <a:cs typeface="Adobe Arabic" panose="02040503050201020203" pitchFamily="18" charset="-78"/>
              </a:rPr>
            </a:br>
            <a:r>
              <a:rPr lang="fa-IR" sz="6600" dirty="0">
                <a:latin typeface="Adobe Arabic" panose="02040503050201020203" pitchFamily="18" charset="-78"/>
                <a:cs typeface="Adobe Arabic" panose="02040503050201020203" pitchFamily="18" charset="-78"/>
              </a:rPr>
              <a:t>	</a:t>
            </a:r>
            <a:r>
              <a:rPr lang="fa-IR" sz="6600" b="1" dirty="0" smtClean="0">
                <a:latin typeface="Adobe Arabic" panose="02040503050201020203" pitchFamily="18" charset="-78"/>
                <a:cs typeface="Adobe Arabic" panose="02040503050201020203" pitchFamily="18" charset="-78"/>
              </a:rPr>
              <a:t>توجه به </a:t>
            </a:r>
            <a:r>
              <a:rPr lang="fa-IR" sz="6600" b="1" dirty="0" smtClean="0">
                <a:latin typeface="Adobe Arabic" panose="02040503050201020203" pitchFamily="18" charset="-78"/>
                <a:cs typeface="Adobe Arabic" panose="02040503050201020203" pitchFamily="18" charset="-78"/>
              </a:rPr>
              <a:t>بایدها و نبایدها</a:t>
            </a:r>
            <a:endParaRPr lang="en-US" sz="66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9859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Arabic" panose="02040503050201020203" pitchFamily="18" charset="-78"/>
                <a:cs typeface="Adobe Arabic" panose="02040503050201020203" pitchFamily="18" charset="-78"/>
              </a:rPr>
              <a:t>معرفی ویژگی های این مرحله:</a:t>
            </a:r>
            <a:endParaRPr lang="fa-IR"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851181"/>
              </p:ext>
            </p:extLst>
          </p:nvPr>
        </p:nvGraphicFramePr>
        <p:xfrm>
          <a:off x="132347" y="192505"/>
          <a:ext cx="10991267" cy="6665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1495548" y="1636295"/>
            <a:ext cx="1837577" cy="1837586"/>
            <a:chOff x="3731366" y="386265"/>
            <a:chExt cx="1837577" cy="1837586"/>
          </a:xfrm>
          <a:solidFill>
            <a:schemeClr val="accent3">
              <a:lumMod val="60000"/>
              <a:lumOff val="40000"/>
            </a:schemeClr>
          </a:solidFill>
        </p:grpSpPr>
        <p:sp>
          <p:nvSpPr>
            <p:cNvPr id="6" name="Oval 5"/>
            <p:cNvSpPr/>
            <p:nvPr/>
          </p:nvSpPr>
          <p:spPr>
            <a:xfrm>
              <a:off x="3731366" y="386265"/>
              <a:ext cx="1837577" cy="1837586"/>
            </a:xfrm>
            <a:prstGeom prst="ellipse">
              <a:avLst/>
            </a:prstGeom>
            <a:grp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7" name="Oval 4"/>
            <p:cNvSpPr/>
            <p:nvPr/>
          </p:nvSpPr>
          <p:spPr>
            <a:xfrm>
              <a:off x="4000473" y="655373"/>
              <a:ext cx="1299363" cy="129937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64770" tIns="64770" rIns="64770" bIns="64770" numCol="1" spcCol="1270" anchor="ctr" anchorCtr="0">
              <a:noAutofit/>
            </a:bodyPr>
            <a:lstStyle/>
            <a:p>
              <a:pPr lvl="0" algn="ctr" rtl="1"/>
              <a:r>
                <a:rPr lang="fa-IR" sz="2400" dirty="0" smtClean="0">
                  <a:latin typeface="Adobe Arabic" panose="02040503050201020203" pitchFamily="18" charset="-78"/>
                  <a:cs typeface="Adobe Arabic" panose="02040503050201020203" pitchFamily="18" charset="-78"/>
                </a:rPr>
                <a:t>مداومت در انجام بایدها و ترک نبایدها</a:t>
              </a:r>
              <a:endParaRPr lang="fa-IR" sz="2400" dirty="0">
                <a:latin typeface="Adobe Arabic" panose="02040503050201020203" pitchFamily="18" charset="-78"/>
                <a:cs typeface="Adobe Arabic" panose="02040503050201020203" pitchFamily="18" charset="-78"/>
              </a:endParaRPr>
            </a:p>
          </p:txBody>
        </p:sp>
      </p:grpSp>
    </p:spTree>
    <p:extLst>
      <p:ext uri="{BB962C8B-B14F-4D97-AF65-F5344CB8AC3E}">
        <p14:creationId xmlns:p14="http://schemas.microsoft.com/office/powerpoint/2010/main" val="28532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EEC00588-4DCF-41CA-B3F7-2A0B27448C0F}"/>
                                            </p:graphicEl>
                                          </p:spTgt>
                                        </p:tgtEl>
                                        <p:attrNameLst>
                                          <p:attrName>style.visibility</p:attrName>
                                        </p:attrNameLst>
                                      </p:cBhvr>
                                      <p:to>
                                        <p:strVal val="visible"/>
                                      </p:to>
                                    </p:set>
                                    <p:animEffect transition="in" filter="fade">
                                      <p:cBhvr>
                                        <p:cTn id="7" dur="1000"/>
                                        <p:tgtEl>
                                          <p:spTgt spid="4">
                                            <p:graphicEl>
                                              <a:dgm id="{EEC00588-4DCF-41CA-B3F7-2A0B27448C0F}"/>
                                            </p:graphicEl>
                                          </p:spTgt>
                                        </p:tgtEl>
                                      </p:cBhvr>
                                    </p:animEffect>
                                    <p:anim calcmode="lin" valueType="num">
                                      <p:cBhvr>
                                        <p:cTn id="8" dur="1000" fill="hold"/>
                                        <p:tgtEl>
                                          <p:spTgt spid="4">
                                            <p:graphicEl>
                                              <a:dgm id="{EEC00588-4DCF-41CA-B3F7-2A0B27448C0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EEC00588-4DCF-41CA-B3F7-2A0B27448C0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C46979AD-B685-44E8-BD01-4667A2FC79DF}"/>
                                            </p:graphicEl>
                                          </p:spTgt>
                                        </p:tgtEl>
                                        <p:attrNameLst>
                                          <p:attrName>style.visibility</p:attrName>
                                        </p:attrNameLst>
                                      </p:cBhvr>
                                      <p:to>
                                        <p:strVal val="visible"/>
                                      </p:to>
                                    </p:set>
                                    <p:animEffect transition="in" filter="fade">
                                      <p:cBhvr>
                                        <p:cTn id="14" dur="1000"/>
                                        <p:tgtEl>
                                          <p:spTgt spid="4">
                                            <p:graphicEl>
                                              <a:dgm id="{C46979AD-B685-44E8-BD01-4667A2FC79DF}"/>
                                            </p:graphicEl>
                                          </p:spTgt>
                                        </p:tgtEl>
                                      </p:cBhvr>
                                    </p:animEffect>
                                    <p:anim calcmode="lin" valueType="num">
                                      <p:cBhvr>
                                        <p:cTn id="15" dur="1000" fill="hold"/>
                                        <p:tgtEl>
                                          <p:spTgt spid="4">
                                            <p:graphicEl>
                                              <a:dgm id="{C46979AD-B685-44E8-BD01-4667A2FC79DF}"/>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C46979AD-B685-44E8-BD01-4667A2FC79DF}"/>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16CFEE09-DC9A-4F85-BBA3-183514F3DC1C}"/>
                                            </p:graphicEl>
                                          </p:spTgt>
                                        </p:tgtEl>
                                        <p:attrNameLst>
                                          <p:attrName>style.visibility</p:attrName>
                                        </p:attrNameLst>
                                      </p:cBhvr>
                                      <p:to>
                                        <p:strVal val="visible"/>
                                      </p:to>
                                    </p:set>
                                    <p:animEffect transition="in" filter="fade">
                                      <p:cBhvr>
                                        <p:cTn id="19" dur="1000"/>
                                        <p:tgtEl>
                                          <p:spTgt spid="4">
                                            <p:graphicEl>
                                              <a:dgm id="{16CFEE09-DC9A-4F85-BBA3-183514F3DC1C}"/>
                                            </p:graphicEl>
                                          </p:spTgt>
                                        </p:tgtEl>
                                      </p:cBhvr>
                                    </p:animEffect>
                                    <p:anim calcmode="lin" valueType="num">
                                      <p:cBhvr>
                                        <p:cTn id="20" dur="1000" fill="hold"/>
                                        <p:tgtEl>
                                          <p:spTgt spid="4">
                                            <p:graphicEl>
                                              <a:dgm id="{16CFEE09-DC9A-4F85-BBA3-183514F3DC1C}"/>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16CFEE09-DC9A-4F85-BBA3-183514F3DC1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graphicEl>
                                              <a:dgm id="{4FC03A42-E441-4971-A90F-B08A6081F27C}"/>
                                            </p:graphicEl>
                                          </p:spTgt>
                                        </p:tgtEl>
                                        <p:attrNameLst>
                                          <p:attrName>style.visibility</p:attrName>
                                        </p:attrNameLst>
                                      </p:cBhvr>
                                      <p:to>
                                        <p:strVal val="visible"/>
                                      </p:to>
                                    </p:set>
                                    <p:animEffect transition="in" filter="fade">
                                      <p:cBhvr>
                                        <p:cTn id="24" dur="1000"/>
                                        <p:tgtEl>
                                          <p:spTgt spid="4">
                                            <p:graphicEl>
                                              <a:dgm id="{4FC03A42-E441-4971-A90F-B08A6081F27C}"/>
                                            </p:graphicEl>
                                          </p:spTgt>
                                        </p:tgtEl>
                                      </p:cBhvr>
                                    </p:animEffect>
                                    <p:anim calcmode="lin" valueType="num">
                                      <p:cBhvr>
                                        <p:cTn id="25" dur="1000" fill="hold"/>
                                        <p:tgtEl>
                                          <p:spTgt spid="4">
                                            <p:graphicEl>
                                              <a:dgm id="{4FC03A42-E441-4971-A90F-B08A6081F27C}"/>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4FC03A42-E441-4971-A90F-B08A6081F27C}"/>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graphicEl>
                                              <a:dgm id="{DBA96B00-3185-4E03-B4CD-C1E6F6749912}"/>
                                            </p:graphicEl>
                                          </p:spTgt>
                                        </p:tgtEl>
                                        <p:attrNameLst>
                                          <p:attrName>style.visibility</p:attrName>
                                        </p:attrNameLst>
                                      </p:cBhvr>
                                      <p:to>
                                        <p:strVal val="visible"/>
                                      </p:to>
                                    </p:set>
                                    <p:animEffect transition="in" filter="fade">
                                      <p:cBhvr>
                                        <p:cTn id="31" dur="1000"/>
                                        <p:tgtEl>
                                          <p:spTgt spid="4">
                                            <p:graphicEl>
                                              <a:dgm id="{DBA96B00-3185-4E03-B4CD-C1E6F6749912}"/>
                                            </p:graphicEl>
                                          </p:spTgt>
                                        </p:tgtEl>
                                      </p:cBhvr>
                                    </p:animEffect>
                                    <p:anim calcmode="lin" valueType="num">
                                      <p:cBhvr>
                                        <p:cTn id="32" dur="1000" fill="hold"/>
                                        <p:tgtEl>
                                          <p:spTgt spid="4">
                                            <p:graphicEl>
                                              <a:dgm id="{DBA96B00-3185-4E03-B4CD-C1E6F6749912}"/>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DBA96B00-3185-4E03-B4CD-C1E6F6749912}"/>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graphicEl>
                                              <a:dgm id="{7F92905A-DC4D-4CE4-B94E-3523F2BD1709}"/>
                                            </p:graphicEl>
                                          </p:spTgt>
                                        </p:tgtEl>
                                        <p:attrNameLst>
                                          <p:attrName>style.visibility</p:attrName>
                                        </p:attrNameLst>
                                      </p:cBhvr>
                                      <p:to>
                                        <p:strVal val="visible"/>
                                      </p:to>
                                    </p:set>
                                    <p:animEffect transition="in" filter="fade">
                                      <p:cBhvr>
                                        <p:cTn id="36" dur="1000"/>
                                        <p:tgtEl>
                                          <p:spTgt spid="4">
                                            <p:graphicEl>
                                              <a:dgm id="{7F92905A-DC4D-4CE4-B94E-3523F2BD1709}"/>
                                            </p:graphicEl>
                                          </p:spTgt>
                                        </p:tgtEl>
                                      </p:cBhvr>
                                    </p:animEffect>
                                    <p:anim calcmode="lin" valueType="num">
                                      <p:cBhvr>
                                        <p:cTn id="37" dur="1000" fill="hold"/>
                                        <p:tgtEl>
                                          <p:spTgt spid="4">
                                            <p:graphicEl>
                                              <a:dgm id="{7F92905A-DC4D-4CE4-B94E-3523F2BD1709}"/>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7F92905A-DC4D-4CE4-B94E-3523F2BD1709}"/>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graphicEl>
                                              <a:dgm id="{1FA9C104-02D1-4F72-A1E5-432936CF1C27}"/>
                                            </p:graphicEl>
                                          </p:spTgt>
                                        </p:tgtEl>
                                        <p:attrNameLst>
                                          <p:attrName>style.visibility</p:attrName>
                                        </p:attrNameLst>
                                      </p:cBhvr>
                                      <p:to>
                                        <p:strVal val="visible"/>
                                      </p:to>
                                    </p:set>
                                    <p:animEffect transition="in" filter="fade">
                                      <p:cBhvr>
                                        <p:cTn id="43" dur="1000"/>
                                        <p:tgtEl>
                                          <p:spTgt spid="4">
                                            <p:graphicEl>
                                              <a:dgm id="{1FA9C104-02D1-4F72-A1E5-432936CF1C27}"/>
                                            </p:graphicEl>
                                          </p:spTgt>
                                        </p:tgtEl>
                                      </p:cBhvr>
                                    </p:animEffect>
                                    <p:anim calcmode="lin" valueType="num">
                                      <p:cBhvr>
                                        <p:cTn id="44" dur="1000" fill="hold"/>
                                        <p:tgtEl>
                                          <p:spTgt spid="4">
                                            <p:graphicEl>
                                              <a:dgm id="{1FA9C104-02D1-4F72-A1E5-432936CF1C27}"/>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1FA9C104-02D1-4F72-A1E5-432936CF1C2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41644642-85BE-4076-BDCC-840F948D65C2}"/>
                                            </p:graphicEl>
                                          </p:spTgt>
                                        </p:tgtEl>
                                        <p:attrNameLst>
                                          <p:attrName>style.visibility</p:attrName>
                                        </p:attrNameLst>
                                      </p:cBhvr>
                                      <p:to>
                                        <p:strVal val="visible"/>
                                      </p:to>
                                    </p:set>
                                    <p:animEffect transition="in" filter="fade">
                                      <p:cBhvr>
                                        <p:cTn id="50" dur="1000"/>
                                        <p:tgtEl>
                                          <p:spTgt spid="4">
                                            <p:graphicEl>
                                              <a:dgm id="{41644642-85BE-4076-BDCC-840F948D65C2}"/>
                                            </p:graphicEl>
                                          </p:spTgt>
                                        </p:tgtEl>
                                      </p:cBhvr>
                                    </p:animEffect>
                                    <p:anim calcmode="lin" valueType="num">
                                      <p:cBhvr>
                                        <p:cTn id="51" dur="1000" fill="hold"/>
                                        <p:tgtEl>
                                          <p:spTgt spid="4">
                                            <p:graphicEl>
                                              <a:dgm id="{41644642-85BE-4076-BDCC-840F948D65C2}"/>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41644642-85BE-4076-BDCC-840F948D65C2}"/>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2CA9EF68-013F-45BC-9012-039A0059A0AB}"/>
                                            </p:graphicEl>
                                          </p:spTgt>
                                        </p:tgtEl>
                                        <p:attrNameLst>
                                          <p:attrName>style.visibility</p:attrName>
                                        </p:attrNameLst>
                                      </p:cBhvr>
                                      <p:to>
                                        <p:strVal val="visible"/>
                                      </p:to>
                                    </p:set>
                                    <p:animEffect transition="in" filter="fade">
                                      <p:cBhvr>
                                        <p:cTn id="55" dur="1000"/>
                                        <p:tgtEl>
                                          <p:spTgt spid="4">
                                            <p:graphicEl>
                                              <a:dgm id="{2CA9EF68-013F-45BC-9012-039A0059A0AB}"/>
                                            </p:graphicEl>
                                          </p:spTgt>
                                        </p:tgtEl>
                                      </p:cBhvr>
                                    </p:animEffect>
                                    <p:anim calcmode="lin" valueType="num">
                                      <p:cBhvr>
                                        <p:cTn id="56" dur="1000" fill="hold"/>
                                        <p:tgtEl>
                                          <p:spTgt spid="4">
                                            <p:graphicEl>
                                              <a:dgm id="{2CA9EF68-013F-45BC-9012-039A0059A0AB}"/>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2CA9EF68-013F-45BC-9012-039A0059A0AB}"/>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graphicEl>
                                              <a:dgm id="{D5C2B37F-1D39-45C1-842C-84F8BAE04C51}"/>
                                            </p:graphicEl>
                                          </p:spTgt>
                                        </p:tgtEl>
                                        <p:attrNameLst>
                                          <p:attrName>style.visibility</p:attrName>
                                        </p:attrNameLst>
                                      </p:cBhvr>
                                      <p:to>
                                        <p:strVal val="visible"/>
                                      </p:to>
                                    </p:set>
                                    <p:animEffect transition="in" filter="fade">
                                      <p:cBhvr>
                                        <p:cTn id="60" dur="1000"/>
                                        <p:tgtEl>
                                          <p:spTgt spid="4">
                                            <p:graphicEl>
                                              <a:dgm id="{D5C2B37F-1D39-45C1-842C-84F8BAE04C51}"/>
                                            </p:graphicEl>
                                          </p:spTgt>
                                        </p:tgtEl>
                                      </p:cBhvr>
                                    </p:animEffect>
                                    <p:anim calcmode="lin" valueType="num">
                                      <p:cBhvr>
                                        <p:cTn id="61" dur="1000" fill="hold"/>
                                        <p:tgtEl>
                                          <p:spTgt spid="4">
                                            <p:graphicEl>
                                              <a:dgm id="{D5C2B37F-1D39-45C1-842C-84F8BAE04C51}"/>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D5C2B37F-1D39-45C1-842C-84F8BAE04C51}"/>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طرح اولیه تعلیم و تزکیه در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8898121" y="1335505"/>
            <a:ext cx="2883414" cy="4962202"/>
          </a:xfrm>
        </p:spPr>
        <p:txBody>
          <a:bodyPr>
            <a:normAutofit fontScale="92500" lnSpcReduction="10000"/>
          </a:bodyPr>
          <a:lstStyle/>
          <a:p>
            <a:pPr algn="r" rtl="1"/>
            <a:r>
              <a:rPr lang="fa-IR" dirty="0" smtClean="0">
                <a:latin typeface="Adobe Arabic" panose="02040503050201020203" pitchFamily="18" charset="-78"/>
                <a:cs typeface="Adobe Arabic" panose="02040503050201020203" pitchFamily="18" charset="-78"/>
              </a:rPr>
              <a:t>فرزند خود به ضرورت بیدها و نبایدها پی ببرد</a:t>
            </a:r>
          </a:p>
          <a:p>
            <a:pPr algn="r" rtl="1"/>
            <a:r>
              <a:rPr lang="fa-IR" dirty="0" smtClean="0">
                <a:latin typeface="Adobe Arabic" panose="02040503050201020203" pitchFamily="18" charset="-78"/>
                <a:cs typeface="Adobe Arabic" panose="02040503050201020203" pitchFamily="18" charset="-78"/>
              </a:rPr>
              <a:t>لازم است به صورت آگاهانه و نه از روی عادت، بر انجام صحیح مطابق بایدها و نبایدها عمل کند.</a:t>
            </a:r>
          </a:p>
          <a:p>
            <a:pPr algn="r" rtl="1"/>
            <a:r>
              <a:rPr lang="fa-IR" dirty="0" smtClean="0">
                <a:latin typeface="Adobe Arabic" panose="02040503050201020203" pitchFamily="18" charset="-78"/>
                <a:cs typeface="Adobe Arabic" panose="02040503050201020203" pitchFamily="18" charset="-78"/>
              </a:rPr>
              <a:t>لازم است والدین و مربیان بصورت مستقیم به فرزند اوامر و نواهی ویژه ای را در موضوعات مختلف داشته باشند.</a:t>
            </a:r>
          </a:p>
          <a:p>
            <a:pPr algn="r" rtl="1"/>
            <a:r>
              <a:rPr lang="fa-IR" dirty="0" smtClean="0">
                <a:latin typeface="Adobe Arabic" panose="02040503050201020203" pitchFamily="18" charset="-78"/>
                <a:cs typeface="Adobe Arabic" panose="02040503050201020203" pitchFamily="18" charset="-78"/>
              </a:rPr>
              <a:t>در ارائه این اوامر و نواهی لازم است حس همکاری و همراهی طفل بر انگیخته شود.</a:t>
            </a:r>
          </a:p>
        </p:txBody>
      </p:sp>
      <p:sp>
        <p:nvSpPr>
          <p:cNvPr id="20" name="Rounded Rectangle 19"/>
          <p:cNvSpPr/>
          <p:nvPr/>
        </p:nvSpPr>
        <p:spPr>
          <a:xfrm>
            <a:off x="184430" y="2529146"/>
            <a:ext cx="1600200" cy="2232212"/>
          </a:xfrm>
          <a:prstGeom prst="roundRect">
            <a:avLst/>
          </a:prstGeom>
          <a:solidFill>
            <a:srgbClr val="F4DA1A"/>
          </a:solid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chemeClr val="tx2"/>
                </a:solidFill>
                <a:latin typeface="Adobe Arabic" panose="02040503050201020203" pitchFamily="18" charset="-78"/>
                <a:cs typeface="Adobe Arabic" panose="02040503050201020203" pitchFamily="18" charset="-78"/>
              </a:rPr>
              <a:t>درگیر کردن  توجه طفل نسبت به </a:t>
            </a:r>
            <a:r>
              <a:rPr lang="fa-IR" sz="2400" b="1" dirty="0" smtClean="0">
                <a:solidFill>
                  <a:schemeClr val="tx2"/>
                </a:solidFill>
                <a:latin typeface="Adobe Arabic" panose="02040503050201020203" pitchFamily="18" charset="-78"/>
                <a:cs typeface="Adobe Arabic" panose="02040503050201020203" pitchFamily="18" charset="-78"/>
              </a:rPr>
              <a:t>بایدها و نباید های الهی</a:t>
            </a:r>
            <a:endParaRPr lang="fa-IR" sz="2400" b="1" dirty="0">
              <a:solidFill>
                <a:schemeClr val="tx2"/>
              </a:solidFill>
              <a:latin typeface="Adobe Arabic" panose="02040503050201020203" pitchFamily="18" charset="-78"/>
              <a:cs typeface="Adobe Arabic" panose="02040503050201020203" pitchFamily="18" charset="-78"/>
            </a:endParaRPr>
          </a:p>
        </p:txBody>
      </p:sp>
      <p:sp>
        <p:nvSpPr>
          <p:cNvPr id="22" name="Rounded Rectangle 21"/>
          <p:cNvSpPr/>
          <p:nvPr/>
        </p:nvSpPr>
        <p:spPr>
          <a:xfrm>
            <a:off x="2595278" y="149822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تعبد</a:t>
            </a:r>
            <a:endParaRPr lang="fa-IR" sz="2000" b="1" dirty="0">
              <a:latin typeface="Adobe Arabic" panose="02040503050201020203" pitchFamily="18" charset="-78"/>
              <a:cs typeface="Adobe Arabic" panose="02040503050201020203" pitchFamily="18" charset="-78"/>
            </a:endParaRPr>
          </a:p>
        </p:txBody>
      </p:sp>
      <p:sp>
        <p:nvSpPr>
          <p:cNvPr id="26" name="Rounded Rectangle 25"/>
          <p:cNvSpPr/>
          <p:nvPr/>
        </p:nvSpPr>
        <p:spPr>
          <a:xfrm>
            <a:off x="2595282" y="2247897"/>
            <a:ext cx="1761565" cy="551330"/>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تمرین الهام و معرفت</a:t>
            </a:r>
            <a:endParaRPr lang="fa-IR" sz="2000" b="1" dirty="0">
              <a:latin typeface="Adobe Arabic" panose="02040503050201020203" pitchFamily="18" charset="-78"/>
              <a:cs typeface="Adobe Arabic" panose="02040503050201020203" pitchFamily="18" charset="-78"/>
            </a:endParaRPr>
          </a:p>
        </p:txBody>
      </p:sp>
      <p:sp>
        <p:nvSpPr>
          <p:cNvPr id="28" name="Rounded Rectangle 27"/>
          <p:cNvSpPr/>
          <p:nvPr/>
        </p:nvSpPr>
        <p:spPr>
          <a:xfrm>
            <a:off x="2595281" y="2989723"/>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آشنایی با عجایب خلقت و حکمت آنها</a:t>
            </a:r>
            <a:endParaRPr lang="fa-IR" sz="2000" b="1" dirty="0">
              <a:latin typeface="Adobe Arabic" panose="02040503050201020203" pitchFamily="18" charset="-78"/>
              <a:cs typeface="Adobe Arabic" panose="02040503050201020203" pitchFamily="18" charset="-78"/>
            </a:endParaRPr>
          </a:p>
        </p:txBody>
      </p:sp>
      <p:sp>
        <p:nvSpPr>
          <p:cNvPr id="29" name="Rounded Rectangle 28"/>
          <p:cNvSpPr/>
          <p:nvPr/>
        </p:nvSpPr>
        <p:spPr>
          <a:xfrm>
            <a:off x="2595280" y="3739392"/>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تقویت مشاهده</a:t>
            </a:r>
            <a:endParaRPr lang="fa-IR" sz="2000" b="1" dirty="0">
              <a:latin typeface="Adobe Arabic" panose="02040503050201020203" pitchFamily="18" charset="-78"/>
              <a:cs typeface="Adobe Arabic" panose="02040503050201020203" pitchFamily="18" charset="-78"/>
            </a:endParaRPr>
          </a:p>
        </p:txBody>
      </p:sp>
      <p:sp>
        <p:nvSpPr>
          <p:cNvPr id="30" name="Rounded Rectangle 29"/>
          <p:cNvSpPr/>
          <p:nvPr/>
        </p:nvSpPr>
        <p:spPr>
          <a:xfrm>
            <a:off x="2595279" y="448121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نعمت شناسی و استفاده از نعمت</a:t>
            </a:r>
            <a:endParaRPr lang="fa-IR" sz="2000" b="1" dirty="0">
              <a:latin typeface="Adobe Arabic" panose="02040503050201020203" pitchFamily="18" charset="-78"/>
              <a:cs typeface="Adobe Arabic" panose="02040503050201020203" pitchFamily="18" charset="-78"/>
            </a:endParaRPr>
          </a:p>
        </p:txBody>
      </p:sp>
      <p:sp>
        <p:nvSpPr>
          <p:cNvPr id="31" name="Rounded Rectangle 30"/>
          <p:cNvSpPr/>
          <p:nvPr/>
        </p:nvSpPr>
        <p:spPr>
          <a:xfrm>
            <a:off x="2595278" y="5230887"/>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آموزش قرآن</a:t>
            </a:r>
            <a:endParaRPr lang="fa-IR" sz="2000" b="1" dirty="0">
              <a:latin typeface="Adobe Arabic" panose="02040503050201020203" pitchFamily="18" charset="-78"/>
              <a:cs typeface="Adobe Arabic" panose="02040503050201020203" pitchFamily="18" charset="-78"/>
            </a:endParaRPr>
          </a:p>
        </p:txBody>
      </p:sp>
      <p:sp>
        <p:nvSpPr>
          <p:cNvPr id="32" name="Rounded Rectangle 31"/>
          <p:cNvSpPr/>
          <p:nvPr/>
        </p:nvSpPr>
        <p:spPr>
          <a:xfrm>
            <a:off x="4504764" y="15060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اجتماعی</a:t>
            </a:r>
            <a:endParaRPr lang="fa-IR" sz="3200" b="1" dirty="0">
              <a:latin typeface="Adobe Arabic" panose="02040503050201020203" pitchFamily="18" charset="-78"/>
              <a:cs typeface="Adobe Arabic" panose="02040503050201020203" pitchFamily="18" charset="-78"/>
            </a:endParaRPr>
          </a:p>
        </p:txBody>
      </p:sp>
      <p:sp>
        <p:nvSpPr>
          <p:cNvPr id="33" name="Rounded Rectangle 32"/>
          <p:cNvSpPr/>
          <p:nvPr/>
        </p:nvSpPr>
        <p:spPr>
          <a:xfrm>
            <a:off x="4504763" y="2247897"/>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بنیادی </a:t>
            </a:r>
            <a:r>
              <a:rPr lang="fa-IR" sz="2000" b="1" dirty="0" smtClean="0">
                <a:latin typeface="Adobe Arabic" panose="02040503050201020203" pitchFamily="18" charset="-78"/>
                <a:cs typeface="Adobe Arabic" panose="02040503050201020203" pitchFamily="18" charset="-78"/>
              </a:rPr>
              <a:t>یا</a:t>
            </a:r>
            <a:r>
              <a:rPr lang="fa-IR" sz="3200" b="1" dirty="0" smtClean="0">
                <a:latin typeface="Adobe Arabic" panose="02040503050201020203" pitchFamily="18" charset="-78"/>
                <a:cs typeface="Adobe Arabic" panose="02040503050201020203" pitchFamily="18" charset="-78"/>
              </a:rPr>
              <a:t> تفکر انتزاعی</a:t>
            </a:r>
            <a:endParaRPr lang="fa-IR" sz="3200" b="1" dirty="0">
              <a:latin typeface="Adobe Arabic" panose="02040503050201020203" pitchFamily="18" charset="-78"/>
              <a:cs typeface="Adobe Arabic" panose="02040503050201020203" pitchFamily="18" charset="-78"/>
            </a:endParaRPr>
          </a:p>
        </p:txBody>
      </p:sp>
      <p:sp>
        <p:nvSpPr>
          <p:cNvPr id="34" name="Rounded Rectangle 33"/>
          <p:cNvSpPr/>
          <p:nvPr/>
        </p:nvSpPr>
        <p:spPr>
          <a:xfrm>
            <a:off x="4504762" y="3741619"/>
            <a:ext cx="1761565" cy="1293155"/>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مشاهده ای</a:t>
            </a:r>
            <a:endParaRPr lang="fa-IR" sz="3200" b="1" dirty="0">
              <a:latin typeface="Adobe Arabic" panose="02040503050201020203" pitchFamily="18" charset="-78"/>
              <a:cs typeface="Adobe Arabic" panose="02040503050201020203" pitchFamily="18" charset="-78"/>
            </a:endParaRPr>
          </a:p>
        </p:txBody>
      </p:sp>
      <p:sp>
        <p:nvSpPr>
          <p:cNvPr id="35" name="Rounded Rectangle 34"/>
          <p:cNvSpPr/>
          <p:nvPr/>
        </p:nvSpPr>
        <p:spPr>
          <a:xfrm>
            <a:off x="4504761" y="5225271"/>
            <a:ext cx="1761565" cy="551329"/>
          </a:xfrm>
          <a:prstGeom prst="roundRect">
            <a:avLst/>
          </a:prstGeom>
          <a:solidFill>
            <a:schemeClr val="accent3">
              <a:lumMod val="75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تفکر شنیداری</a:t>
            </a:r>
            <a:endParaRPr lang="fa-IR" sz="3200" b="1" dirty="0">
              <a:latin typeface="Adobe Arabic" panose="02040503050201020203" pitchFamily="18" charset="-78"/>
              <a:cs typeface="Adobe Arabic" panose="02040503050201020203" pitchFamily="18" charset="-78"/>
            </a:endParaRPr>
          </a:p>
        </p:txBody>
      </p:sp>
      <p:sp>
        <p:nvSpPr>
          <p:cNvPr id="36" name="Rounded Rectangle 35"/>
          <p:cNvSpPr/>
          <p:nvPr/>
        </p:nvSpPr>
        <p:spPr>
          <a:xfrm>
            <a:off x="6788848" y="2323544"/>
            <a:ext cx="1586753" cy="2435016"/>
          </a:xfrm>
          <a:prstGeom prst="roundRect">
            <a:avLst/>
          </a:prstGeom>
          <a:solidFill>
            <a:schemeClr val="accent3">
              <a:lumMod val="5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آموزش نطق و کلام همراه با کتابت و مکتب</a:t>
            </a:r>
            <a:endParaRPr lang="fa-IR" sz="3200" b="1" dirty="0">
              <a:latin typeface="Adobe Arabic" panose="02040503050201020203" pitchFamily="18" charset="-78"/>
              <a:cs typeface="Adobe Arabic" panose="02040503050201020203" pitchFamily="18" charset="-78"/>
            </a:endParaRPr>
          </a:p>
        </p:txBody>
      </p:sp>
      <p:sp>
        <p:nvSpPr>
          <p:cNvPr id="24" name="Multiply 23"/>
          <p:cNvSpPr/>
          <p:nvPr/>
        </p:nvSpPr>
        <p:spPr>
          <a:xfrm>
            <a:off x="1732755" y="317236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Plus 36"/>
          <p:cNvSpPr/>
          <p:nvPr/>
        </p:nvSpPr>
        <p:spPr>
          <a:xfrm>
            <a:off x="6266325" y="3314130"/>
            <a:ext cx="522522" cy="6398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9" name="Straight Arrow Connector 38"/>
          <p:cNvCxnSpPr/>
          <p:nvPr/>
        </p:nvCxnSpPr>
        <p:spPr>
          <a:xfrm flipH="1" flipV="1">
            <a:off x="1344706" y="6199095"/>
            <a:ext cx="6817659" cy="201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0" y="5761166"/>
            <a:ext cx="2116285" cy="830997"/>
          </a:xfrm>
          <a:prstGeom prst="rect">
            <a:avLst/>
          </a:prstGeom>
          <a:noFill/>
        </p:spPr>
        <p:txBody>
          <a:bodyPr wrap="none" rtlCol="1">
            <a:spAutoFit/>
          </a:bodyPr>
          <a:lstStyle/>
          <a:p>
            <a:pPr rtl="1"/>
            <a:r>
              <a:rPr lang="fa-IR" sz="2400" dirty="0" smtClean="0">
                <a:latin typeface="Adobe Arabic" panose="02040503050201020203" pitchFamily="18" charset="-78"/>
                <a:cs typeface="Adobe Arabic" panose="02040503050201020203" pitchFamily="18" charset="-78"/>
              </a:rPr>
              <a:t>علم، توان و ادب</a:t>
            </a:r>
          </a:p>
          <a:p>
            <a:pPr rtl="1"/>
            <a:r>
              <a:rPr lang="fa-IR" sz="2400" dirty="0" smtClean="0">
                <a:latin typeface="Adobe Arabic" panose="02040503050201020203" pitchFamily="18" charset="-78"/>
                <a:cs typeface="Adobe Arabic" panose="02040503050201020203" pitchFamily="18" charset="-78"/>
              </a:rPr>
              <a:t>پیرامون </a:t>
            </a:r>
            <a:r>
              <a:rPr lang="fa-IR" sz="2400" dirty="0" smtClean="0">
                <a:latin typeface="Adobe Arabic" panose="02040503050201020203" pitchFamily="18" charset="-78"/>
                <a:cs typeface="Adobe Arabic" panose="02040503050201020203" pitchFamily="18" charset="-78"/>
              </a:rPr>
              <a:t>بایدها و نبایدها</a:t>
            </a:r>
            <a:endParaRPr lang="fa-IR" sz="2400" dirty="0">
              <a:latin typeface="Adobe Arabic" panose="02040503050201020203" pitchFamily="18" charset="-78"/>
              <a:cs typeface="Adobe Arabic" panose="02040503050201020203" pitchFamily="18" charset="-78"/>
            </a:endParaRPr>
          </a:p>
        </p:txBody>
      </p:sp>
      <p:sp>
        <p:nvSpPr>
          <p:cNvPr id="41" name="Rounded Rectangle 40"/>
          <p:cNvSpPr/>
          <p:nvPr/>
        </p:nvSpPr>
        <p:spPr>
          <a:xfrm>
            <a:off x="2851485" y="6343058"/>
            <a:ext cx="4701928" cy="361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مرحله </a:t>
            </a:r>
            <a:r>
              <a:rPr lang="fa-IR" dirty="0" smtClean="0"/>
              <a:t>ششم، </a:t>
            </a:r>
            <a:r>
              <a:rPr lang="fa-IR" dirty="0" smtClean="0"/>
              <a:t>توجه دادن طفل </a:t>
            </a:r>
            <a:r>
              <a:rPr lang="fa-IR" dirty="0" smtClean="0"/>
              <a:t>نسبت به بایدها و نبایدهای الهی</a:t>
            </a:r>
            <a:endParaRPr lang="fa-IR" dirty="0"/>
          </a:p>
        </p:txBody>
      </p:sp>
    </p:spTree>
    <p:extLst>
      <p:ext uri="{BB962C8B-B14F-4D97-AF65-F5344CB8AC3E}">
        <p14:creationId xmlns:p14="http://schemas.microsoft.com/office/powerpoint/2010/main" val="88888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938" y="0"/>
            <a:ext cx="10058402" cy="1219200"/>
          </a:xfrm>
        </p:spPr>
        <p:txBody>
          <a:bodyPr/>
          <a:lstStyle/>
          <a:p>
            <a:pPr algn="r" rtl="1"/>
            <a:r>
              <a:rPr lang="fa-IR" dirty="0" smtClean="0">
                <a:latin typeface="Adobe Arabic" panose="02040503050201020203" pitchFamily="18" charset="-78"/>
                <a:cs typeface="Adobe Arabic" panose="02040503050201020203" pitchFamily="18" charset="-78"/>
              </a:rPr>
              <a:t>برنامه های کلی در این مرحله:</a:t>
            </a:r>
            <a:endParaRPr lang="fa-IR"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7820525" y="1367588"/>
            <a:ext cx="3453063" cy="4732423"/>
          </a:xfrm>
        </p:spPr>
        <p:txBody>
          <a:bodyPr>
            <a:normAutofit/>
          </a:bodyPr>
          <a:lstStyle/>
          <a:p>
            <a:pPr algn="r" rtl="1"/>
            <a:r>
              <a:rPr lang="fa-IR" dirty="0" smtClean="0">
                <a:latin typeface="Adobe Arabic" panose="02040503050201020203" pitchFamily="18" charset="-78"/>
                <a:cs typeface="Adobe Arabic" panose="02040503050201020203" pitchFamily="18" charset="-78"/>
              </a:rPr>
              <a:t>موفقیت یا ناکامی والدین در این دوره با احتمال بالا به منزله هدایت و ضلالت فرزند است و اغلب شکست های انسان از این نقطه آغاز می شود. </a:t>
            </a:r>
          </a:p>
          <a:p>
            <a:pPr algn="r" rtl="1"/>
            <a:r>
              <a:rPr lang="fa-IR" dirty="0" smtClean="0">
                <a:latin typeface="Adobe Arabic" panose="02040503050201020203" pitchFamily="18" charset="-78"/>
                <a:cs typeface="Adobe Arabic" panose="02040503050201020203" pitchFamily="18" charset="-78"/>
              </a:rPr>
              <a:t>ظرافت در انجام برنامه ها به ویژه آنهایی که به باید و نباید ختم می شود به قدری است که افراط و تفریط در آن موجب ضایع شدن استعداد های معنوی طفل می شود.</a:t>
            </a:r>
            <a:endParaRPr lang="fa-IR" dirty="0">
              <a:latin typeface="Adobe Arabic" panose="02040503050201020203" pitchFamily="18" charset="-78"/>
              <a:cs typeface="Adobe Arabic" panose="02040503050201020203" pitchFamily="18" charset="-78"/>
            </a:endParaRPr>
          </a:p>
        </p:txBody>
      </p:sp>
      <p:graphicFrame>
        <p:nvGraphicFramePr>
          <p:cNvPr id="5" name="Diagram 4"/>
          <p:cNvGraphicFramePr/>
          <p:nvPr>
            <p:extLst>
              <p:ext uri="{D42A27DB-BD31-4B8C-83A1-F6EECF244321}">
                <p14:modId xmlns:p14="http://schemas.microsoft.com/office/powerpoint/2010/main" val="1251602352"/>
              </p:ext>
            </p:extLst>
          </p:nvPr>
        </p:nvGraphicFramePr>
        <p:xfrm>
          <a:off x="403477" y="96252"/>
          <a:ext cx="6887660" cy="6761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48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graphicEl>
                                              <a:dgm id="{02A6C26A-C613-47EE-B354-5077008C06A7}"/>
                                            </p:graphicEl>
                                          </p:spTgt>
                                        </p:tgtEl>
                                        <p:attrNameLst>
                                          <p:attrName>style.visibility</p:attrName>
                                        </p:attrNameLst>
                                      </p:cBhvr>
                                      <p:to>
                                        <p:strVal val="visible"/>
                                      </p:to>
                                    </p:set>
                                    <p:animEffect transition="in" filter="randombar(horizontal)">
                                      <p:cBhvr>
                                        <p:cTn id="7" dur="500"/>
                                        <p:tgtEl>
                                          <p:spTgt spid="5">
                                            <p:graphicEl>
                                              <a:dgm id="{02A6C26A-C613-47EE-B354-5077008C06A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FC93FCBD-FA18-4B06-9FCE-FB7B82B9765A}"/>
                                            </p:graphicEl>
                                          </p:spTgt>
                                        </p:tgtEl>
                                        <p:attrNameLst>
                                          <p:attrName>style.visibility</p:attrName>
                                        </p:attrNameLst>
                                      </p:cBhvr>
                                      <p:to>
                                        <p:strVal val="visible"/>
                                      </p:to>
                                    </p:set>
                                    <p:animEffect transition="in" filter="randombar(horizontal)">
                                      <p:cBhvr>
                                        <p:cTn id="12" dur="500"/>
                                        <p:tgtEl>
                                          <p:spTgt spid="5">
                                            <p:graphicEl>
                                              <a:dgm id="{FC93FCBD-FA18-4B06-9FCE-FB7B82B976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graphicEl>
                                              <a:dgm id="{54DD9481-CFD3-4D5E-BDDD-6C0ED2539776}"/>
                                            </p:graphicEl>
                                          </p:spTgt>
                                        </p:tgtEl>
                                        <p:attrNameLst>
                                          <p:attrName>style.visibility</p:attrName>
                                        </p:attrNameLst>
                                      </p:cBhvr>
                                      <p:to>
                                        <p:strVal val="visible"/>
                                      </p:to>
                                    </p:set>
                                    <p:animEffect transition="in" filter="randombar(horizontal)">
                                      <p:cBhvr>
                                        <p:cTn id="17" dur="500"/>
                                        <p:tgtEl>
                                          <p:spTgt spid="5">
                                            <p:graphicEl>
                                              <a:dgm id="{54DD9481-CFD3-4D5E-BDDD-6C0ED253977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graphicEl>
                                              <a:dgm id="{F07063F0-E3B6-4864-BF47-C8FAB31678A8}"/>
                                            </p:graphicEl>
                                          </p:spTgt>
                                        </p:tgtEl>
                                        <p:attrNameLst>
                                          <p:attrName>style.visibility</p:attrName>
                                        </p:attrNameLst>
                                      </p:cBhvr>
                                      <p:to>
                                        <p:strVal val="visible"/>
                                      </p:to>
                                    </p:set>
                                    <p:animEffect transition="in" filter="randombar(horizontal)">
                                      <p:cBhvr>
                                        <p:cTn id="22" dur="500"/>
                                        <p:tgtEl>
                                          <p:spTgt spid="5">
                                            <p:graphicEl>
                                              <a:dgm id="{F07063F0-E3B6-4864-BF47-C8FAB31678A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graphicEl>
                                              <a:dgm id="{D1AE74FD-F646-40D9-A3D3-6DCBE9C6D428}"/>
                                            </p:graphicEl>
                                          </p:spTgt>
                                        </p:tgtEl>
                                        <p:attrNameLst>
                                          <p:attrName>style.visibility</p:attrName>
                                        </p:attrNameLst>
                                      </p:cBhvr>
                                      <p:to>
                                        <p:strVal val="visible"/>
                                      </p:to>
                                    </p:set>
                                    <p:animEffect transition="in" filter="randombar(horizontal)">
                                      <p:cBhvr>
                                        <p:cTn id="27" dur="500"/>
                                        <p:tgtEl>
                                          <p:spTgt spid="5">
                                            <p:graphicEl>
                                              <a:dgm id="{D1AE74FD-F646-40D9-A3D3-6DCBE9C6D42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graphicEl>
                                              <a:dgm id="{95CD6D37-0C25-4DE5-A914-48CA3680A763}"/>
                                            </p:graphicEl>
                                          </p:spTgt>
                                        </p:tgtEl>
                                        <p:attrNameLst>
                                          <p:attrName>style.visibility</p:attrName>
                                        </p:attrNameLst>
                                      </p:cBhvr>
                                      <p:to>
                                        <p:strVal val="visible"/>
                                      </p:to>
                                    </p:set>
                                    <p:animEffect transition="in" filter="randombar(horizontal)">
                                      <p:cBhvr>
                                        <p:cTn id="32" dur="500"/>
                                        <p:tgtEl>
                                          <p:spTgt spid="5">
                                            <p:graphicEl>
                                              <a:dgm id="{95CD6D37-0C25-4DE5-A914-48CA3680A76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graphicEl>
                                              <a:dgm id="{3B6A5E3F-C092-4F18-90A1-20997ACD13A5}"/>
                                            </p:graphicEl>
                                          </p:spTgt>
                                        </p:tgtEl>
                                        <p:attrNameLst>
                                          <p:attrName>style.visibility</p:attrName>
                                        </p:attrNameLst>
                                      </p:cBhvr>
                                      <p:to>
                                        <p:strVal val="visible"/>
                                      </p:to>
                                    </p:set>
                                    <p:animEffect transition="in" filter="randombar(horizontal)">
                                      <p:cBhvr>
                                        <p:cTn id="37" dur="500"/>
                                        <p:tgtEl>
                                          <p:spTgt spid="5">
                                            <p:graphicEl>
                                              <a:dgm id="{3B6A5E3F-C092-4F18-90A1-20997ACD13A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graphicEl>
                                              <a:dgm id="{443DB81E-BEA9-4748-907F-DBFA475059DE}"/>
                                            </p:graphicEl>
                                          </p:spTgt>
                                        </p:tgtEl>
                                        <p:attrNameLst>
                                          <p:attrName>style.visibility</p:attrName>
                                        </p:attrNameLst>
                                      </p:cBhvr>
                                      <p:to>
                                        <p:strVal val="visible"/>
                                      </p:to>
                                    </p:set>
                                    <p:animEffect transition="in" filter="randombar(horizontal)">
                                      <p:cBhvr>
                                        <p:cTn id="42" dur="500"/>
                                        <p:tgtEl>
                                          <p:spTgt spid="5">
                                            <p:graphicEl>
                                              <a:dgm id="{443DB81E-BEA9-4748-907F-DBFA475059D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graphicEl>
                                              <a:dgm id="{0DE7FD97-7464-4B69-95B8-6B6CA7204456}"/>
                                            </p:graphicEl>
                                          </p:spTgt>
                                        </p:tgtEl>
                                        <p:attrNameLst>
                                          <p:attrName>style.visibility</p:attrName>
                                        </p:attrNameLst>
                                      </p:cBhvr>
                                      <p:to>
                                        <p:strVal val="visible"/>
                                      </p:to>
                                    </p:set>
                                    <p:animEffect transition="in" filter="randombar(horizontal)">
                                      <p:cBhvr>
                                        <p:cTn id="47" dur="500"/>
                                        <p:tgtEl>
                                          <p:spTgt spid="5">
                                            <p:graphicEl>
                                              <a:dgm id="{0DE7FD97-7464-4B69-95B8-6B6CA720445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
                                            <p:graphicEl>
                                              <a:dgm id="{448F9749-4E99-407B-8515-7D04741EA8C5}"/>
                                            </p:graphicEl>
                                          </p:spTgt>
                                        </p:tgtEl>
                                        <p:attrNameLst>
                                          <p:attrName>style.visibility</p:attrName>
                                        </p:attrNameLst>
                                      </p:cBhvr>
                                      <p:to>
                                        <p:strVal val="visible"/>
                                      </p:to>
                                    </p:set>
                                    <p:animEffect transition="in" filter="randombar(horizontal)">
                                      <p:cBhvr>
                                        <p:cTn id="52" dur="500"/>
                                        <p:tgtEl>
                                          <p:spTgt spid="5">
                                            <p:graphicEl>
                                              <a:dgm id="{448F9749-4E99-407B-8515-7D04741EA8C5}"/>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graphicEl>
                                              <a:dgm id="{FD4696FD-499B-4551-8548-2B01D27BDAF6}"/>
                                            </p:graphicEl>
                                          </p:spTgt>
                                        </p:tgtEl>
                                        <p:attrNameLst>
                                          <p:attrName>style.visibility</p:attrName>
                                        </p:attrNameLst>
                                      </p:cBhvr>
                                      <p:to>
                                        <p:strVal val="visible"/>
                                      </p:to>
                                    </p:set>
                                    <p:animEffect transition="in" filter="randombar(horizontal)">
                                      <p:cBhvr>
                                        <p:cTn id="57" dur="500"/>
                                        <p:tgtEl>
                                          <p:spTgt spid="5">
                                            <p:graphicEl>
                                              <a:dgm id="{FD4696FD-499B-4551-8548-2B01D27BDAF6}"/>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graphicEl>
                                              <a:dgm id="{0620DF38-827C-4D02-9D20-C96A3B3A2248}"/>
                                            </p:graphicEl>
                                          </p:spTgt>
                                        </p:tgtEl>
                                        <p:attrNameLst>
                                          <p:attrName>style.visibility</p:attrName>
                                        </p:attrNameLst>
                                      </p:cBhvr>
                                      <p:to>
                                        <p:strVal val="visible"/>
                                      </p:to>
                                    </p:set>
                                    <p:animEffect transition="in" filter="randombar(horizontal)">
                                      <p:cBhvr>
                                        <p:cTn id="62" dur="500"/>
                                        <p:tgtEl>
                                          <p:spTgt spid="5">
                                            <p:graphicEl>
                                              <a:dgm id="{0620DF38-827C-4D02-9D20-C96A3B3A2248}"/>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
                                            <p:graphicEl>
                                              <a:dgm id="{49CB8613-80D0-4C11-8101-35D73D769680}"/>
                                            </p:graphicEl>
                                          </p:spTgt>
                                        </p:tgtEl>
                                        <p:attrNameLst>
                                          <p:attrName>style.visibility</p:attrName>
                                        </p:attrNameLst>
                                      </p:cBhvr>
                                      <p:to>
                                        <p:strVal val="visible"/>
                                      </p:to>
                                    </p:set>
                                    <p:animEffect transition="in" filter="randombar(horizontal)">
                                      <p:cBhvr>
                                        <p:cTn id="67" dur="500"/>
                                        <p:tgtEl>
                                          <p:spTgt spid="5">
                                            <p:graphicEl>
                                              <a:dgm id="{49CB8613-80D0-4C11-8101-35D73D7696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735109"/>
          </a:xfrm>
        </p:spPr>
        <p:txBody>
          <a:bodyPr/>
          <a:lstStyle/>
          <a:p>
            <a:pPr algn="r" rtl="1"/>
            <a:r>
              <a:rPr lang="fa-IR" dirty="0" smtClean="0">
                <a:latin typeface="Adobe Arabic" panose="02040503050201020203" pitchFamily="18" charset="-78"/>
                <a:cs typeface="Adobe Arabic" panose="02040503050201020203" pitchFamily="18" charset="-78"/>
              </a:rPr>
              <a:t>شیوه های اجرایی در این مرحله</a:t>
            </a:r>
            <a:endParaRPr lang="fa-IR" dirty="0">
              <a:latin typeface="Adobe Arabic" panose="02040503050201020203" pitchFamily="18" charset="-78"/>
              <a:cs typeface="Adobe Arabic" panose="02040503050201020203" pitchFamily="18"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997761"/>
              </p:ext>
            </p:extLst>
          </p:nvPr>
        </p:nvGraphicFramePr>
        <p:xfrm>
          <a:off x="172277" y="1974572"/>
          <a:ext cx="11794435" cy="531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470232" y="1325218"/>
            <a:ext cx="3496480" cy="830997"/>
          </a:xfrm>
          <a:prstGeom prst="rect">
            <a:avLst/>
          </a:prstGeom>
          <a:noFill/>
          <a:ln w="38100">
            <a:solidFill>
              <a:schemeClr val="tx1"/>
            </a:solidFill>
          </a:ln>
        </p:spPr>
        <p:txBody>
          <a:bodyPr wrap="square" rtlCol="1">
            <a:spAutoFit/>
          </a:bodyPr>
          <a:lstStyle/>
          <a:p>
            <a:pPr algn="ctr" rtl="1"/>
            <a:r>
              <a:rPr lang="fa-IR" sz="2400" b="1" dirty="0" smtClean="0">
                <a:latin typeface="Adobe Arabic" panose="02040503050201020203" pitchFamily="18" charset="-78"/>
                <a:cs typeface="Adobe Arabic" panose="02040503050201020203" pitchFamily="18" charset="-78"/>
              </a:rPr>
              <a:t>سال هفتم: علم، توان و ادب</a:t>
            </a:r>
          </a:p>
          <a:p>
            <a:pPr algn="ctr" rtl="1"/>
            <a:r>
              <a:rPr lang="fa-IR" sz="2400" b="1" dirty="0" smtClean="0">
                <a:latin typeface="Adobe Arabic" panose="02040503050201020203" pitchFamily="18" charset="-78"/>
                <a:cs typeface="Adobe Arabic" panose="02040503050201020203" pitchFamily="18" charset="-78"/>
              </a:rPr>
              <a:t>پیرامون </a:t>
            </a:r>
            <a:r>
              <a:rPr lang="fa-IR" sz="2400" b="1" dirty="0" smtClean="0">
                <a:latin typeface="Adobe Arabic" panose="02040503050201020203" pitchFamily="18" charset="-78"/>
                <a:cs typeface="Adobe Arabic" panose="02040503050201020203" pitchFamily="18" charset="-78"/>
              </a:rPr>
              <a:t>باید ها و نبایدهای الهی</a:t>
            </a:r>
            <a:endParaRPr lang="fa-IR" sz="24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1794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C0B9DDD-3ADC-4EBF-8F92-BE6E04CA343A}"/>
                                            </p:graphicEl>
                                          </p:spTgt>
                                        </p:tgtEl>
                                        <p:attrNameLst>
                                          <p:attrName>style.visibility</p:attrName>
                                        </p:attrNameLst>
                                      </p:cBhvr>
                                      <p:to>
                                        <p:strVal val="visible"/>
                                      </p:to>
                                    </p:set>
                                    <p:anim calcmode="lin" valueType="num">
                                      <p:cBhvr additive="base">
                                        <p:cTn id="7" dur="500" fill="hold"/>
                                        <p:tgtEl>
                                          <p:spTgt spid="5">
                                            <p:graphicEl>
                                              <a:dgm id="{BC0B9DDD-3ADC-4EBF-8F92-BE6E04CA343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C0B9DDD-3ADC-4EBF-8F92-BE6E04CA343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463ED551-620E-4DCC-8F58-1D2C73B0DD89}"/>
                                            </p:graphicEl>
                                          </p:spTgt>
                                        </p:tgtEl>
                                        <p:attrNameLst>
                                          <p:attrName>style.visibility</p:attrName>
                                        </p:attrNameLst>
                                      </p:cBhvr>
                                      <p:to>
                                        <p:strVal val="visible"/>
                                      </p:to>
                                    </p:set>
                                    <p:anim calcmode="lin" valueType="num">
                                      <p:cBhvr additive="base">
                                        <p:cTn id="11" dur="500" fill="hold"/>
                                        <p:tgtEl>
                                          <p:spTgt spid="5">
                                            <p:graphicEl>
                                              <a:dgm id="{463ED551-620E-4DCC-8F58-1D2C73B0DD89}"/>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463ED551-620E-4DCC-8F58-1D2C73B0DD89}"/>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graphicEl>
                                              <a:dgm id="{781B7151-3A0B-4425-AE64-9F5CCF668370}"/>
                                            </p:graphicEl>
                                          </p:spTgt>
                                        </p:tgtEl>
                                        <p:attrNameLst>
                                          <p:attrName>style.visibility</p:attrName>
                                        </p:attrNameLst>
                                      </p:cBhvr>
                                      <p:to>
                                        <p:strVal val="visible"/>
                                      </p:to>
                                    </p:set>
                                    <p:anim calcmode="lin" valueType="num">
                                      <p:cBhvr additive="base">
                                        <p:cTn id="15" dur="500" fill="hold"/>
                                        <p:tgtEl>
                                          <p:spTgt spid="5">
                                            <p:graphicEl>
                                              <a:dgm id="{781B7151-3A0B-4425-AE64-9F5CCF668370}"/>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graphicEl>
                                              <a:dgm id="{781B7151-3A0B-4425-AE64-9F5CCF668370}"/>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graphicEl>
                                              <a:dgm id="{4AA31F02-64AA-46E6-A1B4-1F2A60B5ECBD}"/>
                                            </p:graphicEl>
                                          </p:spTgt>
                                        </p:tgtEl>
                                        <p:attrNameLst>
                                          <p:attrName>style.visibility</p:attrName>
                                        </p:attrNameLst>
                                      </p:cBhvr>
                                      <p:to>
                                        <p:strVal val="visible"/>
                                      </p:to>
                                    </p:set>
                                    <p:anim calcmode="lin" valueType="num">
                                      <p:cBhvr additive="base">
                                        <p:cTn id="21" dur="500" fill="hold"/>
                                        <p:tgtEl>
                                          <p:spTgt spid="5">
                                            <p:graphicEl>
                                              <a:dgm id="{4AA31F02-64AA-46E6-A1B4-1F2A60B5ECBD}"/>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4AA31F02-64AA-46E6-A1B4-1F2A60B5ECBD}"/>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D4D73369-490F-4A4F-AB92-9EF2C830A5DE}"/>
                                            </p:graphicEl>
                                          </p:spTgt>
                                        </p:tgtEl>
                                        <p:attrNameLst>
                                          <p:attrName>style.visibility</p:attrName>
                                        </p:attrNameLst>
                                      </p:cBhvr>
                                      <p:to>
                                        <p:strVal val="visible"/>
                                      </p:to>
                                    </p:set>
                                    <p:anim calcmode="lin" valueType="num">
                                      <p:cBhvr additive="base">
                                        <p:cTn id="25" dur="500" fill="hold"/>
                                        <p:tgtEl>
                                          <p:spTgt spid="5">
                                            <p:graphicEl>
                                              <a:dgm id="{D4D73369-490F-4A4F-AB92-9EF2C830A5D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D4D73369-490F-4A4F-AB92-9EF2C830A5DE}"/>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graphicEl>
                                              <a:dgm id="{9BA4ABA1-C413-4A27-B263-D00E718D56A3}"/>
                                            </p:graphicEl>
                                          </p:spTgt>
                                        </p:tgtEl>
                                        <p:attrNameLst>
                                          <p:attrName>style.visibility</p:attrName>
                                        </p:attrNameLst>
                                      </p:cBhvr>
                                      <p:to>
                                        <p:strVal val="visible"/>
                                      </p:to>
                                    </p:set>
                                    <p:anim calcmode="lin" valueType="num">
                                      <p:cBhvr additive="base">
                                        <p:cTn id="29" dur="500" fill="hold"/>
                                        <p:tgtEl>
                                          <p:spTgt spid="5">
                                            <p:graphicEl>
                                              <a:dgm id="{9BA4ABA1-C413-4A27-B263-D00E718D56A3}"/>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9BA4ABA1-C413-4A27-B263-D00E718D56A3}"/>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graphicEl>
                                              <a:dgm id="{9D748D5A-21BC-4DF2-973B-6E60F369694C}"/>
                                            </p:graphicEl>
                                          </p:spTgt>
                                        </p:tgtEl>
                                        <p:attrNameLst>
                                          <p:attrName>style.visibility</p:attrName>
                                        </p:attrNameLst>
                                      </p:cBhvr>
                                      <p:to>
                                        <p:strVal val="visible"/>
                                      </p:to>
                                    </p:set>
                                    <p:anim calcmode="lin" valueType="num">
                                      <p:cBhvr additive="base">
                                        <p:cTn id="35" dur="500" fill="hold"/>
                                        <p:tgtEl>
                                          <p:spTgt spid="5">
                                            <p:graphicEl>
                                              <a:dgm id="{9D748D5A-21BC-4DF2-973B-6E60F369694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graphicEl>
                                              <a:dgm id="{9D748D5A-21BC-4DF2-973B-6E60F369694C}"/>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graphicEl>
                                              <a:dgm id="{EDC32291-B065-4F85-963E-D58880E5AC25}"/>
                                            </p:graphicEl>
                                          </p:spTgt>
                                        </p:tgtEl>
                                        <p:attrNameLst>
                                          <p:attrName>style.visibility</p:attrName>
                                        </p:attrNameLst>
                                      </p:cBhvr>
                                      <p:to>
                                        <p:strVal val="visible"/>
                                      </p:to>
                                    </p:set>
                                    <p:anim calcmode="lin" valueType="num">
                                      <p:cBhvr additive="base">
                                        <p:cTn id="39" dur="500" fill="hold"/>
                                        <p:tgtEl>
                                          <p:spTgt spid="5">
                                            <p:graphicEl>
                                              <a:dgm id="{EDC32291-B065-4F85-963E-D58880E5AC25}"/>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EDC32291-B065-4F85-963E-D58880E5AC25}"/>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FDA73A9E-551F-46AD-BE7B-80FC9A302732}"/>
                                            </p:graphicEl>
                                          </p:spTgt>
                                        </p:tgtEl>
                                        <p:attrNameLst>
                                          <p:attrName>style.visibility</p:attrName>
                                        </p:attrNameLst>
                                      </p:cBhvr>
                                      <p:to>
                                        <p:strVal val="visible"/>
                                      </p:to>
                                    </p:set>
                                    <p:anim calcmode="lin" valueType="num">
                                      <p:cBhvr additive="base">
                                        <p:cTn id="43" dur="500" fill="hold"/>
                                        <p:tgtEl>
                                          <p:spTgt spid="5">
                                            <p:graphicEl>
                                              <a:dgm id="{FDA73A9E-551F-46AD-BE7B-80FC9A30273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FDA73A9E-551F-46AD-BE7B-80FC9A30273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BA2238DE-CB87-47F8-91AE-E932B963A7B7}"/>
                                            </p:graphicEl>
                                          </p:spTgt>
                                        </p:tgtEl>
                                        <p:attrNameLst>
                                          <p:attrName>style.visibility</p:attrName>
                                        </p:attrNameLst>
                                      </p:cBhvr>
                                      <p:to>
                                        <p:strVal val="visible"/>
                                      </p:to>
                                    </p:set>
                                    <p:anim calcmode="lin" valueType="num">
                                      <p:cBhvr additive="base">
                                        <p:cTn id="49" dur="500" fill="hold"/>
                                        <p:tgtEl>
                                          <p:spTgt spid="5">
                                            <p:graphicEl>
                                              <a:dgm id="{BA2238DE-CB87-47F8-91AE-E932B963A7B7}"/>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BA2238DE-CB87-47F8-91AE-E932B963A7B7}"/>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19405A18-D03B-4023-A0E8-1837AAFD098C}"/>
                                            </p:graphicEl>
                                          </p:spTgt>
                                        </p:tgtEl>
                                        <p:attrNameLst>
                                          <p:attrName>style.visibility</p:attrName>
                                        </p:attrNameLst>
                                      </p:cBhvr>
                                      <p:to>
                                        <p:strVal val="visible"/>
                                      </p:to>
                                    </p:set>
                                    <p:anim calcmode="lin" valueType="num">
                                      <p:cBhvr additive="base">
                                        <p:cTn id="53" dur="500" fill="hold"/>
                                        <p:tgtEl>
                                          <p:spTgt spid="5">
                                            <p:graphicEl>
                                              <a:dgm id="{19405A18-D03B-4023-A0E8-1837AAFD098C}"/>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19405A18-D03B-4023-A0E8-1837AAFD098C}"/>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graphicEl>
                                              <a:dgm id="{32FD14A7-7B3F-4E90-9123-8E4B3263B501}"/>
                                            </p:graphicEl>
                                          </p:spTgt>
                                        </p:tgtEl>
                                        <p:attrNameLst>
                                          <p:attrName>style.visibility</p:attrName>
                                        </p:attrNameLst>
                                      </p:cBhvr>
                                      <p:to>
                                        <p:strVal val="visible"/>
                                      </p:to>
                                    </p:set>
                                    <p:anim calcmode="lin" valueType="num">
                                      <p:cBhvr additive="base">
                                        <p:cTn id="57" dur="500" fill="hold"/>
                                        <p:tgtEl>
                                          <p:spTgt spid="5">
                                            <p:graphicEl>
                                              <a:dgm id="{32FD14A7-7B3F-4E90-9123-8E4B3263B501}"/>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graphicEl>
                                              <a:dgm id="{32FD14A7-7B3F-4E90-9123-8E4B3263B501}"/>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graphicEl>
                                              <a:dgm id="{182F1372-103E-4A99-A4AC-A9B461D41238}"/>
                                            </p:graphicEl>
                                          </p:spTgt>
                                        </p:tgtEl>
                                        <p:attrNameLst>
                                          <p:attrName>style.visibility</p:attrName>
                                        </p:attrNameLst>
                                      </p:cBhvr>
                                      <p:to>
                                        <p:strVal val="visible"/>
                                      </p:to>
                                    </p:set>
                                    <p:anim calcmode="lin" valueType="num">
                                      <p:cBhvr additive="base">
                                        <p:cTn id="63" dur="500" fill="hold"/>
                                        <p:tgtEl>
                                          <p:spTgt spid="5">
                                            <p:graphicEl>
                                              <a:dgm id="{182F1372-103E-4A99-A4AC-A9B461D41238}"/>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graphicEl>
                                              <a:dgm id="{182F1372-103E-4A99-A4AC-A9B461D41238}"/>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
                                            <p:graphicEl>
                                              <a:dgm id="{6BC756F3-95B3-44BE-8E34-4B9B75B59D76}"/>
                                            </p:graphicEl>
                                          </p:spTgt>
                                        </p:tgtEl>
                                        <p:attrNameLst>
                                          <p:attrName>style.visibility</p:attrName>
                                        </p:attrNameLst>
                                      </p:cBhvr>
                                      <p:to>
                                        <p:strVal val="visible"/>
                                      </p:to>
                                    </p:set>
                                    <p:anim calcmode="lin" valueType="num">
                                      <p:cBhvr additive="base">
                                        <p:cTn id="67" dur="500" fill="hold"/>
                                        <p:tgtEl>
                                          <p:spTgt spid="5">
                                            <p:graphicEl>
                                              <a:dgm id="{6BC756F3-95B3-44BE-8E34-4B9B75B59D76}"/>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6BC756F3-95B3-44BE-8E34-4B9B75B59D76}"/>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
                                            <p:graphicEl>
                                              <a:dgm id="{312A5072-7D19-4BD4-907C-18DD8788D471}"/>
                                            </p:graphicEl>
                                          </p:spTgt>
                                        </p:tgtEl>
                                        <p:attrNameLst>
                                          <p:attrName>style.visibility</p:attrName>
                                        </p:attrNameLst>
                                      </p:cBhvr>
                                      <p:to>
                                        <p:strVal val="visible"/>
                                      </p:to>
                                    </p:set>
                                    <p:anim calcmode="lin" valueType="num">
                                      <p:cBhvr additive="base">
                                        <p:cTn id="71" dur="500" fill="hold"/>
                                        <p:tgtEl>
                                          <p:spTgt spid="5">
                                            <p:graphicEl>
                                              <a:dgm id="{312A5072-7D19-4BD4-907C-18DD8788D471}"/>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graphicEl>
                                              <a:dgm id="{312A5072-7D19-4BD4-907C-18DD8788D471}"/>
                                            </p:graphic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
                                            <p:graphicEl>
                                              <a:dgm id="{3AEAD48F-2606-4BEA-9D02-2D982013B6E4}"/>
                                            </p:graphicEl>
                                          </p:spTgt>
                                        </p:tgtEl>
                                        <p:attrNameLst>
                                          <p:attrName>style.visibility</p:attrName>
                                        </p:attrNameLst>
                                      </p:cBhvr>
                                      <p:to>
                                        <p:strVal val="visible"/>
                                      </p:to>
                                    </p:set>
                                    <p:anim calcmode="lin" valueType="num">
                                      <p:cBhvr additive="base">
                                        <p:cTn id="77" dur="500" fill="hold"/>
                                        <p:tgtEl>
                                          <p:spTgt spid="5">
                                            <p:graphicEl>
                                              <a:dgm id="{3AEAD48F-2606-4BEA-9D02-2D982013B6E4}"/>
                                            </p:graphic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graphicEl>
                                              <a:dgm id="{3AEAD48F-2606-4BEA-9D02-2D982013B6E4}"/>
                                            </p:graphic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
                                            <p:graphicEl>
                                              <a:dgm id="{ABB170AF-0DB8-4178-A779-AF63F4A9FBF4}"/>
                                            </p:graphicEl>
                                          </p:spTgt>
                                        </p:tgtEl>
                                        <p:attrNameLst>
                                          <p:attrName>style.visibility</p:attrName>
                                        </p:attrNameLst>
                                      </p:cBhvr>
                                      <p:to>
                                        <p:strVal val="visible"/>
                                      </p:to>
                                    </p:set>
                                    <p:anim calcmode="lin" valueType="num">
                                      <p:cBhvr additive="base">
                                        <p:cTn id="81" dur="500" fill="hold"/>
                                        <p:tgtEl>
                                          <p:spTgt spid="5">
                                            <p:graphicEl>
                                              <a:dgm id="{ABB170AF-0DB8-4178-A779-AF63F4A9FBF4}"/>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graphicEl>
                                              <a:dgm id="{ABB170AF-0DB8-4178-A779-AF63F4A9FBF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7636" y="1949825"/>
            <a:ext cx="8041340" cy="2263940"/>
          </a:xfrm>
        </p:spPr>
        <p:txBody>
          <a:bodyPr>
            <a:normAutofit/>
          </a:bodyPr>
          <a:lstStyle/>
          <a:p>
            <a:pPr algn="r" rtl="1"/>
            <a:r>
              <a:rPr lang="fa-IR" sz="6600" b="1" dirty="0" smtClean="0">
                <a:latin typeface="Adobe Arabic" panose="02040503050201020203" pitchFamily="18" charset="-78"/>
                <a:cs typeface="Adobe Arabic" panose="02040503050201020203" pitchFamily="18" charset="-78"/>
              </a:rPr>
              <a:t>خاتمه</a:t>
            </a:r>
            <a:r>
              <a:rPr lang="fa-IR" sz="6600" dirty="0" smtClean="0">
                <a:latin typeface="Adobe Arabic" panose="02040503050201020203" pitchFamily="18" charset="-78"/>
                <a:cs typeface="Adobe Arabic" panose="02040503050201020203" pitchFamily="18" charset="-78"/>
              </a:rPr>
              <a:t/>
            </a:r>
            <a:br>
              <a:rPr lang="fa-IR" sz="6600" dirty="0" smtClean="0">
                <a:latin typeface="Adobe Arabic" panose="02040503050201020203" pitchFamily="18" charset="-78"/>
                <a:cs typeface="Adobe Arabic" panose="02040503050201020203" pitchFamily="18" charset="-78"/>
              </a:rPr>
            </a:br>
            <a:r>
              <a:rPr lang="fa-IR" sz="6600" dirty="0">
                <a:latin typeface="Adobe Arabic" panose="02040503050201020203" pitchFamily="18" charset="-78"/>
                <a:cs typeface="Adobe Arabic" panose="02040503050201020203" pitchFamily="18" charset="-78"/>
              </a:rPr>
              <a:t>	</a:t>
            </a:r>
            <a:r>
              <a:rPr lang="fa-IR" sz="6600" b="1" dirty="0" smtClean="0">
                <a:latin typeface="Adobe Arabic" panose="02040503050201020203" pitchFamily="18" charset="-78"/>
                <a:cs typeface="Adobe Arabic" panose="02040503050201020203" pitchFamily="18" charset="-78"/>
              </a:rPr>
              <a:t>مراحل ظهور مشورت و ادب</a:t>
            </a:r>
            <a:endParaRPr lang="en-US" sz="66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5150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1.ظهور مشورت و ادب شاخصه دوره دوم رشد:</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5257673"/>
              </p:ext>
            </p:extLst>
          </p:nvPr>
        </p:nvGraphicFramePr>
        <p:xfrm>
          <a:off x="779672" y="1524000"/>
          <a:ext cx="10629482" cy="5019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04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1633898">
            <a:off x="5771615" y="372483"/>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تعبد</a:t>
            </a:r>
            <a:endParaRPr lang="fa-IR" sz="2000" b="1" dirty="0">
              <a:latin typeface="Adobe Arabic" panose="02040503050201020203" pitchFamily="18" charset="-78"/>
              <a:cs typeface="Adobe Arabic" panose="02040503050201020203" pitchFamily="18" charset="-78"/>
            </a:endParaRPr>
          </a:p>
        </p:txBody>
      </p:sp>
      <p:sp>
        <p:nvSpPr>
          <p:cNvPr id="5" name="Rounded Rectangle 4"/>
          <p:cNvSpPr/>
          <p:nvPr/>
        </p:nvSpPr>
        <p:spPr>
          <a:xfrm rot="1633898">
            <a:off x="5771619" y="1122152"/>
            <a:ext cx="1761565" cy="551330"/>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تمرین الهام و معرفت</a:t>
            </a:r>
            <a:endParaRPr lang="fa-IR" sz="2000" b="1" dirty="0">
              <a:latin typeface="Adobe Arabic" panose="02040503050201020203" pitchFamily="18" charset="-78"/>
              <a:cs typeface="Adobe Arabic" panose="02040503050201020203" pitchFamily="18" charset="-78"/>
            </a:endParaRPr>
          </a:p>
        </p:txBody>
      </p:sp>
      <p:sp>
        <p:nvSpPr>
          <p:cNvPr id="6" name="Rounded Rectangle 5"/>
          <p:cNvSpPr/>
          <p:nvPr/>
        </p:nvSpPr>
        <p:spPr>
          <a:xfrm rot="1633898">
            <a:off x="5771618" y="1863978"/>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آشنایی با عجایب خلقت و حکمت آنها</a:t>
            </a:r>
            <a:endParaRPr lang="fa-IR" sz="2000" b="1" dirty="0">
              <a:latin typeface="Adobe Arabic" panose="02040503050201020203" pitchFamily="18" charset="-78"/>
              <a:cs typeface="Adobe Arabic" panose="02040503050201020203" pitchFamily="18" charset="-78"/>
            </a:endParaRPr>
          </a:p>
        </p:txBody>
      </p:sp>
      <p:sp>
        <p:nvSpPr>
          <p:cNvPr id="7" name="Rounded Rectangle 6"/>
          <p:cNvSpPr/>
          <p:nvPr/>
        </p:nvSpPr>
        <p:spPr>
          <a:xfrm rot="1633898">
            <a:off x="5771617" y="2613647"/>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تقویت مشاهده</a:t>
            </a:r>
            <a:endParaRPr lang="fa-IR" sz="2000" b="1" dirty="0">
              <a:latin typeface="Adobe Arabic" panose="02040503050201020203" pitchFamily="18" charset="-78"/>
              <a:cs typeface="Adobe Arabic" panose="02040503050201020203" pitchFamily="18" charset="-78"/>
            </a:endParaRPr>
          </a:p>
        </p:txBody>
      </p:sp>
      <p:sp>
        <p:nvSpPr>
          <p:cNvPr id="8" name="Rounded Rectangle 7"/>
          <p:cNvSpPr/>
          <p:nvPr/>
        </p:nvSpPr>
        <p:spPr>
          <a:xfrm rot="1633898">
            <a:off x="5771616" y="3355473"/>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نعمت شناسی و استفاده از نعمت</a:t>
            </a:r>
            <a:endParaRPr lang="fa-IR" sz="2000" b="1" dirty="0">
              <a:latin typeface="Adobe Arabic" panose="02040503050201020203" pitchFamily="18" charset="-78"/>
              <a:cs typeface="Adobe Arabic" panose="02040503050201020203" pitchFamily="18" charset="-78"/>
            </a:endParaRPr>
          </a:p>
        </p:txBody>
      </p:sp>
      <p:sp>
        <p:nvSpPr>
          <p:cNvPr id="9" name="Rounded Rectangle 8"/>
          <p:cNvSpPr/>
          <p:nvPr/>
        </p:nvSpPr>
        <p:spPr>
          <a:xfrm rot="1633898">
            <a:off x="5771615" y="4105142"/>
            <a:ext cx="1761565" cy="551329"/>
          </a:xfrm>
          <a:prstGeom prst="roundRect">
            <a:avLst/>
          </a:prstGeom>
          <a:solidFill>
            <a:schemeClr val="bg2">
              <a:lumMod val="25000"/>
            </a:schemeClr>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latin typeface="Adobe Arabic" panose="02040503050201020203" pitchFamily="18" charset="-78"/>
                <a:cs typeface="Adobe Arabic" panose="02040503050201020203" pitchFamily="18" charset="-78"/>
              </a:rPr>
              <a:t>آموزش قرآن</a:t>
            </a:r>
            <a:endParaRPr lang="fa-IR" sz="2000" b="1" dirty="0">
              <a:latin typeface="Adobe Arabic" panose="02040503050201020203" pitchFamily="18" charset="-78"/>
              <a:cs typeface="Adobe Arabic" panose="02040503050201020203" pitchFamily="18" charset="-78"/>
            </a:endParaRPr>
          </a:p>
        </p:txBody>
      </p:sp>
      <p:sp>
        <p:nvSpPr>
          <p:cNvPr id="10" name="Rounded Rectangle 9"/>
          <p:cNvSpPr/>
          <p:nvPr/>
        </p:nvSpPr>
        <p:spPr>
          <a:xfrm rot="1633898">
            <a:off x="8046619" y="2783587"/>
            <a:ext cx="1586753" cy="1410215"/>
          </a:xfrm>
          <a:prstGeom prst="roundRect">
            <a:avLst/>
          </a:prstGeom>
          <a:solidFill>
            <a:schemeClr val="accent3">
              <a:lumMod val="50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dirty="0" smtClean="0">
                <a:latin typeface="Adobe Arabic" panose="02040503050201020203" pitchFamily="18" charset="-78"/>
                <a:cs typeface="Adobe Arabic" panose="02040503050201020203" pitchFamily="18" charset="-78"/>
              </a:rPr>
              <a:t>تقویت </a:t>
            </a:r>
            <a:r>
              <a:rPr lang="fa-IR" sz="3200" b="1" dirty="0" smtClean="0">
                <a:latin typeface="Adobe Arabic" panose="02040503050201020203" pitchFamily="18" charset="-78"/>
                <a:cs typeface="Adobe Arabic" panose="02040503050201020203" pitchFamily="18" charset="-78"/>
              </a:rPr>
              <a:t>نطق و کلام </a:t>
            </a:r>
            <a:r>
              <a:rPr lang="fa-IR" sz="3200" b="1" dirty="0" smtClean="0">
                <a:latin typeface="Adobe Arabic" panose="02040503050201020203" pitchFamily="18" charset="-78"/>
                <a:cs typeface="Adobe Arabic" panose="02040503050201020203" pitchFamily="18" charset="-78"/>
              </a:rPr>
              <a:t>و کتابت</a:t>
            </a:r>
            <a:endParaRPr lang="fa-IR" sz="3200" b="1" dirty="0">
              <a:latin typeface="Adobe Arabic" panose="02040503050201020203" pitchFamily="18" charset="-78"/>
              <a:cs typeface="Adobe Arabic" panose="02040503050201020203" pitchFamily="18" charset="-78"/>
            </a:endParaRPr>
          </a:p>
        </p:txBody>
      </p:sp>
      <p:sp>
        <p:nvSpPr>
          <p:cNvPr id="11" name="Plus 10"/>
          <p:cNvSpPr/>
          <p:nvPr/>
        </p:nvSpPr>
        <p:spPr>
          <a:xfrm rot="1834831">
            <a:off x="7529884" y="2630487"/>
            <a:ext cx="588105" cy="5474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7" name="Straight Connector 16"/>
          <p:cNvCxnSpPr/>
          <p:nvPr/>
        </p:nvCxnSpPr>
        <p:spPr>
          <a:xfrm>
            <a:off x="4499811" y="890337"/>
            <a:ext cx="962526" cy="3609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57416" y="4499811"/>
            <a:ext cx="1962069"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431517" y="3631138"/>
            <a:ext cx="3216430" cy="1799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214131" y="4220735"/>
            <a:ext cx="4661340" cy="208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875471" y="5262641"/>
            <a:ext cx="665571" cy="1246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516914" y="6485021"/>
            <a:ext cx="1275412" cy="24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0804358" y="5262641"/>
            <a:ext cx="745958" cy="1246443"/>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9399574" y="4460476"/>
            <a:ext cx="1586753" cy="1410215"/>
          </a:xfrm>
          <a:prstGeom prst="roundRect">
            <a:avLst/>
          </a:prstGeom>
          <a:solidFill>
            <a:schemeClr val="accent2">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latin typeface="Adobe Arabic" panose="02040503050201020203" pitchFamily="18" charset="-78"/>
                <a:cs typeface="Adobe Arabic" panose="02040503050201020203" pitchFamily="18" charset="-78"/>
              </a:rPr>
              <a:t>دوره ظهور ولایت و تادیب نطق و تعلیم کلام</a:t>
            </a:r>
            <a:endParaRPr lang="fa-IR" sz="2400" b="1" dirty="0">
              <a:latin typeface="Adobe Arabic" panose="02040503050201020203" pitchFamily="18" charset="-78"/>
              <a:cs typeface="Adobe Arabic" panose="02040503050201020203" pitchFamily="18" charset="-78"/>
            </a:endParaRPr>
          </a:p>
        </p:txBody>
      </p:sp>
      <p:sp>
        <p:nvSpPr>
          <p:cNvPr id="40" name="TextBox 39"/>
          <p:cNvSpPr txBox="1"/>
          <p:nvPr/>
        </p:nvSpPr>
        <p:spPr>
          <a:xfrm>
            <a:off x="7459055" y="4896784"/>
            <a:ext cx="1976823" cy="369332"/>
          </a:xfrm>
          <a:prstGeom prst="rect">
            <a:avLst/>
          </a:prstGeom>
          <a:noFill/>
        </p:spPr>
        <p:txBody>
          <a:bodyPr wrap="none" rtlCol="1">
            <a:spAutoFit/>
          </a:bodyPr>
          <a:lstStyle/>
          <a:p>
            <a:r>
              <a:rPr lang="fa-IR" dirty="0" smtClean="0"/>
              <a:t>خانه – فضای آموزشی</a:t>
            </a:r>
            <a:endParaRPr lang="fa-IR" dirty="0"/>
          </a:p>
        </p:txBody>
      </p:sp>
      <p:sp>
        <p:nvSpPr>
          <p:cNvPr id="41" name="TextBox 40"/>
          <p:cNvSpPr txBox="1"/>
          <p:nvPr/>
        </p:nvSpPr>
        <p:spPr>
          <a:xfrm rot="1427323">
            <a:off x="5250554" y="5207627"/>
            <a:ext cx="1919115" cy="369332"/>
          </a:xfrm>
          <a:prstGeom prst="rect">
            <a:avLst/>
          </a:prstGeom>
          <a:noFill/>
        </p:spPr>
        <p:txBody>
          <a:bodyPr wrap="none" rtlCol="1">
            <a:spAutoFit/>
          </a:bodyPr>
          <a:lstStyle/>
          <a:p>
            <a:r>
              <a:rPr lang="fa-IR" dirty="0" smtClean="0"/>
              <a:t>گذر از طفولیت به بلوغ</a:t>
            </a:r>
            <a:endParaRPr lang="fa-IR" dirty="0"/>
          </a:p>
        </p:txBody>
      </p:sp>
      <p:sp>
        <p:nvSpPr>
          <p:cNvPr id="42" name="TextBox 41"/>
          <p:cNvSpPr txBox="1"/>
          <p:nvPr/>
        </p:nvSpPr>
        <p:spPr>
          <a:xfrm rot="1382733">
            <a:off x="5747486" y="4732414"/>
            <a:ext cx="925253" cy="369332"/>
          </a:xfrm>
          <a:prstGeom prst="rect">
            <a:avLst/>
          </a:prstGeom>
          <a:noFill/>
        </p:spPr>
        <p:txBody>
          <a:bodyPr wrap="none" rtlCol="1">
            <a:spAutoFit/>
          </a:bodyPr>
          <a:lstStyle/>
          <a:p>
            <a:r>
              <a:rPr lang="fa-IR" dirty="0" smtClean="0"/>
              <a:t>دوره دوم </a:t>
            </a:r>
            <a:endParaRPr lang="fa-IR" dirty="0"/>
          </a:p>
        </p:txBody>
      </p:sp>
      <p:sp>
        <p:nvSpPr>
          <p:cNvPr id="43" name="TextBox 42"/>
          <p:cNvSpPr txBox="1"/>
          <p:nvPr/>
        </p:nvSpPr>
        <p:spPr>
          <a:xfrm>
            <a:off x="9723530" y="5885582"/>
            <a:ext cx="869149" cy="369332"/>
          </a:xfrm>
          <a:prstGeom prst="rect">
            <a:avLst/>
          </a:prstGeom>
          <a:noFill/>
        </p:spPr>
        <p:txBody>
          <a:bodyPr wrap="none" rtlCol="1">
            <a:spAutoFit/>
          </a:bodyPr>
          <a:lstStyle/>
          <a:p>
            <a:r>
              <a:rPr lang="fa-IR" dirty="0" smtClean="0"/>
              <a:t>دوره اول</a:t>
            </a:r>
            <a:endParaRPr lang="fa-IR" dirty="0"/>
          </a:p>
        </p:txBody>
      </p:sp>
      <p:sp>
        <p:nvSpPr>
          <p:cNvPr id="45" name="Left Arrow 44"/>
          <p:cNvSpPr/>
          <p:nvPr/>
        </p:nvSpPr>
        <p:spPr>
          <a:xfrm rot="1362193">
            <a:off x="3852566" y="1435518"/>
            <a:ext cx="794084" cy="357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Rounded Rectangle 45"/>
          <p:cNvSpPr/>
          <p:nvPr/>
        </p:nvSpPr>
        <p:spPr>
          <a:xfrm>
            <a:off x="1970557" y="258153"/>
            <a:ext cx="1761565" cy="551329"/>
          </a:xfrm>
          <a:prstGeom prst="roundRect">
            <a:avLst/>
          </a:prstGeom>
          <a:solidFill>
            <a:srgbClr val="00B05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bg2">
                    <a:lumMod val="10000"/>
                  </a:schemeClr>
                </a:solidFill>
                <a:latin typeface="Adobe Arabic" panose="02040503050201020203" pitchFamily="18" charset="-78"/>
                <a:cs typeface="Adobe Arabic" panose="02040503050201020203" pitchFamily="18" charset="-78"/>
              </a:rPr>
              <a:t>استطاعت</a:t>
            </a:r>
            <a:endParaRPr lang="fa-IR" sz="2000" b="1" dirty="0">
              <a:solidFill>
                <a:schemeClr val="bg2">
                  <a:lumMod val="10000"/>
                </a:schemeClr>
              </a:solidFill>
              <a:latin typeface="Adobe Arabic" panose="02040503050201020203" pitchFamily="18" charset="-78"/>
              <a:cs typeface="Adobe Arabic" panose="02040503050201020203" pitchFamily="18" charset="-78"/>
            </a:endParaRPr>
          </a:p>
        </p:txBody>
      </p:sp>
      <p:sp>
        <p:nvSpPr>
          <p:cNvPr id="50" name="Rounded Rectangle 49"/>
          <p:cNvSpPr/>
          <p:nvPr/>
        </p:nvSpPr>
        <p:spPr>
          <a:xfrm>
            <a:off x="1613418" y="3561616"/>
            <a:ext cx="1761565" cy="804760"/>
          </a:xfrm>
          <a:prstGeom prst="roundRect">
            <a:avLst/>
          </a:prstGeom>
          <a:solidFill>
            <a:srgbClr val="00B05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bg2">
                    <a:lumMod val="10000"/>
                  </a:schemeClr>
                </a:solidFill>
                <a:latin typeface="Adobe Arabic" panose="02040503050201020203" pitchFamily="18" charset="-78"/>
                <a:cs typeface="Adobe Arabic" panose="02040503050201020203" pitchFamily="18" charset="-78"/>
              </a:rPr>
              <a:t>دارای انگیزه و توان مشورت دادن</a:t>
            </a:r>
            <a:endParaRPr lang="fa-IR" sz="2000" b="1" dirty="0">
              <a:solidFill>
                <a:schemeClr val="bg2">
                  <a:lumMod val="10000"/>
                </a:schemeClr>
              </a:solidFill>
              <a:latin typeface="Adobe Arabic" panose="02040503050201020203" pitchFamily="18" charset="-78"/>
              <a:cs typeface="Adobe Arabic" panose="02040503050201020203" pitchFamily="18" charset="-78"/>
            </a:endParaRPr>
          </a:p>
        </p:txBody>
      </p:sp>
      <p:sp>
        <p:nvSpPr>
          <p:cNvPr id="51" name="Rounded Rectangle 50"/>
          <p:cNvSpPr/>
          <p:nvPr/>
        </p:nvSpPr>
        <p:spPr>
          <a:xfrm>
            <a:off x="1608355" y="4499811"/>
            <a:ext cx="1761565" cy="673098"/>
          </a:xfrm>
          <a:prstGeom prst="roundRect">
            <a:avLst/>
          </a:prstGeom>
          <a:solidFill>
            <a:srgbClr val="00B05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bg2">
                    <a:lumMod val="10000"/>
                  </a:schemeClr>
                </a:solidFill>
                <a:latin typeface="Adobe Arabic" panose="02040503050201020203" pitchFamily="18" charset="-78"/>
                <a:cs typeface="Adobe Arabic" panose="02040503050201020203" pitchFamily="18" charset="-78"/>
              </a:rPr>
              <a:t>آراستگی به آداب</a:t>
            </a:r>
            <a:endParaRPr lang="fa-IR" sz="2000" b="1" dirty="0">
              <a:solidFill>
                <a:schemeClr val="bg2">
                  <a:lumMod val="10000"/>
                </a:schemeClr>
              </a:solidFill>
              <a:latin typeface="Adobe Arabic" panose="02040503050201020203" pitchFamily="18" charset="-78"/>
              <a:cs typeface="Adobe Arabic" panose="02040503050201020203" pitchFamily="18" charset="-78"/>
            </a:endParaRPr>
          </a:p>
        </p:txBody>
      </p:sp>
      <p:sp>
        <p:nvSpPr>
          <p:cNvPr id="49" name="Rounded Rectangle 48"/>
          <p:cNvSpPr/>
          <p:nvPr/>
        </p:nvSpPr>
        <p:spPr>
          <a:xfrm>
            <a:off x="469232" y="2768145"/>
            <a:ext cx="3668683" cy="666786"/>
          </a:xfrm>
          <a:prstGeom prst="roundRect">
            <a:avLst/>
          </a:prstGeom>
          <a:solidFill>
            <a:srgbClr val="00B05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bg2">
                    <a:lumMod val="10000"/>
                  </a:schemeClr>
                </a:solidFill>
                <a:latin typeface="Adobe Arabic" panose="02040503050201020203" pitchFamily="18" charset="-78"/>
                <a:cs typeface="Adobe Arabic" panose="02040503050201020203" pitchFamily="18" charset="-78"/>
              </a:rPr>
              <a:t>دوره فهم وجوب حجت های خدا بر فرد (بلوغ برای انجام فرائض</a:t>
            </a:r>
            <a:endParaRPr lang="fa-IR" sz="2000" b="1" dirty="0">
              <a:solidFill>
                <a:schemeClr val="bg2">
                  <a:lumMod val="10000"/>
                </a:schemeClr>
              </a:solidFill>
              <a:latin typeface="Adobe Arabic" panose="02040503050201020203" pitchFamily="18" charset="-78"/>
              <a:cs typeface="Adobe Arabic" panose="02040503050201020203" pitchFamily="18" charset="-78"/>
            </a:endParaRPr>
          </a:p>
        </p:txBody>
      </p:sp>
      <p:sp>
        <p:nvSpPr>
          <p:cNvPr id="48" name="Rounded Rectangle 47"/>
          <p:cNvSpPr/>
          <p:nvPr/>
        </p:nvSpPr>
        <p:spPr>
          <a:xfrm>
            <a:off x="890770" y="1845864"/>
            <a:ext cx="1761565" cy="673098"/>
          </a:xfrm>
          <a:prstGeom prst="roundRect">
            <a:avLst/>
          </a:prstGeom>
          <a:solidFill>
            <a:srgbClr val="00B05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bg2">
                    <a:lumMod val="10000"/>
                  </a:schemeClr>
                </a:solidFill>
                <a:latin typeface="Adobe Arabic" panose="02040503050201020203" pitchFamily="18" charset="-78"/>
                <a:cs typeface="Adobe Arabic" panose="02040503050201020203" pitchFamily="18" charset="-78"/>
              </a:rPr>
              <a:t>دارای پذیرش ادب و تدبیر</a:t>
            </a:r>
            <a:endParaRPr lang="fa-IR" sz="2000" b="1" dirty="0">
              <a:solidFill>
                <a:schemeClr val="bg2">
                  <a:lumMod val="10000"/>
                </a:schemeClr>
              </a:solidFill>
              <a:latin typeface="Adobe Arabic" panose="02040503050201020203" pitchFamily="18" charset="-78"/>
              <a:cs typeface="Adobe Arabic" panose="02040503050201020203" pitchFamily="18" charset="-78"/>
            </a:endParaRPr>
          </a:p>
        </p:txBody>
      </p:sp>
      <p:sp>
        <p:nvSpPr>
          <p:cNvPr id="47" name="Rounded Rectangle 46"/>
          <p:cNvSpPr/>
          <p:nvPr/>
        </p:nvSpPr>
        <p:spPr>
          <a:xfrm>
            <a:off x="1490313" y="924939"/>
            <a:ext cx="1761565" cy="804760"/>
          </a:xfrm>
          <a:prstGeom prst="roundRect">
            <a:avLst/>
          </a:prstGeom>
          <a:solidFill>
            <a:srgbClr val="00B050"/>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chemeClr val="bg2">
                    <a:lumMod val="10000"/>
                  </a:schemeClr>
                </a:solidFill>
                <a:latin typeface="Adobe Arabic" panose="02040503050201020203" pitchFamily="18" charset="-78"/>
                <a:cs typeface="Adobe Arabic" panose="02040503050201020203" pitchFamily="18" charset="-78"/>
              </a:rPr>
              <a:t>دارای انگیزه و توان مشورت گرفتن</a:t>
            </a:r>
            <a:endParaRPr lang="fa-IR" sz="2000" b="1" dirty="0">
              <a:solidFill>
                <a:schemeClr val="bg2">
                  <a:lumMod val="10000"/>
                </a:schemeClr>
              </a:solidFill>
              <a:latin typeface="Adobe Arabic" panose="02040503050201020203" pitchFamily="18" charset="-78"/>
              <a:cs typeface="Adobe Arabic" panose="02040503050201020203" pitchFamily="18" charset="-78"/>
            </a:endParaRPr>
          </a:p>
        </p:txBody>
      </p:sp>
      <p:cxnSp>
        <p:nvCxnSpPr>
          <p:cNvPr id="66" name="Elbow Connector 65"/>
          <p:cNvCxnSpPr>
            <a:stCxn id="48" idx="1"/>
            <a:endCxn id="51" idx="1"/>
          </p:cNvCxnSpPr>
          <p:nvPr/>
        </p:nvCxnSpPr>
        <p:spPr>
          <a:xfrm rot="10800000" flipH="1" flipV="1">
            <a:off x="890769" y="2182412"/>
            <a:ext cx="717585" cy="2653947"/>
          </a:xfrm>
          <a:prstGeom prst="bentConnector3">
            <a:avLst>
              <a:gd name="adj1" fmla="val -90541"/>
            </a:avLst>
          </a:prstGeom>
          <a:ln w="28575">
            <a:solidFill>
              <a:schemeClr val="bg2">
                <a:lumMod val="1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47" idx="1"/>
            <a:endCxn id="50" idx="1"/>
          </p:cNvCxnSpPr>
          <p:nvPr/>
        </p:nvCxnSpPr>
        <p:spPr>
          <a:xfrm rot="10800000" flipH="1" flipV="1">
            <a:off x="1490312" y="1327318"/>
            <a:ext cx="123105" cy="2636677"/>
          </a:xfrm>
          <a:prstGeom prst="bentConnector3">
            <a:avLst>
              <a:gd name="adj1" fmla="val -889382"/>
            </a:avLst>
          </a:prstGeom>
          <a:ln w="28575">
            <a:solidFill>
              <a:schemeClr val="bg2">
                <a:lumMod val="1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46" idx="3"/>
            <a:endCxn id="49" idx="3"/>
          </p:cNvCxnSpPr>
          <p:nvPr/>
        </p:nvCxnSpPr>
        <p:spPr>
          <a:xfrm>
            <a:off x="3732122" y="533818"/>
            <a:ext cx="405793" cy="2567720"/>
          </a:xfrm>
          <a:prstGeom prst="bentConnector3">
            <a:avLst>
              <a:gd name="adj1" fmla="val 156334"/>
            </a:avLst>
          </a:prstGeom>
          <a:ln w="28575">
            <a:solidFill>
              <a:schemeClr val="bg2">
                <a:lumMod val="1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169258" y="5268973"/>
            <a:ext cx="904415" cy="369332"/>
          </a:xfrm>
          <a:prstGeom prst="rect">
            <a:avLst/>
          </a:prstGeom>
          <a:noFill/>
        </p:spPr>
        <p:txBody>
          <a:bodyPr wrap="none" rtlCol="1">
            <a:spAutoFit/>
          </a:bodyPr>
          <a:lstStyle/>
          <a:p>
            <a:r>
              <a:rPr lang="fa-IR" dirty="0" smtClean="0"/>
              <a:t>دوره سوم</a:t>
            </a:r>
            <a:endParaRPr lang="fa-IR" dirty="0"/>
          </a:p>
        </p:txBody>
      </p:sp>
      <p:sp>
        <p:nvSpPr>
          <p:cNvPr id="76" name="TextBox 75"/>
          <p:cNvSpPr txBox="1"/>
          <p:nvPr/>
        </p:nvSpPr>
        <p:spPr>
          <a:xfrm>
            <a:off x="1587210" y="5716573"/>
            <a:ext cx="1965603" cy="369332"/>
          </a:xfrm>
          <a:prstGeom prst="rect">
            <a:avLst/>
          </a:prstGeom>
          <a:noFill/>
        </p:spPr>
        <p:txBody>
          <a:bodyPr wrap="none" rtlCol="1">
            <a:spAutoFit/>
          </a:bodyPr>
          <a:lstStyle/>
          <a:p>
            <a:r>
              <a:rPr lang="fa-IR" dirty="0" smtClean="0"/>
              <a:t>فضای آموزشی - جامعه</a:t>
            </a:r>
            <a:endParaRPr lang="fa-IR" dirty="0"/>
          </a:p>
        </p:txBody>
      </p:sp>
    </p:spTree>
    <p:extLst>
      <p:ext uri="{BB962C8B-B14F-4D97-AF65-F5344CB8AC3E}">
        <p14:creationId xmlns:p14="http://schemas.microsoft.com/office/powerpoint/2010/main" val="328927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Arabic" panose="02040503050201020203" pitchFamily="18" charset="-78"/>
                <a:cs typeface="Adobe Arabic" panose="02040503050201020203" pitchFamily="18" charset="-78"/>
              </a:rPr>
              <a:t>2. ظهور مشورت</a:t>
            </a:r>
            <a:endParaRPr lang="fa-IR"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3122769"/>
              </p:ext>
            </p:extLst>
          </p:nvPr>
        </p:nvGraphicFramePr>
        <p:xfrm>
          <a:off x="174876" y="914400"/>
          <a:ext cx="6995945" cy="507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10744199" y="3253539"/>
            <a:ext cx="1263316" cy="1010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مساعدت و کمک اولیا</a:t>
            </a:r>
            <a:endParaRPr lang="fa-IR" dirty="0"/>
          </a:p>
        </p:txBody>
      </p:sp>
      <p:sp>
        <p:nvSpPr>
          <p:cNvPr id="6" name="Rounded Rectangle 5"/>
          <p:cNvSpPr/>
          <p:nvPr/>
        </p:nvSpPr>
        <p:spPr>
          <a:xfrm>
            <a:off x="9529011" y="2009274"/>
            <a:ext cx="1263315" cy="782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تعلیم مشورت</a:t>
            </a:r>
            <a:endParaRPr lang="fa-IR" dirty="0"/>
          </a:p>
        </p:txBody>
      </p:sp>
      <p:cxnSp>
        <p:nvCxnSpPr>
          <p:cNvPr id="8" name="Curved Connector 7"/>
          <p:cNvCxnSpPr>
            <a:stCxn id="5" idx="0"/>
            <a:endCxn id="6" idx="3"/>
          </p:cNvCxnSpPr>
          <p:nvPr/>
        </p:nvCxnSpPr>
        <p:spPr>
          <a:xfrm rot="16200000" flipV="1">
            <a:off x="10657473" y="2535154"/>
            <a:ext cx="853239" cy="58353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8843211" y="3253539"/>
            <a:ext cx="1443789" cy="505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انواع تفکر</a:t>
            </a:r>
            <a:endParaRPr lang="fa-IR" dirty="0"/>
          </a:p>
        </p:txBody>
      </p:sp>
      <p:sp>
        <p:nvSpPr>
          <p:cNvPr id="10" name="Rounded Rectangle 9"/>
          <p:cNvSpPr/>
          <p:nvPr/>
        </p:nvSpPr>
        <p:spPr>
          <a:xfrm>
            <a:off x="8843211" y="3758865"/>
            <a:ext cx="1443789" cy="505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نطق،کلام،کتابت</a:t>
            </a:r>
            <a:endParaRPr lang="fa-IR" dirty="0"/>
          </a:p>
        </p:txBody>
      </p:sp>
      <p:sp>
        <p:nvSpPr>
          <p:cNvPr id="11" name="Rounded Rectangle 10"/>
          <p:cNvSpPr/>
          <p:nvPr/>
        </p:nvSpPr>
        <p:spPr>
          <a:xfrm>
            <a:off x="8843211" y="4264191"/>
            <a:ext cx="1449804" cy="445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فضای آموزشی</a:t>
            </a:r>
            <a:endParaRPr lang="fa-IR" dirty="0"/>
          </a:p>
        </p:txBody>
      </p:sp>
      <p:sp>
        <p:nvSpPr>
          <p:cNvPr id="12" name="Rounded Rectangle 11"/>
          <p:cNvSpPr/>
          <p:nvPr/>
        </p:nvSpPr>
        <p:spPr>
          <a:xfrm>
            <a:off x="7032458" y="3313696"/>
            <a:ext cx="974557" cy="950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t>ادب</a:t>
            </a:r>
            <a:endParaRPr lang="fa-IR" dirty="0"/>
          </a:p>
        </p:txBody>
      </p:sp>
      <p:sp>
        <p:nvSpPr>
          <p:cNvPr id="13" name="Left Arrow 12"/>
          <p:cNvSpPr/>
          <p:nvPr/>
        </p:nvSpPr>
        <p:spPr>
          <a:xfrm>
            <a:off x="8127333" y="3609474"/>
            <a:ext cx="532606" cy="4020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Plus 13"/>
          <p:cNvSpPr/>
          <p:nvPr/>
        </p:nvSpPr>
        <p:spPr>
          <a:xfrm>
            <a:off x="10332329" y="3619498"/>
            <a:ext cx="385010" cy="39203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6" name="Curved Connector 15"/>
          <p:cNvCxnSpPr>
            <a:endCxn id="6" idx="1"/>
          </p:cNvCxnSpPr>
          <p:nvPr/>
        </p:nvCxnSpPr>
        <p:spPr>
          <a:xfrm rot="5400000" flipH="1" flipV="1">
            <a:off x="8747961" y="2495550"/>
            <a:ext cx="876300" cy="6858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86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E4C5CA7-210C-4CA7-AC98-835A4F27A6B7}"/>
                                            </p:graphicEl>
                                          </p:spTgt>
                                        </p:tgtEl>
                                        <p:attrNameLst>
                                          <p:attrName>style.visibility</p:attrName>
                                        </p:attrNameLst>
                                      </p:cBhvr>
                                      <p:to>
                                        <p:strVal val="visible"/>
                                      </p:to>
                                    </p:set>
                                    <p:animEffect transition="in" filter="fade">
                                      <p:cBhvr>
                                        <p:cTn id="7" dur="500"/>
                                        <p:tgtEl>
                                          <p:spTgt spid="4">
                                            <p:graphicEl>
                                              <a:dgm id="{4E4C5CA7-210C-4CA7-AC98-835A4F27A6B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3A60495-C698-4ADB-9257-EC9FB6791EAF}"/>
                                            </p:graphicEl>
                                          </p:spTgt>
                                        </p:tgtEl>
                                        <p:attrNameLst>
                                          <p:attrName>style.visibility</p:attrName>
                                        </p:attrNameLst>
                                      </p:cBhvr>
                                      <p:to>
                                        <p:strVal val="visible"/>
                                      </p:to>
                                    </p:set>
                                    <p:animEffect transition="in" filter="fade">
                                      <p:cBhvr>
                                        <p:cTn id="12" dur="500"/>
                                        <p:tgtEl>
                                          <p:spTgt spid="4">
                                            <p:graphicEl>
                                              <a:dgm id="{33A60495-C698-4ADB-9257-EC9FB6791EA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4728073-7270-48F9-ADFB-77B5F12CB3B8}"/>
                                            </p:graphicEl>
                                          </p:spTgt>
                                        </p:tgtEl>
                                        <p:attrNameLst>
                                          <p:attrName>style.visibility</p:attrName>
                                        </p:attrNameLst>
                                      </p:cBhvr>
                                      <p:to>
                                        <p:strVal val="visible"/>
                                      </p:to>
                                    </p:set>
                                    <p:animEffect transition="in" filter="fade">
                                      <p:cBhvr>
                                        <p:cTn id="15" dur="500"/>
                                        <p:tgtEl>
                                          <p:spTgt spid="4">
                                            <p:graphicEl>
                                              <a:dgm id="{44728073-7270-48F9-ADFB-77B5F12CB3B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9E80B749-1995-48E8-8F7E-FA49BF0A7FED}"/>
                                            </p:graphicEl>
                                          </p:spTgt>
                                        </p:tgtEl>
                                        <p:attrNameLst>
                                          <p:attrName>style.visibility</p:attrName>
                                        </p:attrNameLst>
                                      </p:cBhvr>
                                      <p:to>
                                        <p:strVal val="visible"/>
                                      </p:to>
                                    </p:set>
                                    <p:animEffect transition="in" filter="fade">
                                      <p:cBhvr>
                                        <p:cTn id="20" dur="500"/>
                                        <p:tgtEl>
                                          <p:spTgt spid="4">
                                            <p:graphicEl>
                                              <a:dgm id="{9E80B749-1995-48E8-8F7E-FA49BF0A7FE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A8358634-D97D-4832-B046-A941C693A755}"/>
                                            </p:graphicEl>
                                          </p:spTgt>
                                        </p:tgtEl>
                                        <p:attrNameLst>
                                          <p:attrName>style.visibility</p:attrName>
                                        </p:attrNameLst>
                                      </p:cBhvr>
                                      <p:to>
                                        <p:strVal val="visible"/>
                                      </p:to>
                                    </p:set>
                                    <p:animEffect transition="in" filter="fade">
                                      <p:cBhvr>
                                        <p:cTn id="23" dur="500"/>
                                        <p:tgtEl>
                                          <p:spTgt spid="4">
                                            <p:graphicEl>
                                              <a:dgm id="{A8358634-D97D-4832-B046-A941C693A75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D75F66D5-F3D9-4CD0-80BE-4C4A0FC12BA1}"/>
                                            </p:graphicEl>
                                          </p:spTgt>
                                        </p:tgtEl>
                                        <p:attrNameLst>
                                          <p:attrName>style.visibility</p:attrName>
                                        </p:attrNameLst>
                                      </p:cBhvr>
                                      <p:to>
                                        <p:strVal val="visible"/>
                                      </p:to>
                                    </p:set>
                                    <p:animEffect transition="in" filter="fade">
                                      <p:cBhvr>
                                        <p:cTn id="28" dur="500"/>
                                        <p:tgtEl>
                                          <p:spTgt spid="4">
                                            <p:graphicEl>
                                              <a:dgm id="{D75F66D5-F3D9-4CD0-80BE-4C4A0FC12BA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5E19F260-3672-4F13-BEA1-360FF3B6DC01}"/>
                                            </p:graphicEl>
                                          </p:spTgt>
                                        </p:tgtEl>
                                        <p:attrNameLst>
                                          <p:attrName>style.visibility</p:attrName>
                                        </p:attrNameLst>
                                      </p:cBhvr>
                                      <p:to>
                                        <p:strVal val="visible"/>
                                      </p:to>
                                    </p:set>
                                    <p:animEffect transition="in" filter="fade">
                                      <p:cBhvr>
                                        <p:cTn id="31" dur="500"/>
                                        <p:tgtEl>
                                          <p:spTgt spid="4">
                                            <p:graphicEl>
                                              <a:dgm id="{5E19F260-3672-4F13-BEA1-360FF3B6DC0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4C79D7DC-D84F-4A9F-AD9A-402873CBE7B2}"/>
                                            </p:graphicEl>
                                          </p:spTgt>
                                        </p:tgtEl>
                                        <p:attrNameLst>
                                          <p:attrName>style.visibility</p:attrName>
                                        </p:attrNameLst>
                                      </p:cBhvr>
                                      <p:to>
                                        <p:strVal val="visible"/>
                                      </p:to>
                                    </p:set>
                                    <p:animEffect transition="in" filter="fade">
                                      <p:cBhvr>
                                        <p:cTn id="36" dur="500"/>
                                        <p:tgtEl>
                                          <p:spTgt spid="4">
                                            <p:graphicEl>
                                              <a:dgm id="{4C79D7DC-D84F-4A9F-AD9A-402873CBE7B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6DDB5CF2-2089-46B0-856C-336C11DFDFE3}"/>
                                            </p:graphicEl>
                                          </p:spTgt>
                                        </p:tgtEl>
                                        <p:attrNameLst>
                                          <p:attrName>style.visibility</p:attrName>
                                        </p:attrNameLst>
                                      </p:cBhvr>
                                      <p:to>
                                        <p:strVal val="visible"/>
                                      </p:to>
                                    </p:set>
                                    <p:animEffect transition="in" filter="fade">
                                      <p:cBhvr>
                                        <p:cTn id="39" dur="500"/>
                                        <p:tgtEl>
                                          <p:spTgt spid="4">
                                            <p:graphicEl>
                                              <a:dgm id="{6DDB5CF2-2089-46B0-856C-336C11DFDF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Arabic" panose="02040503050201020203" pitchFamily="18" charset="-78"/>
                <a:cs typeface="Adobe Arabic" panose="02040503050201020203" pitchFamily="18" charset="-78"/>
              </a:rPr>
              <a:t>3</a:t>
            </a:r>
            <a:r>
              <a:rPr lang="fa-IR" dirty="0">
                <a:latin typeface="Adobe Arabic" panose="02040503050201020203" pitchFamily="18" charset="-78"/>
                <a:cs typeface="Adobe Arabic" panose="02040503050201020203" pitchFamily="18" charset="-78"/>
              </a:rPr>
              <a:t>. ظهور </a:t>
            </a:r>
            <a:r>
              <a:rPr lang="fa-IR" dirty="0" smtClean="0">
                <a:latin typeface="Adobe Arabic" panose="02040503050201020203" pitchFamily="18" charset="-78"/>
                <a:cs typeface="Adobe Arabic" panose="02040503050201020203" pitchFamily="18" charset="-78"/>
              </a:rPr>
              <a:t>ادب</a:t>
            </a:r>
            <a:endParaRPr lang="fa-IR"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0832836"/>
              </p:ext>
            </p:extLst>
          </p:nvPr>
        </p:nvGraphicFramePr>
        <p:xfrm>
          <a:off x="319255" y="1888958"/>
          <a:ext cx="11592007" cy="4056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82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graphicEl>
                                              <a:dgm id="{A4E58C5A-CEA2-4AA5-81C4-82DA9D862778}"/>
                                            </p:graphicEl>
                                          </p:spTgt>
                                        </p:tgtEl>
                                        <p:attrNameLst>
                                          <p:attrName>style.visibility</p:attrName>
                                        </p:attrNameLst>
                                      </p:cBhvr>
                                      <p:to>
                                        <p:strVal val="visible"/>
                                      </p:to>
                                    </p:set>
                                    <p:animEffect transition="in" filter="wheel(1)">
                                      <p:cBhvr>
                                        <p:cTn id="7" dur="2000"/>
                                        <p:tgtEl>
                                          <p:spTgt spid="4">
                                            <p:graphicEl>
                                              <a:dgm id="{A4E58C5A-CEA2-4AA5-81C4-82DA9D8627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7AD89BA8-F2F9-448D-A7D7-0D89605BBC2F}"/>
                                            </p:graphicEl>
                                          </p:spTgt>
                                        </p:tgtEl>
                                        <p:attrNameLst>
                                          <p:attrName>style.visibility</p:attrName>
                                        </p:attrNameLst>
                                      </p:cBhvr>
                                      <p:to>
                                        <p:strVal val="visible"/>
                                      </p:to>
                                    </p:set>
                                    <p:animEffect transition="in" filter="wheel(1)">
                                      <p:cBhvr>
                                        <p:cTn id="12" dur="2000"/>
                                        <p:tgtEl>
                                          <p:spTgt spid="4">
                                            <p:graphicEl>
                                              <a:dgm id="{7AD89BA8-F2F9-448D-A7D7-0D89605BBC2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B0CC52BD-5B1C-4A0B-A858-8CAE40750C93}"/>
                                            </p:graphicEl>
                                          </p:spTgt>
                                        </p:tgtEl>
                                        <p:attrNameLst>
                                          <p:attrName>style.visibility</p:attrName>
                                        </p:attrNameLst>
                                      </p:cBhvr>
                                      <p:to>
                                        <p:strVal val="visible"/>
                                      </p:to>
                                    </p:set>
                                    <p:animEffect transition="in" filter="wheel(1)">
                                      <p:cBhvr>
                                        <p:cTn id="17" dur="2000"/>
                                        <p:tgtEl>
                                          <p:spTgt spid="4">
                                            <p:graphicEl>
                                              <a:dgm id="{B0CC52BD-5B1C-4A0B-A858-8CAE40750C9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graphicEl>
                                              <a:dgm id="{2DFCB6B4-2998-4766-A1F2-DC34D5B8B999}"/>
                                            </p:graphicEl>
                                          </p:spTgt>
                                        </p:tgtEl>
                                        <p:attrNameLst>
                                          <p:attrName>style.visibility</p:attrName>
                                        </p:attrNameLst>
                                      </p:cBhvr>
                                      <p:to>
                                        <p:strVal val="visible"/>
                                      </p:to>
                                    </p:set>
                                    <p:animEffect transition="in" filter="wheel(1)">
                                      <p:cBhvr>
                                        <p:cTn id="22" dur="2000"/>
                                        <p:tgtEl>
                                          <p:spTgt spid="4">
                                            <p:graphicEl>
                                              <a:dgm id="{2DFCB6B4-2998-4766-A1F2-DC34D5B8B99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
                                            <p:graphicEl>
                                              <a:dgm id="{24DD2DA8-101F-4D69-9595-EB6B40D6D497}"/>
                                            </p:graphicEl>
                                          </p:spTgt>
                                        </p:tgtEl>
                                        <p:attrNameLst>
                                          <p:attrName>style.visibility</p:attrName>
                                        </p:attrNameLst>
                                      </p:cBhvr>
                                      <p:to>
                                        <p:strVal val="visible"/>
                                      </p:to>
                                    </p:set>
                                    <p:animEffect transition="in" filter="wheel(1)">
                                      <p:cBhvr>
                                        <p:cTn id="27" dur="2000"/>
                                        <p:tgtEl>
                                          <p:spTgt spid="4">
                                            <p:graphicEl>
                                              <a:dgm id="{24DD2DA8-101F-4D69-9595-EB6B40D6D49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4">
                                            <p:graphicEl>
                                              <a:dgm id="{30276E09-5D10-4C54-B0C4-3772A48AAE2E}"/>
                                            </p:graphicEl>
                                          </p:spTgt>
                                        </p:tgtEl>
                                        <p:attrNameLst>
                                          <p:attrName>style.visibility</p:attrName>
                                        </p:attrNameLst>
                                      </p:cBhvr>
                                      <p:to>
                                        <p:strVal val="visible"/>
                                      </p:to>
                                    </p:set>
                                    <p:animEffect transition="in" filter="wheel(1)">
                                      <p:cBhvr>
                                        <p:cTn id="32" dur="2000"/>
                                        <p:tgtEl>
                                          <p:spTgt spid="4">
                                            <p:graphicEl>
                                              <a:dgm id="{30276E09-5D10-4C54-B0C4-3772A48AAE2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graphicEl>
                                              <a:dgm id="{85A70448-A47B-4BAB-B17B-D70814A2326B}"/>
                                            </p:graphicEl>
                                          </p:spTgt>
                                        </p:tgtEl>
                                        <p:attrNameLst>
                                          <p:attrName>style.visibility</p:attrName>
                                        </p:attrNameLst>
                                      </p:cBhvr>
                                      <p:to>
                                        <p:strVal val="visible"/>
                                      </p:to>
                                    </p:set>
                                    <p:animEffect transition="in" filter="wheel(1)">
                                      <p:cBhvr>
                                        <p:cTn id="37" dur="2000"/>
                                        <p:tgtEl>
                                          <p:spTgt spid="4">
                                            <p:graphicEl>
                                              <a:dgm id="{85A70448-A47B-4BAB-B17B-D70814A2326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graphicEl>
                                              <a:dgm id="{EB7E6EBC-CEA3-4311-8245-3B8C0C220D99}"/>
                                            </p:graphicEl>
                                          </p:spTgt>
                                        </p:tgtEl>
                                        <p:attrNameLst>
                                          <p:attrName>style.visibility</p:attrName>
                                        </p:attrNameLst>
                                      </p:cBhvr>
                                      <p:to>
                                        <p:strVal val="visible"/>
                                      </p:to>
                                    </p:set>
                                    <p:animEffect transition="in" filter="wheel(1)">
                                      <p:cBhvr>
                                        <p:cTn id="42" dur="2000"/>
                                        <p:tgtEl>
                                          <p:spTgt spid="4">
                                            <p:graphicEl>
                                              <a:dgm id="{EB7E6EBC-CEA3-4311-8245-3B8C0C220D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932948" y="521368"/>
            <a:ext cx="6575676" cy="922421"/>
          </a:xfrm>
        </p:spPr>
        <p:txBody>
          <a:bodyPr>
            <a:noAutofit/>
          </a:bodyPr>
          <a:lstStyle/>
          <a:p>
            <a:pPr algn="r" rtl="1"/>
            <a:r>
              <a:rPr lang="fa-IR" sz="5400" dirty="0">
                <a:latin typeface="Adobe Arabic" panose="02040503050201020203" pitchFamily="18" charset="-78"/>
                <a:cs typeface="Adobe Arabic" panose="02040503050201020203" pitchFamily="18" charset="-78"/>
              </a:rPr>
              <a:t>مقاطع </a:t>
            </a:r>
            <a:r>
              <a:rPr lang="fa-IR" sz="5400" dirty="0" smtClean="0">
                <a:latin typeface="Adobe Arabic" panose="02040503050201020203" pitchFamily="18" charset="-78"/>
                <a:cs typeface="Adobe Arabic" panose="02040503050201020203" pitchFamily="18" charset="-78"/>
              </a:rPr>
              <a:t>دوره دوم رشد:</a:t>
            </a:r>
            <a:endParaRPr lang="fa-IR" sz="5400" dirty="0">
              <a:latin typeface="Adobe Arabic" panose="02040503050201020203" pitchFamily="18" charset="-78"/>
              <a:cs typeface="Adobe Arabic" panose="02040503050201020203" pitchFamily="18" charset="-78"/>
            </a:endParaRPr>
          </a:p>
        </p:txBody>
      </p:sp>
      <p:graphicFrame>
        <p:nvGraphicFramePr>
          <p:cNvPr id="24" name="Content Placeholder 23"/>
          <p:cNvGraphicFramePr>
            <a:graphicFrameLocks noGrp="1"/>
          </p:cNvGraphicFramePr>
          <p:nvPr>
            <p:ph idx="1"/>
            <p:extLst>
              <p:ext uri="{D42A27DB-BD31-4B8C-83A1-F6EECF244321}">
                <p14:modId xmlns:p14="http://schemas.microsoft.com/office/powerpoint/2010/main" val="2702976018"/>
              </p:ext>
            </p:extLst>
          </p:nvPr>
        </p:nvGraphicFramePr>
        <p:xfrm>
          <a:off x="1065212" y="1443789"/>
          <a:ext cx="10443411" cy="5139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49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latin typeface="Adobe Arabic" panose="02040503050201020203" pitchFamily="18" charset="-78"/>
                <a:cs typeface="Adobe Arabic" panose="02040503050201020203" pitchFamily="18" charset="-78"/>
              </a:rPr>
              <a:t>4. چگونگی آموزش مشورت و ادب در دوره دوم</a:t>
            </a:r>
            <a:endParaRPr lang="fa-IR" sz="4000"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541421" y="1752600"/>
            <a:ext cx="10582193" cy="4229100"/>
          </a:xfrm>
        </p:spPr>
        <p:txBody>
          <a:bodyPr/>
          <a:lstStyle/>
          <a:p>
            <a:pPr algn="r" rtl="1"/>
            <a:r>
              <a:rPr lang="fa-IR" dirty="0" smtClean="0"/>
              <a:t>غایت کلی آموزش به عنوان روح کلی برنامه های والدین و مربیان در نظر گرفته شود.</a:t>
            </a:r>
          </a:p>
          <a:p>
            <a:pPr algn="r" rtl="1"/>
            <a:r>
              <a:rPr lang="fa-IR" dirty="0" smtClean="0"/>
              <a:t>برنامه هایی که برای طفل در نظر گرفته می شود با توجه به داشته های اولیه طفل بدون هرگونه افراط و تفریط و مقایسه با دیگران باشد</a:t>
            </a:r>
          </a:p>
          <a:p>
            <a:pPr algn="r" rtl="1"/>
            <a:r>
              <a:rPr lang="fa-IR" dirty="0" smtClean="0"/>
              <a:t>شیوه کلی آموزش در دوره بر فعال کردن توان عبودیت فرد با مساعدت و مشورت صورت پذیرد.</a:t>
            </a:r>
          </a:p>
          <a:p>
            <a:pPr algn="r" rtl="1"/>
            <a:r>
              <a:rPr lang="fa-IR" dirty="0" smtClean="0"/>
              <a:t>محورهای آموزش در این دوره همان محورهای تفکر است. بنابراین لازم است هر برنامه ای که برای طفل در نظر گرفته می شود به نوعی تفکر او را فعال سازد.</a:t>
            </a:r>
          </a:p>
          <a:p>
            <a:pPr algn="r" rtl="1"/>
            <a:r>
              <a:rPr lang="fa-IR" dirty="0" smtClean="0"/>
              <a:t>برای عملیاتی کردن آموزش در هر دوره به ویژه این دوره، لازم است برنامه ها با برنامه ریزی دقیق علمی محاسبه و با ارزیابی همراه باشد.</a:t>
            </a:r>
            <a:endParaRPr lang="fa-IR" dirty="0"/>
          </a:p>
        </p:txBody>
      </p:sp>
    </p:spTree>
    <p:extLst>
      <p:ext uri="{BB962C8B-B14F-4D97-AF65-F5344CB8AC3E}">
        <p14:creationId xmlns:p14="http://schemas.microsoft.com/office/powerpoint/2010/main" val="84770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Arabic" panose="02040503050201020203" pitchFamily="18" charset="-78"/>
                <a:cs typeface="Adobe Arabic" panose="02040503050201020203" pitchFamily="18" charset="-78"/>
              </a:rPr>
              <a:t>ادامه چگونگی </a:t>
            </a:r>
            <a:r>
              <a:rPr lang="fa-IR" dirty="0">
                <a:latin typeface="Adobe Arabic" panose="02040503050201020203" pitchFamily="18" charset="-78"/>
                <a:cs typeface="Adobe Arabic" panose="02040503050201020203" pitchFamily="18" charset="-78"/>
              </a:rPr>
              <a:t>آموزش مشورت و ادب در دوره دوم</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6862960"/>
              </p:ext>
            </p:extLst>
          </p:nvPr>
        </p:nvGraphicFramePr>
        <p:xfrm>
          <a:off x="1065212" y="1711692"/>
          <a:ext cx="10287000" cy="4937760"/>
        </p:xfrm>
        <a:graphic>
          <a:graphicData uri="http://schemas.openxmlformats.org/drawingml/2006/table">
            <a:tbl>
              <a:tblPr rtl="1" firstRow="1" bandRow="1">
                <a:tableStyleId>{F5AB1C69-6EDB-4FF4-983F-18BD219EF322}</a:tableStyleId>
              </a:tblPr>
              <a:tblGrid>
                <a:gridCol w="2759020"/>
                <a:gridCol w="1784596"/>
                <a:gridCol w="2072272"/>
                <a:gridCol w="1603717"/>
                <a:gridCol w="2067395"/>
              </a:tblGrid>
              <a:tr h="370840">
                <a:tc>
                  <a:txBody>
                    <a:bodyPr/>
                    <a:lstStyle/>
                    <a:p>
                      <a:pPr algn="ctr" rtl="1"/>
                      <a:r>
                        <a:rPr lang="fa-IR" sz="2400" dirty="0" smtClean="0">
                          <a:latin typeface="Adobe Arabic" panose="02040503050201020203" pitchFamily="18" charset="-78"/>
                          <a:cs typeface="Adobe Arabic" panose="02040503050201020203" pitchFamily="18" charset="-78"/>
                        </a:rPr>
                        <a:t>شیوه های عملیاتی آموزش در فضای آموزشی</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محور های آموزش</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شیوه کلی آموزش</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سرمایه اولیه</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روح کلی آموزش</a:t>
                      </a:r>
                      <a:r>
                        <a:rPr lang="fa-IR" sz="2400" baseline="0" dirty="0" smtClean="0">
                          <a:latin typeface="Adobe Arabic" panose="02040503050201020203" pitchFamily="18" charset="-78"/>
                          <a:cs typeface="Adobe Arabic" panose="02040503050201020203" pitchFamily="18" charset="-78"/>
                        </a:rPr>
                        <a:t> = غایت آموزش</a:t>
                      </a:r>
                      <a:endParaRPr lang="fa-IR" sz="2400" dirty="0">
                        <a:latin typeface="Adobe Arabic" panose="02040503050201020203" pitchFamily="18" charset="-78"/>
                        <a:cs typeface="Adobe Arabic" panose="02040503050201020203" pitchFamily="18" charset="-78"/>
                      </a:endParaRPr>
                    </a:p>
                  </a:txBody>
                  <a:tcPr/>
                </a:tc>
              </a:tr>
              <a:tr h="370840">
                <a:tc>
                  <a:txBody>
                    <a:bodyPr/>
                    <a:lstStyle/>
                    <a:p>
                      <a:pPr algn="ctr" rtl="1"/>
                      <a:r>
                        <a:rPr lang="fa-IR" sz="2400" dirty="0" smtClean="0">
                          <a:latin typeface="Adobe Arabic" panose="02040503050201020203" pitchFamily="18" charset="-78"/>
                          <a:cs typeface="Adobe Arabic" panose="02040503050201020203" pitchFamily="18" charset="-78"/>
                        </a:rPr>
                        <a:t>مهیا کردن ابزارهای تعلیم در هرنوع تفکر</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آموزش تفکر اجتماعی</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endParaRPr lang="fa-IR" sz="2400" dirty="0">
                        <a:latin typeface="Adobe Arabic" panose="02040503050201020203" pitchFamily="18" charset="-78"/>
                        <a:cs typeface="Adobe Arabic" panose="02040503050201020203" pitchFamily="18" charset="-78"/>
                      </a:endParaRPr>
                    </a:p>
                  </a:txBody>
                  <a:tcPr/>
                </a:tc>
                <a:tc>
                  <a:txBody>
                    <a:bodyPr/>
                    <a:lstStyle/>
                    <a:p>
                      <a:pPr algn="ctr" rtl="1"/>
                      <a:endParaRPr lang="fa-IR" sz="2400" dirty="0">
                        <a:latin typeface="Adobe Arabic" panose="02040503050201020203" pitchFamily="18" charset="-78"/>
                        <a:cs typeface="Adobe Arabic" panose="02040503050201020203" pitchFamily="18" charset="-78"/>
                      </a:endParaRPr>
                    </a:p>
                  </a:txBody>
                  <a:tcPr/>
                </a:tc>
                <a:tc>
                  <a:txBody>
                    <a:bodyPr/>
                    <a:lstStyle/>
                    <a:p>
                      <a:pPr algn="ctr" rtl="1"/>
                      <a:endParaRPr lang="fa-IR" sz="2400">
                        <a:latin typeface="Adobe Arabic" panose="02040503050201020203" pitchFamily="18" charset="-78"/>
                        <a:cs typeface="Adobe Arabic" panose="02040503050201020203" pitchFamily="18" charset="-78"/>
                      </a:endParaRPr>
                    </a:p>
                  </a:txBody>
                  <a:tcPr/>
                </a:tc>
              </a:tr>
              <a:tr h="370840">
                <a:tc>
                  <a:txBody>
                    <a:bodyPr/>
                    <a:lstStyle/>
                    <a:p>
                      <a:pPr algn="ctr" rtl="1"/>
                      <a:r>
                        <a:rPr lang="fa-IR" sz="2400" dirty="0" smtClean="0">
                          <a:latin typeface="Adobe Arabic" panose="02040503050201020203" pitchFamily="18" charset="-78"/>
                          <a:cs typeface="Adobe Arabic" panose="02040503050201020203" pitchFamily="18" charset="-78"/>
                        </a:rPr>
                        <a:t>در نظر داشتن محدودیت های آموزش در هر نوع تفکر</a:t>
                      </a:r>
                      <a:endParaRPr lang="fa-IR" sz="24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dirty="0" smtClean="0">
                          <a:latin typeface="Adobe Arabic" panose="02040503050201020203" pitchFamily="18" charset="-78"/>
                          <a:cs typeface="Adobe Arabic" panose="02040503050201020203" pitchFamily="18" charset="-78"/>
                        </a:rPr>
                        <a:t>آموزش تفکر</a:t>
                      </a:r>
                      <a:r>
                        <a:rPr lang="fa-IR" sz="2400" baseline="0" dirty="0" smtClean="0">
                          <a:latin typeface="Adobe Arabic" panose="02040503050201020203" pitchFamily="18" charset="-78"/>
                          <a:cs typeface="Adobe Arabic" panose="02040503050201020203" pitchFamily="18" charset="-78"/>
                        </a:rPr>
                        <a:t> بنیادی</a:t>
                      </a:r>
                      <a:endParaRPr lang="fa-IR" sz="2400" dirty="0" smtClean="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مساعدت اولیا از طریق مشورت</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ظهور ولایت</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ظهور مشورت</a:t>
                      </a:r>
                      <a:endParaRPr lang="fa-IR" sz="2400" dirty="0">
                        <a:latin typeface="Adobe Arabic" panose="02040503050201020203" pitchFamily="18" charset="-78"/>
                        <a:cs typeface="Adobe Arabic" panose="02040503050201020203" pitchFamily="18" charset="-78"/>
                      </a:endParaRPr>
                    </a:p>
                  </a:txBody>
                  <a:tcPr/>
                </a:tc>
              </a:tr>
              <a:tr h="370840">
                <a:tc>
                  <a:txBody>
                    <a:bodyPr/>
                    <a:lstStyle/>
                    <a:p>
                      <a:pPr algn="ctr" rtl="1"/>
                      <a:r>
                        <a:rPr lang="fa-IR" sz="2400" dirty="0" smtClean="0">
                          <a:latin typeface="Adobe Arabic" panose="02040503050201020203" pitchFamily="18" charset="-78"/>
                          <a:cs typeface="Adobe Arabic" panose="02040503050201020203" pitchFamily="18" charset="-78"/>
                        </a:rPr>
                        <a:t>مراقبت از آسیب های آموزش هر نوع تفکر</a:t>
                      </a:r>
                      <a:endParaRPr lang="fa-IR" sz="24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dirty="0" smtClean="0">
                          <a:latin typeface="Adobe Arabic" panose="02040503050201020203" pitchFamily="18" charset="-78"/>
                          <a:cs typeface="Adobe Arabic" panose="02040503050201020203" pitchFamily="18" charset="-78"/>
                        </a:rPr>
                        <a:t>آموزش تفکر</a:t>
                      </a:r>
                      <a:r>
                        <a:rPr lang="fa-IR" sz="2400" baseline="0" dirty="0" smtClean="0">
                          <a:latin typeface="Adobe Arabic" panose="02040503050201020203" pitchFamily="18" charset="-78"/>
                          <a:cs typeface="Adobe Arabic" panose="02040503050201020203" pitchFamily="18" charset="-78"/>
                        </a:rPr>
                        <a:t> مشاهده ای</a:t>
                      </a:r>
                      <a:endParaRPr lang="fa-IR" sz="2400" dirty="0" smtClean="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ادب آموزی</a:t>
                      </a:r>
                      <a:r>
                        <a:rPr lang="fa-IR" sz="2400" baseline="0" dirty="0" smtClean="0">
                          <a:latin typeface="Adobe Arabic" panose="02040503050201020203" pitchFamily="18" charset="-78"/>
                          <a:cs typeface="Adobe Arabic" panose="02040503050201020203" pitchFamily="18" charset="-78"/>
                        </a:rPr>
                        <a:t> به طریق آموزش انواع تفکر</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تادیب نطق و</a:t>
                      </a:r>
                      <a:r>
                        <a:rPr lang="fa-IR" sz="2400" baseline="0" dirty="0" smtClean="0">
                          <a:latin typeface="Adobe Arabic" panose="02040503050201020203" pitchFamily="18" charset="-78"/>
                          <a:cs typeface="Adobe Arabic" panose="02040503050201020203" pitchFamily="18" charset="-78"/>
                        </a:rPr>
                        <a:t> </a:t>
                      </a:r>
                      <a:r>
                        <a:rPr lang="fa-IR" sz="2400" dirty="0" smtClean="0">
                          <a:latin typeface="Adobe Arabic" panose="02040503050201020203" pitchFamily="18" charset="-78"/>
                          <a:cs typeface="Adobe Arabic" panose="02040503050201020203" pitchFamily="18" charset="-78"/>
                        </a:rPr>
                        <a:t>فعال شدن کلام</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r>
                        <a:rPr lang="fa-IR" sz="2400" dirty="0" smtClean="0">
                          <a:latin typeface="Adobe Arabic" panose="02040503050201020203" pitchFamily="18" charset="-78"/>
                          <a:cs typeface="Adobe Arabic" panose="02040503050201020203" pitchFamily="18" charset="-78"/>
                        </a:rPr>
                        <a:t>ظهور ادب و تدبیر</a:t>
                      </a:r>
                      <a:endParaRPr lang="fa-IR" sz="2400" dirty="0">
                        <a:latin typeface="Adobe Arabic" panose="02040503050201020203" pitchFamily="18" charset="-78"/>
                        <a:cs typeface="Adobe Arabic" panose="02040503050201020203" pitchFamily="18" charset="-78"/>
                      </a:endParaRPr>
                    </a:p>
                  </a:txBody>
                  <a:tcPr/>
                </a:tc>
              </a:tr>
              <a:tr h="370840">
                <a:tc>
                  <a:txBody>
                    <a:bodyPr/>
                    <a:lstStyle/>
                    <a:p>
                      <a:pPr algn="ctr" rtl="1"/>
                      <a:r>
                        <a:rPr lang="fa-IR" sz="2400" dirty="0" smtClean="0">
                          <a:latin typeface="Adobe Arabic" panose="02040503050201020203" pitchFamily="18" charset="-78"/>
                          <a:cs typeface="Adobe Arabic" panose="02040503050201020203" pitchFamily="18" charset="-78"/>
                        </a:rPr>
                        <a:t>برنامه ریزی برای آموزش هر نوع تفکر</a:t>
                      </a:r>
                      <a:endParaRPr lang="fa-IR" sz="24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dirty="0" smtClean="0">
                          <a:latin typeface="Adobe Arabic" panose="02040503050201020203" pitchFamily="18" charset="-78"/>
                          <a:cs typeface="Adobe Arabic" panose="02040503050201020203" pitchFamily="18" charset="-78"/>
                        </a:rPr>
                        <a:t>آموزش تفکر شنیداری</a:t>
                      </a:r>
                    </a:p>
                  </a:txBody>
                  <a:tcPr/>
                </a:tc>
                <a:tc>
                  <a:txBody>
                    <a:bodyPr/>
                    <a:lstStyle/>
                    <a:p>
                      <a:pPr algn="ctr" rtl="1"/>
                      <a:endParaRPr lang="fa-IR" sz="2400">
                        <a:latin typeface="Adobe Arabic" panose="02040503050201020203" pitchFamily="18" charset="-78"/>
                        <a:cs typeface="Adobe Arabic" panose="02040503050201020203" pitchFamily="18" charset="-78"/>
                      </a:endParaRPr>
                    </a:p>
                  </a:txBody>
                  <a:tcPr/>
                </a:tc>
                <a:tc>
                  <a:txBody>
                    <a:bodyPr/>
                    <a:lstStyle/>
                    <a:p>
                      <a:pPr algn="ctr" rtl="1"/>
                      <a:endParaRPr lang="fa-IR" sz="2400">
                        <a:latin typeface="Adobe Arabic" panose="02040503050201020203" pitchFamily="18" charset="-78"/>
                        <a:cs typeface="Adobe Arabic" panose="02040503050201020203" pitchFamily="18" charset="-78"/>
                      </a:endParaRPr>
                    </a:p>
                  </a:txBody>
                  <a:tcPr/>
                </a:tc>
                <a:tc>
                  <a:txBody>
                    <a:bodyPr/>
                    <a:lstStyle/>
                    <a:p>
                      <a:pPr algn="ctr" rtl="1"/>
                      <a:endParaRPr lang="fa-IR" sz="2400" dirty="0">
                        <a:latin typeface="Adobe Arabic" panose="02040503050201020203" pitchFamily="18" charset="-78"/>
                        <a:cs typeface="Adobe Arabic" panose="02040503050201020203" pitchFamily="18" charset="-78"/>
                      </a:endParaRPr>
                    </a:p>
                  </a:txBody>
                  <a:tcPr/>
                </a:tc>
              </a:tr>
              <a:tr h="370840">
                <a:tc>
                  <a:txBody>
                    <a:bodyPr/>
                    <a:lstStyle/>
                    <a:p>
                      <a:pPr algn="ctr" rtl="1"/>
                      <a:r>
                        <a:rPr lang="fa-IR" sz="2400" dirty="0" smtClean="0">
                          <a:latin typeface="Adobe Arabic" panose="02040503050201020203" pitchFamily="18" charset="-78"/>
                          <a:cs typeface="Adobe Arabic" panose="02040503050201020203" pitchFamily="18" charset="-78"/>
                        </a:rPr>
                        <a:t>ارزیابی برنامه ها در هر نوع تفکر</a:t>
                      </a:r>
                      <a:endParaRPr lang="fa-IR" sz="2400" dirty="0">
                        <a:latin typeface="Adobe Arabic" panose="02040503050201020203" pitchFamily="18" charset="-78"/>
                        <a:cs typeface="Adobe Arabic" panose="02040503050201020203" pitchFamily="18" charset="-78"/>
                      </a:endParaRPr>
                    </a:p>
                  </a:txBody>
                  <a:tcPr/>
                </a:tc>
                <a:tc>
                  <a:txBody>
                    <a:bodyPr/>
                    <a:lstStyle/>
                    <a:p>
                      <a:pPr algn="ctr" rtl="1"/>
                      <a:endParaRPr lang="fa-IR" sz="2400">
                        <a:latin typeface="Adobe Arabic" panose="02040503050201020203" pitchFamily="18" charset="-78"/>
                        <a:cs typeface="Adobe Arabic" panose="02040503050201020203" pitchFamily="18" charset="-78"/>
                      </a:endParaRPr>
                    </a:p>
                  </a:txBody>
                  <a:tcPr/>
                </a:tc>
                <a:tc>
                  <a:txBody>
                    <a:bodyPr/>
                    <a:lstStyle/>
                    <a:p>
                      <a:pPr algn="ctr" rtl="1"/>
                      <a:endParaRPr lang="fa-IR" sz="2400">
                        <a:latin typeface="Adobe Arabic" panose="02040503050201020203" pitchFamily="18" charset="-78"/>
                        <a:cs typeface="Adobe Arabic" panose="02040503050201020203" pitchFamily="18" charset="-78"/>
                      </a:endParaRPr>
                    </a:p>
                  </a:txBody>
                  <a:tcPr/>
                </a:tc>
                <a:tc>
                  <a:txBody>
                    <a:bodyPr/>
                    <a:lstStyle/>
                    <a:p>
                      <a:pPr algn="ctr" rtl="1"/>
                      <a:endParaRPr lang="fa-IR" sz="2400">
                        <a:latin typeface="Adobe Arabic" panose="02040503050201020203" pitchFamily="18" charset="-78"/>
                        <a:cs typeface="Adobe Arabic" panose="02040503050201020203" pitchFamily="18" charset="-78"/>
                      </a:endParaRPr>
                    </a:p>
                  </a:txBody>
                  <a:tcPr/>
                </a:tc>
                <a:tc>
                  <a:txBody>
                    <a:bodyPr/>
                    <a:lstStyle/>
                    <a:p>
                      <a:pPr algn="ctr" rtl="1"/>
                      <a:endParaRPr lang="fa-IR" sz="2400" dirty="0">
                        <a:latin typeface="Adobe Arabic" panose="02040503050201020203" pitchFamily="18" charset="-78"/>
                        <a:cs typeface="Adobe Arabic" panose="02040503050201020203" pitchFamily="18" charset="-78"/>
                      </a:endParaRPr>
                    </a:p>
                  </a:txBody>
                  <a:tcPr/>
                </a:tc>
              </a:tr>
            </a:tbl>
          </a:graphicData>
        </a:graphic>
      </p:graphicFrame>
      <p:sp>
        <p:nvSpPr>
          <p:cNvPr id="6" name="Multiply 5"/>
          <p:cNvSpPr/>
          <p:nvPr/>
        </p:nvSpPr>
        <p:spPr>
          <a:xfrm>
            <a:off x="2912012" y="3927353"/>
            <a:ext cx="436099" cy="50643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Multiply 6"/>
          <p:cNvSpPr/>
          <p:nvPr/>
        </p:nvSpPr>
        <p:spPr>
          <a:xfrm>
            <a:off x="6581335" y="3927475"/>
            <a:ext cx="436099" cy="50643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Multiply 7"/>
          <p:cNvSpPr/>
          <p:nvPr/>
        </p:nvSpPr>
        <p:spPr>
          <a:xfrm>
            <a:off x="4482905" y="3927353"/>
            <a:ext cx="436099" cy="50643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Multiply 8"/>
          <p:cNvSpPr/>
          <p:nvPr/>
        </p:nvSpPr>
        <p:spPr>
          <a:xfrm>
            <a:off x="8328072" y="3927353"/>
            <a:ext cx="436099" cy="50643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8311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04" y="0"/>
            <a:ext cx="10058402" cy="595532"/>
          </a:xfrm>
        </p:spPr>
        <p:txBody>
          <a:bodyPr>
            <a:normAutofit fontScale="90000"/>
          </a:bodyPr>
          <a:lstStyle/>
          <a:p>
            <a:pPr algn="r" rtl="1"/>
            <a:r>
              <a:rPr lang="fa-IR" sz="4000" dirty="0" smtClean="0">
                <a:latin typeface="Adobe Arabic" panose="02040503050201020203" pitchFamily="18" charset="-78"/>
                <a:cs typeface="Adobe Arabic" panose="02040503050201020203" pitchFamily="18" charset="-78"/>
              </a:rPr>
              <a:t>مروری بر مراحل دوره ظهور مشورت و ادب</a:t>
            </a:r>
            <a:endParaRPr lang="fa-IR" sz="4000"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154250"/>
              </p:ext>
            </p:extLst>
          </p:nvPr>
        </p:nvGraphicFramePr>
        <p:xfrm>
          <a:off x="126612" y="614289"/>
          <a:ext cx="10649240" cy="5751839"/>
        </p:xfrm>
        <a:graphic>
          <a:graphicData uri="http://schemas.openxmlformats.org/drawingml/2006/table">
            <a:tbl>
              <a:tblPr rtl="1" firstRow="1" bandRow="1">
                <a:tableStyleId>{2D5ABB26-0587-4C30-8999-92F81FD0307C}</a:tableStyleId>
              </a:tblPr>
              <a:tblGrid>
                <a:gridCol w="1331155"/>
                <a:gridCol w="1331155"/>
                <a:gridCol w="1331155"/>
                <a:gridCol w="1331155"/>
                <a:gridCol w="1331155"/>
                <a:gridCol w="1331155"/>
                <a:gridCol w="1331155"/>
                <a:gridCol w="1331155"/>
              </a:tblGrid>
              <a:tr h="468548">
                <a:tc>
                  <a:txBody>
                    <a:bodyPr/>
                    <a:lstStyle/>
                    <a:p>
                      <a:pPr algn="ctr" rtl="1"/>
                      <a:r>
                        <a:rPr lang="fa-IR" sz="2000" dirty="0" smtClean="0">
                          <a:latin typeface="Adobe Arabic" panose="02040503050201020203" pitchFamily="18" charset="-78"/>
                          <a:cs typeface="Adobe Arabic" panose="02040503050201020203" pitchFamily="18" charset="-78"/>
                        </a:rPr>
                        <a:t>استطاعت و بلوغ</a:t>
                      </a:r>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استطاعت و بلوغ</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استطاعت و بلوغ</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استطاعت و بلوغ</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استطاعت و بلوغ</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استطاعت و بلوغ</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استطاعت و بلوغ</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استطاعت و بلوغ</a:t>
                      </a:r>
                    </a:p>
                  </a:txBody>
                  <a:tcPr/>
                </a:tc>
              </a:tr>
              <a:tr h="595907">
                <a:tc>
                  <a:txBody>
                    <a:bodyPr/>
                    <a:lstStyle/>
                    <a:p>
                      <a:pPr algn="ctr" rtl="1"/>
                      <a:r>
                        <a:rPr lang="fa-IR" sz="2000" dirty="0" smtClean="0">
                          <a:latin typeface="Adobe Arabic" panose="02040503050201020203" pitchFamily="18" charset="-78"/>
                          <a:cs typeface="Adobe Arabic" panose="02040503050201020203" pitchFamily="18" charset="-78"/>
                        </a:rPr>
                        <a:t>توجه با بایدها و</a:t>
                      </a:r>
                    </a:p>
                    <a:p>
                      <a:pPr algn="ctr" rtl="1"/>
                      <a:r>
                        <a:rPr lang="fa-IR" sz="2000" dirty="0" smtClean="0">
                          <a:latin typeface="Adobe Arabic" panose="02040503050201020203" pitchFamily="18" charset="-78"/>
                          <a:cs typeface="Adobe Arabic" panose="02040503050201020203" pitchFamily="18" charset="-78"/>
                        </a:rPr>
                        <a:t>نبایدها</a:t>
                      </a:r>
                      <a:endParaRPr lang="fa-IR" sz="16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بایدها و نبایدها</a:t>
                      </a: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بایدها و نبایدها</a:t>
                      </a: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بایدها و نبایدها</a:t>
                      </a: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بایدها و نبایدها</a:t>
                      </a: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بایدها و نبایدها</a:t>
                      </a: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بایدها و نبایدها</a:t>
                      </a: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بایدها و نبایدها</a:t>
                      </a:r>
                    </a:p>
                    <a:p>
                      <a:pPr algn="ctr" rtl="1"/>
                      <a:endParaRPr lang="fa-IR" sz="2000" dirty="0">
                        <a:latin typeface="Adobe Arabic" panose="02040503050201020203" pitchFamily="18" charset="-78"/>
                        <a:cs typeface="Adobe Arabic" panose="02040503050201020203" pitchFamily="18" charset="-78"/>
                      </a:endParaRPr>
                    </a:p>
                  </a:txBody>
                  <a:tcPr/>
                </a:tc>
              </a:tr>
              <a:tr h="670339">
                <a:tc>
                  <a:txBody>
                    <a:bodyPr/>
                    <a:lstStyle/>
                    <a:p>
                      <a:pPr algn="ctr" rtl="1"/>
                      <a:r>
                        <a:rPr lang="fa-IR" sz="2000" dirty="0" smtClean="0">
                          <a:latin typeface="Adobe Arabic" panose="02040503050201020203" pitchFamily="18" charset="-78"/>
                          <a:cs typeface="Adobe Arabic" panose="02040503050201020203" pitchFamily="18" charset="-78"/>
                        </a:rPr>
                        <a:t>توجه به قدرت یادگیری و ذکر</a:t>
                      </a:r>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قدرت یادگیری و ذکر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قدرت یادگیری و ذکر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قدرت یادگیری و ذکر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قدرت یادگیری و ذکر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قدرت یادگیری و ذکر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قدرت یادگیری و ذکر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قدرت یادگیری و ذکر</a:t>
                      </a:r>
                    </a:p>
                  </a:txBody>
                  <a:tcPr/>
                </a:tc>
              </a:tr>
              <a:tr h="670339">
                <a:tc>
                  <a:txBody>
                    <a:bodyPr/>
                    <a:lstStyle/>
                    <a:p>
                      <a:pPr algn="ctr" rtl="1"/>
                      <a:r>
                        <a:rPr lang="fa-IR" sz="2000" dirty="0" smtClean="0">
                          <a:latin typeface="Adobe Arabic" panose="02040503050201020203" pitchFamily="18" charset="-78"/>
                          <a:cs typeface="Adobe Arabic" panose="02040503050201020203" pitchFamily="18" charset="-78"/>
                        </a:rPr>
                        <a:t>توجه به توان اختیار</a:t>
                      </a:r>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توان اختیار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توان اختیار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توان اختیار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توان اختیار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توان اختیار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توان اختیار</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توان اختیار</a:t>
                      </a:r>
                    </a:p>
                  </a:txBody>
                  <a:tcPr/>
                </a:tc>
              </a:tr>
              <a:tr h="670339">
                <a:tc>
                  <a:txBody>
                    <a:bodyPr/>
                    <a:lstStyle/>
                    <a:p>
                      <a:pPr algn="ctr" rtl="1"/>
                      <a:r>
                        <a:rPr lang="fa-IR" sz="2000" dirty="0" smtClean="0">
                          <a:latin typeface="Adobe Arabic" panose="02040503050201020203" pitchFamily="18" charset="-78"/>
                          <a:cs typeface="Adobe Arabic" panose="02040503050201020203" pitchFamily="18" charset="-78"/>
                        </a:rPr>
                        <a:t>توجه</a:t>
                      </a:r>
                      <a:r>
                        <a:rPr lang="fa-IR" sz="2000" baseline="0" dirty="0" smtClean="0">
                          <a:latin typeface="Adobe Arabic" panose="02040503050201020203" pitchFamily="18" charset="-78"/>
                          <a:cs typeface="Adobe Arabic" panose="02040503050201020203" pitchFamily="18" charset="-78"/>
                        </a:rPr>
                        <a:t> به وقت و اجل</a:t>
                      </a:r>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aseline="0" dirty="0" smtClean="0">
                          <a:latin typeface="Adobe Arabic" panose="02040503050201020203" pitchFamily="18" charset="-78"/>
                          <a:cs typeface="Adobe Arabic" panose="02040503050201020203" pitchFamily="18" charset="-78"/>
                        </a:rPr>
                        <a:t>وقت و اجل</a:t>
                      </a:r>
                      <a:endParaRPr lang="fa-IR" sz="2000" dirty="0" smtClean="0">
                        <a:latin typeface="Adobe Arabic" panose="02040503050201020203" pitchFamily="18" charset="-78"/>
                        <a:cs typeface="Adobe Arabic" panose="02040503050201020203" pitchFamily="18" charset="-78"/>
                      </a:endParaRP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aseline="0" dirty="0" smtClean="0">
                          <a:latin typeface="Adobe Arabic" panose="02040503050201020203" pitchFamily="18" charset="-78"/>
                          <a:cs typeface="Adobe Arabic" panose="02040503050201020203" pitchFamily="18" charset="-78"/>
                        </a:rPr>
                        <a:t>وقت و اجل</a:t>
                      </a:r>
                      <a:endParaRPr lang="fa-IR" sz="2000" dirty="0" smtClean="0">
                        <a:latin typeface="Adobe Arabic" panose="02040503050201020203" pitchFamily="18" charset="-78"/>
                        <a:cs typeface="Adobe Arabic" panose="02040503050201020203" pitchFamily="18" charset="-78"/>
                      </a:endParaRP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aseline="0" dirty="0" smtClean="0">
                          <a:latin typeface="Adobe Arabic" panose="02040503050201020203" pitchFamily="18" charset="-78"/>
                          <a:cs typeface="Adobe Arabic" panose="02040503050201020203" pitchFamily="18" charset="-78"/>
                        </a:rPr>
                        <a:t>وقت و اجل</a:t>
                      </a:r>
                      <a:endParaRPr lang="fa-IR" sz="2000" dirty="0" smtClean="0">
                        <a:latin typeface="Adobe Arabic" panose="02040503050201020203" pitchFamily="18" charset="-78"/>
                        <a:cs typeface="Adobe Arabic" panose="02040503050201020203" pitchFamily="18" charset="-78"/>
                      </a:endParaRP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aseline="0" dirty="0" smtClean="0">
                          <a:latin typeface="Adobe Arabic" panose="02040503050201020203" pitchFamily="18" charset="-78"/>
                          <a:cs typeface="Adobe Arabic" panose="02040503050201020203" pitchFamily="18" charset="-78"/>
                        </a:rPr>
                        <a:t>وقت و اجل</a:t>
                      </a:r>
                      <a:endParaRPr lang="fa-IR" sz="2000" dirty="0" smtClean="0">
                        <a:latin typeface="Adobe Arabic" panose="02040503050201020203" pitchFamily="18" charset="-78"/>
                        <a:cs typeface="Adobe Arabic" panose="02040503050201020203" pitchFamily="18" charset="-78"/>
                      </a:endParaRP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aseline="0" dirty="0" smtClean="0">
                          <a:latin typeface="Adobe Arabic" panose="02040503050201020203" pitchFamily="18" charset="-78"/>
                          <a:cs typeface="Adobe Arabic" panose="02040503050201020203" pitchFamily="18" charset="-78"/>
                        </a:rPr>
                        <a:t>وقت و اجل</a:t>
                      </a:r>
                      <a:endParaRPr lang="fa-IR" sz="2000" dirty="0" smtClean="0">
                        <a:latin typeface="Adobe Arabic" panose="02040503050201020203" pitchFamily="18" charset="-78"/>
                        <a:cs typeface="Adobe Arabic" panose="02040503050201020203" pitchFamily="18" charset="-78"/>
                      </a:endParaRP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aseline="0" dirty="0" smtClean="0">
                          <a:latin typeface="Adobe Arabic" panose="02040503050201020203" pitchFamily="18" charset="-78"/>
                          <a:cs typeface="Adobe Arabic" panose="02040503050201020203" pitchFamily="18" charset="-78"/>
                        </a:rPr>
                        <a:t>وقت و اجل</a:t>
                      </a:r>
                      <a:endParaRPr lang="fa-IR" sz="2000" dirty="0" smtClean="0">
                        <a:latin typeface="Adobe Arabic" panose="02040503050201020203" pitchFamily="18" charset="-78"/>
                        <a:cs typeface="Adobe Arabic" panose="02040503050201020203" pitchFamily="18" charset="-78"/>
                      </a:endParaRPr>
                    </a:p>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aseline="0" dirty="0" smtClean="0">
                          <a:latin typeface="Adobe Arabic" panose="02040503050201020203" pitchFamily="18" charset="-78"/>
                          <a:cs typeface="Adobe Arabic" panose="02040503050201020203" pitchFamily="18" charset="-78"/>
                        </a:rPr>
                        <a:t>وقت و اجل</a:t>
                      </a:r>
                      <a:endParaRPr lang="fa-IR" sz="2000" dirty="0" smtClean="0">
                        <a:latin typeface="Adobe Arabic" panose="02040503050201020203" pitchFamily="18" charset="-78"/>
                        <a:cs typeface="Adobe Arabic" panose="02040503050201020203" pitchFamily="18" charset="-78"/>
                      </a:endParaRPr>
                    </a:p>
                    <a:p>
                      <a:pPr algn="ctr" rtl="1"/>
                      <a:endParaRPr lang="fa-IR" sz="2000" dirty="0">
                        <a:latin typeface="Adobe Arabic" panose="02040503050201020203" pitchFamily="18" charset="-78"/>
                        <a:cs typeface="Adobe Arabic" panose="02040503050201020203" pitchFamily="18" charset="-78"/>
                      </a:endParaRPr>
                    </a:p>
                  </a:txBody>
                  <a:tcPr/>
                </a:tc>
              </a:tr>
              <a:tr h="816301">
                <a:tc>
                  <a:txBody>
                    <a:bodyPr/>
                    <a:lstStyle/>
                    <a:p>
                      <a:pPr algn="ctr" rtl="1"/>
                      <a:r>
                        <a:rPr lang="fa-IR" sz="2000" dirty="0" smtClean="0">
                          <a:latin typeface="Adobe Arabic" panose="02040503050201020203" pitchFamily="18" charset="-78"/>
                          <a:cs typeface="Adobe Arabic" panose="02040503050201020203" pitchFamily="18" charset="-78"/>
                        </a:rPr>
                        <a:t>توجه به اعضای بدن و کارکردها</a:t>
                      </a:r>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اعضای بدن و کارکردهای</a:t>
                      </a:r>
                      <a:r>
                        <a:rPr lang="fa-IR" sz="2000" baseline="0" dirty="0" smtClean="0">
                          <a:latin typeface="Adobe Arabic" panose="02040503050201020203" pitchFamily="18" charset="-78"/>
                          <a:cs typeface="Adobe Arabic" panose="02040503050201020203" pitchFamily="18" charset="-78"/>
                        </a:rPr>
                        <a:t> آن</a:t>
                      </a:r>
                      <a:endParaRPr lang="fa-IR" sz="2000" dirty="0" smtClean="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اعضای بدن و کارکردهای</a:t>
                      </a:r>
                      <a:r>
                        <a:rPr lang="fa-IR" sz="2000" baseline="0" dirty="0" smtClean="0">
                          <a:latin typeface="Adobe Arabic" panose="02040503050201020203" pitchFamily="18" charset="-78"/>
                          <a:cs typeface="Adobe Arabic" panose="02040503050201020203" pitchFamily="18" charset="-78"/>
                        </a:rPr>
                        <a:t> آن</a:t>
                      </a:r>
                      <a:endParaRPr lang="fa-IR" sz="2000" dirty="0" smtClean="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اعضای بدن و کارکردهای</a:t>
                      </a:r>
                      <a:r>
                        <a:rPr lang="fa-IR" sz="2000" baseline="0" dirty="0" smtClean="0">
                          <a:latin typeface="Adobe Arabic" panose="02040503050201020203" pitchFamily="18" charset="-78"/>
                          <a:cs typeface="Adobe Arabic" panose="02040503050201020203" pitchFamily="18" charset="-78"/>
                        </a:rPr>
                        <a:t> آن</a:t>
                      </a:r>
                      <a:endParaRPr lang="fa-IR" sz="2000" dirty="0" smtClean="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اعضای بدن و کارکردهای</a:t>
                      </a:r>
                      <a:r>
                        <a:rPr lang="fa-IR" sz="2000" baseline="0" dirty="0" smtClean="0">
                          <a:latin typeface="Adobe Arabic" panose="02040503050201020203" pitchFamily="18" charset="-78"/>
                          <a:cs typeface="Adobe Arabic" panose="02040503050201020203" pitchFamily="18" charset="-78"/>
                        </a:rPr>
                        <a:t> آن</a:t>
                      </a:r>
                      <a:endParaRPr lang="fa-IR" sz="2000" dirty="0" smtClean="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اعضای بدن و کارکردهای</a:t>
                      </a:r>
                      <a:r>
                        <a:rPr lang="fa-IR" sz="2000" baseline="0" dirty="0" smtClean="0">
                          <a:latin typeface="Adobe Arabic" panose="02040503050201020203" pitchFamily="18" charset="-78"/>
                          <a:cs typeface="Adobe Arabic" panose="02040503050201020203" pitchFamily="18" charset="-78"/>
                        </a:rPr>
                        <a:t> آن</a:t>
                      </a:r>
                      <a:endParaRPr lang="fa-IR" sz="2000" dirty="0" smtClean="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اعضای بدن و کارکردهای</a:t>
                      </a:r>
                      <a:r>
                        <a:rPr lang="fa-IR" sz="2000" baseline="0" dirty="0" smtClean="0">
                          <a:latin typeface="Adobe Arabic" panose="02040503050201020203" pitchFamily="18" charset="-78"/>
                          <a:cs typeface="Adobe Arabic" panose="02040503050201020203" pitchFamily="18" charset="-78"/>
                        </a:rPr>
                        <a:t> آن</a:t>
                      </a:r>
                      <a:endParaRPr lang="fa-IR" sz="2000" dirty="0" smtClean="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اعضای بدن و کارکردهای</a:t>
                      </a:r>
                      <a:r>
                        <a:rPr lang="fa-IR" sz="2000" baseline="0" dirty="0" smtClean="0">
                          <a:latin typeface="Adobe Arabic" panose="02040503050201020203" pitchFamily="18" charset="-78"/>
                          <a:cs typeface="Adobe Arabic" panose="02040503050201020203" pitchFamily="18" charset="-78"/>
                        </a:rPr>
                        <a:t> آن</a:t>
                      </a:r>
                      <a:endParaRPr lang="fa-IR" sz="2000" dirty="0" smtClean="0">
                        <a:latin typeface="Adobe Arabic" panose="02040503050201020203" pitchFamily="18" charset="-78"/>
                        <a:cs typeface="Adobe Arabic" panose="02040503050201020203" pitchFamily="18" charset="-78"/>
                      </a:endParaRPr>
                    </a:p>
                  </a:txBody>
                  <a:tcPr/>
                </a:tc>
              </a:tr>
              <a:tr h="961790">
                <a:tc>
                  <a:txBody>
                    <a:bodyPr/>
                    <a:lstStyle/>
                    <a:p>
                      <a:pPr algn="ctr" rtl="1"/>
                      <a:r>
                        <a:rPr lang="fa-IR" sz="2000" dirty="0" smtClean="0">
                          <a:latin typeface="Adobe Arabic" panose="02040503050201020203" pitchFamily="18" charset="-78"/>
                          <a:cs typeface="Adobe Arabic" panose="02040503050201020203" pitchFamily="18" charset="-78"/>
                        </a:rPr>
                        <a:t>توجه به خلقت خود و سلامتی آن</a:t>
                      </a:r>
                      <a:endParaRPr lang="fa-IR" sz="2000" dirty="0">
                        <a:latin typeface="Adobe Arabic" panose="02040503050201020203" pitchFamily="18" charset="-78"/>
                        <a:cs typeface="Adobe Arabic" panose="02040503050201020203" pitchFamily="18"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خلقت خود و سلامتی آن</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خلقت خود و سلامتی آن</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خلقت خود و سلامتی آن</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خلقت خود و سلامتی آن</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خلقت خود و سلامتی آن</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خلقت خود و سلامتی آن</a:t>
                      </a: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dirty="0" smtClean="0">
                          <a:latin typeface="Adobe Arabic" panose="02040503050201020203" pitchFamily="18" charset="-78"/>
                          <a:cs typeface="Adobe Arabic" panose="02040503050201020203" pitchFamily="18" charset="-78"/>
                        </a:rPr>
                        <a:t>خلقت خود و سلامتی آن</a:t>
                      </a:r>
                    </a:p>
                  </a:txBody>
                  <a:tcPr/>
                </a:tc>
              </a:tr>
              <a:tr h="670339">
                <a:tc>
                  <a:txBody>
                    <a:bodyPr/>
                    <a:lstStyle/>
                    <a:p>
                      <a:pPr algn="ctr" rtl="1"/>
                      <a:endParaRPr lang="fa-IR" sz="2000" dirty="0">
                        <a:latin typeface="Adobe Arabic" panose="02040503050201020203" pitchFamily="18" charset="-78"/>
                        <a:cs typeface="Adobe Arabic" panose="02040503050201020203" pitchFamily="18" charset="-78"/>
                      </a:endParaRPr>
                    </a:p>
                  </a:txBody>
                  <a:tcPr/>
                </a:tc>
                <a:tc>
                  <a:txBody>
                    <a:bodyPr/>
                    <a:lstStyle/>
                    <a:p>
                      <a:pPr algn="ctr" rtl="1"/>
                      <a:r>
                        <a:rPr lang="fa-IR" sz="2000" dirty="0" smtClean="0">
                          <a:latin typeface="Adobe Arabic" panose="02040503050201020203" pitchFamily="18" charset="-78"/>
                          <a:cs typeface="Adobe Arabic" panose="02040503050201020203" pitchFamily="18" charset="-78"/>
                        </a:rPr>
                        <a:t>تقویت تعبد</a:t>
                      </a:r>
                      <a:endParaRPr lang="fa-IR" sz="2000" dirty="0">
                        <a:latin typeface="Adobe Arabic" panose="02040503050201020203" pitchFamily="18" charset="-78"/>
                        <a:cs typeface="Adobe Arabic" panose="02040503050201020203" pitchFamily="18" charset="-78"/>
                      </a:endParaRPr>
                    </a:p>
                  </a:txBody>
                  <a:tcPr/>
                </a:tc>
                <a:tc>
                  <a:txBody>
                    <a:bodyPr/>
                    <a:lstStyle/>
                    <a:p>
                      <a:pPr algn="ctr" rtl="1"/>
                      <a:r>
                        <a:rPr lang="fa-IR" sz="2000" dirty="0" smtClean="0">
                          <a:latin typeface="Adobe Arabic" panose="02040503050201020203" pitchFamily="18" charset="-78"/>
                          <a:cs typeface="Adobe Arabic" panose="02040503050201020203" pitchFamily="18" charset="-78"/>
                        </a:rPr>
                        <a:t>تقویت شناخت</a:t>
                      </a:r>
                      <a:endParaRPr lang="fa-IR" sz="2000" dirty="0">
                        <a:latin typeface="Adobe Arabic" panose="02040503050201020203" pitchFamily="18" charset="-78"/>
                        <a:cs typeface="Adobe Arabic" panose="02040503050201020203" pitchFamily="18" charset="-78"/>
                      </a:endParaRPr>
                    </a:p>
                  </a:txBody>
                  <a:tcPr/>
                </a:tc>
                <a:tc>
                  <a:txBody>
                    <a:bodyPr/>
                    <a:lstStyle/>
                    <a:p>
                      <a:pPr algn="ctr" rtl="1"/>
                      <a:r>
                        <a:rPr lang="fa-IR" sz="2000" dirty="0" smtClean="0">
                          <a:latin typeface="Adobe Arabic" panose="02040503050201020203" pitchFamily="18" charset="-78"/>
                          <a:cs typeface="Adobe Arabic" panose="02040503050201020203" pitchFamily="18" charset="-78"/>
                        </a:rPr>
                        <a:t>آشنا کردن با عجایب</a:t>
                      </a:r>
                      <a:endParaRPr lang="fa-IR" sz="2000" dirty="0">
                        <a:latin typeface="Adobe Arabic" panose="02040503050201020203" pitchFamily="18" charset="-78"/>
                        <a:cs typeface="Adobe Arabic" panose="02040503050201020203" pitchFamily="18" charset="-78"/>
                      </a:endParaRPr>
                    </a:p>
                  </a:txBody>
                  <a:tcPr/>
                </a:tc>
                <a:tc>
                  <a:txBody>
                    <a:bodyPr/>
                    <a:lstStyle/>
                    <a:p>
                      <a:pPr algn="ctr" rtl="1"/>
                      <a:r>
                        <a:rPr lang="fa-IR" sz="2000" dirty="0" smtClean="0">
                          <a:latin typeface="Adobe Arabic" panose="02040503050201020203" pitchFamily="18" charset="-78"/>
                          <a:cs typeface="Adobe Arabic" panose="02040503050201020203" pitchFamily="18" charset="-78"/>
                        </a:rPr>
                        <a:t>تقویت مشاهده</a:t>
                      </a:r>
                      <a:endParaRPr lang="fa-IR" sz="2000" dirty="0">
                        <a:latin typeface="Adobe Arabic" panose="02040503050201020203" pitchFamily="18" charset="-78"/>
                        <a:cs typeface="Adobe Arabic" panose="02040503050201020203" pitchFamily="18" charset="-78"/>
                      </a:endParaRPr>
                    </a:p>
                  </a:txBody>
                  <a:tcPr/>
                </a:tc>
                <a:tc>
                  <a:txBody>
                    <a:bodyPr/>
                    <a:lstStyle/>
                    <a:p>
                      <a:pPr algn="ctr" rtl="1"/>
                      <a:r>
                        <a:rPr lang="fa-IR" sz="2000" dirty="0" smtClean="0">
                          <a:latin typeface="Adobe Arabic" panose="02040503050201020203" pitchFamily="18" charset="-78"/>
                          <a:cs typeface="Adobe Arabic" panose="02040503050201020203" pitchFamily="18" charset="-78"/>
                        </a:rPr>
                        <a:t>توجه به نعمت های خاص</a:t>
                      </a:r>
                      <a:endParaRPr lang="fa-IR" sz="2000" dirty="0">
                        <a:latin typeface="Adobe Arabic" panose="02040503050201020203" pitchFamily="18" charset="-78"/>
                        <a:cs typeface="Adobe Arabic" panose="02040503050201020203" pitchFamily="18" charset="-78"/>
                      </a:endParaRPr>
                    </a:p>
                  </a:txBody>
                  <a:tcPr/>
                </a:tc>
                <a:tc>
                  <a:txBody>
                    <a:bodyPr/>
                    <a:lstStyle/>
                    <a:p>
                      <a:pPr algn="ctr" rtl="1"/>
                      <a:r>
                        <a:rPr lang="fa-IR" sz="2000" dirty="0" smtClean="0">
                          <a:latin typeface="Adobe Arabic" panose="02040503050201020203" pitchFamily="18" charset="-78"/>
                          <a:cs typeface="Adobe Arabic" panose="02040503050201020203" pitchFamily="18" charset="-78"/>
                        </a:rPr>
                        <a:t>توجه به گزاره های قرآنی</a:t>
                      </a:r>
                      <a:endParaRPr lang="fa-IR" sz="2000" dirty="0">
                        <a:latin typeface="Adobe Arabic" panose="02040503050201020203" pitchFamily="18" charset="-78"/>
                        <a:cs typeface="Adobe Arabic" panose="02040503050201020203" pitchFamily="18" charset="-78"/>
                      </a:endParaRPr>
                    </a:p>
                  </a:txBody>
                  <a:tcPr/>
                </a:tc>
                <a:tc>
                  <a:txBody>
                    <a:bodyPr/>
                    <a:lstStyle/>
                    <a:p>
                      <a:pPr algn="ctr" rtl="1"/>
                      <a:r>
                        <a:rPr lang="fa-IR" sz="2000" dirty="0" smtClean="0">
                          <a:latin typeface="Adobe Arabic" panose="02040503050201020203" pitchFamily="18" charset="-78"/>
                          <a:cs typeface="Adobe Arabic" panose="02040503050201020203" pitchFamily="18" charset="-78"/>
                        </a:rPr>
                        <a:t>ظهور ادب و مشورت</a:t>
                      </a:r>
                      <a:endParaRPr lang="fa-IR" sz="2000" dirty="0">
                        <a:latin typeface="Adobe Arabic" panose="02040503050201020203" pitchFamily="18" charset="-78"/>
                        <a:cs typeface="Adobe Arabic" panose="02040503050201020203" pitchFamily="18" charset="-78"/>
                      </a:endParaRPr>
                    </a:p>
                  </a:txBody>
                  <a:tcPr/>
                </a:tc>
              </a:tr>
            </a:tbl>
          </a:graphicData>
        </a:graphic>
      </p:graphicFrame>
      <p:sp>
        <p:nvSpPr>
          <p:cNvPr id="5" name="Oval 4"/>
          <p:cNvSpPr/>
          <p:nvPr/>
        </p:nvSpPr>
        <p:spPr>
          <a:xfrm>
            <a:off x="10775852" y="595532"/>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هفتم </a:t>
            </a:r>
            <a:endParaRPr lang="fa-IR" dirty="0"/>
          </a:p>
        </p:txBody>
      </p:sp>
      <p:sp>
        <p:nvSpPr>
          <p:cNvPr id="6" name="Oval 5"/>
          <p:cNvSpPr/>
          <p:nvPr/>
        </p:nvSpPr>
        <p:spPr>
          <a:xfrm>
            <a:off x="10740539" y="1215683"/>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ششم</a:t>
            </a:r>
            <a:endParaRPr lang="fa-IR" dirty="0"/>
          </a:p>
        </p:txBody>
      </p:sp>
      <p:sp>
        <p:nvSpPr>
          <p:cNvPr id="7" name="Oval 6"/>
          <p:cNvSpPr/>
          <p:nvPr/>
        </p:nvSpPr>
        <p:spPr>
          <a:xfrm>
            <a:off x="10705225" y="1889601"/>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پنجم</a:t>
            </a:r>
            <a:endParaRPr lang="fa-IR" dirty="0"/>
          </a:p>
        </p:txBody>
      </p:sp>
      <p:sp>
        <p:nvSpPr>
          <p:cNvPr id="8" name="Oval 7"/>
          <p:cNvSpPr/>
          <p:nvPr/>
        </p:nvSpPr>
        <p:spPr>
          <a:xfrm>
            <a:off x="10634598" y="2553768"/>
            <a:ext cx="1449550"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چهارم</a:t>
            </a:r>
            <a:endParaRPr lang="fa-IR" dirty="0"/>
          </a:p>
        </p:txBody>
      </p:sp>
      <p:sp>
        <p:nvSpPr>
          <p:cNvPr id="9" name="Oval 8"/>
          <p:cNvSpPr/>
          <p:nvPr/>
        </p:nvSpPr>
        <p:spPr>
          <a:xfrm>
            <a:off x="10775852" y="3217935"/>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سوم</a:t>
            </a:r>
            <a:endParaRPr lang="fa-IR" dirty="0"/>
          </a:p>
        </p:txBody>
      </p:sp>
      <p:sp>
        <p:nvSpPr>
          <p:cNvPr id="10" name="Oval 9"/>
          <p:cNvSpPr/>
          <p:nvPr/>
        </p:nvSpPr>
        <p:spPr>
          <a:xfrm>
            <a:off x="10775852" y="3977431"/>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دوم</a:t>
            </a:r>
            <a:endParaRPr lang="fa-IR" dirty="0"/>
          </a:p>
        </p:txBody>
      </p:sp>
      <p:sp>
        <p:nvSpPr>
          <p:cNvPr id="11" name="Oval 10"/>
          <p:cNvSpPr/>
          <p:nvPr/>
        </p:nvSpPr>
        <p:spPr>
          <a:xfrm>
            <a:off x="10775852" y="4816804"/>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اول</a:t>
            </a:r>
            <a:endParaRPr lang="fa-IR" dirty="0"/>
          </a:p>
        </p:txBody>
      </p:sp>
      <p:sp>
        <p:nvSpPr>
          <p:cNvPr id="12" name="Oval 11"/>
          <p:cNvSpPr/>
          <p:nvPr/>
        </p:nvSpPr>
        <p:spPr>
          <a:xfrm>
            <a:off x="8284859" y="6349312"/>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اول</a:t>
            </a:r>
            <a:endParaRPr lang="fa-IR" dirty="0"/>
          </a:p>
        </p:txBody>
      </p:sp>
      <p:sp>
        <p:nvSpPr>
          <p:cNvPr id="13" name="Oval 12"/>
          <p:cNvSpPr/>
          <p:nvPr/>
        </p:nvSpPr>
        <p:spPr>
          <a:xfrm>
            <a:off x="6944339" y="6350726"/>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دوم</a:t>
            </a:r>
            <a:endParaRPr lang="fa-IR" dirty="0"/>
          </a:p>
        </p:txBody>
      </p:sp>
      <p:sp>
        <p:nvSpPr>
          <p:cNvPr id="14" name="Oval 13"/>
          <p:cNvSpPr/>
          <p:nvPr/>
        </p:nvSpPr>
        <p:spPr>
          <a:xfrm>
            <a:off x="5611095" y="6350727"/>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سوم</a:t>
            </a:r>
            <a:endParaRPr lang="fa-IR" dirty="0"/>
          </a:p>
        </p:txBody>
      </p:sp>
      <p:sp>
        <p:nvSpPr>
          <p:cNvPr id="15" name="Oval 14"/>
          <p:cNvSpPr/>
          <p:nvPr/>
        </p:nvSpPr>
        <p:spPr>
          <a:xfrm>
            <a:off x="4175562" y="6350728"/>
            <a:ext cx="140946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چهارم</a:t>
            </a:r>
            <a:endParaRPr lang="fa-IR" dirty="0"/>
          </a:p>
        </p:txBody>
      </p:sp>
      <p:sp>
        <p:nvSpPr>
          <p:cNvPr id="16" name="Oval 15"/>
          <p:cNvSpPr/>
          <p:nvPr/>
        </p:nvSpPr>
        <p:spPr>
          <a:xfrm>
            <a:off x="2841199" y="6366125"/>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پنجم</a:t>
            </a:r>
            <a:endParaRPr lang="fa-IR" dirty="0"/>
          </a:p>
        </p:txBody>
      </p:sp>
      <p:sp>
        <p:nvSpPr>
          <p:cNvPr id="17" name="Oval 16"/>
          <p:cNvSpPr/>
          <p:nvPr/>
        </p:nvSpPr>
        <p:spPr>
          <a:xfrm>
            <a:off x="1499724" y="6366126"/>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ششم</a:t>
            </a:r>
            <a:endParaRPr lang="fa-IR" dirty="0"/>
          </a:p>
        </p:txBody>
      </p:sp>
      <p:sp>
        <p:nvSpPr>
          <p:cNvPr id="18" name="Oval 17"/>
          <p:cNvSpPr/>
          <p:nvPr/>
        </p:nvSpPr>
        <p:spPr>
          <a:xfrm>
            <a:off x="128538" y="6366126"/>
            <a:ext cx="1308296" cy="4595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سال هفتم </a:t>
            </a:r>
            <a:endParaRPr lang="fa-IR" dirty="0"/>
          </a:p>
        </p:txBody>
      </p:sp>
    </p:spTree>
    <p:extLst>
      <p:ext uri="{BB962C8B-B14F-4D97-AF65-F5344CB8AC3E}">
        <p14:creationId xmlns:p14="http://schemas.microsoft.com/office/powerpoint/2010/main" val="300689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609600"/>
          </a:xfrm>
        </p:spPr>
        <p:txBody>
          <a:bodyPr>
            <a:normAutofit fontScale="90000"/>
          </a:bodyPr>
          <a:lstStyle/>
          <a:p>
            <a:pPr algn="r" rtl="1"/>
            <a:r>
              <a:rPr lang="fa-IR" sz="4000" dirty="0" smtClean="0">
                <a:latin typeface="Adobe Arabic" panose="02040503050201020203" pitchFamily="18" charset="-78"/>
                <a:cs typeface="Adobe Arabic" panose="02040503050201020203" pitchFamily="18" charset="-78"/>
              </a:rPr>
              <a:t>6. موفقیت والدین در این دوره</a:t>
            </a:r>
            <a:endParaRPr lang="fa-IR" sz="4000"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714485" y="1439449"/>
            <a:ext cx="10058400" cy="4229100"/>
          </a:xfrm>
        </p:spPr>
        <p:txBody>
          <a:bodyPr>
            <a:noAutofit/>
          </a:bodyPr>
          <a:lstStyle/>
          <a:p>
            <a:pPr algn="r" rtl="1"/>
            <a:r>
              <a:rPr lang="fa-IR" sz="3200" dirty="0" smtClean="0">
                <a:latin typeface="Adobe Arabic" panose="02040503050201020203" pitchFamily="18" charset="-78"/>
                <a:cs typeface="Adobe Arabic" panose="02040503050201020203" pitchFamily="18" charset="-78"/>
              </a:rPr>
              <a:t>از توفیقات الهی برای پدر و مادر داشتن فرزندی است که می توانند با آن خود نیز زمینه های رشد و شکوفایی استعدادهایشان را فراهم کنند.</a:t>
            </a:r>
          </a:p>
          <a:p>
            <a:pPr algn="r" rtl="1"/>
            <a:r>
              <a:rPr lang="fa-IR" sz="3200" dirty="0" smtClean="0">
                <a:latin typeface="Adobe Arabic" panose="02040503050201020203" pitchFamily="18" charset="-78"/>
                <a:cs typeface="Adobe Arabic" panose="02040503050201020203" pitchFamily="18" charset="-78"/>
              </a:rPr>
              <a:t>بر پدر و مادر لازم است در مورد مسائل تربیتی فرزند از سلامت و صحت او و نیز باید و نبایدهایش اطلاع و شناخت کافی داشته باشند این موضوع، موقعیتی بی نظیر برای اصلاح نفس آنها فراهم سازد.</a:t>
            </a:r>
          </a:p>
          <a:p>
            <a:pPr algn="r" rtl="1"/>
            <a:r>
              <a:rPr lang="fa-IR" sz="3200" dirty="0" smtClean="0">
                <a:latin typeface="Adobe Arabic" panose="02040503050201020203" pitchFamily="18" charset="-78"/>
                <a:cs typeface="Adobe Arabic" panose="02040503050201020203" pitchFamily="18" charset="-78"/>
              </a:rPr>
              <a:t>فرزند داری برای والدین در حکم شکوفایی ایمان و ظهور عمل صالح و معرکه پرورش عبد صالح و گاه آموزش فدایی و سرباز برای ولی خداست.</a:t>
            </a:r>
          </a:p>
          <a:p>
            <a:pPr algn="r" rtl="1"/>
            <a:r>
              <a:rPr lang="fa-IR" sz="3200" dirty="0" smtClean="0">
                <a:latin typeface="Adobe Arabic" panose="02040503050201020203" pitchFamily="18" charset="-78"/>
                <a:cs typeface="Adobe Arabic" panose="02040503050201020203" pitchFamily="18" charset="-78"/>
              </a:rPr>
              <a:t>با این نگاه، فرزند گلی است از گل های بهشت که اولین نفع آن به والدین خواهد رسید و عطر آن موجب ارتقای درجه و تکامل آنها می شود.</a:t>
            </a:r>
            <a:endParaRPr lang="fa-IR" sz="32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72403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294" b="36178"/>
          <a:stretch/>
        </p:blipFill>
        <p:spPr>
          <a:xfrm>
            <a:off x="0" y="14320"/>
            <a:ext cx="12192000" cy="6831548"/>
          </a:xfrm>
        </p:spPr>
      </p:pic>
    </p:spTree>
    <p:extLst>
      <p:ext uri="{BB962C8B-B14F-4D97-AF65-F5344CB8AC3E}">
        <p14:creationId xmlns:p14="http://schemas.microsoft.com/office/powerpoint/2010/main" val="12623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Arabic" panose="02040503050201020203" pitchFamily="18" charset="-78"/>
                <a:cs typeface="Adobe Arabic" panose="02040503050201020203" pitchFamily="18" charset="-78"/>
              </a:rPr>
              <a:t>مراحل دوره دوم رشد:</a:t>
            </a:r>
            <a:endParaRPr lang="fa-IR"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515966"/>
              </p:ext>
            </p:extLst>
          </p:nvPr>
        </p:nvGraphicFramePr>
        <p:xfrm>
          <a:off x="-875990" y="726510"/>
          <a:ext cx="10132726" cy="5440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11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4549B968-5ED6-477A-8E11-DFCD741DE376}"/>
                                            </p:graphicEl>
                                          </p:spTgt>
                                        </p:tgtEl>
                                        <p:attrNameLst>
                                          <p:attrName>style.visibility</p:attrName>
                                        </p:attrNameLst>
                                      </p:cBhvr>
                                      <p:to>
                                        <p:strVal val="visible"/>
                                      </p:to>
                                    </p:set>
                                    <p:animEffect transition="in" filter="wipe(down)">
                                      <p:cBhvr>
                                        <p:cTn id="7" dur="580">
                                          <p:stCondLst>
                                            <p:cond delay="0"/>
                                          </p:stCondLst>
                                        </p:cTn>
                                        <p:tgtEl>
                                          <p:spTgt spid="4">
                                            <p:graphicEl>
                                              <a:dgm id="{4549B968-5ED6-477A-8E11-DFCD741DE376}"/>
                                            </p:graphicEl>
                                          </p:spTgt>
                                        </p:tgtEl>
                                      </p:cBhvr>
                                    </p:animEffect>
                                    <p:anim calcmode="lin" valueType="num">
                                      <p:cBhvr>
                                        <p:cTn id="8" dur="1822" tmFilter="0,0; 0.14,0.36; 0.43,0.73; 0.71,0.91; 1.0,1.0">
                                          <p:stCondLst>
                                            <p:cond delay="0"/>
                                          </p:stCondLst>
                                        </p:cTn>
                                        <p:tgtEl>
                                          <p:spTgt spid="4">
                                            <p:graphicEl>
                                              <a:dgm id="{4549B968-5ED6-477A-8E11-DFCD741DE376}"/>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4549B968-5ED6-477A-8E11-DFCD741DE376}"/>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4549B968-5ED6-477A-8E11-DFCD741DE376}"/>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4549B968-5ED6-477A-8E11-DFCD741DE376}"/>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4549B968-5ED6-477A-8E11-DFCD741DE376}"/>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4549B968-5ED6-477A-8E11-DFCD741DE376}"/>
                                            </p:graphicEl>
                                          </p:spTgt>
                                        </p:tgtEl>
                                      </p:cBhvr>
                                      <p:to x="100000" y="60000"/>
                                    </p:animScale>
                                    <p:animScale>
                                      <p:cBhvr>
                                        <p:cTn id="14" dur="166" decel="50000">
                                          <p:stCondLst>
                                            <p:cond delay="676"/>
                                          </p:stCondLst>
                                        </p:cTn>
                                        <p:tgtEl>
                                          <p:spTgt spid="4">
                                            <p:graphicEl>
                                              <a:dgm id="{4549B968-5ED6-477A-8E11-DFCD741DE376}"/>
                                            </p:graphicEl>
                                          </p:spTgt>
                                        </p:tgtEl>
                                      </p:cBhvr>
                                      <p:to x="100000" y="100000"/>
                                    </p:animScale>
                                    <p:animScale>
                                      <p:cBhvr>
                                        <p:cTn id="15" dur="26">
                                          <p:stCondLst>
                                            <p:cond delay="1312"/>
                                          </p:stCondLst>
                                        </p:cTn>
                                        <p:tgtEl>
                                          <p:spTgt spid="4">
                                            <p:graphicEl>
                                              <a:dgm id="{4549B968-5ED6-477A-8E11-DFCD741DE376}"/>
                                            </p:graphicEl>
                                          </p:spTgt>
                                        </p:tgtEl>
                                      </p:cBhvr>
                                      <p:to x="100000" y="80000"/>
                                    </p:animScale>
                                    <p:animScale>
                                      <p:cBhvr>
                                        <p:cTn id="16" dur="166" decel="50000">
                                          <p:stCondLst>
                                            <p:cond delay="1338"/>
                                          </p:stCondLst>
                                        </p:cTn>
                                        <p:tgtEl>
                                          <p:spTgt spid="4">
                                            <p:graphicEl>
                                              <a:dgm id="{4549B968-5ED6-477A-8E11-DFCD741DE376}"/>
                                            </p:graphicEl>
                                          </p:spTgt>
                                        </p:tgtEl>
                                      </p:cBhvr>
                                      <p:to x="100000" y="100000"/>
                                    </p:animScale>
                                    <p:animScale>
                                      <p:cBhvr>
                                        <p:cTn id="17" dur="26">
                                          <p:stCondLst>
                                            <p:cond delay="1642"/>
                                          </p:stCondLst>
                                        </p:cTn>
                                        <p:tgtEl>
                                          <p:spTgt spid="4">
                                            <p:graphicEl>
                                              <a:dgm id="{4549B968-5ED6-477A-8E11-DFCD741DE376}"/>
                                            </p:graphicEl>
                                          </p:spTgt>
                                        </p:tgtEl>
                                      </p:cBhvr>
                                      <p:to x="100000" y="90000"/>
                                    </p:animScale>
                                    <p:animScale>
                                      <p:cBhvr>
                                        <p:cTn id="18" dur="166" decel="50000">
                                          <p:stCondLst>
                                            <p:cond delay="1668"/>
                                          </p:stCondLst>
                                        </p:cTn>
                                        <p:tgtEl>
                                          <p:spTgt spid="4">
                                            <p:graphicEl>
                                              <a:dgm id="{4549B968-5ED6-477A-8E11-DFCD741DE376}"/>
                                            </p:graphicEl>
                                          </p:spTgt>
                                        </p:tgtEl>
                                      </p:cBhvr>
                                      <p:to x="100000" y="100000"/>
                                    </p:animScale>
                                    <p:animScale>
                                      <p:cBhvr>
                                        <p:cTn id="19" dur="26">
                                          <p:stCondLst>
                                            <p:cond delay="1808"/>
                                          </p:stCondLst>
                                        </p:cTn>
                                        <p:tgtEl>
                                          <p:spTgt spid="4">
                                            <p:graphicEl>
                                              <a:dgm id="{4549B968-5ED6-477A-8E11-DFCD741DE376}"/>
                                            </p:graphicEl>
                                          </p:spTgt>
                                        </p:tgtEl>
                                      </p:cBhvr>
                                      <p:to x="100000" y="95000"/>
                                    </p:animScale>
                                    <p:animScale>
                                      <p:cBhvr>
                                        <p:cTn id="20" dur="166" decel="50000">
                                          <p:stCondLst>
                                            <p:cond delay="1834"/>
                                          </p:stCondLst>
                                        </p:cTn>
                                        <p:tgtEl>
                                          <p:spTgt spid="4">
                                            <p:graphicEl>
                                              <a:dgm id="{4549B968-5ED6-477A-8E11-DFCD741DE376}"/>
                                            </p:graphic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graphicEl>
                                              <a:dgm id="{A554AA15-22BF-423A-A1D6-41EFAA54B1DF}"/>
                                            </p:graphicEl>
                                          </p:spTgt>
                                        </p:tgtEl>
                                        <p:attrNameLst>
                                          <p:attrName>style.visibility</p:attrName>
                                        </p:attrNameLst>
                                      </p:cBhvr>
                                      <p:to>
                                        <p:strVal val="visible"/>
                                      </p:to>
                                    </p:set>
                                    <p:animEffect transition="in" filter="wipe(down)">
                                      <p:cBhvr>
                                        <p:cTn id="23" dur="580">
                                          <p:stCondLst>
                                            <p:cond delay="0"/>
                                          </p:stCondLst>
                                        </p:cTn>
                                        <p:tgtEl>
                                          <p:spTgt spid="4">
                                            <p:graphicEl>
                                              <a:dgm id="{A554AA15-22BF-423A-A1D6-41EFAA54B1DF}"/>
                                            </p:graphicEl>
                                          </p:spTgt>
                                        </p:tgtEl>
                                      </p:cBhvr>
                                    </p:animEffect>
                                    <p:anim calcmode="lin" valueType="num">
                                      <p:cBhvr>
                                        <p:cTn id="24" dur="1822" tmFilter="0,0; 0.14,0.36; 0.43,0.73; 0.71,0.91; 1.0,1.0">
                                          <p:stCondLst>
                                            <p:cond delay="0"/>
                                          </p:stCondLst>
                                        </p:cTn>
                                        <p:tgtEl>
                                          <p:spTgt spid="4">
                                            <p:graphicEl>
                                              <a:dgm id="{A554AA15-22BF-423A-A1D6-41EFAA54B1DF}"/>
                                            </p:graphic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graphicEl>
                                              <a:dgm id="{A554AA15-22BF-423A-A1D6-41EFAA54B1DF}"/>
                                            </p:graphic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graphicEl>
                                              <a:dgm id="{A554AA15-22BF-423A-A1D6-41EFAA54B1DF}"/>
                                            </p:graphic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graphicEl>
                                              <a:dgm id="{A554AA15-22BF-423A-A1D6-41EFAA54B1DF}"/>
                                            </p:graphic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graphicEl>
                                              <a:dgm id="{A554AA15-22BF-423A-A1D6-41EFAA54B1DF}"/>
                                            </p:graphic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graphicEl>
                                              <a:dgm id="{A554AA15-22BF-423A-A1D6-41EFAA54B1DF}"/>
                                            </p:graphicEl>
                                          </p:spTgt>
                                        </p:tgtEl>
                                      </p:cBhvr>
                                      <p:to x="100000" y="60000"/>
                                    </p:animScale>
                                    <p:animScale>
                                      <p:cBhvr>
                                        <p:cTn id="30" dur="166" decel="50000">
                                          <p:stCondLst>
                                            <p:cond delay="676"/>
                                          </p:stCondLst>
                                        </p:cTn>
                                        <p:tgtEl>
                                          <p:spTgt spid="4">
                                            <p:graphicEl>
                                              <a:dgm id="{A554AA15-22BF-423A-A1D6-41EFAA54B1DF}"/>
                                            </p:graphicEl>
                                          </p:spTgt>
                                        </p:tgtEl>
                                      </p:cBhvr>
                                      <p:to x="100000" y="100000"/>
                                    </p:animScale>
                                    <p:animScale>
                                      <p:cBhvr>
                                        <p:cTn id="31" dur="26">
                                          <p:stCondLst>
                                            <p:cond delay="1312"/>
                                          </p:stCondLst>
                                        </p:cTn>
                                        <p:tgtEl>
                                          <p:spTgt spid="4">
                                            <p:graphicEl>
                                              <a:dgm id="{A554AA15-22BF-423A-A1D6-41EFAA54B1DF}"/>
                                            </p:graphicEl>
                                          </p:spTgt>
                                        </p:tgtEl>
                                      </p:cBhvr>
                                      <p:to x="100000" y="80000"/>
                                    </p:animScale>
                                    <p:animScale>
                                      <p:cBhvr>
                                        <p:cTn id="32" dur="166" decel="50000">
                                          <p:stCondLst>
                                            <p:cond delay="1338"/>
                                          </p:stCondLst>
                                        </p:cTn>
                                        <p:tgtEl>
                                          <p:spTgt spid="4">
                                            <p:graphicEl>
                                              <a:dgm id="{A554AA15-22BF-423A-A1D6-41EFAA54B1DF}"/>
                                            </p:graphicEl>
                                          </p:spTgt>
                                        </p:tgtEl>
                                      </p:cBhvr>
                                      <p:to x="100000" y="100000"/>
                                    </p:animScale>
                                    <p:animScale>
                                      <p:cBhvr>
                                        <p:cTn id="33" dur="26">
                                          <p:stCondLst>
                                            <p:cond delay="1642"/>
                                          </p:stCondLst>
                                        </p:cTn>
                                        <p:tgtEl>
                                          <p:spTgt spid="4">
                                            <p:graphicEl>
                                              <a:dgm id="{A554AA15-22BF-423A-A1D6-41EFAA54B1DF}"/>
                                            </p:graphicEl>
                                          </p:spTgt>
                                        </p:tgtEl>
                                      </p:cBhvr>
                                      <p:to x="100000" y="90000"/>
                                    </p:animScale>
                                    <p:animScale>
                                      <p:cBhvr>
                                        <p:cTn id="34" dur="166" decel="50000">
                                          <p:stCondLst>
                                            <p:cond delay="1668"/>
                                          </p:stCondLst>
                                        </p:cTn>
                                        <p:tgtEl>
                                          <p:spTgt spid="4">
                                            <p:graphicEl>
                                              <a:dgm id="{A554AA15-22BF-423A-A1D6-41EFAA54B1DF}"/>
                                            </p:graphicEl>
                                          </p:spTgt>
                                        </p:tgtEl>
                                      </p:cBhvr>
                                      <p:to x="100000" y="100000"/>
                                    </p:animScale>
                                    <p:animScale>
                                      <p:cBhvr>
                                        <p:cTn id="35" dur="26">
                                          <p:stCondLst>
                                            <p:cond delay="1808"/>
                                          </p:stCondLst>
                                        </p:cTn>
                                        <p:tgtEl>
                                          <p:spTgt spid="4">
                                            <p:graphicEl>
                                              <a:dgm id="{A554AA15-22BF-423A-A1D6-41EFAA54B1DF}"/>
                                            </p:graphicEl>
                                          </p:spTgt>
                                        </p:tgtEl>
                                      </p:cBhvr>
                                      <p:to x="100000" y="95000"/>
                                    </p:animScale>
                                    <p:animScale>
                                      <p:cBhvr>
                                        <p:cTn id="36" dur="166" decel="50000">
                                          <p:stCondLst>
                                            <p:cond delay="1834"/>
                                          </p:stCondLst>
                                        </p:cTn>
                                        <p:tgtEl>
                                          <p:spTgt spid="4">
                                            <p:graphicEl>
                                              <a:dgm id="{A554AA15-22BF-423A-A1D6-41EFAA54B1DF}"/>
                                            </p:graphic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
                                            <p:graphicEl>
                                              <a:dgm id="{7B48D784-AA48-4D8D-A0FD-53E63BD6CB19}"/>
                                            </p:graphicEl>
                                          </p:spTgt>
                                        </p:tgtEl>
                                        <p:attrNameLst>
                                          <p:attrName>style.visibility</p:attrName>
                                        </p:attrNameLst>
                                      </p:cBhvr>
                                      <p:to>
                                        <p:strVal val="visible"/>
                                      </p:to>
                                    </p:set>
                                    <p:animEffect transition="in" filter="wipe(down)">
                                      <p:cBhvr>
                                        <p:cTn id="41" dur="580">
                                          <p:stCondLst>
                                            <p:cond delay="0"/>
                                          </p:stCondLst>
                                        </p:cTn>
                                        <p:tgtEl>
                                          <p:spTgt spid="4">
                                            <p:graphicEl>
                                              <a:dgm id="{7B48D784-AA48-4D8D-A0FD-53E63BD6CB19}"/>
                                            </p:graphicEl>
                                          </p:spTgt>
                                        </p:tgtEl>
                                      </p:cBhvr>
                                    </p:animEffect>
                                    <p:anim calcmode="lin" valueType="num">
                                      <p:cBhvr>
                                        <p:cTn id="42" dur="1822" tmFilter="0,0; 0.14,0.36; 0.43,0.73; 0.71,0.91; 1.0,1.0">
                                          <p:stCondLst>
                                            <p:cond delay="0"/>
                                          </p:stCondLst>
                                        </p:cTn>
                                        <p:tgtEl>
                                          <p:spTgt spid="4">
                                            <p:graphicEl>
                                              <a:dgm id="{7B48D784-AA48-4D8D-A0FD-53E63BD6CB19}"/>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graphicEl>
                                              <a:dgm id="{7B48D784-AA48-4D8D-A0FD-53E63BD6CB19}"/>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graphicEl>
                                              <a:dgm id="{7B48D784-AA48-4D8D-A0FD-53E63BD6CB19}"/>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graphicEl>
                                              <a:dgm id="{7B48D784-AA48-4D8D-A0FD-53E63BD6CB19}"/>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graphicEl>
                                              <a:dgm id="{7B48D784-AA48-4D8D-A0FD-53E63BD6CB19}"/>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graphicEl>
                                              <a:dgm id="{7B48D784-AA48-4D8D-A0FD-53E63BD6CB19}"/>
                                            </p:graphicEl>
                                          </p:spTgt>
                                        </p:tgtEl>
                                      </p:cBhvr>
                                      <p:to x="100000" y="60000"/>
                                    </p:animScale>
                                    <p:animScale>
                                      <p:cBhvr>
                                        <p:cTn id="48" dur="166" decel="50000">
                                          <p:stCondLst>
                                            <p:cond delay="676"/>
                                          </p:stCondLst>
                                        </p:cTn>
                                        <p:tgtEl>
                                          <p:spTgt spid="4">
                                            <p:graphicEl>
                                              <a:dgm id="{7B48D784-AA48-4D8D-A0FD-53E63BD6CB19}"/>
                                            </p:graphicEl>
                                          </p:spTgt>
                                        </p:tgtEl>
                                      </p:cBhvr>
                                      <p:to x="100000" y="100000"/>
                                    </p:animScale>
                                    <p:animScale>
                                      <p:cBhvr>
                                        <p:cTn id="49" dur="26">
                                          <p:stCondLst>
                                            <p:cond delay="1312"/>
                                          </p:stCondLst>
                                        </p:cTn>
                                        <p:tgtEl>
                                          <p:spTgt spid="4">
                                            <p:graphicEl>
                                              <a:dgm id="{7B48D784-AA48-4D8D-A0FD-53E63BD6CB19}"/>
                                            </p:graphicEl>
                                          </p:spTgt>
                                        </p:tgtEl>
                                      </p:cBhvr>
                                      <p:to x="100000" y="80000"/>
                                    </p:animScale>
                                    <p:animScale>
                                      <p:cBhvr>
                                        <p:cTn id="50" dur="166" decel="50000">
                                          <p:stCondLst>
                                            <p:cond delay="1338"/>
                                          </p:stCondLst>
                                        </p:cTn>
                                        <p:tgtEl>
                                          <p:spTgt spid="4">
                                            <p:graphicEl>
                                              <a:dgm id="{7B48D784-AA48-4D8D-A0FD-53E63BD6CB19}"/>
                                            </p:graphicEl>
                                          </p:spTgt>
                                        </p:tgtEl>
                                      </p:cBhvr>
                                      <p:to x="100000" y="100000"/>
                                    </p:animScale>
                                    <p:animScale>
                                      <p:cBhvr>
                                        <p:cTn id="51" dur="26">
                                          <p:stCondLst>
                                            <p:cond delay="1642"/>
                                          </p:stCondLst>
                                        </p:cTn>
                                        <p:tgtEl>
                                          <p:spTgt spid="4">
                                            <p:graphicEl>
                                              <a:dgm id="{7B48D784-AA48-4D8D-A0FD-53E63BD6CB19}"/>
                                            </p:graphicEl>
                                          </p:spTgt>
                                        </p:tgtEl>
                                      </p:cBhvr>
                                      <p:to x="100000" y="90000"/>
                                    </p:animScale>
                                    <p:animScale>
                                      <p:cBhvr>
                                        <p:cTn id="52" dur="166" decel="50000">
                                          <p:stCondLst>
                                            <p:cond delay="1668"/>
                                          </p:stCondLst>
                                        </p:cTn>
                                        <p:tgtEl>
                                          <p:spTgt spid="4">
                                            <p:graphicEl>
                                              <a:dgm id="{7B48D784-AA48-4D8D-A0FD-53E63BD6CB19}"/>
                                            </p:graphicEl>
                                          </p:spTgt>
                                        </p:tgtEl>
                                      </p:cBhvr>
                                      <p:to x="100000" y="100000"/>
                                    </p:animScale>
                                    <p:animScale>
                                      <p:cBhvr>
                                        <p:cTn id="53" dur="26">
                                          <p:stCondLst>
                                            <p:cond delay="1808"/>
                                          </p:stCondLst>
                                        </p:cTn>
                                        <p:tgtEl>
                                          <p:spTgt spid="4">
                                            <p:graphicEl>
                                              <a:dgm id="{7B48D784-AA48-4D8D-A0FD-53E63BD6CB19}"/>
                                            </p:graphicEl>
                                          </p:spTgt>
                                        </p:tgtEl>
                                      </p:cBhvr>
                                      <p:to x="100000" y="95000"/>
                                    </p:animScale>
                                    <p:animScale>
                                      <p:cBhvr>
                                        <p:cTn id="54" dur="166" decel="50000">
                                          <p:stCondLst>
                                            <p:cond delay="1834"/>
                                          </p:stCondLst>
                                        </p:cTn>
                                        <p:tgtEl>
                                          <p:spTgt spid="4">
                                            <p:graphicEl>
                                              <a:dgm id="{7B48D784-AA48-4D8D-A0FD-53E63BD6CB19}"/>
                                            </p:graphic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4">
                                            <p:graphicEl>
                                              <a:dgm id="{E4D565DE-65C2-462D-9846-46A96C33EF21}"/>
                                            </p:graphicEl>
                                          </p:spTgt>
                                        </p:tgtEl>
                                        <p:attrNameLst>
                                          <p:attrName>style.visibility</p:attrName>
                                        </p:attrNameLst>
                                      </p:cBhvr>
                                      <p:to>
                                        <p:strVal val="visible"/>
                                      </p:to>
                                    </p:set>
                                    <p:animEffect transition="in" filter="wipe(down)">
                                      <p:cBhvr>
                                        <p:cTn id="57" dur="580">
                                          <p:stCondLst>
                                            <p:cond delay="0"/>
                                          </p:stCondLst>
                                        </p:cTn>
                                        <p:tgtEl>
                                          <p:spTgt spid="4">
                                            <p:graphicEl>
                                              <a:dgm id="{E4D565DE-65C2-462D-9846-46A96C33EF21}"/>
                                            </p:graphicEl>
                                          </p:spTgt>
                                        </p:tgtEl>
                                      </p:cBhvr>
                                    </p:animEffect>
                                    <p:anim calcmode="lin" valueType="num">
                                      <p:cBhvr>
                                        <p:cTn id="58" dur="1822" tmFilter="0,0; 0.14,0.36; 0.43,0.73; 0.71,0.91; 1.0,1.0">
                                          <p:stCondLst>
                                            <p:cond delay="0"/>
                                          </p:stCondLst>
                                        </p:cTn>
                                        <p:tgtEl>
                                          <p:spTgt spid="4">
                                            <p:graphicEl>
                                              <a:dgm id="{E4D565DE-65C2-462D-9846-46A96C33EF21}"/>
                                            </p:graphic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graphicEl>
                                              <a:dgm id="{E4D565DE-65C2-462D-9846-46A96C33EF21}"/>
                                            </p:graphic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graphicEl>
                                              <a:dgm id="{E4D565DE-65C2-462D-9846-46A96C33EF21}"/>
                                            </p:graphic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graphicEl>
                                              <a:dgm id="{E4D565DE-65C2-462D-9846-46A96C33EF21}"/>
                                            </p:graphic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graphicEl>
                                              <a:dgm id="{E4D565DE-65C2-462D-9846-46A96C33EF21}"/>
                                            </p:graphic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graphicEl>
                                              <a:dgm id="{E4D565DE-65C2-462D-9846-46A96C33EF21}"/>
                                            </p:graphicEl>
                                          </p:spTgt>
                                        </p:tgtEl>
                                      </p:cBhvr>
                                      <p:to x="100000" y="60000"/>
                                    </p:animScale>
                                    <p:animScale>
                                      <p:cBhvr>
                                        <p:cTn id="64" dur="166" decel="50000">
                                          <p:stCondLst>
                                            <p:cond delay="676"/>
                                          </p:stCondLst>
                                        </p:cTn>
                                        <p:tgtEl>
                                          <p:spTgt spid="4">
                                            <p:graphicEl>
                                              <a:dgm id="{E4D565DE-65C2-462D-9846-46A96C33EF21}"/>
                                            </p:graphicEl>
                                          </p:spTgt>
                                        </p:tgtEl>
                                      </p:cBhvr>
                                      <p:to x="100000" y="100000"/>
                                    </p:animScale>
                                    <p:animScale>
                                      <p:cBhvr>
                                        <p:cTn id="65" dur="26">
                                          <p:stCondLst>
                                            <p:cond delay="1312"/>
                                          </p:stCondLst>
                                        </p:cTn>
                                        <p:tgtEl>
                                          <p:spTgt spid="4">
                                            <p:graphicEl>
                                              <a:dgm id="{E4D565DE-65C2-462D-9846-46A96C33EF21}"/>
                                            </p:graphicEl>
                                          </p:spTgt>
                                        </p:tgtEl>
                                      </p:cBhvr>
                                      <p:to x="100000" y="80000"/>
                                    </p:animScale>
                                    <p:animScale>
                                      <p:cBhvr>
                                        <p:cTn id="66" dur="166" decel="50000">
                                          <p:stCondLst>
                                            <p:cond delay="1338"/>
                                          </p:stCondLst>
                                        </p:cTn>
                                        <p:tgtEl>
                                          <p:spTgt spid="4">
                                            <p:graphicEl>
                                              <a:dgm id="{E4D565DE-65C2-462D-9846-46A96C33EF21}"/>
                                            </p:graphicEl>
                                          </p:spTgt>
                                        </p:tgtEl>
                                      </p:cBhvr>
                                      <p:to x="100000" y="100000"/>
                                    </p:animScale>
                                    <p:animScale>
                                      <p:cBhvr>
                                        <p:cTn id="67" dur="26">
                                          <p:stCondLst>
                                            <p:cond delay="1642"/>
                                          </p:stCondLst>
                                        </p:cTn>
                                        <p:tgtEl>
                                          <p:spTgt spid="4">
                                            <p:graphicEl>
                                              <a:dgm id="{E4D565DE-65C2-462D-9846-46A96C33EF21}"/>
                                            </p:graphicEl>
                                          </p:spTgt>
                                        </p:tgtEl>
                                      </p:cBhvr>
                                      <p:to x="100000" y="90000"/>
                                    </p:animScale>
                                    <p:animScale>
                                      <p:cBhvr>
                                        <p:cTn id="68" dur="166" decel="50000">
                                          <p:stCondLst>
                                            <p:cond delay="1668"/>
                                          </p:stCondLst>
                                        </p:cTn>
                                        <p:tgtEl>
                                          <p:spTgt spid="4">
                                            <p:graphicEl>
                                              <a:dgm id="{E4D565DE-65C2-462D-9846-46A96C33EF21}"/>
                                            </p:graphicEl>
                                          </p:spTgt>
                                        </p:tgtEl>
                                      </p:cBhvr>
                                      <p:to x="100000" y="100000"/>
                                    </p:animScale>
                                    <p:animScale>
                                      <p:cBhvr>
                                        <p:cTn id="69" dur="26">
                                          <p:stCondLst>
                                            <p:cond delay="1808"/>
                                          </p:stCondLst>
                                        </p:cTn>
                                        <p:tgtEl>
                                          <p:spTgt spid="4">
                                            <p:graphicEl>
                                              <a:dgm id="{E4D565DE-65C2-462D-9846-46A96C33EF21}"/>
                                            </p:graphicEl>
                                          </p:spTgt>
                                        </p:tgtEl>
                                      </p:cBhvr>
                                      <p:to x="100000" y="95000"/>
                                    </p:animScale>
                                    <p:animScale>
                                      <p:cBhvr>
                                        <p:cTn id="70" dur="166" decel="50000">
                                          <p:stCondLst>
                                            <p:cond delay="1834"/>
                                          </p:stCondLst>
                                        </p:cTn>
                                        <p:tgtEl>
                                          <p:spTgt spid="4">
                                            <p:graphicEl>
                                              <a:dgm id="{E4D565DE-65C2-462D-9846-46A96C33EF21}"/>
                                            </p:graphic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4">
                                            <p:graphicEl>
                                              <a:dgm id="{2550F146-F5AE-42DB-8D16-BD4132EDF843}"/>
                                            </p:graphicEl>
                                          </p:spTgt>
                                        </p:tgtEl>
                                        <p:attrNameLst>
                                          <p:attrName>style.visibility</p:attrName>
                                        </p:attrNameLst>
                                      </p:cBhvr>
                                      <p:to>
                                        <p:strVal val="visible"/>
                                      </p:to>
                                    </p:set>
                                    <p:animEffect transition="in" filter="wipe(down)">
                                      <p:cBhvr>
                                        <p:cTn id="75" dur="580">
                                          <p:stCondLst>
                                            <p:cond delay="0"/>
                                          </p:stCondLst>
                                        </p:cTn>
                                        <p:tgtEl>
                                          <p:spTgt spid="4">
                                            <p:graphicEl>
                                              <a:dgm id="{2550F146-F5AE-42DB-8D16-BD4132EDF843}"/>
                                            </p:graphicEl>
                                          </p:spTgt>
                                        </p:tgtEl>
                                      </p:cBhvr>
                                    </p:animEffect>
                                    <p:anim calcmode="lin" valueType="num">
                                      <p:cBhvr>
                                        <p:cTn id="76" dur="1822" tmFilter="0,0; 0.14,0.36; 0.43,0.73; 0.71,0.91; 1.0,1.0">
                                          <p:stCondLst>
                                            <p:cond delay="0"/>
                                          </p:stCondLst>
                                        </p:cTn>
                                        <p:tgtEl>
                                          <p:spTgt spid="4">
                                            <p:graphicEl>
                                              <a:dgm id="{2550F146-F5AE-42DB-8D16-BD4132EDF843}"/>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graphicEl>
                                              <a:dgm id="{2550F146-F5AE-42DB-8D16-BD4132EDF843}"/>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graphicEl>
                                              <a:dgm id="{2550F146-F5AE-42DB-8D16-BD4132EDF843}"/>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graphicEl>
                                              <a:dgm id="{2550F146-F5AE-42DB-8D16-BD4132EDF843}"/>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graphicEl>
                                              <a:dgm id="{2550F146-F5AE-42DB-8D16-BD4132EDF843}"/>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graphicEl>
                                              <a:dgm id="{2550F146-F5AE-42DB-8D16-BD4132EDF843}"/>
                                            </p:graphicEl>
                                          </p:spTgt>
                                        </p:tgtEl>
                                      </p:cBhvr>
                                      <p:to x="100000" y="60000"/>
                                    </p:animScale>
                                    <p:animScale>
                                      <p:cBhvr>
                                        <p:cTn id="82" dur="166" decel="50000">
                                          <p:stCondLst>
                                            <p:cond delay="676"/>
                                          </p:stCondLst>
                                        </p:cTn>
                                        <p:tgtEl>
                                          <p:spTgt spid="4">
                                            <p:graphicEl>
                                              <a:dgm id="{2550F146-F5AE-42DB-8D16-BD4132EDF843}"/>
                                            </p:graphicEl>
                                          </p:spTgt>
                                        </p:tgtEl>
                                      </p:cBhvr>
                                      <p:to x="100000" y="100000"/>
                                    </p:animScale>
                                    <p:animScale>
                                      <p:cBhvr>
                                        <p:cTn id="83" dur="26">
                                          <p:stCondLst>
                                            <p:cond delay="1312"/>
                                          </p:stCondLst>
                                        </p:cTn>
                                        <p:tgtEl>
                                          <p:spTgt spid="4">
                                            <p:graphicEl>
                                              <a:dgm id="{2550F146-F5AE-42DB-8D16-BD4132EDF843}"/>
                                            </p:graphicEl>
                                          </p:spTgt>
                                        </p:tgtEl>
                                      </p:cBhvr>
                                      <p:to x="100000" y="80000"/>
                                    </p:animScale>
                                    <p:animScale>
                                      <p:cBhvr>
                                        <p:cTn id="84" dur="166" decel="50000">
                                          <p:stCondLst>
                                            <p:cond delay="1338"/>
                                          </p:stCondLst>
                                        </p:cTn>
                                        <p:tgtEl>
                                          <p:spTgt spid="4">
                                            <p:graphicEl>
                                              <a:dgm id="{2550F146-F5AE-42DB-8D16-BD4132EDF843}"/>
                                            </p:graphicEl>
                                          </p:spTgt>
                                        </p:tgtEl>
                                      </p:cBhvr>
                                      <p:to x="100000" y="100000"/>
                                    </p:animScale>
                                    <p:animScale>
                                      <p:cBhvr>
                                        <p:cTn id="85" dur="26">
                                          <p:stCondLst>
                                            <p:cond delay="1642"/>
                                          </p:stCondLst>
                                        </p:cTn>
                                        <p:tgtEl>
                                          <p:spTgt spid="4">
                                            <p:graphicEl>
                                              <a:dgm id="{2550F146-F5AE-42DB-8D16-BD4132EDF843}"/>
                                            </p:graphicEl>
                                          </p:spTgt>
                                        </p:tgtEl>
                                      </p:cBhvr>
                                      <p:to x="100000" y="90000"/>
                                    </p:animScale>
                                    <p:animScale>
                                      <p:cBhvr>
                                        <p:cTn id="86" dur="166" decel="50000">
                                          <p:stCondLst>
                                            <p:cond delay="1668"/>
                                          </p:stCondLst>
                                        </p:cTn>
                                        <p:tgtEl>
                                          <p:spTgt spid="4">
                                            <p:graphicEl>
                                              <a:dgm id="{2550F146-F5AE-42DB-8D16-BD4132EDF843}"/>
                                            </p:graphicEl>
                                          </p:spTgt>
                                        </p:tgtEl>
                                      </p:cBhvr>
                                      <p:to x="100000" y="100000"/>
                                    </p:animScale>
                                    <p:animScale>
                                      <p:cBhvr>
                                        <p:cTn id="87" dur="26">
                                          <p:stCondLst>
                                            <p:cond delay="1808"/>
                                          </p:stCondLst>
                                        </p:cTn>
                                        <p:tgtEl>
                                          <p:spTgt spid="4">
                                            <p:graphicEl>
                                              <a:dgm id="{2550F146-F5AE-42DB-8D16-BD4132EDF843}"/>
                                            </p:graphicEl>
                                          </p:spTgt>
                                        </p:tgtEl>
                                      </p:cBhvr>
                                      <p:to x="100000" y="95000"/>
                                    </p:animScale>
                                    <p:animScale>
                                      <p:cBhvr>
                                        <p:cTn id="88" dur="166" decel="50000">
                                          <p:stCondLst>
                                            <p:cond delay="1834"/>
                                          </p:stCondLst>
                                        </p:cTn>
                                        <p:tgtEl>
                                          <p:spTgt spid="4">
                                            <p:graphicEl>
                                              <a:dgm id="{2550F146-F5AE-42DB-8D16-BD4132EDF843}"/>
                                            </p:graphicEl>
                                          </p:spTgt>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4">
                                            <p:graphicEl>
                                              <a:dgm id="{53159690-3AA6-44BB-8C2D-81ECF3A0B8D4}"/>
                                            </p:graphicEl>
                                          </p:spTgt>
                                        </p:tgtEl>
                                        <p:attrNameLst>
                                          <p:attrName>style.visibility</p:attrName>
                                        </p:attrNameLst>
                                      </p:cBhvr>
                                      <p:to>
                                        <p:strVal val="visible"/>
                                      </p:to>
                                    </p:set>
                                    <p:animEffect transition="in" filter="wipe(down)">
                                      <p:cBhvr>
                                        <p:cTn id="91" dur="580">
                                          <p:stCondLst>
                                            <p:cond delay="0"/>
                                          </p:stCondLst>
                                        </p:cTn>
                                        <p:tgtEl>
                                          <p:spTgt spid="4">
                                            <p:graphicEl>
                                              <a:dgm id="{53159690-3AA6-44BB-8C2D-81ECF3A0B8D4}"/>
                                            </p:graphicEl>
                                          </p:spTgt>
                                        </p:tgtEl>
                                      </p:cBhvr>
                                    </p:animEffect>
                                    <p:anim calcmode="lin" valueType="num">
                                      <p:cBhvr>
                                        <p:cTn id="92" dur="1822" tmFilter="0,0; 0.14,0.36; 0.43,0.73; 0.71,0.91; 1.0,1.0">
                                          <p:stCondLst>
                                            <p:cond delay="0"/>
                                          </p:stCondLst>
                                        </p:cTn>
                                        <p:tgtEl>
                                          <p:spTgt spid="4">
                                            <p:graphicEl>
                                              <a:dgm id="{53159690-3AA6-44BB-8C2D-81ECF3A0B8D4}"/>
                                            </p:graphic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4">
                                            <p:graphicEl>
                                              <a:dgm id="{53159690-3AA6-44BB-8C2D-81ECF3A0B8D4}"/>
                                            </p:graphic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4">
                                            <p:graphicEl>
                                              <a:dgm id="{53159690-3AA6-44BB-8C2D-81ECF3A0B8D4}"/>
                                            </p:graphic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4">
                                            <p:graphicEl>
                                              <a:dgm id="{53159690-3AA6-44BB-8C2D-81ECF3A0B8D4}"/>
                                            </p:graphic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4">
                                            <p:graphicEl>
                                              <a:dgm id="{53159690-3AA6-44BB-8C2D-81ECF3A0B8D4}"/>
                                            </p:graphic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4">
                                            <p:graphicEl>
                                              <a:dgm id="{53159690-3AA6-44BB-8C2D-81ECF3A0B8D4}"/>
                                            </p:graphicEl>
                                          </p:spTgt>
                                        </p:tgtEl>
                                      </p:cBhvr>
                                      <p:to x="100000" y="60000"/>
                                    </p:animScale>
                                    <p:animScale>
                                      <p:cBhvr>
                                        <p:cTn id="98" dur="166" decel="50000">
                                          <p:stCondLst>
                                            <p:cond delay="676"/>
                                          </p:stCondLst>
                                        </p:cTn>
                                        <p:tgtEl>
                                          <p:spTgt spid="4">
                                            <p:graphicEl>
                                              <a:dgm id="{53159690-3AA6-44BB-8C2D-81ECF3A0B8D4}"/>
                                            </p:graphicEl>
                                          </p:spTgt>
                                        </p:tgtEl>
                                      </p:cBhvr>
                                      <p:to x="100000" y="100000"/>
                                    </p:animScale>
                                    <p:animScale>
                                      <p:cBhvr>
                                        <p:cTn id="99" dur="26">
                                          <p:stCondLst>
                                            <p:cond delay="1312"/>
                                          </p:stCondLst>
                                        </p:cTn>
                                        <p:tgtEl>
                                          <p:spTgt spid="4">
                                            <p:graphicEl>
                                              <a:dgm id="{53159690-3AA6-44BB-8C2D-81ECF3A0B8D4}"/>
                                            </p:graphicEl>
                                          </p:spTgt>
                                        </p:tgtEl>
                                      </p:cBhvr>
                                      <p:to x="100000" y="80000"/>
                                    </p:animScale>
                                    <p:animScale>
                                      <p:cBhvr>
                                        <p:cTn id="100" dur="166" decel="50000">
                                          <p:stCondLst>
                                            <p:cond delay="1338"/>
                                          </p:stCondLst>
                                        </p:cTn>
                                        <p:tgtEl>
                                          <p:spTgt spid="4">
                                            <p:graphicEl>
                                              <a:dgm id="{53159690-3AA6-44BB-8C2D-81ECF3A0B8D4}"/>
                                            </p:graphicEl>
                                          </p:spTgt>
                                        </p:tgtEl>
                                      </p:cBhvr>
                                      <p:to x="100000" y="100000"/>
                                    </p:animScale>
                                    <p:animScale>
                                      <p:cBhvr>
                                        <p:cTn id="101" dur="26">
                                          <p:stCondLst>
                                            <p:cond delay="1642"/>
                                          </p:stCondLst>
                                        </p:cTn>
                                        <p:tgtEl>
                                          <p:spTgt spid="4">
                                            <p:graphicEl>
                                              <a:dgm id="{53159690-3AA6-44BB-8C2D-81ECF3A0B8D4}"/>
                                            </p:graphicEl>
                                          </p:spTgt>
                                        </p:tgtEl>
                                      </p:cBhvr>
                                      <p:to x="100000" y="90000"/>
                                    </p:animScale>
                                    <p:animScale>
                                      <p:cBhvr>
                                        <p:cTn id="102" dur="166" decel="50000">
                                          <p:stCondLst>
                                            <p:cond delay="1668"/>
                                          </p:stCondLst>
                                        </p:cTn>
                                        <p:tgtEl>
                                          <p:spTgt spid="4">
                                            <p:graphicEl>
                                              <a:dgm id="{53159690-3AA6-44BB-8C2D-81ECF3A0B8D4}"/>
                                            </p:graphicEl>
                                          </p:spTgt>
                                        </p:tgtEl>
                                      </p:cBhvr>
                                      <p:to x="100000" y="100000"/>
                                    </p:animScale>
                                    <p:animScale>
                                      <p:cBhvr>
                                        <p:cTn id="103" dur="26">
                                          <p:stCondLst>
                                            <p:cond delay="1808"/>
                                          </p:stCondLst>
                                        </p:cTn>
                                        <p:tgtEl>
                                          <p:spTgt spid="4">
                                            <p:graphicEl>
                                              <a:dgm id="{53159690-3AA6-44BB-8C2D-81ECF3A0B8D4}"/>
                                            </p:graphicEl>
                                          </p:spTgt>
                                        </p:tgtEl>
                                      </p:cBhvr>
                                      <p:to x="100000" y="95000"/>
                                    </p:animScale>
                                    <p:animScale>
                                      <p:cBhvr>
                                        <p:cTn id="104" dur="166" decel="50000">
                                          <p:stCondLst>
                                            <p:cond delay="1834"/>
                                          </p:stCondLst>
                                        </p:cTn>
                                        <p:tgtEl>
                                          <p:spTgt spid="4">
                                            <p:graphicEl>
                                              <a:dgm id="{53159690-3AA6-44BB-8C2D-81ECF3A0B8D4}"/>
                                            </p:graphic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4">
                                            <p:graphicEl>
                                              <a:dgm id="{E4506155-52A1-4E9B-906B-1342DAE9314D}"/>
                                            </p:graphicEl>
                                          </p:spTgt>
                                        </p:tgtEl>
                                        <p:attrNameLst>
                                          <p:attrName>style.visibility</p:attrName>
                                        </p:attrNameLst>
                                      </p:cBhvr>
                                      <p:to>
                                        <p:strVal val="visible"/>
                                      </p:to>
                                    </p:set>
                                    <p:animEffect transition="in" filter="wipe(down)">
                                      <p:cBhvr>
                                        <p:cTn id="109" dur="580">
                                          <p:stCondLst>
                                            <p:cond delay="0"/>
                                          </p:stCondLst>
                                        </p:cTn>
                                        <p:tgtEl>
                                          <p:spTgt spid="4">
                                            <p:graphicEl>
                                              <a:dgm id="{E4506155-52A1-4E9B-906B-1342DAE9314D}"/>
                                            </p:graphicEl>
                                          </p:spTgt>
                                        </p:tgtEl>
                                      </p:cBhvr>
                                    </p:animEffect>
                                    <p:anim calcmode="lin" valueType="num">
                                      <p:cBhvr>
                                        <p:cTn id="110" dur="1822" tmFilter="0,0; 0.14,0.36; 0.43,0.73; 0.71,0.91; 1.0,1.0">
                                          <p:stCondLst>
                                            <p:cond delay="0"/>
                                          </p:stCondLst>
                                        </p:cTn>
                                        <p:tgtEl>
                                          <p:spTgt spid="4">
                                            <p:graphicEl>
                                              <a:dgm id="{E4506155-52A1-4E9B-906B-1342DAE9314D}"/>
                                            </p:graphic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4">
                                            <p:graphicEl>
                                              <a:dgm id="{E4506155-52A1-4E9B-906B-1342DAE9314D}"/>
                                            </p:graphic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4">
                                            <p:graphicEl>
                                              <a:dgm id="{E4506155-52A1-4E9B-906B-1342DAE9314D}"/>
                                            </p:graphic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4">
                                            <p:graphicEl>
                                              <a:dgm id="{E4506155-52A1-4E9B-906B-1342DAE9314D}"/>
                                            </p:graphic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4">
                                            <p:graphicEl>
                                              <a:dgm id="{E4506155-52A1-4E9B-906B-1342DAE9314D}"/>
                                            </p:graphic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4">
                                            <p:graphicEl>
                                              <a:dgm id="{E4506155-52A1-4E9B-906B-1342DAE9314D}"/>
                                            </p:graphicEl>
                                          </p:spTgt>
                                        </p:tgtEl>
                                      </p:cBhvr>
                                      <p:to x="100000" y="60000"/>
                                    </p:animScale>
                                    <p:animScale>
                                      <p:cBhvr>
                                        <p:cTn id="116" dur="166" decel="50000">
                                          <p:stCondLst>
                                            <p:cond delay="676"/>
                                          </p:stCondLst>
                                        </p:cTn>
                                        <p:tgtEl>
                                          <p:spTgt spid="4">
                                            <p:graphicEl>
                                              <a:dgm id="{E4506155-52A1-4E9B-906B-1342DAE9314D}"/>
                                            </p:graphicEl>
                                          </p:spTgt>
                                        </p:tgtEl>
                                      </p:cBhvr>
                                      <p:to x="100000" y="100000"/>
                                    </p:animScale>
                                    <p:animScale>
                                      <p:cBhvr>
                                        <p:cTn id="117" dur="26">
                                          <p:stCondLst>
                                            <p:cond delay="1312"/>
                                          </p:stCondLst>
                                        </p:cTn>
                                        <p:tgtEl>
                                          <p:spTgt spid="4">
                                            <p:graphicEl>
                                              <a:dgm id="{E4506155-52A1-4E9B-906B-1342DAE9314D}"/>
                                            </p:graphicEl>
                                          </p:spTgt>
                                        </p:tgtEl>
                                      </p:cBhvr>
                                      <p:to x="100000" y="80000"/>
                                    </p:animScale>
                                    <p:animScale>
                                      <p:cBhvr>
                                        <p:cTn id="118" dur="166" decel="50000">
                                          <p:stCondLst>
                                            <p:cond delay="1338"/>
                                          </p:stCondLst>
                                        </p:cTn>
                                        <p:tgtEl>
                                          <p:spTgt spid="4">
                                            <p:graphicEl>
                                              <a:dgm id="{E4506155-52A1-4E9B-906B-1342DAE9314D}"/>
                                            </p:graphicEl>
                                          </p:spTgt>
                                        </p:tgtEl>
                                      </p:cBhvr>
                                      <p:to x="100000" y="100000"/>
                                    </p:animScale>
                                    <p:animScale>
                                      <p:cBhvr>
                                        <p:cTn id="119" dur="26">
                                          <p:stCondLst>
                                            <p:cond delay="1642"/>
                                          </p:stCondLst>
                                        </p:cTn>
                                        <p:tgtEl>
                                          <p:spTgt spid="4">
                                            <p:graphicEl>
                                              <a:dgm id="{E4506155-52A1-4E9B-906B-1342DAE9314D}"/>
                                            </p:graphicEl>
                                          </p:spTgt>
                                        </p:tgtEl>
                                      </p:cBhvr>
                                      <p:to x="100000" y="90000"/>
                                    </p:animScale>
                                    <p:animScale>
                                      <p:cBhvr>
                                        <p:cTn id="120" dur="166" decel="50000">
                                          <p:stCondLst>
                                            <p:cond delay="1668"/>
                                          </p:stCondLst>
                                        </p:cTn>
                                        <p:tgtEl>
                                          <p:spTgt spid="4">
                                            <p:graphicEl>
                                              <a:dgm id="{E4506155-52A1-4E9B-906B-1342DAE9314D}"/>
                                            </p:graphicEl>
                                          </p:spTgt>
                                        </p:tgtEl>
                                      </p:cBhvr>
                                      <p:to x="100000" y="100000"/>
                                    </p:animScale>
                                    <p:animScale>
                                      <p:cBhvr>
                                        <p:cTn id="121" dur="26">
                                          <p:stCondLst>
                                            <p:cond delay="1808"/>
                                          </p:stCondLst>
                                        </p:cTn>
                                        <p:tgtEl>
                                          <p:spTgt spid="4">
                                            <p:graphicEl>
                                              <a:dgm id="{E4506155-52A1-4E9B-906B-1342DAE9314D}"/>
                                            </p:graphicEl>
                                          </p:spTgt>
                                        </p:tgtEl>
                                      </p:cBhvr>
                                      <p:to x="100000" y="95000"/>
                                    </p:animScale>
                                    <p:animScale>
                                      <p:cBhvr>
                                        <p:cTn id="122" dur="166" decel="50000">
                                          <p:stCondLst>
                                            <p:cond delay="1834"/>
                                          </p:stCondLst>
                                        </p:cTn>
                                        <p:tgtEl>
                                          <p:spTgt spid="4">
                                            <p:graphicEl>
                                              <a:dgm id="{E4506155-52A1-4E9B-906B-1342DAE9314D}"/>
                                            </p:graphicEl>
                                          </p:spTgt>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4">
                                            <p:graphicEl>
                                              <a:dgm id="{ADC3399A-D6D5-4615-B9CF-694B72623B0B}"/>
                                            </p:graphicEl>
                                          </p:spTgt>
                                        </p:tgtEl>
                                        <p:attrNameLst>
                                          <p:attrName>style.visibility</p:attrName>
                                        </p:attrNameLst>
                                      </p:cBhvr>
                                      <p:to>
                                        <p:strVal val="visible"/>
                                      </p:to>
                                    </p:set>
                                    <p:animEffect transition="in" filter="wipe(down)">
                                      <p:cBhvr>
                                        <p:cTn id="125" dur="580">
                                          <p:stCondLst>
                                            <p:cond delay="0"/>
                                          </p:stCondLst>
                                        </p:cTn>
                                        <p:tgtEl>
                                          <p:spTgt spid="4">
                                            <p:graphicEl>
                                              <a:dgm id="{ADC3399A-D6D5-4615-B9CF-694B72623B0B}"/>
                                            </p:graphicEl>
                                          </p:spTgt>
                                        </p:tgtEl>
                                      </p:cBhvr>
                                    </p:animEffect>
                                    <p:anim calcmode="lin" valueType="num">
                                      <p:cBhvr>
                                        <p:cTn id="126" dur="1822" tmFilter="0,0; 0.14,0.36; 0.43,0.73; 0.71,0.91; 1.0,1.0">
                                          <p:stCondLst>
                                            <p:cond delay="0"/>
                                          </p:stCondLst>
                                        </p:cTn>
                                        <p:tgtEl>
                                          <p:spTgt spid="4">
                                            <p:graphicEl>
                                              <a:dgm id="{ADC3399A-D6D5-4615-B9CF-694B72623B0B}"/>
                                            </p:graphic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4">
                                            <p:graphicEl>
                                              <a:dgm id="{ADC3399A-D6D5-4615-B9CF-694B72623B0B}"/>
                                            </p:graphic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4">
                                            <p:graphicEl>
                                              <a:dgm id="{ADC3399A-D6D5-4615-B9CF-694B72623B0B}"/>
                                            </p:graphic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4">
                                            <p:graphicEl>
                                              <a:dgm id="{ADC3399A-D6D5-4615-B9CF-694B72623B0B}"/>
                                            </p:graphic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4">
                                            <p:graphicEl>
                                              <a:dgm id="{ADC3399A-D6D5-4615-B9CF-694B72623B0B}"/>
                                            </p:graphic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4">
                                            <p:graphicEl>
                                              <a:dgm id="{ADC3399A-D6D5-4615-B9CF-694B72623B0B}"/>
                                            </p:graphicEl>
                                          </p:spTgt>
                                        </p:tgtEl>
                                      </p:cBhvr>
                                      <p:to x="100000" y="60000"/>
                                    </p:animScale>
                                    <p:animScale>
                                      <p:cBhvr>
                                        <p:cTn id="132" dur="166" decel="50000">
                                          <p:stCondLst>
                                            <p:cond delay="676"/>
                                          </p:stCondLst>
                                        </p:cTn>
                                        <p:tgtEl>
                                          <p:spTgt spid="4">
                                            <p:graphicEl>
                                              <a:dgm id="{ADC3399A-D6D5-4615-B9CF-694B72623B0B}"/>
                                            </p:graphicEl>
                                          </p:spTgt>
                                        </p:tgtEl>
                                      </p:cBhvr>
                                      <p:to x="100000" y="100000"/>
                                    </p:animScale>
                                    <p:animScale>
                                      <p:cBhvr>
                                        <p:cTn id="133" dur="26">
                                          <p:stCondLst>
                                            <p:cond delay="1312"/>
                                          </p:stCondLst>
                                        </p:cTn>
                                        <p:tgtEl>
                                          <p:spTgt spid="4">
                                            <p:graphicEl>
                                              <a:dgm id="{ADC3399A-D6D5-4615-B9CF-694B72623B0B}"/>
                                            </p:graphicEl>
                                          </p:spTgt>
                                        </p:tgtEl>
                                      </p:cBhvr>
                                      <p:to x="100000" y="80000"/>
                                    </p:animScale>
                                    <p:animScale>
                                      <p:cBhvr>
                                        <p:cTn id="134" dur="166" decel="50000">
                                          <p:stCondLst>
                                            <p:cond delay="1338"/>
                                          </p:stCondLst>
                                        </p:cTn>
                                        <p:tgtEl>
                                          <p:spTgt spid="4">
                                            <p:graphicEl>
                                              <a:dgm id="{ADC3399A-D6D5-4615-B9CF-694B72623B0B}"/>
                                            </p:graphicEl>
                                          </p:spTgt>
                                        </p:tgtEl>
                                      </p:cBhvr>
                                      <p:to x="100000" y="100000"/>
                                    </p:animScale>
                                    <p:animScale>
                                      <p:cBhvr>
                                        <p:cTn id="135" dur="26">
                                          <p:stCondLst>
                                            <p:cond delay="1642"/>
                                          </p:stCondLst>
                                        </p:cTn>
                                        <p:tgtEl>
                                          <p:spTgt spid="4">
                                            <p:graphicEl>
                                              <a:dgm id="{ADC3399A-D6D5-4615-B9CF-694B72623B0B}"/>
                                            </p:graphicEl>
                                          </p:spTgt>
                                        </p:tgtEl>
                                      </p:cBhvr>
                                      <p:to x="100000" y="90000"/>
                                    </p:animScale>
                                    <p:animScale>
                                      <p:cBhvr>
                                        <p:cTn id="136" dur="166" decel="50000">
                                          <p:stCondLst>
                                            <p:cond delay="1668"/>
                                          </p:stCondLst>
                                        </p:cTn>
                                        <p:tgtEl>
                                          <p:spTgt spid="4">
                                            <p:graphicEl>
                                              <a:dgm id="{ADC3399A-D6D5-4615-B9CF-694B72623B0B}"/>
                                            </p:graphicEl>
                                          </p:spTgt>
                                        </p:tgtEl>
                                      </p:cBhvr>
                                      <p:to x="100000" y="100000"/>
                                    </p:animScale>
                                    <p:animScale>
                                      <p:cBhvr>
                                        <p:cTn id="137" dur="26">
                                          <p:stCondLst>
                                            <p:cond delay="1808"/>
                                          </p:stCondLst>
                                        </p:cTn>
                                        <p:tgtEl>
                                          <p:spTgt spid="4">
                                            <p:graphicEl>
                                              <a:dgm id="{ADC3399A-D6D5-4615-B9CF-694B72623B0B}"/>
                                            </p:graphicEl>
                                          </p:spTgt>
                                        </p:tgtEl>
                                      </p:cBhvr>
                                      <p:to x="100000" y="95000"/>
                                    </p:animScale>
                                    <p:animScale>
                                      <p:cBhvr>
                                        <p:cTn id="138" dur="166" decel="50000">
                                          <p:stCondLst>
                                            <p:cond delay="1834"/>
                                          </p:stCondLst>
                                        </p:cTn>
                                        <p:tgtEl>
                                          <p:spTgt spid="4">
                                            <p:graphicEl>
                                              <a:dgm id="{ADC3399A-D6D5-4615-B9CF-694B72623B0B}"/>
                                            </p:graphicEl>
                                          </p:spTgt>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4">
                                            <p:graphicEl>
                                              <a:dgm id="{87C1B5A9-FB9C-4BF8-AE13-39295F044A71}"/>
                                            </p:graphicEl>
                                          </p:spTgt>
                                        </p:tgtEl>
                                        <p:attrNameLst>
                                          <p:attrName>style.visibility</p:attrName>
                                        </p:attrNameLst>
                                      </p:cBhvr>
                                      <p:to>
                                        <p:strVal val="visible"/>
                                      </p:to>
                                    </p:set>
                                    <p:animEffect transition="in" filter="wipe(down)">
                                      <p:cBhvr>
                                        <p:cTn id="143" dur="580">
                                          <p:stCondLst>
                                            <p:cond delay="0"/>
                                          </p:stCondLst>
                                        </p:cTn>
                                        <p:tgtEl>
                                          <p:spTgt spid="4">
                                            <p:graphicEl>
                                              <a:dgm id="{87C1B5A9-FB9C-4BF8-AE13-39295F044A71}"/>
                                            </p:graphicEl>
                                          </p:spTgt>
                                        </p:tgtEl>
                                      </p:cBhvr>
                                    </p:animEffect>
                                    <p:anim calcmode="lin" valueType="num">
                                      <p:cBhvr>
                                        <p:cTn id="144" dur="1822" tmFilter="0,0; 0.14,0.36; 0.43,0.73; 0.71,0.91; 1.0,1.0">
                                          <p:stCondLst>
                                            <p:cond delay="0"/>
                                          </p:stCondLst>
                                        </p:cTn>
                                        <p:tgtEl>
                                          <p:spTgt spid="4">
                                            <p:graphicEl>
                                              <a:dgm id="{87C1B5A9-FB9C-4BF8-AE13-39295F044A71}"/>
                                            </p:graphic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4">
                                            <p:graphicEl>
                                              <a:dgm id="{87C1B5A9-FB9C-4BF8-AE13-39295F044A71}"/>
                                            </p:graphic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4">
                                            <p:graphicEl>
                                              <a:dgm id="{87C1B5A9-FB9C-4BF8-AE13-39295F044A71}"/>
                                            </p:graphic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4">
                                            <p:graphicEl>
                                              <a:dgm id="{87C1B5A9-FB9C-4BF8-AE13-39295F044A71}"/>
                                            </p:graphic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4">
                                            <p:graphicEl>
                                              <a:dgm id="{87C1B5A9-FB9C-4BF8-AE13-39295F044A71}"/>
                                            </p:graphic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4">
                                            <p:graphicEl>
                                              <a:dgm id="{87C1B5A9-FB9C-4BF8-AE13-39295F044A71}"/>
                                            </p:graphicEl>
                                          </p:spTgt>
                                        </p:tgtEl>
                                      </p:cBhvr>
                                      <p:to x="100000" y="60000"/>
                                    </p:animScale>
                                    <p:animScale>
                                      <p:cBhvr>
                                        <p:cTn id="150" dur="166" decel="50000">
                                          <p:stCondLst>
                                            <p:cond delay="676"/>
                                          </p:stCondLst>
                                        </p:cTn>
                                        <p:tgtEl>
                                          <p:spTgt spid="4">
                                            <p:graphicEl>
                                              <a:dgm id="{87C1B5A9-FB9C-4BF8-AE13-39295F044A71}"/>
                                            </p:graphicEl>
                                          </p:spTgt>
                                        </p:tgtEl>
                                      </p:cBhvr>
                                      <p:to x="100000" y="100000"/>
                                    </p:animScale>
                                    <p:animScale>
                                      <p:cBhvr>
                                        <p:cTn id="151" dur="26">
                                          <p:stCondLst>
                                            <p:cond delay="1312"/>
                                          </p:stCondLst>
                                        </p:cTn>
                                        <p:tgtEl>
                                          <p:spTgt spid="4">
                                            <p:graphicEl>
                                              <a:dgm id="{87C1B5A9-FB9C-4BF8-AE13-39295F044A71}"/>
                                            </p:graphicEl>
                                          </p:spTgt>
                                        </p:tgtEl>
                                      </p:cBhvr>
                                      <p:to x="100000" y="80000"/>
                                    </p:animScale>
                                    <p:animScale>
                                      <p:cBhvr>
                                        <p:cTn id="152" dur="166" decel="50000">
                                          <p:stCondLst>
                                            <p:cond delay="1338"/>
                                          </p:stCondLst>
                                        </p:cTn>
                                        <p:tgtEl>
                                          <p:spTgt spid="4">
                                            <p:graphicEl>
                                              <a:dgm id="{87C1B5A9-FB9C-4BF8-AE13-39295F044A71}"/>
                                            </p:graphicEl>
                                          </p:spTgt>
                                        </p:tgtEl>
                                      </p:cBhvr>
                                      <p:to x="100000" y="100000"/>
                                    </p:animScale>
                                    <p:animScale>
                                      <p:cBhvr>
                                        <p:cTn id="153" dur="26">
                                          <p:stCondLst>
                                            <p:cond delay="1642"/>
                                          </p:stCondLst>
                                        </p:cTn>
                                        <p:tgtEl>
                                          <p:spTgt spid="4">
                                            <p:graphicEl>
                                              <a:dgm id="{87C1B5A9-FB9C-4BF8-AE13-39295F044A71}"/>
                                            </p:graphicEl>
                                          </p:spTgt>
                                        </p:tgtEl>
                                      </p:cBhvr>
                                      <p:to x="100000" y="90000"/>
                                    </p:animScale>
                                    <p:animScale>
                                      <p:cBhvr>
                                        <p:cTn id="154" dur="166" decel="50000">
                                          <p:stCondLst>
                                            <p:cond delay="1668"/>
                                          </p:stCondLst>
                                        </p:cTn>
                                        <p:tgtEl>
                                          <p:spTgt spid="4">
                                            <p:graphicEl>
                                              <a:dgm id="{87C1B5A9-FB9C-4BF8-AE13-39295F044A71}"/>
                                            </p:graphicEl>
                                          </p:spTgt>
                                        </p:tgtEl>
                                      </p:cBhvr>
                                      <p:to x="100000" y="100000"/>
                                    </p:animScale>
                                    <p:animScale>
                                      <p:cBhvr>
                                        <p:cTn id="155" dur="26">
                                          <p:stCondLst>
                                            <p:cond delay="1808"/>
                                          </p:stCondLst>
                                        </p:cTn>
                                        <p:tgtEl>
                                          <p:spTgt spid="4">
                                            <p:graphicEl>
                                              <a:dgm id="{87C1B5A9-FB9C-4BF8-AE13-39295F044A71}"/>
                                            </p:graphicEl>
                                          </p:spTgt>
                                        </p:tgtEl>
                                      </p:cBhvr>
                                      <p:to x="100000" y="95000"/>
                                    </p:animScale>
                                    <p:animScale>
                                      <p:cBhvr>
                                        <p:cTn id="156" dur="166" decel="50000">
                                          <p:stCondLst>
                                            <p:cond delay="1834"/>
                                          </p:stCondLst>
                                        </p:cTn>
                                        <p:tgtEl>
                                          <p:spTgt spid="4">
                                            <p:graphicEl>
                                              <a:dgm id="{87C1B5A9-FB9C-4BF8-AE13-39295F044A71}"/>
                                            </p:graphicEl>
                                          </p:spTgt>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4">
                                            <p:graphicEl>
                                              <a:dgm id="{FC43D1DC-2CD6-4AFE-BEA8-C671F584D9CA}"/>
                                            </p:graphicEl>
                                          </p:spTgt>
                                        </p:tgtEl>
                                        <p:attrNameLst>
                                          <p:attrName>style.visibility</p:attrName>
                                        </p:attrNameLst>
                                      </p:cBhvr>
                                      <p:to>
                                        <p:strVal val="visible"/>
                                      </p:to>
                                    </p:set>
                                    <p:animEffect transition="in" filter="wipe(down)">
                                      <p:cBhvr>
                                        <p:cTn id="159" dur="580">
                                          <p:stCondLst>
                                            <p:cond delay="0"/>
                                          </p:stCondLst>
                                        </p:cTn>
                                        <p:tgtEl>
                                          <p:spTgt spid="4">
                                            <p:graphicEl>
                                              <a:dgm id="{FC43D1DC-2CD6-4AFE-BEA8-C671F584D9CA}"/>
                                            </p:graphicEl>
                                          </p:spTgt>
                                        </p:tgtEl>
                                      </p:cBhvr>
                                    </p:animEffect>
                                    <p:anim calcmode="lin" valueType="num">
                                      <p:cBhvr>
                                        <p:cTn id="160" dur="1822" tmFilter="0,0; 0.14,0.36; 0.43,0.73; 0.71,0.91; 1.0,1.0">
                                          <p:stCondLst>
                                            <p:cond delay="0"/>
                                          </p:stCondLst>
                                        </p:cTn>
                                        <p:tgtEl>
                                          <p:spTgt spid="4">
                                            <p:graphicEl>
                                              <a:dgm id="{FC43D1DC-2CD6-4AFE-BEA8-C671F584D9CA}"/>
                                            </p:graphic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4">
                                            <p:graphicEl>
                                              <a:dgm id="{FC43D1DC-2CD6-4AFE-BEA8-C671F584D9CA}"/>
                                            </p:graphic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4">
                                            <p:graphicEl>
                                              <a:dgm id="{FC43D1DC-2CD6-4AFE-BEA8-C671F584D9CA}"/>
                                            </p:graphic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4">
                                            <p:graphicEl>
                                              <a:dgm id="{FC43D1DC-2CD6-4AFE-BEA8-C671F584D9CA}"/>
                                            </p:graphic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4">
                                            <p:graphicEl>
                                              <a:dgm id="{FC43D1DC-2CD6-4AFE-BEA8-C671F584D9CA}"/>
                                            </p:graphic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4">
                                            <p:graphicEl>
                                              <a:dgm id="{FC43D1DC-2CD6-4AFE-BEA8-C671F584D9CA}"/>
                                            </p:graphicEl>
                                          </p:spTgt>
                                        </p:tgtEl>
                                      </p:cBhvr>
                                      <p:to x="100000" y="60000"/>
                                    </p:animScale>
                                    <p:animScale>
                                      <p:cBhvr>
                                        <p:cTn id="166" dur="166" decel="50000">
                                          <p:stCondLst>
                                            <p:cond delay="676"/>
                                          </p:stCondLst>
                                        </p:cTn>
                                        <p:tgtEl>
                                          <p:spTgt spid="4">
                                            <p:graphicEl>
                                              <a:dgm id="{FC43D1DC-2CD6-4AFE-BEA8-C671F584D9CA}"/>
                                            </p:graphicEl>
                                          </p:spTgt>
                                        </p:tgtEl>
                                      </p:cBhvr>
                                      <p:to x="100000" y="100000"/>
                                    </p:animScale>
                                    <p:animScale>
                                      <p:cBhvr>
                                        <p:cTn id="167" dur="26">
                                          <p:stCondLst>
                                            <p:cond delay="1312"/>
                                          </p:stCondLst>
                                        </p:cTn>
                                        <p:tgtEl>
                                          <p:spTgt spid="4">
                                            <p:graphicEl>
                                              <a:dgm id="{FC43D1DC-2CD6-4AFE-BEA8-C671F584D9CA}"/>
                                            </p:graphicEl>
                                          </p:spTgt>
                                        </p:tgtEl>
                                      </p:cBhvr>
                                      <p:to x="100000" y="80000"/>
                                    </p:animScale>
                                    <p:animScale>
                                      <p:cBhvr>
                                        <p:cTn id="168" dur="166" decel="50000">
                                          <p:stCondLst>
                                            <p:cond delay="1338"/>
                                          </p:stCondLst>
                                        </p:cTn>
                                        <p:tgtEl>
                                          <p:spTgt spid="4">
                                            <p:graphicEl>
                                              <a:dgm id="{FC43D1DC-2CD6-4AFE-BEA8-C671F584D9CA}"/>
                                            </p:graphicEl>
                                          </p:spTgt>
                                        </p:tgtEl>
                                      </p:cBhvr>
                                      <p:to x="100000" y="100000"/>
                                    </p:animScale>
                                    <p:animScale>
                                      <p:cBhvr>
                                        <p:cTn id="169" dur="26">
                                          <p:stCondLst>
                                            <p:cond delay="1642"/>
                                          </p:stCondLst>
                                        </p:cTn>
                                        <p:tgtEl>
                                          <p:spTgt spid="4">
                                            <p:graphicEl>
                                              <a:dgm id="{FC43D1DC-2CD6-4AFE-BEA8-C671F584D9CA}"/>
                                            </p:graphicEl>
                                          </p:spTgt>
                                        </p:tgtEl>
                                      </p:cBhvr>
                                      <p:to x="100000" y="90000"/>
                                    </p:animScale>
                                    <p:animScale>
                                      <p:cBhvr>
                                        <p:cTn id="170" dur="166" decel="50000">
                                          <p:stCondLst>
                                            <p:cond delay="1668"/>
                                          </p:stCondLst>
                                        </p:cTn>
                                        <p:tgtEl>
                                          <p:spTgt spid="4">
                                            <p:graphicEl>
                                              <a:dgm id="{FC43D1DC-2CD6-4AFE-BEA8-C671F584D9CA}"/>
                                            </p:graphicEl>
                                          </p:spTgt>
                                        </p:tgtEl>
                                      </p:cBhvr>
                                      <p:to x="100000" y="100000"/>
                                    </p:animScale>
                                    <p:animScale>
                                      <p:cBhvr>
                                        <p:cTn id="171" dur="26">
                                          <p:stCondLst>
                                            <p:cond delay="1808"/>
                                          </p:stCondLst>
                                        </p:cTn>
                                        <p:tgtEl>
                                          <p:spTgt spid="4">
                                            <p:graphicEl>
                                              <a:dgm id="{FC43D1DC-2CD6-4AFE-BEA8-C671F584D9CA}"/>
                                            </p:graphicEl>
                                          </p:spTgt>
                                        </p:tgtEl>
                                      </p:cBhvr>
                                      <p:to x="100000" y="95000"/>
                                    </p:animScale>
                                    <p:animScale>
                                      <p:cBhvr>
                                        <p:cTn id="172" dur="166" decel="50000">
                                          <p:stCondLst>
                                            <p:cond delay="1834"/>
                                          </p:stCondLst>
                                        </p:cTn>
                                        <p:tgtEl>
                                          <p:spTgt spid="4">
                                            <p:graphicEl>
                                              <a:dgm id="{FC43D1DC-2CD6-4AFE-BEA8-C671F584D9CA}"/>
                                            </p:graphic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grpId="0" nodeType="clickEffect">
                                  <p:stCondLst>
                                    <p:cond delay="0"/>
                                  </p:stCondLst>
                                  <p:childTnLst>
                                    <p:set>
                                      <p:cBhvr>
                                        <p:cTn id="176" dur="1" fill="hold">
                                          <p:stCondLst>
                                            <p:cond delay="0"/>
                                          </p:stCondLst>
                                        </p:cTn>
                                        <p:tgtEl>
                                          <p:spTgt spid="4">
                                            <p:graphicEl>
                                              <a:dgm id="{479DC7C3-B4FD-4247-BE28-7B4838F1E189}"/>
                                            </p:graphicEl>
                                          </p:spTgt>
                                        </p:tgtEl>
                                        <p:attrNameLst>
                                          <p:attrName>style.visibility</p:attrName>
                                        </p:attrNameLst>
                                      </p:cBhvr>
                                      <p:to>
                                        <p:strVal val="visible"/>
                                      </p:to>
                                    </p:set>
                                    <p:animEffect transition="in" filter="wipe(down)">
                                      <p:cBhvr>
                                        <p:cTn id="177" dur="580">
                                          <p:stCondLst>
                                            <p:cond delay="0"/>
                                          </p:stCondLst>
                                        </p:cTn>
                                        <p:tgtEl>
                                          <p:spTgt spid="4">
                                            <p:graphicEl>
                                              <a:dgm id="{479DC7C3-B4FD-4247-BE28-7B4838F1E189}"/>
                                            </p:graphicEl>
                                          </p:spTgt>
                                        </p:tgtEl>
                                      </p:cBhvr>
                                    </p:animEffect>
                                    <p:anim calcmode="lin" valueType="num">
                                      <p:cBhvr>
                                        <p:cTn id="178" dur="1822" tmFilter="0,0; 0.14,0.36; 0.43,0.73; 0.71,0.91; 1.0,1.0">
                                          <p:stCondLst>
                                            <p:cond delay="0"/>
                                          </p:stCondLst>
                                        </p:cTn>
                                        <p:tgtEl>
                                          <p:spTgt spid="4">
                                            <p:graphicEl>
                                              <a:dgm id="{479DC7C3-B4FD-4247-BE28-7B4838F1E189}"/>
                                            </p:graphic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4">
                                            <p:graphicEl>
                                              <a:dgm id="{479DC7C3-B4FD-4247-BE28-7B4838F1E189}"/>
                                            </p:graphic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4">
                                            <p:graphicEl>
                                              <a:dgm id="{479DC7C3-B4FD-4247-BE28-7B4838F1E189}"/>
                                            </p:graphic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4">
                                            <p:graphicEl>
                                              <a:dgm id="{479DC7C3-B4FD-4247-BE28-7B4838F1E189}"/>
                                            </p:graphic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4">
                                            <p:graphicEl>
                                              <a:dgm id="{479DC7C3-B4FD-4247-BE28-7B4838F1E189}"/>
                                            </p:graphic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4">
                                            <p:graphicEl>
                                              <a:dgm id="{479DC7C3-B4FD-4247-BE28-7B4838F1E189}"/>
                                            </p:graphicEl>
                                          </p:spTgt>
                                        </p:tgtEl>
                                      </p:cBhvr>
                                      <p:to x="100000" y="60000"/>
                                    </p:animScale>
                                    <p:animScale>
                                      <p:cBhvr>
                                        <p:cTn id="184" dur="166" decel="50000">
                                          <p:stCondLst>
                                            <p:cond delay="676"/>
                                          </p:stCondLst>
                                        </p:cTn>
                                        <p:tgtEl>
                                          <p:spTgt spid="4">
                                            <p:graphicEl>
                                              <a:dgm id="{479DC7C3-B4FD-4247-BE28-7B4838F1E189}"/>
                                            </p:graphicEl>
                                          </p:spTgt>
                                        </p:tgtEl>
                                      </p:cBhvr>
                                      <p:to x="100000" y="100000"/>
                                    </p:animScale>
                                    <p:animScale>
                                      <p:cBhvr>
                                        <p:cTn id="185" dur="26">
                                          <p:stCondLst>
                                            <p:cond delay="1312"/>
                                          </p:stCondLst>
                                        </p:cTn>
                                        <p:tgtEl>
                                          <p:spTgt spid="4">
                                            <p:graphicEl>
                                              <a:dgm id="{479DC7C3-B4FD-4247-BE28-7B4838F1E189}"/>
                                            </p:graphicEl>
                                          </p:spTgt>
                                        </p:tgtEl>
                                      </p:cBhvr>
                                      <p:to x="100000" y="80000"/>
                                    </p:animScale>
                                    <p:animScale>
                                      <p:cBhvr>
                                        <p:cTn id="186" dur="166" decel="50000">
                                          <p:stCondLst>
                                            <p:cond delay="1338"/>
                                          </p:stCondLst>
                                        </p:cTn>
                                        <p:tgtEl>
                                          <p:spTgt spid="4">
                                            <p:graphicEl>
                                              <a:dgm id="{479DC7C3-B4FD-4247-BE28-7B4838F1E189}"/>
                                            </p:graphicEl>
                                          </p:spTgt>
                                        </p:tgtEl>
                                      </p:cBhvr>
                                      <p:to x="100000" y="100000"/>
                                    </p:animScale>
                                    <p:animScale>
                                      <p:cBhvr>
                                        <p:cTn id="187" dur="26">
                                          <p:stCondLst>
                                            <p:cond delay="1642"/>
                                          </p:stCondLst>
                                        </p:cTn>
                                        <p:tgtEl>
                                          <p:spTgt spid="4">
                                            <p:graphicEl>
                                              <a:dgm id="{479DC7C3-B4FD-4247-BE28-7B4838F1E189}"/>
                                            </p:graphicEl>
                                          </p:spTgt>
                                        </p:tgtEl>
                                      </p:cBhvr>
                                      <p:to x="100000" y="90000"/>
                                    </p:animScale>
                                    <p:animScale>
                                      <p:cBhvr>
                                        <p:cTn id="188" dur="166" decel="50000">
                                          <p:stCondLst>
                                            <p:cond delay="1668"/>
                                          </p:stCondLst>
                                        </p:cTn>
                                        <p:tgtEl>
                                          <p:spTgt spid="4">
                                            <p:graphicEl>
                                              <a:dgm id="{479DC7C3-B4FD-4247-BE28-7B4838F1E189}"/>
                                            </p:graphicEl>
                                          </p:spTgt>
                                        </p:tgtEl>
                                      </p:cBhvr>
                                      <p:to x="100000" y="100000"/>
                                    </p:animScale>
                                    <p:animScale>
                                      <p:cBhvr>
                                        <p:cTn id="189" dur="26">
                                          <p:stCondLst>
                                            <p:cond delay="1808"/>
                                          </p:stCondLst>
                                        </p:cTn>
                                        <p:tgtEl>
                                          <p:spTgt spid="4">
                                            <p:graphicEl>
                                              <a:dgm id="{479DC7C3-B4FD-4247-BE28-7B4838F1E189}"/>
                                            </p:graphicEl>
                                          </p:spTgt>
                                        </p:tgtEl>
                                      </p:cBhvr>
                                      <p:to x="100000" y="95000"/>
                                    </p:animScale>
                                    <p:animScale>
                                      <p:cBhvr>
                                        <p:cTn id="190" dur="166" decel="50000">
                                          <p:stCondLst>
                                            <p:cond delay="1834"/>
                                          </p:stCondLst>
                                        </p:cTn>
                                        <p:tgtEl>
                                          <p:spTgt spid="4">
                                            <p:graphicEl>
                                              <a:dgm id="{479DC7C3-B4FD-4247-BE28-7B4838F1E189}"/>
                                            </p:graphicEl>
                                          </p:spTgt>
                                        </p:tgtEl>
                                      </p:cBhvr>
                                      <p:to x="100000" y="100000"/>
                                    </p:animScale>
                                  </p:childTnLst>
                                </p:cTn>
                              </p:par>
                              <p:par>
                                <p:cTn id="191" presetID="26" presetClass="entr" presetSubtype="0" fill="hold" grpId="0" nodeType="withEffect">
                                  <p:stCondLst>
                                    <p:cond delay="0"/>
                                  </p:stCondLst>
                                  <p:childTnLst>
                                    <p:set>
                                      <p:cBhvr>
                                        <p:cTn id="192" dur="1" fill="hold">
                                          <p:stCondLst>
                                            <p:cond delay="0"/>
                                          </p:stCondLst>
                                        </p:cTn>
                                        <p:tgtEl>
                                          <p:spTgt spid="4">
                                            <p:graphicEl>
                                              <a:dgm id="{CD5CCBA8-C84F-4D34-8EF2-37DFD8484BC6}"/>
                                            </p:graphicEl>
                                          </p:spTgt>
                                        </p:tgtEl>
                                        <p:attrNameLst>
                                          <p:attrName>style.visibility</p:attrName>
                                        </p:attrNameLst>
                                      </p:cBhvr>
                                      <p:to>
                                        <p:strVal val="visible"/>
                                      </p:to>
                                    </p:set>
                                    <p:animEffect transition="in" filter="wipe(down)">
                                      <p:cBhvr>
                                        <p:cTn id="193" dur="580">
                                          <p:stCondLst>
                                            <p:cond delay="0"/>
                                          </p:stCondLst>
                                        </p:cTn>
                                        <p:tgtEl>
                                          <p:spTgt spid="4">
                                            <p:graphicEl>
                                              <a:dgm id="{CD5CCBA8-C84F-4D34-8EF2-37DFD8484BC6}"/>
                                            </p:graphicEl>
                                          </p:spTgt>
                                        </p:tgtEl>
                                      </p:cBhvr>
                                    </p:animEffect>
                                    <p:anim calcmode="lin" valueType="num">
                                      <p:cBhvr>
                                        <p:cTn id="194" dur="1822" tmFilter="0,0; 0.14,0.36; 0.43,0.73; 0.71,0.91; 1.0,1.0">
                                          <p:stCondLst>
                                            <p:cond delay="0"/>
                                          </p:stCondLst>
                                        </p:cTn>
                                        <p:tgtEl>
                                          <p:spTgt spid="4">
                                            <p:graphicEl>
                                              <a:dgm id="{CD5CCBA8-C84F-4D34-8EF2-37DFD8484BC6}"/>
                                            </p:graphicEl>
                                          </p:spTgt>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4">
                                            <p:graphicEl>
                                              <a:dgm id="{CD5CCBA8-C84F-4D34-8EF2-37DFD8484BC6}"/>
                                            </p:graphicEl>
                                          </p:spTgt>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4">
                                            <p:graphicEl>
                                              <a:dgm id="{CD5CCBA8-C84F-4D34-8EF2-37DFD8484BC6}"/>
                                            </p:graphicEl>
                                          </p:spTgt>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4">
                                            <p:graphicEl>
                                              <a:dgm id="{CD5CCBA8-C84F-4D34-8EF2-37DFD8484BC6}"/>
                                            </p:graphicEl>
                                          </p:spTgt>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4">
                                            <p:graphicEl>
                                              <a:dgm id="{CD5CCBA8-C84F-4D34-8EF2-37DFD8484BC6}"/>
                                            </p:graphicEl>
                                          </p:spTgt>
                                        </p:tgtEl>
                                        <p:attrNameLst>
                                          <p:attrName>ppt_y</p:attrName>
                                        </p:attrNameLst>
                                      </p:cBhvr>
                                      <p:tavLst>
                                        <p:tav tm="0" fmla="#ppt_y-sin(pi*$)/81">
                                          <p:val>
                                            <p:fltVal val="0"/>
                                          </p:val>
                                        </p:tav>
                                        <p:tav tm="100000">
                                          <p:val>
                                            <p:fltVal val="1"/>
                                          </p:val>
                                        </p:tav>
                                      </p:tavLst>
                                    </p:anim>
                                    <p:animScale>
                                      <p:cBhvr>
                                        <p:cTn id="199" dur="26">
                                          <p:stCondLst>
                                            <p:cond delay="650"/>
                                          </p:stCondLst>
                                        </p:cTn>
                                        <p:tgtEl>
                                          <p:spTgt spid="4">
                                            <p:graphicEl>
                                              <a:dgm id="{CD5CCBA8-C84F-4D34-8EF2-37DFD8484BC6}"/>
                                            </p:graphicEl>
                                          </p:spTgt>
                                        </p:tgtEl>
                                      </p:cBhvr>
                                      <p:to x="100000" y="60000"/>
                                    </p:animScale>
                                    <p:animScale>
                                      <p:cBhvr>
                                        <p:cTn id="200" dur="166" decel="50000">
                                          <p:stCondLst>
                                            <p:cond delay="676"/>
                                          </p:stCondLst>
                                        </p:cTn>
                                        <p:tgtEl>
                                          <p:spTgt spid="4">
                                            <p:graphicEl>
                                              <a:dgm id="{CD5CCBA8-C84F-4D34-8EF2-37DFD8484BC6}"/>
                                            </p:graphicEl>
                                          </p:spTgt>
                                        </p:tgtEl>
                                      </p:cBhvr>
                                      <p:to x="100000" y="100000"/>
                                    </p:animScale>
                                    <p:animScale>
                                      <p:cBhvr>
                                        <p:cTn id="201" dur="26">
                                          <p:stCondLst>
                                            <p:cond delay="1312"/>
                                          </p:stCondLst>
                                        </p:cTn>
                                        <p:tgtEl>
                                          <p:spTgt spid="4">
                                            <p:graphicEl>
                                              <a:dgm id="{CD5CCBA8-C84F-4D34-8EF2-37DFD8484BC6}"/>
                                            </p:graphicEl>
                                          </p:spTgt>
                                        </p:tgtEl>
                                      </p:cBhvr>
                                      <p:to x="100000" y="80000"/>
                                    </p:animScale>
                                    <p:animScale>
                                      <p:cBhvr>
                                        <p:cTn id="202" dur="166" decel="50000">
                                          <p:stCondLst>
                                            <p:cond delay="1338"/>
                                          </p:stCondLst>
                                        </p:cTn>
                                        <p:tgtEl>
                                          <p:spTgt spid="4">
                                            <p:graphicEl>
                                              <a:dgm id="{CD5CCBA8-C84F-4D34-8EF2-37DFD8484BC6}"/>
                                            </p:graphicEl>
                                          </p:spTgt>
                                        </p:tgtEl>
                                      </p:cBhvr>
                                      <p:to x="100000" y="100000"/>
                                    </p:animScale>
                                    <p:animScale>
                                      <p:cBhvr>
                                        <p:cTn id="203" dur="26">
                                          <p:stCondLst>
                                            <p:cond delay="1642"/>
                                          </p:stCondLst>
                                        </p:cTn>
                                        <p:tgtEl>
                                          <p:spTgt spid="4">
                                            <p:graphicEl>
                                              <a:dgm id="{CD5CCBA8-C84F-4D34-8EF2-37DFD8484BC6}"/>
                                            </p:graphicEl>
                                          </p:spTgt>
                                        </p:tgtEl>
                                      </p:cBhvr>
                                      <p:to x="100000" y="90000"/>
                                    </p:animScale>
                                    <p:animScale>
                                      <p:cBhvr>
                                        <p:cTn id="204" dur="166" decel="50000">
                                          <p:stCondLst>
                                            <p:cond delay="1668"/>
                                          </p:stCondLst>
                                        </p:cTn>
                                        <p:tgtEl>
                                          <p:spTgt spid="4">
                                            <p:graphicEl>
                                              <a:dgm id="{CD5CCBA8-C84F-4D34-8EF2-37DFD8484BC6}"/>
                                            </p:graphicEl>
                                          </p:spTgt>
                                        </p:tgtEl>
                                      </p:cBhvr>
                                      <p:to x="100000" y="100000"/>
                                    </p:animScale>
                                    <p:animScale>
                                      <p:cBhvr>
                                        <p:cTn id="205" dur="26">
                                          <p:stCondLst>
                                            <p:cond delay="1808"/>
                                          </p:stCondLst>
                                        </p:cTn>
                                        <p:tgtEl>
                                          <p:spTgt spid="4">
                                            <p:graphicEl>
                                              <a:dgm id="{CD5CCBA8-C84F-4D34-8EF2-37DFD8484BC6}"/>
                                            </p:graphicEl>
                                          </p:spTgt>
                                        </p:tgtEl>
                                      </p:cBhvr>
                                      <p:to x="100000" y="95000"/>
                                    </p:animScale>
                                    <p:animScale>
                                      <p:cBhvr>
                                        <p:cTn id="206" dur="166" decel="50000">
                                          <p:stCondLst>
                                            <p:cond delay="1834"/>
                                          </p:stCondLst>
                                        </p:cTn>
                                        <p:tgtEl>
                                          <p:spTgt spid="4">
                                            <p:graphicEl>
                                              <a:dgm id="{CD5CCBA8-C84F-4D34-8EF2-37DFD8484BC6}"/>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Arabic" panose="02040503050201020203" pitchFamily="18" charset="-78"/>
                <a:cs typeface="Adobe Arabic" panose="02040503050201020203" pitchFamily="18" charset="-78"/>
              </a:rPr>
              <a:t>تعلیم و تزکیه در دوره دوم:</a:t>
            </a:r>
            <a:endParaRPr lang="fa-IR"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8212466"/>
              </p:ext>
            </p:extLst>
          </p:nvPr>
        </p:nvGraphicFramePr>
        <p:xfrm>
          <a:off x="207180" y="1419726"/>
          <a:ext cx="11774465" cy="3585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937064384"/>
              </p:ext>
            </p:extLst>
          </p:nvPr>
        </p:nvGraphicFramePr>
        <p:xfrm>
          <a:off x="207179" y="5005137"/>
          <a:ext cx="11860495" cy="1359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Straight Connector 7"/>
          <p:cNvCxnSpPr/>
          <p:nvPr/>
        </p:nvCxnSpPr>
        <p:spPr>
          <a:xfrm flipH="1">
            <a:off x="1347537" y="4451684"/>
            <a:ext cx="12031" cy="854242"/>
          </a:xfrm>
          <a:prstGeom prst="line">
            <a:avLst/>
          </a:prstGeom>
          <a:ln w="381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665621" y="4451684"/>
            <a:ext cx="12031" cy="854242"/>
          </a:xfrm>
          <a:prstGeom prst="line">
            <a:avLst/>
          </a:prstGeom>
          <a:ln w="381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940968" y="4451684"/>
            <a:ext cx="12031" cy="854242"/>
          </a:xfrm>
          <a:prstGeom prst="line">
            <a:avLst/>
          </a:prstGeom>
          <a:ln w="381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708232" y="4451684"/>
            <a:ext cx="12031" cy="854242"/>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779043" y="4457700"/>
            <a:ext cx="12031" cy="854242"/>
          </a:xfrm>
          <a:prstGeom prst="line">
            <a:avLst/>
          </a:prstGeom>
          <a:ln w="381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305674" y="4451684"/>
            <a:ext cx="12031" cy="854242"/>
          </a:xfrm>
          <a:prstGeom prst="line">
            <a:avLst/>
          </a:prstGeom>
          <a:ln w="381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73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Arabic" panose="02040503050201020203" pitchFamily="18" charset="-78"/>
                <a:cs typeface="Adobe Arabic" panose="02040503050201020203" pitchFamily="18" charset="-78"/>
              </a:rPr>
              <a:t>نقش کلیدی مساعدت اولیا در دوره دوم:</a:t>
            </a:r>
            <a:endParaRPr lang="fa-IR" dirty="0">
              <a:latin typeface="Adobe Arabic" panose="02040503050201020203" pitchFamily="18" charset="-78"/>
              <a:cs typeface="Adobe Arabic" panose="02040503050201020203"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9261304"/>
              </p:ext>
            </p:extLst>
          </p:nvPr>
        </p:nvGraphicFramePr>
        <p:xfrm>
          <a:off x="-1076408" y="950495"/>
          <a:ext cx="10232440" cy="5329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967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14623</TotalTime>
  <Words>5671</Words>
  <Application>Microsoft Office PowerPoint</Application>
  <PresentationFormat>Widescreen</PresentationFormat>
  <Paragraphs>842</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Adobe Arabic</vt:lpstr>
      <vt:lpstr>Aldhabi</vt:lpstr>
      <vt:lpstr>Arial</vt:lpstr>
      <vt:lpstr>Segoe Print</vt:lpstr>
      <vt:lpstr>Nature Illustration 16x9</vt:lpstr>
      <vt:lpstr>دوره دوم رشد تفکر اجتماعی</vt:lpstr>
      <vt:lpstr>فاتحه کتاب</vt:lpstr>
      <vt:lpstr>معرفی دوره ظهور مشورت و ادب</vt:lpstr>
      <vt:lpstr>دوره دوم رشد نسبت به دوره قبل و دوره بعد</vt:lpstr>
      <vt:lpstr>ویژگی های دوره گذر از طفولیت به بلوغ در دعای شریفه عرفه</vt:lpstr>
      <vt:lpstr>مقاطع دوره دوم رشد:</vt:lpstr>
      <vt:lpstr>مراحل دوره دوم رشد:</vt:lpstr>
      <vt:lpstr>تعلیم و تزکیه در دوره دوم:</vt:lpstr>
      <vt:lpstr>نقش کلیدی مساعدت اولیا در دوره دوم:</vt:lpstr>
      <vt:lpstr>مولفه های موثر برای تعلیم در دوره دوم</vt:lpstr>
      <vt:lpstr>مرحله اول  توجه به خلقت خود و سلامتی آن</vt:lpstr>
      <vt:lpstr>ویژگی های این مرحله</vt:lpstr>
      <vt:lpstr>طرح کلی ادب آموزی در این مرحله</vt:lpstr>
      <vt:lpstr>شیوه ادب آموزی در این مرحله</vt:lpstr>
      <vt:lpstr>شیوه های اجرایی در این مرحله</vt:lpstr>
      <vt:lpstr>1) تقویت تعبد طفل در توجه به خلقت خود و سلامتی آن</vt:lpstr>
      <vt:lpstr>2) تقویت شناخت طفل پیرامون خلقت خود و سلامتی آن</vt:lpstr>
      <vt:lpstr>3) آشنا کردن طفل با عجایب خلقت و صحت</vt:lpstr>
      <vt:lpstr>4) تقویت مشاهده طفل در زوایای مخفی خلقت و صحت</vt:lpstr>
      <vt:lpstr>5) توجه طفل به نعمت های خاص در خلقت و صحت خود</vt:lpstr>
      <vt:lpstr>6) توجه دادن طفل به گزاره های قرآنی در رابطه با خلقت و سلامتی خود</vt:lpstr>
      <vt:lpstr>مرحله دوم  توجه به اعضای بدن و کارکردهای آن</vt:lpstr>
      <vt:lpstr>ویژگی های این مرحله</vt:lpstr>
      <vt:lpstr>طرح اولیه تعلیم و تزکیه در این مرحله</vt:lpstr>
      <vt:lpstr>طرح اولیه تعلیم و تزکیه در این مرحله</vt:lpstr>
      <vt:lpstr>طرح اجرایی این مرحله</vt:lpstr>
      <vt:lpstr>شیوه های اجرایی در این مرحله</vt:lpstr>
      <vt:lpstr>PowerPoint Presentation</vt:lpstr>
      <vt:lpstr>مرحله سوم              توجه به وقت و اجل</vt:lpstr>
      <vt:lpstr>PowerPoint Presentation</vt:lpstr>
      <vt:lpstr>PowerPoint Presentation</vt:lpstr>
      <vt:lpstr>طرح اولیه تعلیم و تزکیه در این مرحله</vt:lpstr>
      <vt:lpstr>مهمترین برنامه های مرحله سوم:</vt:lpstr>
      <vt:lpstr>شیوه های اجرایی در این مرحله</vt:lpstr>
      <vt:lpstr>مرحله چهارم              توجه به توان اختیار</vt:lpstr>
      <vt:lpstr>ویژگی های این مرحله:</vt:lpstr>
      <vt:lpstr>طرح اولیه تعلیم و تزکیه در این مرحله</vt:lpstr>
      <vt:lpstr>مهمترین برنامه های این مرحله:    توان اختیار و انتخاب و تصمیم گیری در صورتی تقویت می شود که شرایطی در درون و بیرون طفل محقق شود. شرایط درونی فراهم شدن قوه انتزاع و ایجاد حس مسئولیت است و شرایط بیرونی ایجاد روحیه خود باوری و اتکا به نفس می باشد. فعال کردن شرایط درونی با فعال کردن انواع تفکر ایجاد می شود و ایجاد شرایط بیرونی با فراهم کردن شرایط تصمیم گیری و استقلال رای.</vt:lpstr>
      <vt:lpstr>شیوه های اجرایی در این مرحله</vt:lpstr>
      <vt:lpstr>مرحله پنجم              توجه به قدرت یادگیری</vt:lpstr>
      <vt:lpstr>ویژگی های این مرحله:</vt:lpstr>
      <vt:lpstr>ادامه ویژگی های این مرحله:</vt:lpstr>
      <vt:lpstr>ادامه ویژگی های این مرحله:</vt:lpstr>
      <vt:lpstr>ادامه ویژگی های این مرحله:</vt:lpstr>
      <vt:lpstr>ادامه ویژگی های این مرحله:</vt:lpstr>
      <vt:lpstr>ادامه ویژگی های این مرحله:</vt:lpstr>
      <vt:lpstr>طرح اولیه تعلیم و تزکیه در این مرحله</vt:lpstr>
      <vt:lpstr>شیوه های اجرایی در این مرحله</vt:lpstr>
      <vt:lpstr>شیوه های اجرایی در این مرحله</vt:lpstr>
      <vt:lpstr>مرحله ششم  توجه به بایدها و نبایدها</vt:lpstr>
      <vt:lpstr>معرفی ویژگی های این مرحله:</vt:lpstr>
      <vt:lpstr>طرح اولیه تعلیم و تزکیه در این مرحله</vt:lpstr>
      <vt:lpstr>برنامه های کلی در این مرحله:</vt:lpstr>
      <vt:lpstr>شیوه های اجرایی در این مرحله</vt:lpstr>
      <vt:lpstr>خاتمه  مراحل ظهور مشورت و ادب</vt:lpstr>
      <vt:lpstr>1.ظهور مشورت و ادب شاخصه دوره دوم رشد:</vt:lpstr>
      <vt:lpstr>PowerPoint Presentation</vt:lpstr>
      <vt:lpstr>2. ظهور مشورت</vt:lpstr>
      <vt:lpstr>3. ظهور ادب</vt:lpstr>
      <vt:lpstr>4. چگونگی آموزش مشورت و ادب در دوره دوم</vt:lpstr>
      <vt:lpstr>ادامه چگونگی آموزش مشورت و ادب در دوره دوم</vt:lpstr>
      <vt:lpstr>مروری بر مراحل دوره ظهور مشورت و ادب</vt:lpstr>
      <vt:lpstr>6. موفقیت والدین در این دوره</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8</dc:creator>
  <cp:lastModifiedBy>8</cp:lastModifiedBy>
  <cp:revision>87</cp:revision>
  <dcterms:created xsi:type="dcterms:W3CDTF">2020-04-29T17:06:11Z</dcterms:created>
  <dcterms:modified xsi:type="dcterms:W3CDTF">2020-08-21T06:11:57Z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