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05" r:id="rId5"/>
    <p:sldMasterId id="2147483718" r:id="rId6"/>
    <p:sldMasterId id="2147483736" r:id="rId7"/>
    <p:sldMasterId id="2147483754" r:id="rId8"/>
    <p:sldMasterId id="2147483772" r:id="rId9"/>
    <p:sldMasterId id="2147483790" r:id="rId10"/>
  </p:sldMasterIdLst>
  <p:notesMasterIdLst>
    <p:notesMasterId r:id="rId37"/>
  </p:notesMasterIdLst>
  <p:handoutMasterIdLst>
    <p:handoutMasterId r:id="rId38"/>
  </p:handoutMasterIdLst>
  <p:sldIdLst>
    <p:sldId id="279" r:id="rId11"/>
    <p:sldId id="270" r:id="rId12"/>
    <p:sldId id="266" r:id="rId13"/>
    <p:sldId id="282" r:id="rId14"/>
    <p:sldId id="281" r:id="rId15"/>
    <p:sldId id="260" r:id="rId16"/>
    <p:sldId id="277" r:id="rId17"/>
    <p:sldId id="288" r:id="rId18"/>
    <p:sldId id="262" r:id="rId19"/>
    <p:sldId id="289" r:id="rId20"/>
    <p:sldId id="299" r:id="rId21"/>
    <p:sldId id="300" r:id="rId22"/>
    <p:sldId id="283" r:id="rId23"/>
    <p:sldId id="301" r:id="rId24"/>
    <p:sldId id="302" r:id="rId25"/>
    <p:sldId id="303" r:id="rId26"/>
    <p:sldId id="284" r:id="rId27"/>
    <p:sldId id="297" r:id="rId28"/>
    <p:sldId id="285" r:id="rId29"/>
    <p:sldId id="305" r:id="rId30"/>
    <p:sldId id="306" r:id="rId31"/>
    <p:sldId id="286" r:id="rId32"/>
    <p:sldId id="298" r:id="rId33"/>
    <p:sldId id="287" r:id="rId34"/>
    <p:sldId id="294" r:id="rId35"/>
    <p:sldId id="2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EA4"/>
    <a:srgbClr val="8A0000"/>
    <a:srgbClr val="4B374B"/>
    <a:srgbClr val="D9D9D9"/>
    <a:srgbClr val="F2F2F2"/>
    <a:srgbClr val="462340"/>
    <a:srgbClr val="4A72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696"/>
  </p:normalViewPr>
  <p:slideViewPr>
    <p:cSldViewPr snapToGrid="0">
      <p:cViewPr varScale="1">
        <p:scale>
          <a:sx n="71" d="100"/>
          <a:sy n="71" d="100"/>
        </p:scale>
        <p:origin x="61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E1F9995-ABA5-4B84-A110-13D73B9367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BB0FC55C-A306-4A55-B35A-6BA5203CC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6B64A6-5383-4553-9650-AE943B3D4590}" type="datetimeFigureOut">
              <a:rPr lang="en-US" smtClean="0"/>
              <a:t>4/24/2019</a:t>
            </a:fld>
            <a:endParaRPr lang="en-US" dirty="0"/>
          </a:p>
        </p:txBody>
      </p:sp>
      <p:sp>
        <p:nvSpPr>
          <p:cNvPr id="4" name="Footer Placeholder 3">
            <a:extLst>
              <a:ext uri="{FF2B5EF4-FFF2-40B4-BE49-F238E27FC236}">
                <a16:creationId xmlns:a16="http://schemas.microsoft.com/office/drawing/2014/main" xmlns="" id="{9CBC51AC-ACC0-4B35-8350-D8EA48E4E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CEE2F829-76AE-4D6B-A09B-E771F87F6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ECB224-3C4D-493C-AEF6-51FAC3CC7C4B}" type="slidenum">
              <a:rPr lang="en-US" smtClean="0"/>
              <a:t>‹#›</a:t>
            </a:fld>
            <a:endParaRPr lang="en-US" dirty="0"/>
          </a:p>
        </p:txBody>
      </p:sp>
    </p:spTree>
    <p:extLst>
      <p:ext uri="{BB962C8B-B14F-4D97-AF65-F5344CB8AC3E}">
        <p14:creationId xmlns:p14="http://schemas.microsoft.com/office/powerpoint/2010/main" val="20911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E0DF2-F06A-4107-A20D-CF99C15F57D9}" type="datetimeFigureOut">
              <a:rPr lang="en-US" noProof="0" smtClean="0"/>
              <a:t>4/24/2019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09F48-E3F7-4432-94C0-BC9DA42EACBA}" type="slidenum">
              <a:rPr lang="en-US" noProof="0" smtClean="0"/>
              <a:t>‹#›</a:t>
            </a:fld>
            <a:endParaRPr lang="en-US" noProof="0" dirty="0"/>
          </a:p>
        </p:txBody>
      </p:sp>
    </p:spTree>
    <p:extLst>
      <p:ext uri="{BB962C8B-B14F-4D97-AF65-F5344CB8AC3E}">
        <p14:creationId xmlns:p14="http://schemas.microsoft.com/office/powerpoint/2010/main" val="19491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7452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3656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xmlns=""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xmlns=""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Freeform: Shape 25">
            <a:extLst>
              <a:ext uri="{FF2B5EF4-FFF2-40B4-BE49-F238E27FC236}">
                <a16:creationId xmlns:a16="http://schemas.microsoft.com/office/drawing/2014/main" xmlns=""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xmlns=""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xmlns=""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Title</a:t>
            </a:r>
          </a:p>
        </p:txBody>
      </p:sp>
      <p:sp>
        <p:nvSpPr>
          <p:cNvPr id="3" name="Subtitle 2">
            <a:extLst>
              <a:ext uri="{FF2B5EF4-FFF2-40B4-BE49-F238E27FC236}">
                <a16:creationId xmlns:a16="http://schemas.microsoft.com/office/drawing/2014/main" xmlns=""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noProof="0"/>
              <a:t>Subtitle</a:t>
            </a:r>
          </a:p>
        </p:txBody>
      </p:sp>
      <p:sp>
        <p:nvSpPr>
          <p:cNvPr id="20" name="Text Placeholder 19">
            <a:extLst>
              <a:ext uri="{FF2B5EF4-FFF2-40B4-BE49-F238E27FC236}">
                <a16:creationId xmlns:a16="http://schemas.microsoft.com/office/drawing/2014/main" xmlns="" id="{49085F81-D49A-4915-8EEC-2A1A96AC0B38}"/>
              </a:ext>
            </a:extLst>
          </p:cNvPr>
          <p:cNvSpPr>
            <a:spLocks noGrp="1"/>
          </p:cNvSpPr>
          <p:nvPr>
            <p:ph type="body" sz="quarter" idx="13" hasCustomPrompt="1"/>
          </p:nvPr>
        </p:nvSpPr>
        <p:spPr>
          <a:xfrm>
            <a:off x="4641140" y="5795479"/>
            <a:ext cx="2915816" cy="258532"/>
          </a:xfrm>
        </p:spPr>
        <p:txBody>
          <a:bodyPr vert="horz" wrap="square" lIns="91440" tIns="45720" rIns="91440" bIns="45720" rtlCol="0" anchor="ctr" anchorCtr="1">
            <a:spAutoFit/>
          </a:bodyPr>
          <a:lstStyle>
            <a:lvl1pPr marL="0" indent="0">
              <a:buNone/>
              <a:defRPr lang="en-US" sz="1200" b="0" spc="300" smtClean="0">
                <a:solidFill>
                  <a:schemeClr val="bg1"/>
                </a:solidFill>
                <a:latin typeface="+mn-lt"/>
                <a:cs typeface="Arial" panose="020B0604020202020204" pitchFamily="34" charset="0"/>
              </a:defRPr>
            </a:lvl1pPr>
            <a:lvl2pPr>
              <a:defRPr lang="en-US" smtClean="0"/>
            </a:lvl2pPr>
            <a:lvl3pPr>
              <a:defRPr lang="en-US" smtClean="0"/>
            </a:lvl3pPr>
            <a:lvl4pPr>
              <a:defRPr lang="en-US" smtClean="0"/>
            </a:lvl4pPr>
            <a:lvl5pPr>
              <a:defRPr lang="en-GB"/>
            </a:lvl5pPr>
          </a:lstStyle>
          <a:p>
            <a:pPr marL="228600" lvl="0" indent="-228600" algn="ctr"/>
            <a:r>
              <a:rPr lang="en-US" noProof="0"/>
              <a:t>Date</a:t>
            </a:r>
          </a:p>
        </p:txBody>
      </p:sp>
    </p:spTree>
    <p:extLst>
      <p:ext uri="{BB962C8B-B14F-4D97-AF65-F5344CB8AC3E}">
        <p14:creationId xmlns:p14="http://schemas.microsoft.com/office/powerpoint/2010/main" val="25013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xmlns="" id="{CF112A8F-331B-4802-920C-B687B9108DB9}"/>
              </a:ext>
            </a:extLst>
          </p:cNvPr>
          <p:cNvGrpSpPr/>
          <p:nvPr userDrawn="1"/>
        </p:nvGrpSpPr>
        <p:grpSpPr>
          <a:xfrm>
            <a:off x="0" y="0"/>
            <a:ext cx="12192000" cy="3255962"/>
            <a:chOff x="0" y="1770061"/>
            <a:chExt cx="12192000" cy="3255962"/>
          </a:xfrm>
          <a:solidFill>
            <a:schemeClr val="accent3"/>
          </a:solidFill>
        </p:grpSpPr>
        <p:sp>
          <p:nvSpPr>
            <p:cNvPr id="9" name="Rectangle 8">
              <a:extLst>
                <a:ext uri="{FF2B5EF4-FFF2-40B4-BE49-F238E27FC236}">
                  <a16:creationId xmlns:a16="http://schemas.microsoft.com/office/drawing/2014/main" xmlns=""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xmlns=""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xmlns=""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bg1"/>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xmlns="" id="{B2B3AD73-9CBC-4740-A178-7CA91A791E40}"/>
              </a:ext>
            </a:extLst>
          </p:cNvPr>
          <p:cNvSpPr/>
          <p:nvPr userDrawn="1"/>
        </p:nvSpPr>
        <p:spPr>
          <a:xfrm rot="18900000" flipH="1">
            <a:off x="436216" y="4610094"/>
            <a:ext cx="218598" cy="2185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3" name="Text Placeholder 2">
            <a:extLst>
              <a:ext uri="{FF2B5EF4-FFF2-40B4-BE49-F238E27FC236}">
                <a16:creationId xmlns:a16="http://schemas.microsoft.com/office/drawing/2014/main" xmlns=""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solidFill>
                  <a:schemeClr val="bg1"/>
                </a:solidFill>
                <a:latin typeface="+mj-lt"/>
                <a:cs typeface="Arial" panose="020B0604020202020204" pitchFamily="34" charset="0"/>
              </a:defRPr>
            </a:lvl1pPr>
          </a:lstStyle>
          <a:p>
            <a:pPr lvl="0"/>
            <a:r>
              <a:rPr lang="en-US" noProof="0"/>
              <a:t>Subtitle</a:t>
            </a:r>
          </a:p>
        </p:txBody>
      </p:sp>
      <p:sp>
        <p:nvSpPr>
          <p:cNvPr id="17" name="Oval 16">
            <a:extLst>
              <a:ext uri="{FF2B5EF4-FFF2-40B4-BE49-F238E27FC236}">
                <a16:creationId xmlns:a16="http://schemas.microsoft.com/office/drawing/2014/main" xmlns="" id="{811B3AF5-0AF9-445C-9B18-5CED755A048F}"/>
              </a:ext>
            </a:extLst>
          </p:cNvPr>
          <p:cNvSpPr/>
          <p:nvPr/>
        </p:nvSpPr>
        <p:spPr>
          <a:xfrm>
            <a:off x="6511925" y="131762"/>
            <a:ext cx="5416549" cy="54165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xmlns=""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Tree>
    <p:extLst>
      <p:ext uri="{BB962C8B-B14F-4D97-AF65-F5344CB8AC3E}">
        <p14:creationId xmlns:p14="http://schemas.microsoft.com/office/powerpoint/2010/main" val="38009404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smtClean="0"/>
              <a:t>Subtitle</a:t>
            </a:r>
            <a:endParaRPr lang="en-US"/>
          </a:p>
        </p:txBody>
      </p:sp>
    </p:spTree>
    <p:extLst>
      <p:ext uri="{BB962C8B-B14F-4D97-AF65-F5344CB8AC3E}">
        <p14:creationId xmlns:p14="http://schemas.microsoft.com/office/powerpoint/2010/main" val="399566308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204E2B0-FEF2-4C8F-90A4-46C9D72643E3}" type="datetime1">
              <a:rPr lang="en-US" smtClean="0">
                <a:solidFill>
                  <a:srgbClr val="000000">
                    <a:tint val="75000"/>
                  </a:srgbClr>
                </a:solidFill>
              </a:rPr>
              <a:pPr/>
              <a:t>4/24/2019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SlideModel.com</a:t>
            </a:r>
            <a:endParaRPr lang="en-US">
              <a:solidFill>
                <a:srgbClr val="000000">
                  <a:tint val="75000"/>
                </a:srgbClr>
              </a:solidFill>
            </a:endParaRPr>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a:solidFill>
                  <a:srgbClr val="FFFFFF"/>
                </a:solidFill>
              </a:rPr>
              <a:pPr/>
              <a:t>‹#›</a:t>
            </a:fld>
            <a:endParaRPr lang="es-UY" dirty="0">
              <a:solidFill>
                <a:srgbClr val="FFFFFF"/>
              </a:solidFill>
            </a:endParaRPr>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smtClean="0"/>
              <a:t>Breadcrumb 1 &gt; Breadcrumb 2</a:t>
            </a:r>
            <a:endParaRPr lang="es-UY" dirty="0"/>
          </a:p>
        </p:txBody>
      </p:sp>
    </p:spTree>
    <p:extLst>
      <p:ext uri="{BB962C8B-B14F-4D97-AF65-F5344CB8AC3E}">
        <p14:creationId xmlns:p14="http://schemas.microsoft.com/office/powerpoint/2010/main" val="387123832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684391" y="1066800"/>
            <a:ext cx="4192092" cy="762000"/>
          </a:xfrm>
        </p:spPr>
        <p:txBody>
          <a:bodyPr>
            <a:noAutofit/>
          </a:bodyPr>
          <a:lstStyle>
            <a:lvl1pPr>
              <a:defRPr sz="3999" b="1"/>
            </a:lvl1pPr>
          </a:lstStyle>
          <a:p>
            <a:pPr lvl="0"/>
            <a:r>
              <a:rPr lang="en-US" dirty="0" smtClean="0"/>
              <a:t>CLICK TO EDIT</a:t>
            </a:r>
          </a:p>
        </p:txBody>
      </p:sp>
      <p:sp>
        <p:nvSpPr>
          <p:cNvPr id="12" name="Content Placeholder 10"/>
          <p:cNvSpPr>
            <a:spLocks noGrp="1"/>
          </p:cNvSpPr>
          <p:nvPr>
            <p:ph sz="quarter" idx="14"/>
          </p:nvPr>
        </p:nvSpPr>
        <p:spPr>
          <a:xfrm>
            <a:off x="684391" y="2057400"/>
            <a:ext cx="4192092"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274718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80808">
                    <a:tint val="75000"/>
                  </a:srgbClr>
                </a:solidFill>
              </a:rPr>
              <a:pPr/>
              <a:t>4/24/2019</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340665402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smtClean="0"/>
              <a:t>Click to edit Master subtitle style</a:t>
            </a:r>
            <a:endParaRPr lang="en-US" noProof="0"/>
          </a:p>
        </p:txBody>
      </p:sp>
      <p:sp>
        <p:nvSpPr>
          <p:cNvPr id="4" name="Date Placeholder 3"/>
          <p:cNvSpPr>
            <a:spLocks noGrp="1"/>
          </p:cNvSpPr>
          <p:nvPr>
            <p:ph type="dt" sz="half" idx="10"/>
          </p:nvPr>
        </p:nvSpPr>
        <p:spPr/>
        <p:txBody>
          <a:bodyPr/>
          <a:lstStyle>
            <a:lvl1pPr>
              <a:defRPr>
                <a:solidFill>
                  <a:srgbClr val="FFFFFF"/>
                </a:solidFill>
              </a:defRPr>
            </a:lvl1pPr>
          </a:lstStyle>
          <a:p>
            <a:fld id="{74929172-4BF7-429F-BA25-7E9D1A4215EE}" type="datetimeFigureOut">
              <a:rPr lang="en-US" smtClean="0"/>
              <a:pPr/>
              <a:t>4/25/2019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966EA62-41C5-4F9A-A915-5B0BC739C923}"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055295"/>
      </p:ext>
    </p:extLst>
  </p:cSld>
  <p:clrMapOvr>
    <a:masterClrMapping/>
  </p:clrMapOvr>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37720345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633985"/>
      </p:ext>
    </p:extLst>
  </p:cSld>
  <p:clrMapOvr>
    <a:masterClrMapping/>
  </p:clrMapOvr>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6" name="Footer Placeholder 5"/>
          <p:cNvSpPr>
            <a:spLocks noGrp="1"/>
          </p:cNvSpPr>
          <p:nvPr>
            <p:ph type="ftr" sz="quarter" idx="11"/>
          </p:nvPr>
        </p:nvSpPr>
        <p:spPr/>
        <p:txBody>
          <a:bodyPr/>
          <a:lstStyle/>
          <a:p>
            <a:endParaRPr lang="en-US">
              <a:solidFill>
                <a:srgbClr val="A6B727"/>
              </a:solidFill>
            </a:endParaRPr>
          </a:p>
        </p:txBody>
      </p:sp>
      <p:sp>
        <p:nvSpPr>
          <p:cNvPr id="7" name="Slide Number Placeholder 6"/>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38610131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8" name="Footer Placeholder 7"/>
          <p:cNvSpPr>
            <a:spLocks noGrp="1"/>
          </p:cNvSpPr>
          <p:nvPr>
            <p:ph type="ftr" sz="quarter" idx="11"/>
          </p:nvPr>
        </p:nvSpPr>
        <p:spPr/>
        <p:txBody>
          <a:bodyPr/>
          <a:lstStyle/>
          <a:p>
            <a:endParaRPr lang="en-US">
              <a:solidFill>
                <a:srgbClr val="A6B727"/>
              </a:solidFill>
            </a:endParaRPr>
          </a:p>
        </p:txBody>
      </p:sp>
      <p:sp>
        <p:nvSpPr>
          <p:cNvPr id="9" name="Slide Number Placeholder 8"/>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9930259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4" name="Footer Placeholder 3"/>
          <p:cNvSpPr>
            <a:spLocks noGrp="1"/>
          </p:cNvSpPr>
          <p:nvPr>
            <p:ph type="ftr" sz="quarter" idx="11"/>
          </p:nvPr>
        </p:nvSpPr>
        <p:spPr/>
        <p:txBody>
          <a:bodyPr/>
          <a:lstStyle/>
          <a:p>
            <a:endParaRPr lang="en-US">
              <a:solidFill>
                <a:srgbClr val="A6B727"/>
              </a:solidFill>
            </a:endParaRPr>
          </a:p>
        </p:txBody>
      </p:sp>
      <p:sp>
        <p:nvSpPr>
          <p:cNvPr id="5" name="Slide Number Placeholder 4"/>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185792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E5FBE8C2-A941-4BA0-AB92-8B9DAEA8D920}"/>
              </a:ext>
            </a:extLst>
          </p:cNvPr>
          <p:cNvSpPr>
            <a:spLocks noGrp="1"/>
          </p:cNvSpPr>
          <p:nvPr>
            <p:ph type="sldNum" sz="quarter" idx="10"/>
          </p:nvPr>
        </p:nvSpPr>
        <p:spPr/>
        <p:txBody>
          <a:bodyPr/>
          <a:lstStyle/>
          <a:p>
            <a:fld id="{DCB4E619-4CA9-4A22-920F-20396BF50470}" type="slidenum">
              <a:rPr lang="en-US" noProof="0" smtClean="0"/>
              <a:pPr/>
              <a:t>‹#›</a:t>
            </a:fld>
            <a:endParaRPr lang="en-US" noProof="0" dirty="0"/>
          </a:p>
        </p:txBody>
      </p:sp>
      <p:sp>
        <p:nvSpPr>
          <p:cNvPr id="2" name="Title 1">
            <a:extLst>
              <a:ext uri="{FF2B5EF4-FFF2-40B4-BE49-F238E27FC236}">
                <a16:creationId xmlns:a16="http://schemas.microsoft.com/office/drawing/2014/main" xmlns="" id="{8E1EE7A0-1D71-4AE9-A7A8-91F84FED27F7}"/>
              </a:ext>
            </a:extLst>
          </p:cNvPr>
          <p:cNvSpPr>
            <a:spLocks noGrp="1"/>
          </p:cNvSpPr>
          <p:nvPr>
            <p:ph type="title"/>
          </p:nvPr>
        </p:nvSpPr>
        <p:spPr>
          <a:xfrm>
            <a:off x="640079" y="500492"/>
            <a:ext cx="10980413" cy="493421"/>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2147360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3" name="Footer Placeholder 2"/>
          <p:cNvSpPr>
            <a:spLocks noGrp="1"/>
          </p:cNvSpPr>
          <p:nvPr>
            <p:ph type="ftr" sz="quarter" idx="11"/>
          </p:nvPr>
        </p:nvSpPr>
        <p:spPr/>
        <p:txBody>
          <a:bodyPr/>
          <a:lstStyle/>
          <a:p>
            <a:endParaRPr lang="en-US">
              <a:solidFill>
                <a:srgbClr val="A6B727"/>
              </a:solidFill>
            </a:endParaRPr>
          </a:p>
        </p:txBody>
      </p:sp>
      <p:sp>
        <p:nvSpPr>
          <p:cNvPr id="4" name="Slide Number Placeholder 3"/>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1341326919"/>
      </p:ext>
    </p:extLst>
  </p:cSld>
  <p:clrMapOvr>
    <a:masterClrMapping/>
  </p:clrMapOvr>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smtClean="0"/>
              <a:t>Click to edit Master title style</a:t>
            </a:r>
            <a:endParaRPr lang="en-US" noProof="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6" name="Footer Placeholder 5"/>
          <p:cNvSpPr>
            <a:spLocks noGrp="1"/>
          </p:cNvSpPr>
          <p:nvPr>
            <p:ph type="ftr" sz="quarter" idx="11"/>
          </p:nvPr>
        </p:nvSpPr>
        <p:spPr/>
        <p:txBody>
          <a:bodyPr/>
          <a:lstStyle/>
          <a:p>
            <a:endParaRPr lang="en-US">
              <a:solidFill>
                <a:srgbClr val="A6B727"/>
              </a:solidFill>
            </a:endParaRPr>
          </a:p>
        </p:txBody>
      </p:sp>
      <p:sp>
        <p:nvSpPr>
          <p:cNvPr id="7" name="Slide Number Placeholder 6"/>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42033095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smtClean="0"/>
              <a:t>Click to edit Master title style</a:t>
            </a:r>
            <a:endParaRPr lang="en-US" noProof="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6" name="Footer Placeholder 5"/>
          <p:cNvSpPr>
            <a:spLocks noGrp="1"/>
          </p:cNvSpPr>
          <p:nvPr>
            <p:ph type="ftr" sz="quarter" idx="11"/>
          </p:nvPr>
        </p:nvSpPr>
        <p:spPr/>
        <p:txBody>
          <a:bodyPr/>
          <a:lstStyle/>
          <a:p>
            <a:endParaRPr lang="en-US">
              <a:solidFill>
                <a:srgbClr val="A6B727"/>
              </a:solidFill>
            </a:endParaRPr>
          </a:p>
        </p:txBody>
      </p:sp>
      <p:sp>
        <p:nvSpPr>
          <p:cNvPr id="7" name="Slide Number Placeholder 6"/>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5561079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Vertical Text Placeholder 2"/>
          <p:cNvSpPr>
            <a:spLocks noGrp="1"/>
          </p:cNvSpPr>
          <p:nvPr>
            <p:ph type="body" orient="vert" idx="1"/>
          </p:nvPr>
        </p:nvSpPr>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1152289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noProof="0" smtClean="0"/>
              <a:t>Click to edit Master title style</a:t>
            </a:r>
            <a:endParaRPr lang="en-US" noProof="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74929172-4BF7-429F-BA25-7E9D1A4215EE}" type="datetimeFigureOut">
              <a:rPr lang="en-US" smtClean="0">
                <a:solidFill>
                  <a:srgbClr val="A6B727"/>
                </a:solidFill>
              </a:rPr>
              <a:pPr/>
              <a:t>4/25/2019</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fld id="{7966EA62-41C5-4F9A-A915-5B0BC739C923}"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271863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Slid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xmlns=""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bg1"/>
                </a:solidFill>
                <a:latin typeface="+mj-lt"/>
              </a:defRPr>
            </a:lvl1pPr>
          </a:lstStyle>
          <a:p>
            <a:pPr marL="0" lvl="0"/>
            <a:r>
              <a:rPr lang="en-US" noProof="0"/>
              <a:t>Quote</a:t>
            </a:r>
          </a:p>
        </p:txBody>
      </p:sp>
      <p:sp>
        <p:nvSpPr>
          <p:cNvPr id="17" name="Oval 16">
            <a:extLst>
              <a:ext uri="{FF2B5EF4-FFF2-40B4-BE49-F238E27FC236}">
                <a16:creationId xmlns:a16="http://schemas.microsoft.com/office/drawing/2014/main" xmlns="" id="{811B3AF5-0AF9-445C-9B18-5CED755A048F}"/>
              </a:ext>
            </a:extLst>
          </p:cNvPr>
          <p:cNvSpPr/>
          <p:nvPr userDrawn="1"/>
        </p:nvSpPr>
        <p:spPr>
          <a:xfrm>
            <a:off x="424005" y="1400629"/>
            <a:ext cx="3698738" cy="3698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xmlns=""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xmlns="" id="{1482934F-D15B-433B-8563-5A4037ECB287}"/>
              </a:ext>
            </a:extLst>
          </p:cNvPr>
          <p:cNvSpPr txBox="1">
            <a:spLocks/>
          </p:cNvSpPr>
          <p:nvPr userDrawn="1"/>
        </p:nvSpPr>
        <p:spPr bwMode="auto">
          <a:xfrm>
            <a:off x="4411650" y="1923750"/>
            <a:ext cx="800100" cy="1505250"/>
          </a:xfrm>
          <a:prstGeom prst="rect">
            <a:avLst/>
          </a:prstGeom>
          <a:noFill/>
          <a:extLst/>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bg1"/>
                </a:solidFill>
              </a:rPr>
              <a:t>“</a:t>
            </a:r>
          </a:p>
        </p:txBody>
      </p:sp>
      <p:sp>
        <p:nvSpPr>
          <p:cNvPr id="24" name="Oval 23">
            <a:extLst>
              <a:ext uri="{FF2B5EF4-FFF2-40B4-BE49-F238E27FC236}">
                <a16:creationId xmlns:a16="http://schemas.microsoft.com/office/drawing/2014/main" xmlns="" id="{1BD117CE-38D2-4C42-9DB4-4A2E280B0DDF}"/>
              </a:ext>
            </a:extLst>
          </p:cNvPr>
          <p:cNvSpPr/>
          <p:nvPr userDrawn="1"/>
        </p:nvSpPr>
        <p:spPr>
          <a:xfrm>
            <a:off x="11230815" y="6327865"/>
            <a:ext cx="389686" cy="38968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xmlns="" id="{B8537828-887B-41E4-BAE4-D56B689E999B}"/>
              </a:ext>
            </a:extLst>
          </p:cNvPr>
          <p:cNvCxnSpPr/>
          <p:nvPr userDrawn="1"/>
        </p:nvCxnSpPr>
        <p:spPr>
          <a:xfrm>
            <a:off x="11107057" y="6294459"/>
            <a:ext cx="0" cy="4572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Slide Number Placeholder 13">
            <a:extLst>
              <a:ext uri="{FF2B5EF4-FFF2-40B4-BE49-F238E27FC236}">
                <a16:creationId xmlns:a16="http://schemas.microsoft.com/office/drawing/2014/main" xmlns="" id="{C30B13EC-FDE4-4948-916D-4C19A15AA25F}"/>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7" name="Straight Connector 26">
            <a:extLst>
              <a:ext uri="{FF2B5EF4-FFF2-40B4-BE49-F238E27FC236}">
                <a16:creationId xmlns:a16="http://schemas.microsoft.com/office/drawing/2014/main" xmlns="" id="{1DCB14C0-E2E4-43A3-BF4F-3245EC9D047E}"/>
              </a:ext>
            </a:extLst>
          </p:cNvPr>
          <p:cNvCxnSpPr/>
          <p:nvPr userDrawn="1"/>
        </p:nvCxnSpPr>
        <p:spPr>
          <a:xfrm>
            <a:off x="0" y="6523059"/>
            <a:ext cx="111099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1051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xmlns=""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tx2"/>
                </a:solidFill>
                <a:latin typeface="+mj-lt"/>
              </a:defRPr>
            </a:lvl1pPr>
          </a:lstStyle>
          <a:p>
            <a:pPr marL="0" lvl="0"/>
            <a:r>
              <a:rPr lang="en-US" noProof="0"/>
              <a:t>Quote</a:t>
            </a:r>
          </a:p>
        </p:txBody>
      </p:sp>
      <p:sp>
        <p:nvSpPr>
          <p:cNvPr id="17" name="Oval 16">
            <a:extLst>
              <a:ext uri="{FF2B5EF4-FFF2-40B4-BE49-F238E27FC236}">
                <a16:creationId xmlns:a16="http://schemas.microsoft.com/office/drawing/2014/main" xmlns="" id="{811B3AF5-0AF9-445C-9B18-5CED755A048F}"/>
              </a:ext>
            </a:extLst>
          </p:cNvPr>
          <p:cNvSpPr/>
          <p:nvPr userDrawn="1"/>
        </p:nvSpPr>
        <p:spPr>
          <a:xfrm>
            <a:off x="424005" y="1400629"/>
            <a:ext cx="3698738" cy="3698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xmlns=""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xmlns="" id="{1482934F-D15B-433B-8563-5A4037ECB287}"/>
              </a:ext>
            </a:extLst>
          </p:cNvPr>
          <p:cNvSpPr txBox="1">
            <a:spLocks/>
          </p:cNvSpPr>
          <p:nvPr userDrawn="1"/>
        </p:nvSpPr>
        <p:spPr bwMode="auto">
          <a:xfrm>
            <a:off x="4411650" y="1923750"/>
            <a:ext cx="800100" cy="1505250"/>
          </a:xfrm>
          <a:prstGeom prst="rect">
            <a:avLst/>
          </a:prstGeom>
          <a:noFill/>
          <a:extLst/>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tx2"/>
                </a:solidFill>
              </a:rPr>
              <a:t>“</a:t>
            </a:r>
          </a:p>
        </p:txBody>
      </p:sp>
      <p:sp>
        <p:nvSpPr>
          <p:cNvPr id="8" name="Oval 7">
            <a:extLst>
              <a:ext uri="{FF2B5EF4-FFF2-40B4-BE49-F238E27FC236}">
                <a16:creationId xmlns:a16="http://schemas.microsoft.com/office/drawing/2014/main" xmlns="" id="{F4F7B2FA-9CC6-4114-86A4-1AFC7AB8DC4E}"/>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xmlns="" id="{95CEB9D3-1AE0-4506-94BF-5A0560B20E83}"/>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xmlns="" id="{C22B8D4B-39B9-4EAD-AE41-4C1E961EAF81}"/>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xmlns="" id="{BEEF5E30-7D94-4346-8B55-79B1AFC23045}"/>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8165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Slide Curv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xmlns="" id="{2E5F57C8-1811-4EED-A1DD-F65E022CFF71}"/>
              </a:ext>
            </a:extLst>
          </p:cNvPr>
          <p:cNvSpPr>
            <a:spLocks/>
          </p:cNvSpPr>
          <p:nvPr/>
        </p:nvSpPr>
        <p:spPr bwMode="auto">
          <a:xfrm rot="20994946">
            <a:off x="-308388" y="270107"/>
            <a:ext cx="12759629" cy="3500921"/>
          </a:xfrm>
          <a:custGeom>
            <a:avLst/>
            <a:gdLst>
              <a:gd name="connsiteX0" fmla="*/ 10516035 w 12759629"/>
              <a:gd name="connsiteY0" fmla="*/ 2541856 h 3500921"/>
              <a:gd name="connsiteX1" fmla="*/ 12070532 w 12759629"/>
              <a:gd name="connsiteY1" fmla="*/ 3047516 h 3500921"/>
              <a:gd name="connsiteX2" fmla="*/ 12340450 w 12759629"/>
              <a:gd name="connsiteY2" fmla="*/ 3189806 h 3500921"/>
              <a:gd name="connsiteX3" fmla="*/ 12320059 w 12759629"/>
              <a:gd name="connsiteY3" fmla="*/ 3304463 h 3500921"/>
              <a:gd name="connsiteX4" fmla="*/ 12187055 w 12759629"/>
              <a:gd name="connsiteY4" fmla="*/ 3237627 h 3500921"/>
              <a:gd name="connsiteX5" fmla="*/ 9703854 w 12759629"/>
              <a:gd name="connsiteY5" fmla="*/ 2636906 h 3500921"/>
              <a:gd name="connsiteX6" fmla="*/ 6410869 w 12759629"/>
              <a:gd name="connsiteY6" fmla="*/ 3114646 h 3500921"/>
              <a:gd name="connsiteX7" fmla="*/ 3103029 w 12759629"/>
              <a:gd name="connsiteY7" fmla="*/ 3500820 h 3500921"/>
              <a:gd name="connsiteX8" fmla="*/ 27535 w 12759629"/>
              <a:gd name="connsiteY8" fmla="*/ 2961569 h 3500921"/>
              <a:gd name="connsiteX9" fmla="*/ 0 w 12759629"/>
              <a:gd name="connsiteY9" fmla="*/ 2948829 h 3500921"/>
              <a:gd name="connsiteX10" fmla="*/ 6084 w 12759629"/>
              <a:gd name="connsiteY10" fmla="*/ 2914623 h 3500921"/>
              <a:gd name="connsiteX11" fmla="*/ 36566 w 12759629"/>
              <a:gd name="connsiteY11" fmla="*/ 2929330 h 3500921"/>
              <a:gd name="connsiteX12" fmla="*/ 3107981 w 12759629"/>
              <a:gd name="connsiteY12" fmla="*/ 3484895 h 3500921"/>
              <a:gd name="connsiteX13" fmla="*/ 6410869 w 12759629"/>
              <a:gd name="connsiteY13" fmla="*/ 3035023 h 3500921"/>
              <a:gd name="connsiteX14" fmla="*/ 9693950 w 12759629"/>
              <a:gd name="connsiteY14" fmla="*/ 2477659 h 3500921"/>
              <a:gd name="connsiteX15" fmla="*/ 10516035 w 12759629"/>
              <a:gd name="connsiteY15" fmla="*/ 2541856 h 3500921"/>
              <a:gd name="connsiteX16" fmla="*/ 10663864 w 12759629"/>
              <a:gd name="connsiteY16" fmla="*/ 1743885 h 3500921"/>
              <a:gd name="connsiteX17" fmla="*/ 12361031 w 12759629"/>
              <a:gd name="connsiteY17" fmla="*/ 2490300 h 3500921"/>
              <a:gd name="connsiteX18" fmla="*/ 12452364 w 12759629"/>
              <a:gd name="connsiteY18" fmla="*/ 2560519 h 3500921"/>
              <a:gd name="connsiteX19" fmla="*/ 12394470 w 12759629"/>
              <a:gd name="connsiteY19" fmla="*/ 2886055 h 3500921"/>
              <a:gd name="connsiteX20" fmla="*/ 12350704 w 12759629"/>
              <a:gd name="connsiteY20" fmla="*/ 2856440 h 3500921"/>
              <a:gd name="connsiteX21" fmla="*/ 9674113 w 12759629"/>
              <a:gd name="connsiteY21" fmla="*/ 2079999 h 3500921"/>
              <a:gd name="connsiteX22" fmla="*/ 6410950 w 12759629"/>
              <a:gd name="connsiteY22" fmla="*/ 2820279 h 3500921"/>
              <a:gd name="connsiteX23" fmla="*/ 3123029 w 12759629"/>
              <a:gd name="connsiteY23" fmla="*/ 3433200 h 3500921"/>
              <a:gd name="connsiteX24" fmla="*/ 64774 w 12759629"/>
              <a:gd name="connsiteY24" fmla="*/ 2832803 h 3500921"/>
              <a:gd name="connsiteX25" fmla="*/ 24504 w 12759629"/>
              <a:gd name="connsiteY25" fmla="*/ 2811044 h 3500921"/>
              <a:gd name="connsiteX26" fmla="*/ 47732 w 12759629"/>
              <a:gd name="connsiteY26" fmla="*/ 2680435 h 3500921"/>
              <a:gd name="connsiteX27" fmla="*/ 97636 w 12759629"/>
              <a:gd name="connsiteY27" fmla="*/ 2708386 h 3500921"/>
              <a:gd name="connsiteX28" fmla="*/ 3137884 w 12759629"/>
              <a:gd name="connsiteY28" fmla="*/ 3361559 h 3500921"/>
              <a:gd name="connsiteX29" fmla="*/ 6410950 w 12759629"/>
              <a:gd name="connsiteY29" fmla="*/ 2565559 h 3500921"/>
              <a:gd name="connsiteX30" fmla="*/ 9649354 w 12759629"/>
              <a:gd name="connsiteY30" fmla="*/ 1697920 h 3500921"/>
              <a:gd name="connsiteX31" fmla="*/ 10663864 w 12759629"/>
              <a:gd name="connsiteY31" fmla="*/ 1743885 h 3500921"/>
              <a:gd name="connsiteX32" fmla="*/ 10969792 w 12759629"/>
              <a:gd name="connsiteY32" fmla="*/ 889041 h 3500921"/>
              <a:gd name="connsiteX33" fmla="*/ 12565593 w 12759629"/>
              <a:gd name="connsiteY33" fmla="*/ 1623395 h 3500921"/>
              <a:gd name="connsiteX34" fmla="*/ 12612354 w 12759629"/>
              <a:gd name="connsiteY34" fmla="*/ 1660905 h 3500921"/>
              <a:gd name="connsiteX35" fmla="*/ 12489095 w 12759629"/>
              <a:gd name="connsiteY35" fmla="*/ 2353982 h 3500921"/>
              <a:gd name="connsiteX36" fmla="*/ 12488942 w 12759629"/>
              <a:gd name="connsiteY36" fmla="*/ 2353851 h 3500921"/>
              <a:gd name="connsiteX37" fmla="*/ 9633837 w 12759629"/>
              <a:gd name="connsiteY37" fmla="*/ 1455647 h 3500921"/>
              <a:gd name="connsiteX38" fmla="*/ 6410394 w 12759629"/>
              <a:gd name="connsiteY38" fmla="*/ 2398498 h 3500921"/>
              <a:gd name="connsiteX39" fmla="*/ 3147339 w 12759629"/>
              <a:gd name="connsiteY39" fmla="*/ 3281676 h 3500921"/>
              <a:gd name="connsiteX40" fmla="*/ 120302 w 12759629"/>
              <a:gd name="connsiteY40" fmla="*/ 2620525 h 3500921"/>
              <a:gd name="connsiteX41" fmla="*/ 64391 w 12759629"/>
              <a:gd name="connsiteY41" fmla="*/ 2586765 h 3500921"/>
              <a:gd name="connsiteX42" fmla="*/ 129014 w 12759629"/>
              <a:gd name="connsiteY42" fmla="*/ 2223396 h 3500921"/>
              <a:gd name="connsiteX43" fmla="*/ 207516 w 12759629"/>
              <a:gd name="connsiteY43" fmla="*/ 2271822 h 3500921"/>
              <a:gd name="connsiteX44" fmla="*/ 3196854 w 12759629"/>
              <a:gd name="connsiteY44" fmla="*/ 2875891 h 3500921"/>
              <a:gd name="connsiteX45" fmla="*/ 6410395 w 12759629"/>
              <a:gd name="connsiteY45" fmla="*/ 1805735 h 3500921"/>
              <a:gd name="connsiteX46" fmla="*/ 9579371 w 12759629"/>
              <a:gd name="connsiteY46" fmla="*/ 846970 h 3500921"/>
              <a:gd name="connsiteX47" fmla="*/ 10969792 w 12759629"/>
              <a:gd name="connsiteY47" fmla="*/ 889041 h 3500921"/>
              <a:gd name="connsiteX48" fmla="*/ 12695153 w 12759629"/>
              <a:gd name="connsiteY48" fmla="*/ 821327 h 3500921"/>
              <a:gd name="connsiteX49" fmla="*/ 12759629 w 12759629"/>
              <a:gd name="connsiteY49" fmla="*/ 832794 h 3500921"/>
              <a:gd name="connsiteX50" fmla="*/ 12754040 w 12759629"/>
              <a:gd name="connsiteY50" fmla="*/ 864218 h 3500921"/>
              <a:gd name="connsiteX51" fmla="*/ 9634801 w 12759629"/>
              <a:gd name="connsiteY51" fmla="*/ 277064 h 3500921"/>
              <a:gd name="connsiteX52" fmla="*/ 12174055 w 12759629"/>
              <a:gd name="connsiteY52" fmla="*/ 728654 h 3500921"/>
              <a:gd name="connsiteX53" fmla="*/ 12314087 w 12759629"/>
              <a:gd name="connsiteY53" fmla="*/ 809460 h 3500921"/>
              <a:gd name="connsiteX54" fmla="*/ 12513862 w 12759629"/>
              <a:gd name="connsiteY54" fmla="*/ 939924 h 3500921"/>
              <a:gd name="connsiteX55" fmla="*/ 12714277 w 12759629"/>
              <a:gd name="connsiteY55" fmla="*/ 1087803 h 3500921"/>
              <a:gd name="connsiteX56" fmla="*/ 12643623 w 12759629"/>
              <a:gd name="connsiteY56" fmla="*/ 1485082 h 3500921"/>
              <a:gd name="connsiteX57" fmla="*/ 12600454 w 12759629"/>
              <a:gd name="connsiteY57" fmla="*/ 1452040 h 3500921"/>
              <a:gd name="connsiteX58" fmla="*/ 9589210 w 12759629"/>
              <a:gd name="connsiteY58" fmla="*/ 735230 h 3500921"/>
              <a:gd name="connsiteX59" fmla="*/ 6425088 w 12759629"/>
              <a:gd name="connsiteY59" fmla="*/ 1694315 h 3500921"/>
              <a:gd name="connsiteX60" fmla="*/ 3221352 w 12759629"/>
              <a:gd name="connsiteY60" fmla="*/ 2804625 h 3500921"/>
              <a:gd name="connsiteX61" fmla="*/ 227896 w 12759629"/>
              <a:gd name="connsiteY61" fmla="*/ 2237254 h 3500921"/>
              <a:gd name="connsiteX62" fmla="*/ 136311 w 12759629"/>
              <a:gd name="connsiteY62" fmla="*/ 2182365 h 3500921"/>
              <a:gd name="connsiteX63" fmla="*/ 209053 w 12759629"/>
              <a:gd name="connsiteY63" fmla="*/ 1773343 h 3500921"/>
              <a:gd name="connsiteX64" fmla="*/ 316297 w 12759629"/>
              <a:gd name="connsiteY64" fmla="*/ 1834690 h 3500921"/>
              <a:gd name="connsiteX65" fmla="*/ 3216401 w 12759629"/>
              <a:gd name="connsiteY65" fmla="*/ 2350950 h 3500921"/>
              <a:gd name="connsiteX66" fmla="*/ 6425087 w 12759629"/>
              <a:gd name="connsiteY66" fmla="*/ 1240640 h 3500921"/>
              <a:gd name="connsiteX67" fmla="*/ 8321580 w 12759629"/>
              <a:gd name="connsiteY67" fmla="*/ 548189 h 3500921"/>
              <a:gd name="connsiteX68" fmla="*/ 9584258 w 12759629"/>
              <a:gd name="connsiteY68" fmla="*/ 281555 h 3500921"/>
              <a:gd name="connsiteX69" fmla="*/ 8076887 w 12759629"/>
              <a:gd name="connsiteY69" fmla="*/ 0 h 3500921"/>
              <a:gd name="connsiteX70" fmla="*/ 9077142 w 12759629"/>
              <a:gd name="connsiteY70" fmla="*/ 177888 h 3500921"/>
              <a:gd name="connsiteX71" fmla="*/ 8801496 w 12759629"/>
              <a:gd name="connsiteY71" fmla="*/ 241291 h 3500921"/>
              <a:gd name="connsiteX72" fmla="*/ 6485520 w 12759629"/>
              <a:gd name="connsiteY72" fmla="*/ 1101274 h 3500921"/>
              <a:gd name="connsiteX73" fmla="*/ 3365985 w 12759629"/>
              <a:gd name="connsiteY73" fmla="*/ 2267067 h 3500921"/>
              <a:gd name="connsiteX74" fmla="*/ 393929 w 12759629"/>
              <a:gd name="connsiteY74" fmla="*/ 1766952 h 3500921"/>
              <a:gd name="connsiteX75" fmla="*/ 227146 w 12759629"/>
              <a:gd name="connsiteY75" fmla="*/ 1671603 h 3500921"/>
              <a:gd name="connsiteX76" fmla="*/ 298125 w 12759629"/>
              <a:gd name="connsiteY76" fmla="*/ 1272495 h 3500921"/>
              <a:gd name="connsiteX77" fmla="*/ 466713 w 12759629"/>
              <a:gd name="connsiteY77" fmla="*/ 1365124 h 3500921"/>
              <a:gd name="connsiteX78" fmla="*/ 3346178 w 12759629"/>
              <a:gd name="connsiteY78" fmla="*/ 1817461 h 3500921"/>
              <a:gd name="connsiteX79" fmla="*/ 6470665 w 12759629"/>
              <a:gd name="connsiteY79" fmla="*/ 651668 h 3500921"/>
              <a:gd name="connsiteX80" fmla="*/ 7856352 w 12759629"/>
              <a:gd name="connsiteY80" fmla="*/ 73683 h 35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759629" h="3500921">
                <a:moveTo>
                  <a:pt x="10516035" y="2541856"/>
                </a:moveTo>
                <a:cubicBezTo>
                  <a:pt x="11030903" y="2624900"/>
                  <a:pt x="11548218" y="2790173"/>
                  <a:pt x="12070532" y="3047516"/>
                </a:cubicBezTo>
                <a:lnTo>
                  <a:pt x="12340450" y="3189806"/>
                </a:lnTo>
                <a:lnTo>
                  <a:pt x="12320059" y="3304463"/>
                </a:lnTo>
                <a:lnTo>
                  <a:pt x="12187055" y="3237627"/>
                </a:lnTo>
                <a:cubicBezTo>
                  <a:pt x="11350964" y="2834721"/>
                  <a:pt x="10524624" y="2642878"/>
                  <a:pt x="9703854" y="2636906"/>
                </a:cubicBezTo>
                <a:cubicBezTo>
                  <a:pt x="8604542" y="2609038"/>
                  <a:pt x="7510181" y="2915588"/>
                  <a:pt x="6410869" y="3114646"/>
                </a:cubicBezTo>
                <a:cubicBezTo>
                  <a:pt x="5311558" y="3349536"/>
                  <a:pt x="4207293" y="3484895"/>
                  <a:pt x="3103029" y="3500820"/>
                </a:cubicBezTo>
                <a:cubicBezTo>
                  <a:pt x="2072424" y="3504552"/>
                  <a:pt x="1041819" y="3406811"/>
                  <a:pt x="27535" y="2961569"/>
                </a:cubicBezTo>
                <a:lnTo>
                  <a:pt x="0" y="2948829"/>
                </a:lnTo>
                <a:lnTo>
                  <a:pt x="6084" y="2914623"/>
                </a:lnTo>
                <a:lnTo>
                  <a:pt x="36566" y="2929330"/>
                </a:lnTo>
                <a:cubicBezTo>
                  <a:pt x="1046771" y="3391821"/>
                  <a:pt x="2077376" y="3496093"/>
                  <a:pt x="3107981" y="3484895"/>
                </a:cubicBezTo>
                <a:cubicBezTo>
                  <a:pt x="4212245" y="3461008"/>
                  <a:pt x="5311557" y="3305743"/>
                  <a:pt x="6410869" y="3035023"/>
                </a:cubicBezTo>
                <a:cubicBezTo>
                  <a:pt x="7510181" y="2808097"/>
                  <a:pt x="8599590" y="2469697"/>
                  <a:pt x="9693950" y="2477659"/>
                </a:cubicBezTo>
                <a:cubicBezTo>
                  <a:pt x="9967541" y="2476664"/>
                  <a:pt x="10241440" y="2497565"/>
                  <a:pt x="10516035" y="2541856"/>
                </a:cubicBezTo>
                <a:close/>
                <a:moveTo>
                  <a:pt x="10663864" y="1743885"/>
                </a:moveTo>
                <a:cubicBezTo>
                  <a:pt x="11223806" y="1839737"/>
                  <a:pt x="11787945" y="2065808"/>
                  <a:pt x="12361031" y="2490300"/>
                </a:cubicBezTo>
                <a:lnTo>
                  <a:pt x="12452364" y="2560519"/>
                </a:lnTo>
                <a:lnTo>
                  <a:pt x="12394470" y="2886055"/>
                </a:lnTo>
                <a:lnTo>
                  <a:pt x="12350704" y="2856440"/>
                </a:lnTo>
                <a:cubicBezTo>
                  <a:pt x="11444342" y="2270184"/>
                  <a:pt x="10559227" y="2047662"/>
                  <a:pt x="9674113" y="2079999"/>
                </a:cubicBezTo>
                <a:cubicBezTo>
                  <a:pt x="8584741" y="2107859"/>
                  <a:pt x="7505273" y="2521779"/>
                  <a:pt x="6410950" y="2820279"/>
                </a:cubicBezTo>
                <a:cubicBezTo>
                  <a:pt x="5321578" y="3162559"/>
                  <a:pt x="4222304" y="3385439"/>
                  <a:pt x="3123029" y="3433200"/>
                </a:cubicBezTo>
                <a:cubicBezTo>
                  <a:pt x="2092458" y="3466780"/>
                  <a:pt x="1066240" y="3346448"/>
                  <a:pt x="64774" y="2832803"/>
                </a:cubicBezTo>
                <a:lnTo>
                  <a:pt x="24504" y="2811044"/>
                </a:lnTo>
                <a:lnTo>
                  <a:pt x="47732" y="2680435"/>
                </a:lnTo>
                <a:lnTo>
                  <a:pt x="97636" y="2708386"/>
                </a:lnTo>
                <a:cubicBezTo>
                  <a:pt x="1090380" y="3240061"/>
                  <a:pt x="2111955" y="3424990"/>
                  <a:pt x="3137884" y="3361559"/>
                </a:cubicBezTo>
                <a:cubicBezTo>
                  <a:pt x="4232207" y="3297879"/>
                  <a:pt x="5326530" y="2951619"/>
                  <a:pt x="6410950" y="2565559"/>
                </a:cubicBezTo>
                <a:cubicBezTo>
                  <a:pt x="7495369" y="2191439"/>
                  <a:pt x="8569886" y="1777519"/>
                  <a:pt x="9649354" y="1697920"/>
                </a:cubicBezTo>
                <a:cubicBezTo>
                  <a:pt x="9986687" y="1675532"/>
                  <a:pt x="10324505" y="1685793"/>
                  <a:pt x="10663864" y="1743885"/>
                </a:cubicBezTo>
                <a:close/>
                <a:moveTo>
                  <a:pt x="10969792" y="889041"/>
                </a:moveTo>
                <a:cubicBezTo>
                  <a:pt x="11494753" y="992910"/>
                  <a:pt x="12025114" y="1215559"/>
                  <a:pt x="12565593" y="1623395"/>
                </a:cubicBezTo>
                <a:lnTo>
                  <a:pt x="12612354" y="1660905"/>
                </a:lnTo>
                <a:lnTo>
                  <a:pt x="12489095" y="2353982"/>
                </a:lnTo>
                <a:lnTo>
                  <a:pt x="12488942" y="2353851"/>
                </a:lnTo>
                <a:cubicBezTo>
                  <a:pt x="11517970" y="1566603"/>
                  <a:pt x="10574007" y="1375584"/>
                  <a:pt x="9633837" y="1455647"/>
                </a:cubicBezTo>
                <a:cubicBezTo>
                  <a:pt x="8559356" y="1547147"/>
                  <a:pt x="7489826" y="1988736"/>
                  <a:pt x="6410394" y="2398498"/>
                </a:cubicBezTo>
                <a:cubicBezTo>
                  <a:pt x="5330962" y="2812239"/>
                  <a:pt x="4236674" y="3198132"/>
                  <a:pt x="3147339" y="3281676"/>
                </a:cubicBezTo>
                <a:cubicBezTo>
                  <a:pt x="2126087" y="3367457"/>
                  <a:pt x="1104834" y="3187502"/>
                  <a:pt x="120302" y="2620525"/>
                </a:cubicBezTo>
                <a:lnTo>
                  <a:pt x="64391" y="2586765"/>
                </a:lnTo>
                <a:lnTo>
                  <a:pt x="129014" y="2223396"/>
                </a:lnTo>
                <a:lnTo>
                  <a:pt x="207516" y="2271822"/>
                </a:lnTo>
                <a:cubicBezTo>
                  <a:pt x="1182202" y="2845122"/>
                  <a:pt x="2189528" y="3021347"/>
                  <a:pt x="3196854" y="2875891"/>
                </a:cubicBezTo>
                <a:cubicBezTo>
                  <a:pt x="4271335" y="2732674"/>
                  <a:pt x="5345816" y="2227432"/>
                  <a:pt x="6410395" y="1805735"/>
                </a:cubicBezTo>
                <a:cubicBezTo>
                  <a:pt x="7474973" y="1348233"/>
                  <a:pt x="8524696" y="978253"/>
                  <a:pt x="9579371" y="846970"/>
                </a:cubicBezTo>
                <a:cubicBezTo>
                  <a:pt x="10040791" y="798236"/>
                  <a:pt x="10503160" y="796713"/>
                  <a:pt x="10969792" y="889041"/>
                </a:cubicBezTo>
                <a:close/>
                <a:moveTo>
                  <a:pt x="12695153" y="821327"/>
                </a:moveTo>
                <a:lnTo>
                  <a:pt x="12759629" y="832794"/>
                </a:lnTo>
                <a:lnTo>
                  <a:pt x="12754040" y="864218"/>
                </a:lnTo>
                <a:close/>
                <a:moveTo>
                  <a:pt x="9634801" y="277064"/>
                </a:moveTo>
                <a:lnTo>
                  <a:pt x="12174055" y="728654"/>
                </a:lnTo>
                <a:lnTo>
                  <a:pt x="12314087" y="809460"/>
                </a:lnTo>
                <a:cubicBezTo>
                  <a:pt x="12380513" y="850280"/>
                  <a:pt x="12447102" y="893724"/>
                  <a:pt x="12513862" y="939924"/>
                </a:cubicBezTo>
                <a:lnTo>
                  <a:pt x="12714277" y="1087803"/>
                </a:lnTo>
                <a:lnTo>
                  <a:pt x="12643623" y="1485082"/>
                </a:lnTo>
                <a:lnTo>
                  <a:pt x="12600454" y="1452040"/>
                </a:lnTo>
                <a:cubicBezTo>
                  <a:pt x="11566786" y="703751"/>
                  <a:pt x="10577998" y="623304"/>
                  <a:pt x="9589210" y="735230"/>
                </a:cubicBezTo>
                <a:cubicBezTo>
                  <a:pt x="8534502" y="874516"/>
                  <a:pt x="7484746" y="1232681"/>
                  <a:pt x="6425088" y="1694315"/>
                </a:cubicBezTo>
                <a:cubicBezTo>
                  <a:pt x="5365430" y="2120133"/>
                  <a:pt x="4295867" y="2649420"/>
                  <a:pt x="3221352" y="2804625"/>
                </a:cubicBezTo>
                <a:cubicBezTo>
                  <a:pt x="2218638" y="2965053"/>
                  <a:pt x="1207219" y="2796697"/>
                  <a:pt x="227896" y="2237254"/>
                </a:cubicBezTo>
                <a:lnTo>
                  <a:pt x="136311" y="2182365"/>
                </a:lnTo>
                <a:lnTo>
                  <a:pt x="209053" y="1773343"/>
                </a:lnTo>
                <a:lnTo>
                  <a:pt x="316297" y="1834690"/>
                </a:lnTo>
                <a:cubicBezTo>
                  <a:pt x="1266678" y="2353048"/>
                  <a:pt x="2241539" y="2507646"/>
                  <a:pt x="3216401" y="2350950"/>
                </a:cubicBezTo>
                <a:cubicBezTo>
                  <a:pt x="4290915" y="2195745"/>
                  <a:pt x="5365428" y="1666458"/>
                  <a:pt x="6425087" y="1240640"/>
                </a:cubicBezTo>
                <a:cubicBezTo>
                  <a:pt x="7058903" y="966047"/>
                  <a:pt x="7687765" y="723291"/>
                  <a:pt x="8321580" y="548189"/>
                </a:cubicBezTo>
                <a:cubicBezTo>
                  <a:pt x="8742473" y="428801"/>
                  <a:pt x="9163364" y="337269"/>
                  <a:pt x="9584258" y="281555"/>
                </a:cubicBezTo>
                <a:close/>
                <a:moveTo>
                  <a:pt x="8076887" y="0"/>
                </a:moveTo>
                <a:lnTo>
                  <a:pt x="9077142" y="177888"/>
                </a:lnTo>
                <a:lnTo>
                  <a:pt x="8801496" y="241291"/>
                </a:lnTo>
                <a:cubicBezTo>
                  <a:pt x="8029504" y="437310"/>
                  <a:pt x="7261690" y="740197"/>
                  <a:pt x="6485520" y="1101274"/>
                </a:cubicBezTo>
                <a:cubicBezTo>
                  <a:pt x="5455578" y="1546902"/>
                  <a:pt x="4420685" y="2091999"/>
                  <a:pt x="3365985" y="2267067"/>
                </a:cubicBezTo>
                <a:cubicBezTo>
                  <a:pt x="2377204" y="2449844"/>
                  <a:pt x="1379719" y="2303903"/>
                  <a:pt x="393929" y="1766952"/>
                </a:cubicBezTo>
                <a:lnTo>
                  <a:pt x="227146" y="1671603"/>
                </a:lnTo>
                <a:lnTo>
                  <a:pt x="298125" y="1272495"/>
                </a:lnTo>
                <a:lnTo>
                  <a:pt x="466713" y="1365124"/>
                </a:lnTo>
                <a:cubicBezTo>
                  <a:pt x="1420551" y="1863855"/>
                  <a:pt x="2389893" y="1992778"/>
                  <a:pt x="3346178" y="1817461"/>
                </a:cubicBezTo>
                <a:cubicBezTo>
                  <a:pt x="4400879" y="1642393"/>
                  <a:pt x="5440723" y="1097296"/>
                  <a:pt x="6470665" y="651668"/>
                </a:cubicBezTo>
                <a:cubicBezTo>
                  <a:pt x="6931168" y="433828"/>
                  <a:pt x="7394457" y="238369"/>
                  <a:pt x="7856352" y="73683"/>
                </a:cubicBezTo>
                <a:close/>
              </a:path>
            </a:pathLst>
          </a:custGeom>
          <a:gradFill flip="none" rotWithShape="1">
            <a:gsLst>
              <a:gs pos="23000">
                <a:schemeClr val="bg2">
                  <a:alpha val="0"/>
                </a:schemeClr>
              </a:gs>
              <a:gs pos="100000">
                <a:schemeClr val="bg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noProof="0" dirty="0"/>
          </a:p>
        </p:txBody>
      </p:sp>
      <p:sp>
        <p:nvSpPr>
          <p:cNvPr id="2" name="Title 1">
            <a:extLst>
              <a:ext uri="{FF2B5EF4-FFF2-40B4-BE49-F238E27FC236}">
                <a16:creationId xmlns:a16="http://schemas.microsoft.com/office/drawing/2014/main" xmlns="" id="{CBE30369-1DF2-4ABA-B24A-6BFD5F61E22A}"/>
              </a:ext>
            </a:extLst>
          </p:cNvPr>
          <p:cNvSpPr>
            <a:spLocks noGrp="1"/>
          </p:cNvSpPr>
          <p:nvPr userDrawn="1">
            <p:ph type="title" hasCustomPrompt="1"/>
          </p:nvPr>
        </p:nvSpPr>
        <p:spPr>
          <a:xfrm>
            <a:off x="1776770" y="4752155"/>
            <a:ext cx="9680574" cy="1310968"/>
          </a:xfrm>
        </p:spPr>
        <p:txBody>
          <a:bodyPr vert="horz" lIns="91440" tIns="45720" rIns="91440" bIns="45720" rtlCol="0" anchor="t">
            <a:noAutofit/>
          </a:bodyPr>
          <a:lstStyle>
            <a:lvl1pPr>
              <a:lnSpc>
                <a:spcPct val="100000"/>
              </a:lnSpc>
              <a:defRPr lang="en-GB" sz="2400" b="0" i="1" spc="0">
                <a:solidFill>
                  <a:schemeClr val="tx2"/>
                </a:solidFill>
                <a:latin typeface="+mj-lt"/>
              </a:defRPr>
            </a:lvl1pPr>
          </a:lstStyle>
          <a:p>
            <a:pPr marL="0" lvl="0"/>
            <a:r>
              <a:rPr lang="en-US" noProof="0"/>
              <a:t>Quote</a:t>
            </a:r>
          </a:p>
        </p:txBody>
      </p:sp>
      <p:sp>
        <p:nvSpPr>
          <p:cNvPr id="37" name="Freeform: Shape 36">
            <a:extLst>
              <a:ext uri="{FF2B5EF4-FFF2-40B4-BE49-F238E27FC236}">
                <a16:creationId xmlns:a16="http://schemas.microsoft.com/office/drawing/2014/main" xmlns="" id="{85BDC404-2F32-43B2-8FF8-F44E737B7739}"/>
              </a:ext>
            </a:extLst>
          </p:cNvPr>
          <p:cNvSpPr/>
          <p:nvPr userDrawn="1"/>
        </p:nvSpPr>
        <p:spPr>
          <a:xfrm>
            <a:off x="1" y="1"/>
            <a:ext cx="4716581" cy="4149353"/>
          </a:xfrm>
          <a:custGeom>
            <a:avLst/>
            <a:gdLst>
              <a:gd name="connsiteX0" fmla="*/ 0 w 4716581"/>
              <a:gd name="connsiteY0" fmla="*/ 0 h 4149353"/>
              <a:gd name="connsiteX1" fmla="*/ 4324798 w 4716581"/>
              <a:gd name="connsiteY1" fmla="*/ 0 h 4149353"/>
              <a:gd name="connsiteX2" fmla="*/ 4385617 w 4716581"/>
              <a:gd name="connsiteY2" fmla="*/ 100111 h 4149353"/>
              <a:gd name="connsiteX3" fmla="*/ 4716581 w 4716581"/>
              <a:gd name="connsiteY3" fmla="*/ 1407189 h 4149353"/>
              <a:gd name="connsiteX4" fmla="*/ 1974417 w 4716581"/>
              <a:gd name="connsiteY4" fmla="*/ 4149353 h 4149353"/>
              <a:gd name="connsiteX5" fmla="*/ 35414 w 4716581"/>
              <a:gd name="connsiteY5" fmla="*/ 3346192 h 4149353"/>
              <a:gd name="connsiteX6" fmla="*/ 0 w 4716581"/>
              <a:gd name="connsiteY6" fmla="*/ 3307226 h 414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581" h="4149353">
                <a:moveTo>
                  <a:pt x="0" y="0"/>
                </a:moveTo>
                <a:lnTo>
                  <a:pt x="4324798" y="0"/>
                </a:lnTo>
                <a:lnTo>
                  <a:pt x="4385617" y="100111"/>
                </a:lnTo>
                <a:cubicBezTo>
                  <a:pt x="4596688" y="488657"/>
                  <a:pt x="4716581" y="933922"/>
                  <a:pt x="4716581" y="1407189"/>
                </a:cubicBezTo>
                <a:cubicBezTo>
                  <a:pt x="4716581" y="2921644"/>
                  <a:pt x="3488872" y="4149353"/>
                  <a:pt x="1974417" y="4149353"/>
                </a:cubicBezTo>
                <a:cubicBezTo>
                  <a:pt x="1217190" y="4149353"/>
                  <a:pt x="531649" y="3842426"/>
                  <a:pt x="35414" y="3346192"/>
                </a:cubicBezTo>
                <a:lnTo>
                  <a:pt x="0" y="3307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5" name="Picture Placeholder 34">
            <a:extLst>
              <a:ext uri="{FF2B5EF4-FFF2-40B4-BE49-F238E27FC236}">
                <a16:creationId xmlns:a16="http://schemas.microsoft.com/office/drawing/2014/main" xmlns="" id="{87D3D51C-EF1C-4FF2-AB62-ADC1DF32A287}"/>
              </a:ext>
            </a:extLst>
          </p:cNvPr>
          <p:cNvSpPr>
            <a:spLocks noGrp="1"/>
          </p:cNvSpPr>
          <p:nvPr userDrawn="1">
            <p:ph type="pic" sz="quarter" idx="14" hasCustomPrompt="1"/>
          </p:nvPr>
        </p:nvSpPr>
        <p:spPr>
          <a:xfrm>
            <a:off x="1" y="0"/>
            <a:ext cx="4524507" cy="3957278"/>
          </a:xfrm>
          <a:custGeom>
            <a:avLst/>
            <a:gdLst>
              <a:gd name="connsiteX0" fmla="*/ 8414 w 4524507"/>
              <a:gd name="connsiteY0" fmla="*/ 0 h 3957278"/>
              <a:gd name="connsiteX1" fmla="*/ 4048912 w 4524507"/>
              <a:gd name="connsiteY1" fmla="*/ 0 h 3957278"/>
              <a:gd name="connsiteX2" fmla="*/ 4098256 w 4524507"/>
              <a:gd name="connsiteY2" fmla="*/ 65987 h 3957278"/>
              <a:gd name="connsiteX3" fmla="*/ 4524507 w 4524507"/>
              <a:gd name="connsiteY3" fmla="*/ 1461436 h 3957278"/>
              <a:gd name="connsiteX4" fmla="*/ 2028663 w 4524507"/>
              <a:gd name="connsiteY4" fmla="*/ 3957278 h 3957278"/>
              <a:gd name="connsiteX5" fmla="*/ 102748 w 4524507"/>
              <a:gd name="connsiteY5" fmla="*/ 3049023 h 3957278"/>
              <a:gd name="connsiteX6" fmla="*/ 0 w 4524507"/>
              <a:gd name="connsiteY6" fmla="*/ 2911620 h 3957278"/>
              <a:gd name="connsiteX7" fmla="*/ 0 w 4524507"/>
              <a:gd name="connsiteY7" fmla="*/ 11253 h 39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507" h="3957278">
                <a:moveTo>
                  <a:pt x="8414" y="0"/>
                </a:moveTo>
                <a:lnTo>
                  <a:pt x="4048912" y="0"/>
                </a:lnTo>
                <a:lnTo>
                  <a:pt x="4098256" y="65987"/>
                </a:lnTo>
                <a:cubicBezTo>
                  <a:pt x="4367369" y="464326"/>
                  <a:pt x="4524507" y="944530"/>
                  <a:pt x="4524507" y="1461436"/>
                </a:cubicBezTo>
                <a:cubicBezTo>
                  <a:pt x="4524507" y="2839851"/>
                  <a:pt x="3407080" y="3957278"/>
                  <a:pt x="2028663" y="3957278"/>
                </a:cubicBezTo>
                <a:cubicBezTo>
                  <a:pt x="1253303" y="3957278"/>
                  <a:pt x="560523" y="3603717"/>
                  <a:pt x="102748" y="3049023"/>
                </a:cubicBezTo>
                <a:lnTo>
                  <a:pt x="0" y="2911620"/>
                </a:lnTo>
                <a:lnTo>
                  <a:pt x="0" y="11253"/>
                </a:lnTo>
                <a:close/>
              </a:path>
            </a:pathLst>
          </a:custGeom>
          <a:pattFill prst="dkUpDiag">
            <a:fgClr>
              <a:schemeClr val="accent3"/>
            </a:fgClr>
            <a:bgClr>
              <a:schemeClr val="accent3">
                <a:lumMod val="50000"/>
              </a:schemeClr>
            </a:bgClr>
          </a:pattFill>
        </p:spPr>
        <p:txBody>
          <a:bodyPr vert="horz" wrap="square" lIns="91440" tIns="457200" rIns="91440" bIns="45720" rtlCol="0" anchor="t" anchorCtr="1">
            <a:noAutofit/>
          </a:bodyPr>
          <a:lstStyle>
            <a:lvl1pPr>
              <a:defRPr lang="en-GB" sz="12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xmlns="" id="{1482934F-D15B-433B-8563-5A4037ECB287}"/>
              </a:ext>
            </a:extLst>
          </p:cNvPr>
          <p:cNvSpPr txBox="1">
            <a:spLocks/>
          </p:cNvSpPr>
          <p:nvPr userDrawn="1"/>
        </p:nvSpPr>
        <p:spPr bwMode="auto">
          <a:xfrm>
            <a:off x="976670" y="4475195"/>
            <a:ext cx="800100" cy="1505250"/>
          </a:xfrm>
          <a:prstGeom prst="rect">
            <a:avLst/>
          </a:prstGeom>
          <a:noFill/>
          <a:extLst/>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tx2"/>
                </a:solidFill>
              </a:rPr>
              <a:t>“</a:t>
            </a:r>
          </a:p>
        </p:txBody>
      </p:sp>
      <p:sp>
        <p:nvSpPr>
          <p:cNvPr id="38" name="Oval 37">
            <a:extLst>
              <a:ext uri="{FF2B5EF4-FFF2-40B4-BE49-F238E27FC236}">
                <a16:creationId xmlns:a16="http://schemas.microsoft.com/office/drawing/2014/main" xmlns="" id="{C8AD67CF-75C0-4B27-B3F2-C99382A990DA}"/>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9" name="Straight Connector 38">
            <a:extLst>
              <a:ext uri="{FF2B5EF4-FFF2-40B4-BE49-F238E27FC236}">
                <a16:creationId xmlns:a16="http://schemas.microsoft.com/office/drawing/2014/main" xmlns="" id="{9AD26E31-DFC7-4619-9B7C-D90ABC8CCB4A}"/>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Slide Number Placeholder 13">
            <a:extLst>
              <a:ext uri="{FF2B5EF4-FFF2-40B4-BE49-F238E27FC236}">
                <a16:creationId xmlns:a16="http://schemas.microsoft.com/office/drawing/2014/main" xmlns="" id="{BBB6659B-6CE0-4853-BB6C-1DAC306ED28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41" name="Straight Connector 40">
            <a:extLst>
              <a:ext uri="{FF2B5EF4-FFF2-40B4-BE49-F238E27FC236}">
                <a16:creationId xmlns:a16="http://schemas.microsoft.com/office/drawing/2014/main" xmlns="" id="{8C57D515-267D-428B-AD8D-9917FC8D1170}"/>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6023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BA87BE54-14DC-472D-8337-75B1A8A35BF6}"/>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xmlns="" id="{887D6B07-9595-4D7C-A1C7-EE4327E86C4F}"/>
              </a:ext>
            </a:extLst>
          </p:cNvPr>
          <p:cNvGrpSpPr/>
          <p:nvPr userDrawn="1"/>
        </p:nvGrpSpPr>
        <p:grpSpPr>
          <a:xfrm>
            <a:off x="0" y="1770061"/>
            <a:ext cx="12192000" cy="3255962"/>
            <a:chOff x="0" y="1770061"/>
            <a:chExt cx="12192000" cy="3255962"/>
          </a:xfrm>
          <a:solidFill>
            <a:schemeClr val="bg1"/>
          </a:solidFill>
        </p:grpSpPr>
        <p:sp>
          <p:nvSpPr>
            <p:cNvPr id="8" name="Rectangle 7">
              <a:extLst>
                <a:ext uri="{FF2B5EF4-FFF2-40B4-BE49-F238E27FC236}">
                  <a16:creationId xmlns:a16="http://schemas.microsoft.com/office/drawing/2014/main" xmlns=""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xmlns=""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Freeform: Shape 13">
            <a:extLst>
              <a:ext uri="{FF2B5EF4-FFF2-40B4-BE49-F238E27FC236}">
                <a16:creationId xmlns:a16="http://schemas.microsoft.com/office/drawing/2014/main" xmlns=""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xmlns=""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xmlns=""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THANK YOU</a:t>
            </a:r>
          </a:p>
        </p:txBody>
      </p:sp>
      <p:sp>
        <p:nvSpPr>
          <p:cNvPr id="5" name="Text Placeholder 4">
            <a:extLst>
              <a:ext uri="{FF2B5EF4-FFF2-40B4-BE49-F238E27FC236}">
                <a16:creationId xmlns:a16="http://schemas.microsoft.com/office/drawing/2014/main" xmlns=""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Name</a:t>
            </a:r>
          </a:p>
        </p:txBody>
      </p:sp>
      <p:sp>
        <p:nvSpPr>
          <p:cNvPr id="17" name="Text Placeholder 4">
            <a:extLst>
              <a:ext uri="{FF2B5EF4-FFF2-40B4-BE49-F238E27FC236}">
                <a16:creationId xmlns:a16="http://schemas.microsoft.com/office/drawing/2014/main" xmlns=""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Phone</a:t>
            </a:r>
          </a:p>
        </p:txBody>
      </p:sp>
      <p:sp>
        <p:nvSpPr>
          <p:cNvPr id="18" name="Text Placeholder 4">
            <a:extLst>
              <a:ext uri="{FF2B5EF4-FFF2-40B4-BE49-F238E27FC236}">
                <a16:creationId xmlns:a16="http://schemas.microsoft.com/office/drawing/2014/main" xmlns=""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Email</a:t>
            </a:r>
          </a:p>
        </p:txBody>
      </p:sp>
      <p:sp>
        <p:nvSpPr>
          <p:cNvPr id="19" name="Text Placeholder 4">
            <a:extLst>
              <a:ext uri="{FF2B5EF4-FFF2-40B4-BE49-F238E27FC236}">
                <a16:creationId xmlns:a16="http://schemas.microsoft.com/office/drawing/2014/main" xmlns=""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Website</a:t>
            </a:r>
          </a:p>
        </p:txBody>
      </p:sp>
      <p:cxnSp>
        <p:nvCxnSpPr>
          <p:cNvPr id="16" name="Straight Connector 15">
            <a:extLst>
              <a:ext uri="{FF2B5EF4-FFF2-40B4-BE49-F238E27FC236}">
                <a16:creationId xmlns:a16="http://schemas.microsoft.com/office/drawing/2014/main" xmlns=""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xmlns=""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xmlns=""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xmlns=""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xmlns=""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156746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BA87BE54-14DC-472D-8337-75B1A8A35B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xmlns=""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xmlns=""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xmlns=""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Freeform: Shape 13">
            <a:extLst>
              <a:ext uri="{FF2B5EF4-FFF2-40B4-BE49-F238E27FC236}">
                <a16:creationId xmlns:a16="http://schemas.microsoft.com/office/drawing/2014/main" xmlns=""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xmlns=""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xmlns=""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THANK YOU</a:t>
            </a:r>
          </a:p>
        </p:txBody>
      </p:sp>
      <p:sp>
        <p:nvSpPr>
          <p:cNvPr id="5" name="Text Placeholder 4">
            <a:extLst>
              <a:ext uri="{FF2B5EF4-FFF2-40B4-BE49-F238E27FC236}">
                <a16:creationId xmlns:a16="http://schemas.microsoft.com/office/drawing/2014/main" xmlns=""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Name</a:t>
            </a:r>
          </a:p>
        </p:txBody>
      </p:sp>
      <p:sp>
        <p:nvSpPr>
          <p:cNvPr id="17" name="Text Placeholder 4">
            <a:extLst>
              <a:ext uri="{FF2B5EF4-FFF2-40B4-BE49-F238E27FC236}">
                <a16:creationId xmlns:a16="http://schemas.microsoft.com/office/drawing/2014/main" xmlns=""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Phone</a:t>
            </a:r>
          </a:p>
        </p:txBody>
      </p:sp>
      <p:sp>
        <p:nvSpPr>
          <p:cNvPr id="18" name="Text Placeholder 4">
            <a:extLst>
              <a:ext uri="{FF2B5EF4-FFF2-40B4-BE49-F238E27FC236}">
                <a16:creationId xmlns:a16="http://schemas.microsoft.com/office/drawing/2014/main" xmlns=""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Email</a:t>
            </a:r>
          </a:p>
        </p:txBody>
      </p:sp>
      <p:sp>
        <p:nvSpPr>
          <p:cNvPr id="19" name="Text Placeholder 4">
            <a:extLst>
              <a:ext uri="{FF2B5EF4-FFF2-40B4-BE49-F238E27FC236}">
                <a16:creationId xmlns:a16="http://schemas.microsoft.com/office/drawing/2014/main" xmlns=""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Website</a:t>
            </a:r>
          </a:p>
        </p:txBody>
      </p:sp>
      <p:cxnSp>
        <p:nvCxnSpPr>
          <p:cNvPr id="16" name="Straight Connector 15">
            <a:extLst>
              <a:ext uri="{FF2B5EF4-FFF2-40B4-BE49-F238E27FC236}">
                <a16:creationId xmlns:a16="http://schemas.microsoft.com/office/drawing/2014/main" xmlns=""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xmlns=""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xmlns=""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xmlns=""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xmlns=""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26318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xmlns=""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xmlns=""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Freeform: Shape 25">
            <a:extLst>
              <a:ext uri="{FF2B5EF4-FFF2-40B4-BE49-F238E27FC236}">
                <a16:creationId xmlns:a16="http://schemas.microsoft.com/office/drawing/2014/main" xmlns=""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 name="Oval 3">
            <a:extLst>
              <a:ext uri="{FF2B5EF4-FFF2-40B4-BE49-F238E27FC236}">
                <a16:creationId xmlns:a16="http://schemas.microsoft.com/office/drawing/2014/main" xmlns="" id="{8371726A-1E0A-434B-A802-4FCC15A82D01}"/>
              </a:ext>
            </a:extLst>
          </p:cNvPr>
          <p:cNvSpPr/>
          <p:nvPr userDrawn="1"/>
        </p:nvSpPr>
        <p:spPr>
          <a:xfrm>
            <a:off x="2674071" y="21211"/>
            <a:ext cx="6843859" cy="6843859"/>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cxnSp>
        <p:nvCxnSpPr>
          <p:cNvPr id="15" name="Straight Connector 14">
            <a:extLst>
              <a:ext uri="{FF2B5EF4-FFF2-40B4-BE49-F238E27FC236}">
                <a16:creationId xmlns:a16="http://schemas.microsoft.com/office/drawing/2014/main" xmlns=""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Title</a:t>
            </a:r>
          </a:p>
        </p:txBody>
      </p:sp>
      <p:sp>
        <p:nvSpPr>
          <p:cNvPr id="3" name="Subtitle 2">
            <a:extLst>
              <a:ext uri="{FF2B5EF4-FFF2-40B4-BE49-F238E27FC236}">
                <a16:creationId xmlns:a16="http://schemas.microsoft.com/office/drawing/2014/main" xmlns=""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noProof="0"/>
              <a:t>Subtitle</a:t>
            </a:r>
          </a:p>
        </p:txBody>
      </p:sp>
    </p:spTree>
    <p:extLst>
      <p:ext uri="{BB962C8B-B14F-4D97-AF65-F5344CB8AC3E}">
        <p14:creationId xmlns:p14="http://schemas.microsoft.com/office/powerpoint/2010/main" val="53248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xmlns=""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xmlns=""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xmlns=""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xmlns=""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xmlns=""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xmlns=""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xmlns=""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xmlns=""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xmlns=""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xmlns=""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xmlns=""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xmlns=""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xmlns="" id="{B4B03F13-A59A-4526-9D17-27A3B8C63BCD}"/>
              </a:ext>
            </a:extLst>
          </p:cNvPr>
          <p:cNvSpPr/>
          <p:nvPr userDrawn="1"/>
        </p:nvSpPr>
        <p:spPr>
          <a:xfrm>
            <a:off x="-1" y="-16064"/>
            <a:ext cx="3981692" cy="2505614"/>
          </a:xfrm>
          <a:custGeom>
            <a:avLst/>
            <a:gdLst>
              <a:gd name="connsiteX0" fmla="*/ 0 w 3981692"/>
              <a:gd name="connsiteY0" fmla="*/ 0 h 2505614"/>
              <a:gd name="connsiteX1" fmla="*/ 3978183 w 3981692"/>
              <a:gd name="connsiteY1" fmla="*/ 0 h 2505614"/>
              <a:gd name="connsiteX2" fmla="*/ 3981692 w 3981692"/>
              <a:gd name="connsiteY2" fmla="*/ 54609 h 2505614"/>
              <a:gd name="connsiteX3" fmla="*/ 862315 w 3981692"/>
              <a:gd name="connsiteY3" fmla="*/ 2505614 h 2505614"/>
              <a:gd name="connsiteX4" fmla="*/ 233652 w 3981692"/>
              <a:gd name="connsiteY4" fmla="*/ 2455818 h 2505614"/>
              <a:gd name="connsiteX5" fmla="*/ 0 w 3981692"/>
              <a:gd name="connsiteY5" fmla="*/ 2408613 h 25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692" h="2505614">
                <a:moveTo>
                  <a:pt x="0" y="0"/>
                </a:moveTo>
                <a:lnTo>
                  <a:pt x="3978183" y="0"/>
                </a:lnTo>
                <a:lnTo>
                  <a:pt x="3981692" y="54609"/>
                </a:lnTo>
                <a:cubicBezTo>
                  <a:pt x="3981692" y="1408262"/>
                  <a:pt x="2585099" y="2505614"/>
                  <a:pt x="862315" y="2505614"/>
                </a:cubicBezTo>
                <a:cubicBezTo>
                  <a:pt x="646967" y="2505614"/>
                  <a:pt x="436716" y="2488468"/>
                  <a:pt x="233652" y="2455818"/>
                </a:cubicBezTo>
                <a:lnTo>
                  <a:pt x="0" y="24086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Freeform: Shape 44">
            <a:extLst>
              <a:ext uri="{FF2B5EF4-FFF2-40B4-BE49-F238E27FC236}">
                <a16:creationId xmlns:a16="http://schemas.microsoft.com/office/drawing/2014/main" xmlns="" id="{5A1E45B6-C7EC-4687-B8D8-10D1DBC47018}"/>
              </a:ext>
            </a:extLst>
          </p:cNvPr>
          <p:cNvSpPr/>
          <p:nvPr userDrawn="1"/>
        </p:nvSpPr>
        <p:spPr>
          <a:xfrm>
            <a:off x="0" y="-16063"/>
            <a:ext cx="3795148" cy="2242063"/>
          </a:xfrm>
          <a:custGeom>
            <a:avLst/>
            <a:gdLst>
              <a:gd name="connsiteX0" fmla="*/ 0 w 3795148"/>
              <a:gd name="connsiteY0" fmla="*/ 0 h 2242063"/>
              <a:gd name="connsiteX1" fmla="*/ 3795148 w 3795148"/>
              <a:gd name="connsiteY1" fmla="*/ 0 h 2242063"/>
              <a:gd name="connsiteX2" fmla="*/ 3793988 w 3795148"/>
              <a:gd name="connsiteY2" fmla="*/ 18343 h 2242063"/>
              <a:gd name="connsiteX3" fmla="*/ 708660 w 3795148"/>
              <a:gd name="connsiteY3" fmla="*/ 2242063 h 2242063"/>
              <a:gd name="connsiteX4" fmla="*/ 83632 w 3795148"/>
              <a:gd name="connsiteY4" fmla="*/ 2191740 h 2242063"/>
              <a:gd name="connsiteX5" fmla="*/ 0 w 3795148"/>
              <a:gd name="connsiteY5" fmla="*/ 2174565 h 22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5148" h="2242063">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48" name="Content Placeholder 2">
            <a:extLst>
              <a:ext uri="{FF2B5EF4-FFF2-40B4-BE49-F238E27FC236}">
                <a16:creationId xmlns:a16="http://schemas.microsoft.com/office/drawing/2014/main" xmlns="" id="{E8536E4F-F1FA-484F-8F59-EAADF8904D0B}"/>
              </a:ext>
            </a:extLst>
          </p:cNvPr>
          <p:cNvSpPr>
            <a:spLocks noGrp="1"/>
          </p:cNvSpPr>
          <p:nvPr>
            <p:ph idx="1"/>
          </p:nvPr>
        </p:nvSpPr>
        <p:spPr>
          <a:xfrm>
            <a:off x="838199" y="2346039"/>
            <a:ext cx="10782283" cy="383092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4810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xmlns=""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xmlns=""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xmlns=""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xmlns=""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xmlns=""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xmlns=""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xmlns=""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xmlns=""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xmlns=""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xmlns=""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xmlns=""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xmlns=""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xmlns=""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Freeform: Shape 40">
            <a:extLst>
              <a:ext uri="{FF2B5EF4-FFF2-40B4-BE49-F238E27FC236}">
                <a16:creationId xmlns:a16="http://schemas.microsoft.com/office/drawing/2014/main" xmlns=""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0" name="Content Placeholder 2">
            <a:extLst>
              <a:ext uri="{FF2B5EF4-FFF2-40B4-BE49-F238E27FC236}">
                <a16:creationId xmlns:a16="http://schemas.microsoft.com/office/drawing/2014/main" xmlns="" id="{2CACE3D1-F863-4422-B475-730B2AEA7127}"/>
              </a:ext>
            </a:extLst>
          </p:cNvPr>
          <p:cNvSpPr>
            <a:spLocks noGrp="1"/>
          </p:cNvSpPr>
          <p:nvPr>
            <p:ph sz="half" idx="1"/>
          </p:nvPr>
        </p:nvSpPr>
        <p:spPr>
          <a:xfrm>
            <a:off x="838200" y="2437325"/>
            <a:ext cx="5181600" cy="37396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8" name="Content Placeholder 3">
            <a:extLst>
              <a:ext uri="{FF2B5EF4-FFF2-40B4-BE49-F238E27FC236}">
                <a16:creationId xmlns:a16="http://schemas.microsoft.com/office/drawing/2014/main" xmlns="" id="{C6DDB857-67CE-4444-B436-F7A2F6E061D9}"/>
              </a:ext>
            </a:extLst>
          </p:cNvPr>
          <p:cNvSpPr>
            <a:spLocks noGrp="1"/>
          </p:cNvSpPr>
          <p:nvPr>
            <p:ph sz="half" idx="2"/>
          </p:nvPr>
        </p:nvSpPr>
        <p:spPr>
          <a:xfrm>
            <a:off x="6438886" y="2404377"/>
            <a:ext cx="5181600" cy="377258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3964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xmlns=""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xmlns=""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xmlns=""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xmlns=""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9" name="Picture Placeholder 18">
            <a:extLst>
              <a:ext uri="{FF2B5EF4-FFF2-40B4-BE49-F238E27FC236}">
                <a16:creationId xmlns:a16="http://schemas.microsoft.com/office/drawing/2014/main" xmlns="" id="{4EAA5535-A3DD-490B-B233-9C9B84EECD13}"/>
              </a:ext>
            </a:extLst>
          </p:cNvPr>
          <p:cNvSpPr>
            <a:spLocks noGrp="1"/>
          </p:cNvSpPr>
          <p:nvPr>
            <p:ph type="pic" idx="1"/>
          </p:nvPr>
        </p:nvSpPr>
        <p:spPr>
          <a:xfrm>
            <a:off x="5576326" y="1251145"/>
            <a:ext cx="6615674" cy="5596389"/>
          </a:xfrm>
          <a:custGeom>
            <a:avLst/>
            <a:gdLst>
              <a:gd name="connsiteX0" fmla="*/ 3621727 w 6615674"/>
              <a:gd name="connsiteY0" fmla="*/ 0 h 5596389"/>
              <a:gd name="connsiteX1" fmla="*/ 6416428 w 6615674"/>
              <a:gd name="connsiteY1" fmla="*/ 1317972 h 5596389"/>
              <a:gd name="connsiteX2" fmla="*/ 6615674 w 6615674"/>
              <a:gd name="connsiteY2" fmla="*/ 1584421 h 5596389"/>
              <a:gd name="connsiteX3" fmla="*/ 6615674 w 6615674"/>
              <a:gd name="connsiteY3" fmla="*/ 5596389 h 5596389"/>
              <a:gd name="connsiteX4" fmla="*/ 587989 w 6615674"/>
              <a:gd name="connsiteY4" fmla="*/ 5596389 h 5596389"/>
              <a:gd name="connsiteX5" fmla="*/ 437123 w 6615674"/>
              <a:gd name="connsiteY5" fmla="*/ 5348058 h 5596389"/>
              <a:gd name="connsiteX6" fmla="*/ 0 w 6615674"/>
              <a:gd name="connsiteY6" fmla="*/ 3621727 h 5596389"/>
              <a:gd name="connsiteX7" fmla="*/ 3621727 w 6615674"/>
              <a:gd name="connsiteY7" fmla="*/ 0 h 55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596389">
                <a:moveTo>
                  <a:pt x="3621727" y="0"/>
                </a:moveTo>
                <a:cubicBezTo>
                  <a:pt x="4746854" y="0"/>
                  <a:pt x="5752150" y="513054"/>
                  <a:pt x="6416428" y="1317972"/>
                </a:cubicBezTo>
                <a:lnTo>
                  <a:pt x="6615674" y="1584421"/>
                </a:lnTo>
                <a:lnTo>
                  <a:pt x="6615674" y="5596389"/>
                </a:lnTo>
                <a:lnTo>
                  <a:pt x="587989" y="5596389"/>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ctr" anchorCtr="1">
            <a:noAutofit/>
          </a:bodyPr>
          <a:lstStyle>
            <a:lvl1pPr>
              <a:defRPr lang="en-US" sz="1600">
                <a:solidFill>
                  <a:schemeClr val="bg1"/>
                </a:solidFill>
                <a:cs typeface="Arial" panose="020B0604020202020204" pitchFamily="34" charset="0"/>
              </a:defRPr>
            </a:lvl1pPr>
          </a:lstStyle>
          <a:p>
            <a:pPr marL="0" lvl="0" indent="0" algn="ctr">
              <a:buNone/>
            </a:pPr>
            <a:r>
              <a:rPr lang="en-US" noProof="0" smtClean="0"/>
              <a:t>Click icon to add picture</a:t>
            </a:r>
            <a:endParaRPr lang="en-US" noProof="0" dirty="0"/>
          </a:p>
        </p:txBody>
      </p:sp>
      <p:sp>
        <p:nvSpPr>
          <p:cNvPr id="2" name="Title 1">
            <a:extLst>
              <a:ext uri="{FF2B5EF4-FFF2-40B4-BE49-F238E27FC236}">
                <a16:creationId xmlns:a16="http://schemas.microsoft.com/office/drawing/2014/main" xmlns=""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7" name="Text Placeholder 3">
            <a:extLst>
              <a:ext uri="{FF2B5EF4-FFF2-40B4-BE49-F238E27FC236}">
                <a16:creationId xmlns:a16="http://schemas.microsoft.com/office/drawing/2014/main" xmlns="" id="{F108634F-AB43-4931-97E0-C7125C9FD35A}"/>
              </a:ext>
            </a:extLst>
          </p:cNvPr>
          <p:cNvSpPr>
            <a:spLocks noGrp="1"/>
          </p:cNvSpPr>
          <p:nvPr>
            <p:ph type="body" sz="half" idx="2"/>
          </p:nvPr>
        </p:nvSpPr>
        <p:spPr>
          <a:xfrm>
            <a:off x="640080" y="2489548"/>
            <a:ext cx="4131946" cy="33794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Tree>
    <p:extLst>
      <p:ext uri="{BB962C8B-B14F-4D97-AF65-F5344CB8AC3E}">
        <p14:creationId xmlns:p14="http://schemas.microsoft.com/office/powerpoint/2010/main" val="337777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xmlns=""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xmlns=""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xmlns=""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xmlns=""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xmlns=""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xmlns=""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xmlns=""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xmlns=""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xmlns=""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xmlns=""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xmlns=""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xmlns=""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xmlns=""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Freeform: Shape 40">
            <a:extLst>
              <a:ext uri="{FF2B5EF4-FFF2-40B4-BE49-F238E27FC236}">
                <a16:creationId xmlns:a16="http://schemas.microsoft.com/office/drawing/2014/main" xmlns=""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9" name="Text Placeholder 2">
            <a:extLst>
              <a:ext uri="{FF2B5EF4-FFF2-40B4-BE49-F238E27FC236}">
                <a16:creationId xmlns:a16="http://schemas.microsoft.com/office/drawing/2014/main" xmlns="" id="{BF7D2858-2046-4CAD-A3EE-D0A4D0F2CA14}"/>
              </a:ext>
            </a:extLst>
          </p:cNvPr>
          <p:cNvSpPr>
            <a:spLocks noGrp="1"/>
          </p:cNvSpPr>
          <p:nvPr>
            <p:ph type="body" idx="1"/>
          </p:nvPr>
        </p:nvSpPr>
        <p:spPr>
          <a:xfrm>
            <a:off x="839788" y="2123331"/>
            <a:ext cx="5157787"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35" name="Content Placeholder 3">
            <a:extLst>
              <a:ext uri="{FF2B5EF4-FFF2-40B4-BE49-F238E27FC236}">
                <a16:creationId xmlns:a16="http://schemas.microsoft.com/office/drawing/2014/main" xmlns="" id="{2A9DBBF8-4A18-4CB1-A8AC-30C9B5308076}"/>
              </a:ext>
            </a:extLst>
          </p:cNvPr>
          <p:cNvSpPr>
            <a:spLocks noGrp="1"/>
          </p:cNvSpPr>
          <p:nvPr>
            <p:ph sz="half" idx="2"/>
          </p:nvPr>
        </p:nvSpPr>
        <p:spPr>
          <a:xfrm>
            <a:off x="839788" y="2839199"/>
            <a:ext cx="5157787" cy="33504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6" name="Text Placeholder 4">
            <a:extLst>
              <a:ext uri="{FF2B5EF4-FFF2-40B4-BE49-F238E27FC236}">
                <a16:creationId xmlns:a16="http://schemas.microsoft.com/office/drawing/2014/main" xmlns="" id="{D3E81B2D-A79D-4DC3-B7DF-1E1E0F58E481}"/>
              </a:ext>
            </a:extLst>
          </p:cNvPr>
          <p:cNvSpPr>
            <a:spLocks noGrp="1"/>
          </p:cNvSpPr>
          <p:nvPr>
            <p:ph type="body" sz="quarter" idx="3"/>
          </p:nvPr>
        </p:nvSpPr>
        <p:spPr>
          <a:xfrm>
            <a:off x="6437304" y="2123331"/>
            <a:ext cx="5183188"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37" name="Content Placeholder 5">
            <a:extLst>
              <a:ext uri="{FF2B5EF4-FFF2-40B4-BE49-F238E27FC236}">
                <a16:creationId xmlns:a16="http://schemas.microsoft.com/office/drawing/2014/main" xmlns="" id="{8C0B65ED-88D9-4E01-AD11-24590E2C7EF7}"/>
              </a:ext>
            </a:extLst>
          </p:cNvPr>
          <p:cNvSpPr>
            <a:spLocks noGrp="1"/>
          </p:cNvSpPr>
          <p:nvPr>
            <p:ph sz="quarter" idx="4"/>
          </p:nvPr>
        </p:nvSpPr>
        <p:spPr>
          <a:xfrm>
            <a:off x="6437304" y="2839199"/>
            <a:ext cx="5183188" cy="33504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56143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xmlns=""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xmlns=""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xmlns=""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xmlns=""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xmlns=""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9" name="Picture Placeholder 28">
            <a:extLst>
              <a:ext uri="{FF2B5EF4-FFF2-40B4-BE49-F238E27FC236}">
                <a16:creationId xmlns:a16="http://schemas.microsoft.com/office/drawing/2014/main" xmlns="" id="{9BB6343A-FD10-4841-94C8-487A8E7E71C7}"/>
              </a:ext>
            </a:extLst>
          </p:cNvPr>
          <p:cNvSpPr>
            <a:spLocks noGrp="1"/>
          </p:cNvSpPr>
          <p:nvPr userDrawn="1">
            <p:ph type="pic" sz="quarter" idx="14" hasCustomPrompt="1"/>
          </p:nvPr>
        </p:nvSpPr>
        <p:spPr>
          <a:xfrm>
            <a:off x="5576326" y="1251144"/>
            <a:ext cx="6615674" cy="5625145"/>
          </a:xfrm>
          <a:custGeom>
            <a:avLst/>
            <a:gdLst>
              <a:gd name="connsiteX0" fmla="*/ 3621727 w 6615674"/>
              <a:gd name="connsiteY0" fmla="*/ 0 h 5625145"/>
              <a:gd name="connsiteX1" fmla="*/ 6416428 w 6615674"/>
              <a:gd name="connsiteY1" fmla="*/ 1317972 h 5625145"/>
              <a:gd name="connsiteX2" fmla="*/ 6615674 w 6615674"/>
              <a:gd name="connsiteY2" fmla="*/ 1584421 h 5625145"/>
              <a:gd name="connsiteX3" fmla="*/ 6615674 w 6615674"/>
              <a:gd name="connsiteY3" fmla="*/ 5625145 h 5625145"/>
              <a:gd name="connsiteX4" fmla="*/ 605458 w 6615674"/>
              <a:gd name="connsiteY4" fmla="*/ 5625145 h 5625145"/>
              <a:gd name="connsiteX5" fmla="*/ 437123 w 6615674"/>
              <a:gd name="connsiteY5" fmla="*/ 5348058 h 5625145"/>
              <a:gd name="connsiteX6" fmla="*/ 0 w 6615674"/>
              <a:gd name="connsiteY6" fmla="*/ 3621727 h 5625145"/>
              <a:gd name="connsiteX7" fmla="*/ 3621727 w 6615674"/>
              <a:gd name="connsiteY7" fmla="*/ 0 h 56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625145">
                <a:moveTo>
                  <a:pt x="3621727" y="0"/>
                </a:moveTo>
                <a:cubicBezTo>
                  <a:pt x="4746854" y="0"/>
                  <a:pt x="5752150" y="513054"/>
                  <a:pt x="6416428" y="1317972"/>
                </a:cubicBezTo>
                <a:lnTo>
                  <a:pt x="6615674" y="1584421"/>
                </a:lnTo>
                <a:lnTo>
                  <a:pt x="6615674" y="5625145"/>
                </a:lnTo>
                <a:lnTo>
                  <a:pt x="605458" y="5625145"/>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xmlns=""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xmlns="" id="{19F3BCA0-0088-459C-B430-8B531ECC563B}"/>
              </a:ext>
            </a:extLst>
          </p:cNvPr>
          <p:cNvSpPr>
            <a:spLocks noGrp="1"/>
          </p:cNvSpPr>
          <p:nvPr>
            <p:ph type="body" sz="quarter" idx="15"/>
          </p:nvPr>
        </p:nvSpPr>
        <p:spPr>
          <a:xfrm>
            <a:off x="640080" y="2526124"/>
            <a:ext cx="3801966" cy="3653188"/>
          </a:xfrm>
        </p:spPr>
        <p:txBody>
          <a:bodyPr vert="horz" lIns="0" tIns="0" rIns="0" bIns="0" rtlCol="0">
            <a:noAutofit/>
          </a:bodyPr>
          <a:lstStyle>
            <a:lvl1pPr marL="0" indent="0">
              <a:lnSpc>
                <a:spcPct val="95000"/>
              </a:lnSpc>
              <a:spcBef>
                <a:spcPts val="600"/>
              </a:spcBef>
              <a:spcAft>
                <a:spcPts val="600"/>
              </a:spcAft>
              <a:buNone/>
              <a:defRPr lang="en-US" sz="1400" dirty="0" smtClean="0">
                <a:latin typeface="+mn-lt"/>
                <a:cs typeface="Arial" panose="020B0604020202020204" pitchFamily="34" charset="0"/>
              </a:defRPr>
            </a:lvl1pPr>
          </a:lstStyle>
          <a:p>
            <a:pPr lvl="0">
              <a:spcBef>
                <a:spcPts val="1200"/>
              </a:spcBef>
              <a:spcAft>
                <a:spcPts val="1200"/>
              </a:spcAft>
            </a:pPr>
            <a:r>
              <a:rPr lang="en-US" noProof="0" smtClean="0"/>
              <a:t>Click to edit Master text styles</a:t>
            </a:r>
          </a:p>
        </p:txBody>
      </p:sp>
    </p:spTree>
    <p:extLst>
      <p:ext uri="{BB962C8B-B14F-4D97-AF65-F5344CB8AC3E}">
        <p14:creationId xmlns:p14="http://schemas.microsoft.com/office/powerpoint/2010/main" val="352701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xmlns=""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xmlns=""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xmlns=""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1" name="Freeform: Shape 20">
            <a:extLst>
              <a:ext uri="{FF2B5EF4-FFF2-40B4-BE49-F238E27FC236}">
                <a16:creationId xmlns:a16="http://schemas.microsoft.com/office/drawing/2014/main" xmlns="" id="{76ABD40F-74C4-48BF-BEBE-FD456D424166}"/>
              </a:ext>
            </a:extLst>
          </p:cNvPr>
          <p:cNvSpPr/>
          <p:nvPr userDrawn="1"/>
        </p:nvSpPr>
        <p:spPr>
          <a:xfrm>
            <a:off x="4846320" y="0"/>
            <a:ext cx="7345680" cy="6907322"/>
          </a:xfrm>
          <a:custGeom>
            <a:avLst/>
            <a:gdLst>
              <a:gd name="connsiteX0" fmla="*/ 3543489 w 7345680"/>
              <a:gd name="connsiteY0" fmla="*/ 0 h 6907322"/>
              <a:gd name="connsiteX1" fmla="*/ 5432871 w 7345680"/>
              <a:gd name="connsiteY1" fmla="*/ 0 h 6907322"/>
              <a:gd name="connsiteX2" fmla="*/ 5609846 w 7345680"/>
              <a:gd name="connsiteY2" fmla="*/ 40446 h 6907322"/>
              <a:gd name="connsiteX3" fmla="*/ 7343079 w 7345680"/>
              <a:gd name="connsiteY3" fmla="*/ 915371 h 6907322"/>
              <a:gd name="connsiteX4" fmla="*/ 7345680 w 7345680"/>
              <a:gd name="connsiteY4" fmla="*/ 917602 h 6907322"/>
              <a:gd name="connsiteX5" fmla="*/ 7345680 w 7345680"/>
              <a:gd name="connsiteY5" fmla="*/ 6907322 h 6907322"/>
              <a:gd name="connsiteX6" fmla="*/ 822371 w 7345680"/>
              <a:gd name="connsiteY6" fmla="*/ 6907322 h 6907322"/>
              <a:gd name="connsiteX7" fmla="*/ 766511 w 7345680"/>
              <a:gd name="connsiteY7" fmla="*/ 6829539 h 6907322"/>
              <a:gd name="connsiteX8" fmla="*/ 0 w 7345680"/>
              <a:gd name="connsiteY8" fmla="*/ 4344739 h 6907322"/>
              <a:gd name="connsiteX9" fmla="*/ 3366514 w 7345680"/>
              <a:gd name="connsiteY9" fmla="*/ 40446 h 69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5680" h="6907322">
                <a:moveTo>
                  <a:pt x="3543489" y="0"/>
                </a:moveTo>
                <a:lnTo>
                  <a:pt x="5432871" y="0"/>
                </a:lnTo>
                <a:lnTo>
                  <a:pt x="5609846" y="40446"/>
                </a:lnTo>
                <a:cubicBezTo>
                  <a:pt x="6255171" y="204854"/>
                  <a:pt x="6844336" y="507805"/>
                  <a:pt x="7343079" y="915371"/>
                </a:cubicBezTo>
                <a:lnTo>
                  <a:pt x="7345680" y="917602"/>
                </a:lnTo>
                <a:lnTo>
                  <a:pt x="7345680" y="6907322"/>
                </a:lnTo>
                <a:lnTo>
                  <a:pt x="822371" y="6907322"/>
                </a:lnTo>
                <a:lnTo>
                  <a:pt x="766511" y="6829539"/>
                </a:lnTo>
                <a:cubicBezTo>
                  <a:pt x="282576" y="6120238"/>
                  <a:pt x="0" y="5265165"/>
                  <a:pt x="0" y="4344739"/>
                </a:cubicBezTo>
                <a:cubicBezTo>
                  <a:pt x="0" y="2273781"/>
                  <a:pt x="1430540" y="533670"/>
                  <a:pt x="3366514" y="40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xmlns=""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73B39506-58A9-4B12-A7D1-1B956C6BFAD5}"/>
              </a:ext>
            </a:extLst>
          </p:cNvPr>
          <p:cNvSpPr>
            <a:spLocks noGrp="1"/>
          </p:cNvSpPr>
          <p:nvPr>
            <p:ph type="title" hasCustomPrompt="1"/>
          </p:nvPr>
        </p:nvSpPr>
        <p:spPr>
          <a:xfrm>
            <a:off x="839788" y="504419"/>
            <a:ext cx="4006532"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8" name="Freeform: Shape 17">
            <a:extLst>
              <a:ext uri="{FF2B5EF4-FFF2-40B4-BE49-F238E27FC236}">
                <a16:creationId xmlns:a16="http://schemas.microsoft.com/office/drawing/2014/main" xmlns="" id="{298BAA80-2B02-4FB1-AE39-6D8426AB4FB7}"/>
              </a:ext>
            </a:extLst>
          </p:cNvPr>
          <p:cNvSpPr/>
          <p:nvPr userDrawn="1"/>
        </p:nvSpPr>
        <p:spPr>
          <a:xfrm>
            <a:off x="5323076" y="314025"/>
            <a:ext cx="6868924" cy="6593297"/>
          </a:xfrm>
          <a:custGeom>
            <a:avLst/>
            <a:gdLst>
              <a:gd name="connsiteX0" fmla="*/ 4079984 w 6868924"/>
              <a:gd name="connsiteY0" fmla="*/ 0 h 6593297"/>
              <a:gd name="connsiteX1" fmla="*/ 6675233 w 6868924"/>
              <a:gd name="connsiteY1" fmla="*/ 931670 h 6593297"/>
              <a:gd name="connsiteX2" fmla="*/ 6868924 w 6868924"/>
              <a:gd name="connsiteY2" fmla="*/ 1107709 h 6593297"/>
              <a:gd name="connsiteX3" fmla="*/ 6868924 w 6868924"/>
              <a:gd name="connsiteY3" fmla="*/ 6593297 h 6593297"/>
              <a:gd name="connsiteX4" fmla="*/ 867282 w 6868924"/>
              <a:gd name="connsiteY4" fmla="*/ 6593297 h 6593297"/>
              <a:gd name="connsiteX5" fmla="*/ 810549 w 6868924"/>
              <a:gd name="connsiteY5" fmla="*/ 6521104 h 6593297"/>
              <a:gd name="connsiteX6" fmla="*/ 0 w 6868924"/>
              <a:gd name="connsiteY6" fmla="*/ 4079984 h 6593297"/>
              <a:gd name="connsiteX7" fmla="*/ 4079984 w 6868924"/>
              <a:gd name="connsiteY7" fmla="*/ 0 h 65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6593297">
                <a:moveTo>
                  <a:pt x="4079984" y="0"/>
                </a:moveTo>
                <a:cubicBezTo>
                  <a:pt x="5065808" y="0"/>
                  <a:pt x="5969971" y="349636"/>
                  <a:pt x="6675233" y="931670"/>
                </a:cubicBezTo>
                <a:lnTo>
                  <a:pt x="6868924" y="1107709"/>
                </a:lnTo>
                <a:lnTo>
                  <a:pt x="6868924" y="6593297"/>
                </a:lnTo>
                <a:lnTo>
                  <a:pt x="867282" y="6593297"/>
                </a:lnTo>
                <a:lnTo>
                  <a:pt x="810549" y="6521104"/>
                </a:lnTo>
                <a:cubicBezTo>
                  <a:pt x="301472" y="5840388"/>
                  <a:pt x="0" y="4995393"/>
                  <a:pt x="0" y="4079984"/>
                </a:cubicBezTo>
                <a:cubicBezTo>
                  <a:pt x="0" y="1826671"/>
                  <a:pt x="1826671" y="0"/>
                  <a:pt x="4079984"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2" name="Content Placeholder 2">
            <a:extLst>
              <a:ext uri="{FF2B5EF4-FFF2-40B4-BE49-F238E27FC236}">
                <a16:creationId xmlns:a16="http://schemas.microsoft.com/office/drawing/2014/main" xmlns="" id="{B7859439-9F65-4FE4-AFB1-B03529453190}"/>
              </a:ext>
            </a:extLst>
          </p:cNvPr>
          <p:cNvSpPr>
            <a:spLocks noGrp="1"/>
          </p:cNvSpPr>
          <p:nvPr>
            <p:ph idx="1"/>
          </p:nvPr>
        </p:nvSpPr>
        <p:spPr>
          <a:xfrm>
            <a:off x="6635592" y="1480710"/>
            <a:ext cx="5144928" cy="4698602"/>
          </a:xfrm>
        </p:spPr>
        <p:txBody>
          <a:bodyPr anchor="t">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3" name="Text Placeholder 3">
            <a:extLst>
              <a:ext uri="{FF2B5EF4-FFF2-40B4-BE49-F238E27FC236}">
                <a16:creationId xmlns:a16="http://schemas.microsoft.com/office/drawing/2014/main" xmlns="" id="{02002298-DFBB-481C-BB65-B2B03B0D823A}"/>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Tree>
    <p:extLst>
      <p:ext uri="{BB962C8B-B14F-4D97-AF65-F5344CB8AC3E}">
        <p14:creationId xmlns:p14="http://schemas.microsoft.com/office/powerpoint/2010/main" val="164932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xmlns=""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xmlns=""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xmlns=""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xmlns=""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xmlns=""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xmlns=""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xmlns=""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xmlns=""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xmlns=""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xmlns=""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xmlns=""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035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4/24/2019</a:t>
            </a:fld>
            <a:endParaRPr lang="en-US" dirty="0">
              <a:solidFill>
                <a:srgbClr val="595959"/>
              </a:solidFill>
            </a:endParaRPr>
          </a:p>
        </p:txBody>
      </p:sp>
      <p:sp>
        <p:nvSpPr>
          <p:cNvPr id="5" name="Footer Placeholder 4"/>
          <p:cNvSpPr>
            <a:spLocks noGrp="1"/>
          </p:cNvSpPr>
          <p:nvPr>
            <p:ph type="ftr" sz="quarter" idx="11"/>
          </p:nvPr>
        </p:nvSpPr>
        <p:spPr/>
        <p:txBody>
          <a:bodyPr/>
          <a:lstStyle/>
          <a:p>
            <a:endParaRPr lang="en-US" dirty="0">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05995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29546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solidFill>
                  <a:srgbClr val="595959"/>
                </a:solidFill>
              </a:rPr>
              <a:pPr/>
              <a:t>4/24/2019</a:t>
            </a:fld>
            <a:endParaRPr lang="en-US" dirty="0">
              <a:solidFill>
                <a:srgbClr val="595959"/>
              </a:solidFill>
            </a:endParaRPr>
          </a:p>
        </p:txBody>
      </p:sp>
      <p:sp>
        <p:nvSpPr>
          <p:cNvPr id="6" name="Footer Placeholder 5"/>
          <p:cNvSpPr>
            <a:spLocks noGrp="1"/>
          </p:cNvSpPr>
          <p:nvPr>
            <p:ph type="ftr" sz="quarter" idx="11"/>
          </p:nvPr>
        </p:nvSpPr>
        <p:spPr/>
        <p:txBody>
          <a:bodyPr/>
          <a:lstStyle/>
          <a:p>
            <a:endParaRPr lang="en-US">
              <a:solidFill>
                <a:srgbClr val="595959"/>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0442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solidFill>
                  <a:srgbClr val="595959"/>
                </a:solidFill>
              </a:rPr>
              <a:pPr/>
              <a:t>4/24/2019</a:t>
            </a:fld>
            <a:endParaRPr lang="en-US" dirty="0">
              <a:solidFill>
                <a:srgbClr val="595959"/>
              </a:solidFill>
            </a:endParaRPr>
          </a:p>
        </p:txBody>
      </p:sp>
      <p:sp>
        <p:nvSpPr>
          <p:cNvPr id="8" name="Footer Placeholder 7"/>
          <p:cNvSpPr>
            <a:spLocks noGrp="1"/>
          </p:cNvSpPr>
          <p:nvPr>
            <p:ph type="ftr" sz="quarter" idx="11"/>
          </p:nvPr>
        </p:nvSpPr>
        <p:spPr/>
        <p:txBody>
          <a:bodyPr/>
          <a:lstStyle/>
          <a:p>
            <a:endParaRPr lang="en-US">
              <a:solidFill>
                <a:srgbClr val="595959"/>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12843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solidFill>
                  <a:srgbClr val="595959"/>
                </a:solidFill>
              </a:rPr>
              <a:pPr/>
              <a:t>4/24/2019</a:t>
            </a:fld>
            <a:endParaRPr lang="en-US" dirty="0">
              <a:solidFill>
                <a:srgbClr val="595959"/>
              </a:solidFill>
            </a:endParaRPr>
          </a:p>
        </p:txBody>
      </p:sp>
      <p:sp>
        <p:nvSpPr>
          <p:cNvPr id="4" name="Footer Placeholder 3"/>
          <p:cNvSpPr>
            <a:spLocks noGrp="1"/>
          </p:cNvSpPr>
          <p:nvPr>
            <p:ph type="ftr" sz="quarter" idx="11"/>
          </p:nvPr>
        </p:nvSpPr>
        <p:spPr/>
        <p:txBody>
          <a:bodyPr/>
          <a:lstStyle/>
          <a:p>
            <a:endParaRPr lang="en-US">
              <a:solidFill>
                <a:srgbClr val="595959"/>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39302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wo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xmlns=""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xmlns=""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xmlns=""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xmlns=""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eform: Shape 37">
            <a:extLst>
              <a:ext uri="{FF2B5EF4-FFF2-40B4-BE49-F238E27FC236}">
                <a16:creationId xmlns:a16="http://schemas.microsoft.com/office/drawing/2014/main" xmlns=""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0" name="Picture Placeholder 39">
            <a:extLst>
              <a:ext uri="{FF2B5EF4-FFF2-40B4-BE49-F238E27FC236}">
                <a16:creationId xmlns:a16="http://schemas.microsoft.com/office/drawing/2014/main" xmlns=""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xmlns=""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xmlns=""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xmlns=""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xmlns=""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Arial" panose="020B0604020202020204" pitchFamily="34" charset="0"/>
                <a:cs typeface="Arial" panose="020B0604020202020204" pitchFamily="34" charset="0"/>
              </a:defRPr>
            </a:lvl1pPr>
          </a:lstStyle>
          <a:p>
            <a:fld id="{DCB4E619-4CA9-4A22-920F-20396BF50470}" type="slidenum">
              <a:rPr lang="en-US" noProof="0" smtClean="0"/>
              <a:pPr/>
              <a:t>‹#›</a:t>
            </a:fld>
            <a:endParaRPr lang="en-US" noProof="0" dirty="0"/>
          </a:p>
        </p:txBody>
      </p:sp>
      <p:sp>
        <p:nvSpPr>
          <p:cNvPr id="28" name="Text Placeholder 18">
            <a:extLst>
              <a:ext uri="{FF2B5EF4-FFF2-40B4-BE49-F238E27FC236}">
                <a16:creationId xmlns:a16="http://schemas.microsoft.com/office/drawing/2014/main" xmlns=""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smtClean="0"/>
              <a:t>Click to edit Master text styles</a:t>
            </a:r>
          </a:p>
        </p:txBody>
      </p:sp>
      <p:sp>
        <p:nvSpPr>
          <p:cNvPr id="29" name="Text Placeholder 18">
            <a:extLst>
              <a:ext uri="{FF2B5EF4-FFF2-40B4-BE49-F238E27FC236}">
                <a16:creationId xmlns:a16="http://schemas.microsoft.com/office/drawing/2014/main" xmlns=""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smtClean="0"/>
              <a:t>Click to edit Master text styles</a:t>
            </a:r>
          </a:p>
        </p:txBody>
      </p:sp>
      <p:cxnSp>
        <p:nvCxnSpPr>
          <p:cNvPr id="30" name="Straight Connector 29">
            <a:extLst>
              <a:ext uri="{FF2B5EF4-FFF2-40B4-BE49-F238E27FC236}">
                <a16:creationId xmlns:a16="http://schemas.microsoft.com/office/drawing/2014/main" xmlns=""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6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solidFill>
                  <a:srgbClr val="595959"/>
                </a:solidFill>
              </a:rPr>
              <a:pPr/>
              <a:t>4/24/2019</a:t>
            </a:fld>
            <a:endParaRPr lang="en-US">
              <a:solidFill>
                <a:srgbClr val="595959"/>
              </a:solidFill>
            </a:endParaRPr>
          </a:p>
        </p:txBody>
      </p:sp>
      <p:sp>
        <p:nvSpPr>
          <p:cNvPr id="3" name="Footer Placeholder 2"/>
          <p:cNvSpPr>
            <a:spLocks noGrp="1"/>
          </p:cNvSpPr>
          <p:nvPr>
            <p:ph type="ftr" sz="quarter" idx="11"/>
          </p:nvPr>
        </p:nvSpPr>
        <p:spPr/>
        <p:txBody>
          <a:bodyPr/>
          <a:lstStyle/>
          <a:p>
            <a:endParaRPr lang="en-US">
              <a:solidFill>
                <a:srgbClr val="595959"/>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5702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solidFill>
                  <a:srgbClr val="595959"/>
                </a:solidFill>
              </a:rPr>
              <a:pPr/>
              <a:t>4/24/2019</a:t>
            </a:fld>
            <a:endParaRPr lang="en-US">
              <a:solidFill>
                <a:srgbClr val="595959"/>
              </a:solidFill>
            </a:endParaRPr>
          </a:p>
        </p:txBody>
      </p:sp>
      <p:sp>
        <p:nvSpPr>
          <p:cNvPr id="6" name="Footer Placeholder 5"/>
          <p:cNvSpPr>
            <a:spLocks noGrp="1"/>
          </p:cNvSpPr>
          <p:nvPr>
            <p:ph type="ftr" sz="quarter" idx="11"/>
          </p:nvPr>
        </p:nvSpPr>
        <p:spPr/>
        <p:txBody>
          <a:bodyPr/>
          <a:lstStyle/>
          <a:p>
            <a:endParaRPr lang="en-US">
              <a:solidFill>
                <a:srgbClr val="595959"/>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9668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01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4/24/2019</a:t>
            </a:fld>
            <a:endParaRPr lang="en-US">
              <a:solidFill>
                <a:srgbClr val="595959"/>
              </a:solidFill>
            </a:endParaRPr>
          </a:p>
        </p:txBody>
      </p:sp>
      <p:sp>
        <p:nvSpPr>
          <p:cNvPr id="5" name="Footer Placeholder 4"/>
          <p:cNvSpPr>
            <a:spLocks noGrp="1"/>
          </p:cNvSpPr>
          <p:nvPr>
            <p:ph type="ftr" sz="quarter" idx="11"/>
          </p:nvPr>
        </p:nvSpPr>
        <p:spPr/>
        <p:txBody>
          <a:bodyPr/>
          <a:lstStyle/>
          <a:p>
            <a:endParaRPr lang="en-US">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413058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solidFill>
                  <a:srgbClr val="595959"/>
                </a:solidFill>
              </a:rPr>
              <a:pPr/>
              <a:t>4/24/2019</a:t>
            </a:fld>
            <a:endParaRPr lang="en-US">
              <a:solidFill>
                <a:srgbClr val="595959"/>
              </a:solidFill>
            </a:endParaRPr>
          </a:p>
        </p:txBody>
      </p:sp>
      <p:sp>
        <p:nvSpPr>
          <p:cNvPr id="5" name="Footer Placeholder 4"/>
          <p:cNvSpPr>
            <a:spLocks noGrp="1"/>
          </p:cNvSpPr>
          <p:nvPr>
            <p:ph type="ftr" sz="quarter" idx="11"/>
          </p:nvPr>
        </p:nvSpPr>
        <p:spPr/>
        <p:txBody>
          <a:bodyPr/>
          <a:lstStyle/>
          <a:p>
            <a:endParaRPr lang="en-US">
              <a:solidFill>
                <a:srgbClr val="595959"/>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82041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Buttons Grow and Turn on Path">
    <p:bg>
      <p:bgPr>
        <a:gradFill rotWithShape="1">
          <a:gsLst>
            <a:gs pos="0">
              <a:srgbClr val="FFFFFF"/>
            </a:gs>
            <a:gs pos="100000">
              <a:srgbClr val="D9D9D9"/>
            </a:gs>
          </a:gsLst>
          <a:lin ang="13500000" scaled="0"/>
        </a:gradFill>
        <a:effectLst/>
      </p:bgPr>
    </p:bg>
    <p:spTree>
      <p:nvGrpSpPr>
        <p:cNvPr id="1" name=""/>
        <p:cNvGrpSpPr/>
        <p:nvPr/>
      </p:nvGrpSpPr>
      <p:grpSpPr>
        <a:xfrm>
          <a:off x="0" y="0"/>
          <a:ext cx="0" cy="0"/>
          <a:chOff x="0" y="0"/>
          <a:chExt cx="0" cy="0"/>
        </a:xfrm>
      </p:grpSpPr>
      <p:sp>
        <p:nvSpPr>
          <p:cNvPr id="9" name="Freeform 8"/>
          <p:cNvSpPr/>
          <p:nvPr userDrawn="1"/>
        </p:nvSpPr>
        <p:spPr>
          <a:xfrm>
            <a:off x="-1" y="0"/>
            <a:ext cx="5227675"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rgbClr val="FFFFFF"/>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 name="Date Placeholder 2"/>
          <p:cNvSpPr>
            <a:spLocks noGrp="1"/>
          </p:cNvSpPr>
          <p:nvPr>
            <p:ph type="dt" sz="half" idx="10"/>
          </p:nvPr>
        </p:nvSpPr>
        <p:spPr/>
        <p:txBody>
          <a:bodyPr/>
          <a:lstStyle/>
          <a:p>
            <a:fld id="{ACE966E8-DCA0-42DE-A10D-4868BED75878}" type="datetimeFigureOut">
              <a:rPr lang="en-US" smtClean="0">
                <a:solidFill>
                  <a:srgbClr val="595959"/>
                </a:solidFill>
              </a:rPr>
              <a:pPr/>
              <a:t>4/24/2019</a:t>
            </a:fld>
            <a:endParaRPr lang="en-US">
              <a:solidFill>
                <a:srgbClr val="595959"/>
              </a:solidFill>
            </a:endParaRPr>
          </a:p>
        </p:txBody>
      </p:sp>
      <p:sp>
        <p:nvSpPr>
          <p:cNvPr id="4" name="Footer Placeholder 3"/>
          <p:cNvSpPr>
            <a:spLocks noGrp="1"/>
          </p:cNvSpPr>
          <p:nvPr>
            <p:ph type="ftr" sz="quarter" idx="11"/>
          </p:nvPr>
        </p:nvSpPr>
        <p:spPr/>
        <p:txBody>
          <a:bodyPr/>
          <a:lstStyle/>
          <a:p>
            <a:endParaRPr lang="en-US">
              <a:solidFill>
                <a:srgbClr val="595959"/>
              </a:solidFill>
            </a:endParaRPr>
          </a:p>
        </p:txBody>
      </p:sp>
      <p:sp>
        <p:nvSpPr>
          <p:cNvPr id="5" name="Slide Number Placeholder 4"/>
          <p:cNvSpPr>
            <a:spLocks noGrp="1"/>
          </p:cNvSpPr>
          <p:nvPr>
            <p:ph type="sldNum" sz="quarter" idx="12"/>
          </p:nvPr>
        </p:nvSpPr>
        <p:spPr/>
        <p:txBody>
          <a:bodyPr/>
          <a:lstStyle/>
          <a:p>
            <a:fld id="{83CF7DFB-4023-4036-BB09-7E1973D8C318}" type="slidenum">
              <a:rPr lang="en-US" smtClean="0">
                <a:solidFill>
                  <a:srgbClr val="595959"/>
                </a:solidFill>
              </a:rPr>
              <a:pPr/>
              <a:t>‹#›</a:t>
            </a:fld>
            <a:endParaRPr lang="en-US">
              <a:solidFill>
                <a:srgbClr val="595959"/>
              </a:solidFill>
            </a:endParaRPr>
          </a:p>
        </p:txBody>
      </p:sp>
      <p:sp>
        <p:nvSpPr>
          <p:cNvPr id="8" name="Text Placeholder 1"/>
          <p:cNvSpPr>
            <a:spLocks noGrp="1"/>
          </p:cNvSpPr>
          <p:nvPr>
            <p:ph type="body" sz="quarter" idx="14"/>
          </p:nvPr>
        </p:nvSpPr>
        <p:spPr>
          <a:xfrm>
            <a:off x="2961952" y="838200"/>
            <a:ext cx="6017525"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smtClean="0"/>
              <a:t>Click to edit Master text styles</a:t>
            </a:r>
          </a:p>
        </p:txBody>
      </p:sp>
      <p:sp>
        <p:nvSpPr>
          <p:cNvPr id="7" name="Picture Placeholder 6"/>
          <p:cNvSpPr>
            <a:spLocks noGrp="1" noChangeAspect="1"/>
          </p:cNvSpPr>
          <p:nvPr>
            <p:ph type="pic" sz="quarter" idx="13" hasCustomPrompt="1"/>
          </p:nvPr>
        </p:nvSpPr>
        <p:spPr>
          <a:xfrm>
            <a:off x="1494606" y="609600"/>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smtClean="0"/>
              <a:t>Picture</a:t>
            </a:r>
            <a:endParaRPr lang="en-US" dirty="0"/>
          </a:p>
        </p:txBody>
      </p:sp>
      <p:sp>
        <p:nvSpPr>
          <p:cNvPr id="10" name="Text Placeholder 1"/>
          <p:cNvSpPr>
            <a:spLocks noGrp="1"/>
          </p:cNvSpPr>
          <p:nvPr>
            <p:ph type="body" sz="quarter" idx="15"/>
          </p:nvPr>
        </p:nvSpPr>
        <p:spPr>
          <a:xfrm>
            <a:off x="4215384" y="2057400"/>
            <a:ext cx="6016752"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smtClean="0"/>
              <a:t>Click to edit Master text styles</a:t>
            </a:r>
          </a:p>
        </p:txBody>
      </p:sp>
      <p:sp>
        <p:nvSpPr>
          <p:cNvPr id="11" name="Picture Placeholder 6"/>
          <p:cNvSpPr>
            <a:spLocks noGrp="1" noChangeAspect="1"/>
          </p:cNvSpPr>
          <p:nvPr>
            <p:ph type="pic" sz="quarter" idx="16" hasCustomPrompt="1"/>
          </p:nvPr>
        </p:nvSpPr>
        <p:spPr>
          <a:xfrm>
            <a:off x="2756261" y="1828800"/>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smtClean="0"/>
              <a:t>Picture</a:t>
            </a:r>
            <a:endParaRPr lang="en-US" dirty="0"/>
          </a:p>
        </p:txBody>
      </p:sp>
      <p:sp>
        <p:nvSpPr>
          <p:cNvPr id="12" name="Text Placeholder 1"/>
          <p:cNvSpPr>
            <a:spLocks noGrp="1"/>
          </p:cNvSpPr>
          <p:nvPr>
            <p:ph type="body" sz="quarter" idx="17"/>
          </p:nvPr>
        </p:nvSpPr>
        <p:spPr>
          <a:xfrm>
            <a:off x="5047488" y="3352800"/>
            <a:ext cx="6016752"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smtClean="0"/>
              <a:t>Click to edit Master text styles</a:t>
            </a:r>
          </a:p>
        </p:txBody>
      </p:sp>
      <p:sp>
        <p:nvSpPr>
          <p:cNvPr id="13" name="Picture Placeholder 6"/>
          <p:cNvSpPr>
            <a:spLocks noGrp="1" noChangeAspect="1"/>
          </p:cNvSpPr>
          <p:nvPr>
            <p:ph type="pic" sz="quarter" idx="18" hasCustomPrompt="1"/>
          </p:nvPr>
        </p:nvSpPr>
        <p:spPr>
          <a:xfrm>
            <a:off x="3581400" y="3200400"/>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smtClean="0"/>
              <a:t>Picture</a:t>
            </a:r>
            <a:endParaRPr lang="en-US" dirty="0"/>
          </a:p>
        </p:txBody>
      </p:sp>
      <p:sp>
        <p:nvSpPr>
          <p:cNvPr id="14" name="Text Placeholder 1"/>
          <p:cNvSpPr>
            <a:spLocks noGrp="1"/>
          </p:cNvSpPr>
          <p:nvPr>
            <p:ph type="body" sz="quarter" idx="19"/>
          </p:nvPr>
        </p:nvSpPr>
        <p:spPr>
          <a:xfrm>
            <a:off x="5806440" y="4846320"/>
            <a:ext cx="6016752" cy="430887"/>
          </a:xfrm>
        </p:spPr>
        <p:txBody>
          <a:bodyPr anchor="ctr">
            <a:noAutofit/>
          </a:bodyPr>
          <a:lstStyle>
            <a:lvl1pPr marL="0" indent="0">
              <a:lnSpc>
                <a:spcPct val="100000"/>
              </a:lnSpc>
              <a:spcBef>
                <a:spcPts val="0"/>
              </a:spcBef>
              <a:buNone/>
              <a:defRPr sz="2200">
                <a:solidFill>
                  <a:srgbClr val="7F7F7F"/>
                </a:solidFill>
              </a:defRPr>
            </a:lvl1pPr>
            <a:lvl2pPr marL="0" indent="0">
              <a:lnSpc>
                <a:spcPct val="100000"/>
              </a:lnSpc>
              <a:spcBef>
                <a:spcPts val="0"/>
              </a:spcBef>
              <a:buNone/>
              <a:defRPr sz="2200">
                <a:solidFill>
                  <a:srgbClr val="7F7F7F"/>
                </a:solidFill>
              </a:defRPr>
            </a:lvl2pPr>
            <a:lvl3pPr marL="0" indent="0">
              <a:lnSpc>
                <a:spcPct val="100000"/>
              </a:lnSpc>
              <a:spcBef>
                <a:spcPts val="0"/>
              </a:spcBef>
              <a:buNone/>
              <a:defRPr sz="2200">
                <a:solidFill>
                  <a:srgbClr val="7F7F7F"/>
                </a:solidFill>
              </a:defRPr>
            </a:lvl3pPr>
            <a:lvl4pPr marL="0" indent="0">
              <a:lnSpc>
                <a:spcPct val="100000"/>
              </a:lnSpc>
              <a:spcBef>
                <a:spcPts val="0"/>
              </a:spcBef>
              <a:buNone/>
              <a:defRPr sz="2200">
                <a:solidFill>
                  <a:srgbClr val="7F7F7F"/>
                </a:solidFill>
              </a:defRPr>
            </a:lvl4pPr>
            <a:lvl5pPr marL="0" indent="0">
              <a:lnSpc>
                <a:spcPct val="100000"/>
              </a:lnSpc>
              <a:spcBef>
                <a:spcPts val="0"/>
              </a:spcBef>
              <a:buNone/>
              <a:defRPr sz="2200">
                <a:solidFill>
                  <a:srgbClr val="7F7F7F"/>
                </a:solidFill>
              </a:defRPr>
            </a:lvl5pPr>
            <a:lvl6pPr marL="0" indent="0">
              <a:lnSpc>
                <a:spcPct val="100000"/>
              </a:lnSpc>
              <a:spcBef>
                <a:spcPts val="0"/>
              </a:spcBef>
              <a:buNone/>
              <a:defRPr sz="2200">
                <a:solidFill>
                  <a:srgbClr val="7F7F7F"/>
                </a:solidFill>
              </a:defRPr>
            </a:lvl6pPr>
            <a:lvl7pPr marL="0" indent="0">
              <a:lnSpc>
                <a:spcPct val="100000"/>
              </a:lnSpc>
              <a:spcBef>
                <a:spcPts val="0"/>
              </a:spcBef>
              <a:buNone/>
              <a:defRPr sz="2200">
                <a:solidFill>
                  <a:srgbClr val="7F7F7F"/>
                </a:solidFill>
              </a:defRPr>
            </a:lvl7pPr>
            <a:lvl8pPr marL="0" indent="0">
              <a:lnSpc>
                <a:spcPct val="100000"/>
              </a:lnSpc>
              <a:spcBef>
                <a:spcPts val="0"/>
              </a:spcBef>
              <a:buNone/>
              <a:defRPr sz="2200">
                <a:solidFill>
                  <a:srgbClr val="7F7F7F"/>
                </a:solidFill>
              </a:defRPr>
            </a:lvl8pPr>
            <a:lvl9pPr marL="0" indent="0">
              <a:lnSpc>
                <a:spcPct val="100000"/>
              </a:lnSpc>
              <a:spcBef>
                <a:spcPts val="0"/>
              </a:spcBef>
              <a:buNone/>
              <a:defRPr sz="2200">
                <a:solidFill>
                  <a:srgbClr val="7F7F7F"/>
                </a:solidFill>
              </a:defRPr>
            </a:lvl9pPr>
          </a:lstStyle>
          <a:p>
            <a:pPr lvl="0"/>
            <a:r>
              <a:rPr lang="en-US" smtClean="0"/>
              <a:t>Click to edit Master text styles</a:t>
            </a:r>
          </a:p>
        </p:txBody>
      </p:sp>
      <p:sp>
        <p:nvSpPr>
          <p:cNvPr id="15" name="Picture Placeholder 6"/>
          <p:cNvSpPr>
            <a:spLocks noGrp="1" noChangeAspect="1"/>
          </p:cNvSpPr>
          <p:nvPr>
            <p:ph type="pic" sz="quarter" idx="20" hasCustomPrompt="1"/>
          </p:nvPr>
        </p:nvSpPr>
        <p:spPr>
          <a:xfrm>
            <a:off x="4341220" y="4690872"/>
            <a:ext cx="1097280" cy="109728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txBody>
          <a:bodyPr>
            <a:normAutofit/>
          </a:bodyPr>
          <a:lstStyle>
            <a:lvl1pPr marL="0" indent="0" algn="ctr">
              <a:buFont typeface="Arial" panose="020B0604020202020204" pitchFamily="34" charset="0"/>
              <a:buNone/>
              <a:defRPr sz="1200"/>
            </a:lvl1pPr>
          </a:lstStyle>
          <a:p>
            <a:r>
              <a:rPr lang="en-US" dirty="0" smtClean="0"/>
              <a:t>Picture</a:t>
            </a:r>
            <a:endParaRPr lang="en-US" dirty="0"/>
          </a:p>
        </p:txBody>
      </p:sp>
      <p:sp>
        <p:nvSpPr>
          <p:cNvPr id="16" name="Instructions"/>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To change a sample image, select a picture and delete it. Now click the Pictures icon in each placeholder to insert your own images.</a:t>
            </a:r>
          </a:p>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a:spcBef>
                <a:spcPts val="600"/>
              </a:spcBef>
              <a:defRPr/>
            </a:pPr>
            <a:r>
              <a:rPr lang="en-US" sz="1500" dirty="0" smtClean="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val="64016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0" presetClass="path" presetSubtype="0" accel="50000" decel="50000" fill="hold" grpId="1" nodeType="withEffect">
                                  <p:stCondLst>
                                    <p:cond delay="0"/>
                                  </p:stCondLst>
                                  <p:childTnLst>
                                    <p:animMotion origin="layout" path="M 1.875E-6 2.77556E-17 C 0.08333 0.12338 0.12409 0.20185 0.17031 0.35532 C 0.21771 0.51736 0.26002 0.8213 0.28515 0.97199 " pathEditMode="relative" rAng="0" ptsTypes="AAA">
                                      <p:cBhvr>
                                        <p:cTn id="12" dur="1000" spd="-100000" fill="hold"/>
                                        <p:tgtEl>
                                          <p:spTgt spid="7"/>
                                        </p:tgtEl>
                                        <p:attrNameLst>
                                          <p:attrName>ppt_x</p:attrName>
                                          <p:attrName>ppt_y</p:attrName>
                                        </p:attrNameLst>
                                      </p:cBhvr>
                                      <p:rCtr x="14258" y="48588"/>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0" presetClass="path" presetSubtype="0" accel="50000" decel="50000" fill="hold" grpId="1" nodeType="withEffect">
                                  <p:stCondLst>
                                    <p:cond delay="0"/>
                                  </p:stCondLst>
                                  <p:childTnLst>
                                    <p:animMotion origin="layout" path="M -3.54167E-6 2.22222E-6 C 0.0487 0.10208 0.07266 0.16713 0.09987 0.29444 C 0.12774 0.4287 0.15248 0.68078 0.16732 0.80602 " pathEditMode="relative" rAng="0" ptsTypes="AAA">
                                      <p:cBhvr>
                                        <p:cTn id="25" dur="1000" spd="-100000" fill="hold"/>
                                        <p:tgtEl>
                                          <p:spTgt spid="11"/>
                                        </p:tgtEl>
                                        <p:attrNameLst>
                                          <p:attrName>ppt_x</p:attrName>
                                          <p:attrName>ppt_y</p:attrName>
                                        </p:attrNameLst>
                                      </p:cBhvr>
                                      <p:rCtr x="8359" y="40301"/>
                                    </p:animMotion>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par>
                          <p:cTn id="30" fill="hold">
                            <p:stCondLst>
                              <p:cond delay="4000"/>
                            </p:stCondLst>
                            <p:childTnLst>
                              <p:par>
                                <p:cTn id="31" presetID="3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0" presetClass="path" presetSubtype="0" accel="50000" decel="50000" fill="hold" grpId="1" nodeType="withEffect">
                                  <p:stCondLst>
                                    <p:cond delay="0"/>
                                  </p:stCondLst>
                                  <p:childTnLst>
                                    <p:animMotion origin="layout" path="M -1.875E-6 2.22222E-6 C 0.02891 0.07592 0.0431 0.1243 0.05938 0.21921 C 0.07591 0.31921 0.09063 0.50694 0.09961 0.60023 " pathEditMode="relative" rAng="0" ptsTypes="AAA">
                                      <p:cBhvr>
                                        <p:cTn id="38" dur="1000" spd="-100000" fill="hold"/>
                                        <p:tgtEl>
                                          <p:spTgt spid="13"/>
                                        </p:tgtEl>
                                        <p:attrNameLst>
                                          <p:attrName>ppt_x</p:attrName>
                                          <p:attrName>ppt_y</p:attrName>
                                        </p:attrNameLst>
                                      </p:cBhvr>
                                      <p:rCtr x="4974" y="30000"/>
                                    </p:animMotion>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par>
                                <p:cTn id="50" presetID="0" presetClass="path" presetSubtype="0" accel="50000" decel="50000" fill="hold" grpId="1" nodeType="withEffect">
                                  <p:stCondLst>
                                    <p:cond delay="0"/>
                                  </p:stCondLst>
                                  <p:childTnLst>
                                    <p:animMotion origin="layout" path="M 3.68629E-18 1.11111E-6 C 0.01107 0.05 0.01641 0.08194 0.02266 0.14491 C 0.0293 0.21134 0.03503 0.33565 0.0388 0.39768 " pathEditMode="relative" rAng="0" ptsTypes="AAA">
                                      <p:cBhvr>
                                        <p:cTn id="51" dur="1000" spd="-100000" fill="hold"/>
                                        <p:tgtEl>
                                          <p:spTgt spid="15"/>
                                        </p:tgtEl>
                                        <p:attrNameLst>
                                          <p:attrName>ppt_x</p:attrName>
                                          <p:attrName>ppt_y</p:attrName>
                                        </p:attrNameLst>
                                      </p:cBhvr>
                                      <p:rCtr x="1940" y="19884"/>
                                    </p:animMotion>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1" grpId="0"/>
      <p:bldP spid="11" grpId="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p:bldP spid="13" grpId="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P spid="15" grpId="0"/>
      <p:bldP spid="15" grpId="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3431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86834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0527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9641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Two Content 2">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xmlns=""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xmlns=""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xmlns=""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xmlns=""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xmlns=""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xmlns=""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xmlns=""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xmlns=""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Freeform: Shape 39">
            <a:extLst>
              <a:ext uri="{FF2B5EF4-FFF2-40B4-BE49-F238E27FC236}">
                <a16:creationId xmlns:a16="http://schemas.microsoft.com/office/drawing/2014/main" xmlns="" id="{477C6A0E-9AD9-4DAE-A8F9-47352997DD40}"/>
              </a:ext>
            </a:extLst>
          </p:cNvPr>
          <p:cNvSpPr/>
          <p:nvPr/>
        </p:nvSpPr>
        <p:spPr>
          <a:xfrm>
            <a:off x="1" y="1"/>
            <a:ext cx="4779963" cy="6413064"/>
          </a:xfrm>
          <a:custGeom>
            <a:avLst/>
            <a:gdLst>
              <a:gd name="connsiteX0" fmla="*/ 0 w 4779963"/>
              <a:gd name="connsiteY0" fmla="*/ 0 h 6413064"/>
              <a:gd name="connsiteX1" fmla="*/ 3376100 w 4779963"/>
              <a:gd name="connsiteY1" fmla="*/ 0 h 6413064"/>
              <a:gd name="connsiteX2" fmla="*/ 3478394 w 4779963"/>
              <a:gd name="connsiteY2" fmla="*/ 76494 h 6413064"/>
              <a:gd name="connsiteX3" fmla="*/ 4779963 w 4779963"/>
              <a:gd name="connsiteY3" fmla="*/ 2836412 h 6413064"/>
              <a:gd name="connsiteX4" fmla="*/ 1203311 w 4779963"/>
              <a:gd name="connsiteY4" fmla="*/ 6413064 h 6413064"/>
              <a:gd name="connsiteX5" fmla="*/ 139724 w 4779963"/>
              <a:gd name="connsiteY5" fmla="*/ 6252265 h 6413064"/>
              <a:gd name="connsiteX6" fmla="*/ 0 w 4779963"/>
              <a:gd name="connsiteY6" fmla="*/ 6201125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3" h="6413064">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2" name="Picture Placeholder 41">
            <a:extLst>
              <a:ext uri="{FF2B5EF4-FFF2-40B4-BE49-F238E27FC236}">
                <a16:creationId xmlns:a16="http://schemas.microsoft.com/office/drawing/2014/main" xmlns="" id="{48E37E15-2CF4-46CD-A97E-2366CDF20E89}"/>
              </a:ext>
            </a:extLst>
          </p:cNvPr>
          <p:cNvSpPr>
            <a:spLocks noGrp="1"/>
          </p:cNvSpPr>
          <p:nvPr userDrawn="1">
            <p:ph type="pic" sz="quarter" idx="14" hasCustomPrompt="1"/>
          </p:nvPr>
        </p:nvSpPr>
        <p:spPr>
          <a:xfrm>
            <a:off x="-2" y="1"/>
            <a:ext cx="4546213" cy="6179312"/>
          </a:xfrm>
          <a:custGeom>
            <a:avLst/>
            <a:gdLst>
              <a:gd name="connsiteX0" fmla="*/ 0 w 4546213"/>
              <a:gd name="connsiteY0" fmla="*/ 0 h 6179312"/>
              <a:gd name="connsiteX1" fmla="*/ 2966307 w 4546213"/>
              <a:gd name="connsiteY1" fmla="*/ 0 h 6179312"/>
              <a:gd name="connsiteX2" fmla="*/ 3072361 w 4546213"/>
              <a:gd name="connsiteY2" fmla="*/ 64429 h 6179312"/>
              <a:gd name="connsiteX3" fmla="*/ 4546213 w 4546213"/>
              <a:gd name="connsiteY3" fmla="*/ 2836413 h 6179312"/>
              <a:gd name="connsiteX4" fmla="*/ 1203314 w 4546213"/>
              <a:gd name="connsiteY4" fmla="*/ 6179312 h 6179312"/>
              <a:gd name="connsiteX5" fmla="*/ 209238 w 4546213"/>
              <a:gd name="connsiteY5" fmla="*/ 6029022 h 6179312"/>
              <a:gd name="connsiteX6" fmla="*/ 0 w 4546213"/>
              <a:gd name="connsiteY6" fmla="*/ 5952440 h 617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3" h="6179312">
                <a:moveTo>
                  <a:pt x="0" y="0"/>
                </a:moveTo>
                <a:lnTo>
                  <a:pt x="2966307" y="0"/>
                </a:lnTo>
                <a:lnTo>
                  <a:pt x="3072361" y="64429"/>
                </a:lnTo>
                <a:cubicBezTo>
                  <a:pt x="3961578" y="665172"/>
                  <a:pt x="4546213" y="1682518"/>
                  <a:pt x="4546213" y="2836413"/>
                </a:cubicBezTo>
                <a:cubicBezTo>
                  <a:pt x="4546213" y="4682645"/>
                  <a:pt x="3049546" y="6179312"/>
                  <a:pt x="1203314" y="6179312"/>
                </a:cubicBezTo>
                <a:cubicBezTo>
                  <a:pt x="857146" y="6179312"/>
                  <a:pt x="523266" y="6126695"/>
                  <a:pt x="209238" y="6029022"/>
                </a:cubicBezTo>
                <a:lnTo>
                  <a:pt x="0" y="5952440"/>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xmlns=""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xmlns=""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xmlns=""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xmlns=""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sp>
        <p:nvSpPr>
          <p:cNvPr id="28" name="Text Placeholder 18">
            <a:extLst>
              <a:ext uri="{FF2B5EF4-FFF2-40B4-BE49-F238E27FC236}">
                <a16:creationId xmlns:a16="http://schemas.microsoft.com/office/drawing/2014/main" xmlns=""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smtClean="0"/>
              <a:t>Click to edit Master text styles</a:t>
            </a:r>
          </a:p>
        </p:txBody>
      </p:sp>
      <p:sp>
        <p:nvSpPr>
          <p:cNvPr id="29" name="Text Placeholder 18">
            <a:extLst>
              <a:ext uri="{FF2B5EF4-FFF2-40B4-BE49-F238E27FC236}">
                <a16:creationId xmlns:a16="http://schemas.microsoft.com/office/drawing/2014/main" xmlns=""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smtClean="0"/>
              <a:t>Click to edit Master text styles</a:t>
            </a:r>
          </a:p>
        </p:txBody>
      </p:sp>
      <p:cxnSp>
        <p:nvCxnSpPr>
          <p:cNvPr id="34" name="Straight Connector 33">
            <a:extLst>
              <a:ext uri="{FF2B5EF4-FFF2-40B4-BE49-F238E27FC236}">
                <a16:creationId xmlns:a16="http://schemas.microsoft.com/office/drawing/2014/main" xmlns=""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18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3261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5632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327595810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smtClean="0"/>
              <a:t>Subtitle</a:t>
            </a:r>
            <a:endParaRPr lang="en-US"/>
          </a:p>
        </p:txBody>
      </p:sp>
    </p:spTree>
    <p:extLst>
      <p:ext uri="{BB962C8B-B14F-4D97-AF65-F5344CB8AC3E}">
        <p14:creationId xmlns:p14="http://schemas.microsoft.com/office/powerpoint/2010/main" val="352719546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14821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8606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62788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02168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22492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smtClean="0"/>
              <a:t>Subtitle</a:t>
            </a:r>
            <a:endParaRPr lang="en-US"/>
          </a:p>
        </p:txBody>
      </p:sp>
    </p:spTree>
    <p:extLst>
      <p:ext uri="{BB962C8B-B14F-4D97-AF65-F5344CB8AC3E}">
        <p14:creationId xmlns:p14="http://schemas.microsoft.com/office/powerpoint/2010/main" val="26755409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xmlns=""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xmlns=""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xmlns=""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xmlns=""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eform: Shape 37">
            <a:extLst>
              <a:ext uri="{FF2B5EF4-FFF2-40B4-BE49-F238E27FC236}">
                <a16:creationId xmlns:a16="http://schemas.microsoft.com/office/drawing/2014/main" xmlns=""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0" name="Picture Placeholder 39">
            <a:extLst>
              <a:ext uri="{FF2B5EF4-FFF2-40B4-BE49-F238E27FC236}">
                <a16:creationId xmlns:a16="http://schemas.microsoft.com/office/drawing/2014/main" xmlns=""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xmlns=""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xmlns=""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xmlns=""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xmlns=""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0" name="Straight Connector 29">
            <a:extLst>
              <a:ext uri="{FF2B5EF4-FFF2-40B4-BE49-F238E27FC236}">
                <a16:creationId xmlns:a16="http://schemas.microsoft.com/office/drawing/2014/main" xmlns=""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593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204E2B0-FEF2-4C8F-90A4-46C9D72643E3}" type="datetime1">
              <a:rPr lang="en-US" smtClean="0">
                <a:solidFill>
                  <a:srgbClr val="000000">
                    <a:tint val="75000"/>
                  </a:srgbClr>
                </a:solidFill>
              </a:rPr>
              <a:pPr/>
              <a:t>4/24/2019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SlideModel.com</a:t>
            </a:r>
            <a:endParaRPr lang="en-US">
              <a:solidFill>
                <a:srgbClr val="000000">
                  <a:tint val="75000"/>
                </a:srgbClr>
              </a:solidFill>
            </a:endParaRPr>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a:solidFill>
                  <a:srgbClr val="FFFFFF"/>
                </a:solidFill>
              </a:rPr>
              <a:pPr/>
              <a:t>‹#›</a:t>
            </a:fld>
            <a:endParaRPr lang="es-UY" dirty="0">
              <a:solidFill>
                <a:srgbClr val="FFFFFF"/>
              </a:solidFill>
            </a:endParaRPr>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smtClean="0"/>
              <a:t>Breadcrumb 1 &gt; Breadcrumb 2</a:t>
            </a:r>
            <a:endParaRPr lang="es-UY" dirty="0"/>
          </a:p>
        </p:txBody>
      </p:sp>
    </p:spTree>
    <p:extLst>
      <p:ext uri="{BB962C8B-B14F-4D97-AF65-F5344CB8AC3E}">
        <p14:creationId xmlns:p14="http://schemas.microsoft.com/office/powerpoint/2010/main" val="9878426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684391" y="1066800"/>
            <a:ext cx="4192092" cy="762000"/>
          </a:xfrm>
        </p:spPr>
        <p:txBody>
          <a:bodyPr>
            <a:noAutofit/>
          </a:bodyPr>
          <a:lstStyle>
            <a:lvl1pPr>
              <a:defRPr sz="3999" b="1"/>
            </a:lvl1pPr>
          </a:lstStyle>
          <a:p>
            <a:pPr lvl="0"/>
            <a:r>
              <a:rPr lang="en-US" dirty="0" smtClean="0"/>
              <a:t>CLICK TO EDIT</a:t>
            </a:r>
          </a:p>
        </p:txBody>
      </p:sp>
      <p:sp>
        <p:nvSpPr>
          <p:cNvPr id="12" name="Content Placeholder 10"/>
          <p:cNvSpPr>
            <a:spLocks noGrp="1"/>
          </p:cNvSpPr>
          <p:nvPr>
            <p:ph sz="quarter" idx="14"/>
          </p:nvPr>
        </p:nvSpPr>
        <p:spPr>
          <a:xfrm>
            <a:off x="684391" y="2057400"/>
            <a:ext cx="4192092"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562626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80808">
                    <a:tint val="75000"/>
                  </a:srgbClr>
                </a:solidFill>
              </a:rPr>
              <a:pPr/>
              <a:t>4/24/2019</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423814318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40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28835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19614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3527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76468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30835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5488155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xmlns=""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xmlns=""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xmlns=""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xmlns="" id="{7271D27F-F18F-48D4-ABF0-157A76F8D909}"/>
              </a:ext>
            </a:extLst>
          </p:cNvPr>
          <p:cNvSpPr/>
          <p:nvPr userDrawn="1"/>
        </p:nvSpPr>
        <p:spPr>
          <a:xfrm>
            <a:off x="0" y="1"/>
            <a:ext cx="12192000" cy="6858000"/>
          </a:xfrm>
          <a:prstGeom prst="rect">
            <a:avLst/>
          </a:prstGeom>
          <a:gradFill>
            <a:gsLst>
              <a:gs pos="0">
                <a:schemeClr val="bg1">
                  <a:alpha val="0"/>
                </a:schemeClr>
              </a:gs>
              <a:gs pos="41500">
                <a:srgbClr val="FFFFFF">
                  <a:alpha val="70000"/>
                </a:srgbClr>
              </a:gs>
              <a:gs pos="8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21">
            <a:extLst>
              <a:ext uri="{FF2B5EF4-FFF2-40B4-BE49-F238E27FC236}">
                <a16:creationId xmlns:a16="http://schemas.microsoft.com/office/drawing/2014/main" xmlns=""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xmlns=""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xmlns=""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smtClean="0"/>
              <a:t>Click to edit Master text styles</a:t>
            </a:r>
          </a:p>
        </p:txBody>
      </p:sp>
      <p:sp>
        <p:nvSpPr>
          <p:cNvPr id="23" name="Oval 22">
            <a:extLst>
              <a:ext uri="{FF2B5EF4-FFF2-40B4-BE49-F238E27FC236}">
                <a16:creationId xmlns:a16="http://schemas.microsoft.com/office/drawing/2014/main" xmlns=""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xmlns=""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xmlns=""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smtClean="0"/>
              <a:t>Click to edit Master text styles</a:t>
            </a:r>
          </a:p>
        </p:txBody>
      </p:sp>
      <p:sp>
        <p:nvSpPr>
          <p:cNvPr id="28" name="Slide Number Placeholder 13">
            <a:extLst>
              <a:ext uri="{FF2B5EF4-FFF2-40B4-BE49-F238E27FC236}">
                <a16:creationId xmlns:a16="http://schemas.microsoft.com/office/drawing/2014/main" xmlns="" id="{CE1FD2D3-33AB-45C8-8460-A53DA1178B54}"/>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9" name="Straight Connector 28">
            <a:extLst>
              <a:ext uri="{FF2B5EF4-FFF2-40B4-BE49-F238E27FC236}">
                <a16:creationId xmlns:a16="http://schemas.microsoft.com/office/drawing/2014/main" xmlns="" id="{985E165C-C0B1-4DBC-9626-FFD61EB2A3C6}"/>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914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smtClean="0"/>
              <a:t>Subtitle</a:t>
            </a:r>
            <a:endParaRPr lang="en-US"/>
          </a:p>
        </p:txBody>
      </p:sp>
    </p:spTree>
    <p:extLst>
      <p:ext uri="{BB962C8B-B14F-4D97-AF65-F5344CB8AC3E}">
        <p14:creationId xmlns:p14="http://schemas.microsoft.com/office/powerpoint/2010/main" val="6679220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80462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53394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44028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94976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14922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smtClean="0"/>
              <a:t>Subtitle</a:t>
            </a:r>
            <a:endParaRPr lang="en-US"/>
          </a:p>
        </p:txBody>
      </p:sp>
    </p:spTree>
    <p:extLst>
      <p:ext uri="{BB962C8B-B14F-4D97-AF65-F5344CB8AC3E}">
        <p14:creationId xmlns:p14="http://schemas.microsoft.com/office/powerpoint/2010/main" val="272693745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204E2B0-FEF2-4C8F-90A4-46C9D72643E3}" type="datetime1">
              <a:rPr lang="en-US" smtClean="0">
                <a:solidFill>
                  <a:srgbClr val="000000">
                    <a:tint val="75000"/>
                  </a:srgbClr>
                </a:solidFill>
              </a:rPr>
              <a:pPr/>
              <a:t>4/24/2019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SlideModel.com</a:t>
            </a:r>
            <a:endParaRPr lang="en-US">
              <a:solidFill>
                <a:srgbClr val="000000">
                  <a:tint val="75000"/>
                </a:srgbClr>
              </a:solidFill>
            </a:endParaRPr>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a:solidFill>
                  <a:srgbClr val="FFFFFF"/>
                </a:solidFill>
              </a:rPr>
              <a:pPr/>
              <a:t>‹#›</a:t>
            </a:fld>
            <a:endParaRPr lang="es-UY" dirty="0">
              <a:solidFill>
                <a:srgbClr val="FFFFFF"/>
              </a:solidFill>
            </a:endParaRPr>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smtClean="0"/>
              <a:t>Breadcrumb 1 &gt; Breadcrumb 2</a:t>
            </a:r>
            <a:endParaRPr lang="es-UY" dirty="0"/>
          </a:p>
        </p:txBody>
      </p:sp>
    </p:spTree>
    <p:extLst>
      <p:ext uri="{BB962C8B-B14F-4D97-AF65-F5344CB8AC3E}">
        <p14:creationId xmlns:p14="http://schemas.microsoft.com/office/powerpoint/2010/main" val="283223770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684391" y="1066800"/>
            <a:ext cx="4192092" cy="762000"/>
          </a:xfrm>
        </p:spPr>
        <p:txBody>
          <a:bodyPr>
            <a:noAutofit/>
          </a:bodyPr>
          <a:lstStyle>
            <a:lvl1pPr>
              <a:defRPr sz="3999" b="1"/>
            </a:lvl1pPr>
          </a:lstStyle>
          <a:p>
            <a:pPr lvl="0"/>
            <a:r>
              <a:rPr lang="en-US" dirty="0" smtClean="0"/>
              <a:t>CLICK TO EDIT</a:t>
            </a:r>
          </a:p>
        </p:txBody>
      </p:sp>
      <p:sp>
        <p:nvSpPr>
          <p:cNvPr id="12" name="Content Placeholder 10"/>
          <p:cNvSpPr>
            <a:spLocks noGrp="1"/>
          </p:cNvSpPr>
          <p:nvPr>
            <p:ph sz="quarter" idx="14"/>
          </p:nvPr>
        </p:nvSpPr>
        <p:spPr>
          <a:xfrm>
            <a:off x="684391" y="2057400"/>
            <a:ext cx="4192092"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674851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80808">
                    <a:tint val="75000"/>
                  </a:srgbClr>
                </a:solidFill>
              </a:rPr>
              <a:pPr/>
              <a:t>4/24/2019</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27365162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7922399-8F89-408C-9341-D40CA0241FCA}"/>
              </a:ext>
            </a:extLst>
          </p:cNvPr>
          <p:cNvGrpSpPr/>
          <p:nvPr userDrawn="1"/>
        </p:nvGrpSpPr>
        <p:grpSpPr>
          <a:xfrm flipV="1">
            <a:off x="0" y="2404423"/>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xmlns=""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xmlns=""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xmlns=""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xmlns=""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xmlns=""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xmlns="" id="{7271D27F-F18F-48D4-ABF0-157A76F8D909}"/>
              </a:ext>
            </a:extLst>
          </p:cNvPr>
          <p:cNvSpPr/>
          <p:nvPr userDrawn="1"/>
        </p:nvSpPr>
        <p:spPr>
          <a:xfrm flipV="1">
            <a:off x="0" y="0"/>
            <a:ext cx="12192000" cy="6858000"/>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21">
            <a:extLst>
              <a:ext uri="{FF2B5EF4-FFF2-40B4-BE49-F238E27FC236}">
                <a16:creationId xmlns:a16="http://schemas.microsoft.com/office/drawing/2014/main" xmlns=""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xmlns=""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xmlns=""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smtClean="0"/>
              <a:t>Click to edit Master text styles</a:t>
            </a:r>
          </a:p>
        </p:txBody>
      </p:sp>
      <p:sp>
        <p:nvSpPr>
          <p:cNvPr id="23" name="Oval 22">
            <a:extLst>
              <a:ext uri="{FF2B5EF4-FFF2-40B4-BE49-F238E27FC236}">
                <a16:creationId xmlns:a16="http://schemas.microsoft.com/office/drawing/2014/main" xmlns=""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xmlns=""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xmlns=""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smtClean="0"/>
              <a:t>Click to edit Master text styles</a:t>
            </a:r>
          </a:p>
        </p:txBody>
      </p:sp>
      <p:sp>
        <p:nvSpPr>
          <p:cNvPr id="14" name="Slide Number Placeholder 13">
            <a:extLst>
              <a:ext uri="{FF2B5EF4-FFF2-40B4-BE49-F238E27FC236}">
                <a16:creationId xmlns:a16="http://schemas.microsoft.com/office/drawing/2014/main" xmlns="" id="{7504A362-78AD-4F31-9FCF-66BA2DBDB3E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2" name="Straight Connector 21">
            <a:extLst>
              <a:ext uri="{FF2B5EF4-FFF2-40B4-BE49-F238E27FC236}">
                <a16:creationId xmlns:a16="http://schemas.microsoft.com/office/drawing/2014/main" xmlns="" id="{7D0E096E-920F-4CEE-BF9A-07CA664FED2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90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70488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2301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2603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38953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96791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9633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198984865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smtClean="0"/>
              <a:t>Subtitle</a:t>
            </a:r>
            <a:endParaRPr lang="en-US"/>
          </a:p>
        </p:txBody>
      </p:sp>
    </p:spTree>
    <p:extLst>
      <p:ext uri="{BB962C8B-B14F-4D97-AF65-F5344CB8AC3E}">
        <p14:creationId xmlns:p14="http://schemas.microsoft.com/office/powerpoint/2010/main" val="258895081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78070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2518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i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xmlns=""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xmlns=""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xmlns=""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xmlns=""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xmlns=""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xmlns=""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noProof="0"/>
              <a:t>Subtitle</a:t>
            </a:r>
          </a:p>
        </p:txBody>
      </p:sp>
      <p:sp>
        <p:nvSpPr>
          <p:cNvPr id="17" name="Oval 16">
            <a:extLst>
              <a:ext uri="{FF2B5EF4-FFF2-40B4-BE49-F238E27FC236}">
                <a16:creationId xmlns:a16="http://schemas.microsoft.com/office/drawing/2014/main" xmlns="" id="{811B3AF5-0AF9-445C-9B18-5CED755A048F}"/>
              </a:ext>
            </a:extLst>
          </p:cNvPr>
          <p:cNvSpPr/>
          <p:nvPr/>
        </p:nvSpPr>
        <p:spPr>
          <a:xfrm>
            <a:off x="6511925" y="131762"/>
            <a:ext cx="5416549" cy="5416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xmlns=""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Tree>
    <p:extLst>
      <p:ext uri="{BB962C8B-B14F-4D97-AF65-F5344CB8AC3E}">
        <p14:creationId xmlns:p14="http://schemas.microsoft.com/office/powerpoint/2010/main" val="19039673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86640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17667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18517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smtClean="0"/>
              <a:t>Subtitle</a:t>
            </a:r>
            <a:endParaRPr lang="en-US"/>
          </a:p>
        </p:txBody>
      </p:sp>
    </p:spTree>
    <p:extLst>
      <p:ext uri="{BB962C8B-B14F-4D97-AF65-F5344CB8AC3E}">
        <p14:creationId xmlns:p14="http://schemas.microsoft.com/office/powerpoint/2010/main" val="178047677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204E2B0-FEF2-4C8F-90A4-46C9D72643E3}" type="datetime1">
              <a:rPr lang="en-US" smtClean="0">
                <a:solidFill>
                  <a:srgbClr val="000000">
                    <a:tint val="75000"/>
                  </a:srgbClr>
                </a:solidFill>
              </a:rPr>
              <a:pPr/>
              <a:t>4/24/2019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SlideModel.com</a:t>
            </a:r>
            <a:endParaRPr lang="en-US">
              <a:solidFill>
                <a:srgbClr val="000000">
                  <a:tint val="75000"/>
                </a:srgbClr>
              </a:solidFill>
            </a:endParaRPr>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a:solidFill>
                  <a:srgbClr val="FFFFFF"/>
                </a:solidFill>
              </a:rPr>
              <a:pPr/>
              <a:t>‹#›</a:t>
            </a:fld>
            <a:endParaRPr lang="es-UY" dirty="0">
              <a:solidFill>
                <a:srgbClr val="FFFFFF"/>
              </a:solidFill>
            </a:endParaRPr>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smtClean="0"/>
              <a:t>Breadcrumb 1 &gt; Breadcrumb 2</a:t>
            </a:r>
            <a:endParaRPr lang="es-UY" dirty="0"/>
          </a:p>
        </p:txBody>
      </p:sp>
    </p:spTree>
    <p:extLst>
      <p:ext uri="{BB962C8B-B14F-4D97-AF65-F5344CB8AC3E}">
        <p14:creationId xmlns:p14="http://schemas.microsoft.com/office/powerpoint/2010/main" val="92070988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684391" y="1066800"/>
            <a:ext cx="4192092" cy="762000"/>
          </a:xfrm>
        </p:spPr>
        <p:txBody>
          <a:bodyPr>
            <a:noAutofit/>
          </a:bodyPr>
          <a:lstStyle>
            <a:lvl1pPr>
              <a:defRPr sz="3999" b="1"/>
            </a:lvl1pPr>
          </a:lstStyle>
          <a:p>
            <a:pPr lvl="0"/>
            <a:r>
              <a:rPr lang="en-US" dirty="0" smtClean="0"/>
              <a:t>CLICK TO EDIT</a:t>
            </a:r>
          </a:p>
        </p:txBody>
      </p:sp>
      <p:sp>
        <p:nvSpPr>
          <p:cNvPr id="12" name="Content Placeholder 10"/>
          <p:cNvSpPr>
            <a:spLocks noGrp="1"/>
          </p:cNvSpPr>
          <p:nvPr>
            <p:ph sz="quarter" idx="14"/>
          </p:nvPr>
        </p:nvSpPr>
        <p:spPr>
          <a:xfrm>
            <a:off x="684391" y="2057400"/>
            <a:ext cx="4192092"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749894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srgbClr val="080808">
                    <a:tint val="75000"/>
                  </a:srgbClr>
                </a:solidFill>
              </a:rPr>
              <a:pPr/>
              <a:t>4/24/2019</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313669769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06980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56882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723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xmlns=""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xmlns=""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xmlns=""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xmlns=""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xmlns=""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xmlns=""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xmlns=""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noProof="0"/>
              <a:t>Subtitle</a:t>
            </a:r>
          </a:p>
        </p:txBody>
      </p:sp>
    </p:spTree>
    <p:extLst>
      <p:ext uri="{BB962C8B-B14F-4D97-AF65-F5344CB8AC3E}">
        <p14:creationId xmlns:p14="http://schemas.microsoft.com/office/powerpoint/2010/main" val="40476201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41729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93017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80217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133538663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smtClean="0"/>
              <a:t>Click to edit Master title style</a:t>
            </a:r>
            <a:endParaRPr lang="en-US"/>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smtClean="0"/>
              <a:t>Subtitle</a:t>
            </a:r>
            <a:endParaRPr lang="en-US"/>
          </a:p>
        </p:txBody>
      </p:sp>
    </p:spTree>
    <p:extLst>
      <p:ext uri="{BB962C8B-B14F-4D97-AF65-F5344CB8AC3E}">
        <p14:creationId xmlns:p14="http://schemas.microsoft.com/office/powerpoint/2010/main" val="358691791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42218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32864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68258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47214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4/24/2019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066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7.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85609FE-43FB-456B-BAF9-6FC670B8764A}"/>
              </a:ext>
            </a:extLst>
          </p:cNvPr>
          <p:cNvSpPr>
            <a:spLocks noGrp="1"/>
          </p:cNvSpPr>
          <p:nvPr>
            <p:ph type="title"/>
          </p:nvPr>
        </p:nvSpPr>
        <p:spPr>
          <a:xfrm>
            <a:off x="640079" y="500492"/>
            <a:ext cx="10980413" cy="1484638"/>
          </a:xfrm>
          <a:prstGeom prst="rect">
            <a:avLst/>
          </a:prstGeom>
        </p:spPr>
        <p:txBody>
          <a:bodyPr vert="horz" lIns="91440" tIns="45720" rIns="91440" bIns="45720" rtlCol="0" anchor="b">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D969D659-7B46-41C1-9CA1-5746C1F3377C}"/>
              </a:ext>
            </a:extLst>
          </p:cNvPr>
          <p:cNvSpPr>
            <a:spLocks noGrp="1"/>
          </p:cNvSpPr>
          <p:nvPr>
            <p:ph type="body" idx="1"/>
          </p:nvPr>
        </p:nvSpPr>
        <p:spPr>
          <a:xfrm>
            <a:off x="640079" y="2522197"/>
            <a:ext cx="10980413" cy="3654765"/>
          </a:xfrm>
          <a:prstGeom prst="rect">
            <a:avLst/>
          </a:prstGeom>
        </p:spPr>
        <p:txBody>
          <a:bodyPr vert="horz" lIns="0" tIns="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Oval 7">
            <a:extLst>
              <a:ext uri="{FF2B5EF4-FFF2-40B4-BE49-F238E27FC236}">
                <a16:creationId xmlns:a16="http://schemas.microsoft.com/office/drawing/2014/main" xmlns="" id="{59A1F076-A89C-4CB0-B989-3D0025F57611}"/>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xmlns="" id="{B0C3D765-86AA-4427-A0B6-8B18C4317F1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xmlns="" id="{5F01409D-0479-49CD-B8ED-E73E5F96A2E6}"/>
              </a:ext>
            </a:extLst>
          </p:cNvPr>
          <p:cNvSpPr>
            <a:spLocks noGrp="1"/>
          </p:cNvSpPr>
          <p:nvPr>
            <p:ph type="sldNum" sz="quarter" idx="4"/>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xmlns="" id="{A216A1F9-49AB-4FE6-BBD0-DD68FF6EB75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91067"/>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5" r:id="rId3"/>
    <p:sldLayoutId id="2147483666" r:id="rId4"/>
    <p:sldLayoutId id="2147483671" r:id="rId5"/>
    <p:sldLayoutId id="2147483663" r:id="rId6"/>
    <p:sldLayoutId id="2147483664" r:id="rId7"/>
    <p:sldLayoutId id="2147483660" r:id="rId8"/>
    <p:sldLayoutId id="2147483675" r:id="rId9"/>
    <p:sldLayoutId id="2147483661" r:id="rId10"/>
    <p:sldLayoutId id="2147483655" r:id="rId11"/>
    <p:sldLayoutId id="2147483667" r:id="rId12"/>
    <p:sldLayoutId id="2147483670" r:id="rId13"/>
    <p:sldLayoutId id="2147483672" r:id="rId14"/>
    <p:sldLayoutId id="2147483668" r:id="rId15"/>
    <p:sldLayoutId id="2147483669" r:id="rId16"/>
    <p:sldLayoutId id="2147483676" r:id="rId17"/>
    <p:sldLayoutId id="2147483677" r:id="rId18"/>
    <p:sldLayoutId id="2147483679" r:id="rId19"/>
    <p:sldLayoutId id="2147483680" r:id="rId20"/>
    <p:sldLayoutId id="2147483682" r:id="rId21"/>
    <p:sldLayoutId id="2147483683" r:id="rId22"/>
    <p:sldLayoutId id="2147483681" r:id="rId23"/>
  </p:sldLayoutIdLst>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solidFill>
                  <a:srgbClr val="595959"/>
                </a:solidFill>
              </a:rPr>
              <a:pPr/>
              <a:t>4/24/2019</a:t>
            </a:fld>
            <a:endParaRPr lang="en-US" dirty="0">
              <a:solidFill>
                <a:srgbClr val="595959"/>
              </a:solidFill>
            </a:endParaRPr>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solidFill>
                <a:srgbClr val="595959"/>
              </a:solidFill>
            </a:endParaRPr>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solidFill>
                  <a:srgbClr val="595959"/>
                </a:solidFill>
              </a:rPr>
              <a:pPr/>
              <a:t>‹#›</a:t>
            </a:fld>
            <a:endParaRPr lang="en-US" dirty="0">
              <a:solidFill>
                <a:srgbClr val="595959"/>
              </a:solidFill>
            </a:endParaRPr>
          </a:p>
        </p:txBody>
      </p:sp>
    </p:spTree>
    <p:extLst>
      <p:ext uri="{BB962C8B-B14F-4D97-AF65-F5344CB8AC3E}">
        <p14:creationId xmlns:p14="http://schemas.microsoft.com/office/powerpoint/2010/main" val="10239363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FD1176A7-B091-469C-82C8-89C693043C40}" type="datetimeFigureOut">
              <a:rPr lang="en-US" smtClean="0">
                <a:solidFill>
                  <a:prstClr val="black">
                    <a:tint val="75000"/>
                  </a:prstClr>
                </a:solidFill>
              </a:rPr>
              <a:pPr defTabSz="1218895"/>
              <a:t>4/24/2019</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214303855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iming>
    <p:tnLst>
      <p:par>
        <p:cTn id="1" dur="indefinite" restart="never" nodeType="tmRoot"/>
      </p:par>
    </p:tnLst>
  </p:timing>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FD1176A7-B091-469C-82C8-89C693043C40}" type="datetimeFigureOut">
              <a:rPr lang="en-US" smtClean="0">
                <a:solidFill>
                  <a:prstClr val="black">
                    <a:tint val="75000"/>
                  </a:prstClr>
                </a:solidFill>
              </a:rPr>
              <a:pPr defTabSz="1218895"/>
              <a:t>4/24/2019</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241903253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iming>
    <p:tnLst>
      <p:par>
        <p:cTn id="1" dur="indefinite" restart="never" nodeType="tmRoot"/>
      </p:par>
    </p:tnLst>
  </p:timing>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FD1176A7-B091-469C-82C8-89C693043C40}" type="datetimeFigureOut">
              <a:rPr lang="en-US" smtClean="0">
                <a:solidFill>
                  <a:prstClr val="black">
                    <a:tint val="75000"/>
                  </a:prstClr>
                </a:solidFill>
              </a:rPr>
              <a:pPr defTabSz="1218895"/>
              <a:t>4/24/2019</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272503446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iming>
    <p:tnLst>
      <p:par>
        <p:cTn id="1" dur="indefinite" restart="never" nodeType="tmRoot"/>
      </p:par>
    </p:tnLst>
  </p:timing>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FD1176A7-B091-469C-82C8-89C693043C40}" type="datetimeFigureOut">
              <a:rPr lang="en-US" smtClean="0">
                <a:solidFill>
                  <a:prstClr val="black">
                    <a:tint val="75000"/>
                  </a:prstClr>
                </a:solidFill>
              </a:rPr>
              <a:pPr defTabSz="1218895"/>
              <a:t>4/24/2019</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a:solidFill>
                <a:prstClr val="black">
                  <a:tint val="75000"/>
                </a:prstClr>
              </a:solidFill>
            </a:endParaRPr>
          </a:p>
        </p:txBody>
      </p:sp>
    </p:spTree>
    <p:extLst>
      <p:ext uri="{BB962C8B-B14F-4D97-AF65-F5344CB8AC3E}">
        <p14:creationId xmlns:p14="http://schemas.microsoft.com/office/powerpoint/2010/main" val="193810899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iming>
    <p:tnLst>
      <p:par>
        <p:cTn id="1" dur="indefinite" restart="never" nodeType="tmRoot"/>
      </p:par>
    </p:tnLst>
  </p:timing>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defTabSz="457200"/>
            <a:fld id="{74929172-4BF7-429F-BA25-7E9D1A4215EE}" type="datetimeFigureOut">
              <a:rPr lang="en-US" smtClean="0">
                <a:solidFill>
                  <a:srgbClr val="A6B727"/>
                </a:solidFill>
              </a:rPr>
              <a:pPr defTabSz="457200"/>
              <a:t>4/25/2019</a:t>
            </a:fld>
            <a:endParaRPr lang="en-US">
              <a:solidFill>
                <a:srgbClr val="A6B727"/>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defTabSz="457200"/>
            <a:endParaRPr lang="en-US">
              <a:solidFill>
                <a:srgbClr val="A6B727"/>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defTabSz="457200"/>
            <a:fld id="{7966EA62-41C5-4F9A-A915-5B0BC739C923}" type="slidenum">
              <a:rPr lang="en-US" smtClean="0">
                <a:solidFill>
                  <a:srgbClr val="A6B727"/>
                </a:solidFill>
              </a:rPr>
              <a:pPr defTabSz="457200"/>
              <a:t>‹#›</a:t>
            </a:fld>
            <a:endParaRPr lang="en-US">
              <a:solidFill>
                <a:srgbClr val="A6B727"/>
              </a:solidFill>
            </a:endParaRPr>
          </a:p>
        </p:txBody>
      </p:sp>
    </p:spTree>
    <p:extLst>
      <p:ext uri="{BB962C8B-B14F-4D97-AF65-F5344CB8AC3E}">
        <p14:creationId xmlns:p14="http://schemas.microsoft.com/office/powerpoint/2010/main" val="418994172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hyperlink" Target="http://www.quranetratschool.ir/" TargetMode="External"/><Relationship Id="rId2" Type="http://schemas.openxmlformats.org/officeDocument/2006/relationships/image" Target="../media/image23.jpeg"/><Relationship Id="rId1" Type="http://schemas.openxmlformats.org/officeDocument/2006/relationships/slideLayout" Target="../slideLayouts/slideLayout16.xml"/><Relationship Id="rId6" Type="http://schemas.openxmlformats.org/officeDocument/2006/relationships/image" Target="../media/image6.svg"/><Relationship Id="rId11"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svg"/><Relationship Id="rId9" Type="http://schemas.openxmlformats.org/officeDocument/2006/relationships/hyperlink" Target="mailto:info@quranetratschools.i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3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7679" y="2329292"/>
            <a:ext cx="10980413" cy="493421"/>
          </a:xfrm>
        </p:spPr>
        <p:txBody>
          <a:bodyPr>
            <a:noAutofit/>
          </a:bodyPr>
          <a:lstStyle/>
          <a:p>
            <a:pPr algn="ctr"/>
            <a:r>
              <a:rPr lang="fa-IR" sz="2800" dirty="0" smtClean="0">
                <a:cs typeface="0 Zar Bold" panose="00000700000000000000" pitchFamily="2" charset="-78"/>
              </a:rPr>
              <a:t>بسم الله الرحمن الرحیم</a:t>
            </a:r>
            <a:br>
              <a:rPr lang="fa-IR" sz="2800" dirty="0" smtClean="0">
                <a:cs typeface="0 Zar Bold" panose="00000700000000000000" pitchFamily="2" charset="-78"/>
              </a:rPr>
            </a:br>
            <a:r>
              <a:rPr lang="fa-IR" sz="2800" dirty="0" smtClean="0">
                <a:cs typeface="0 Zar Bold" panose="00000700000000000000" pitchFamily="2" charset="-78"/>
              </a:rPr>
              <a:t>اللهم صل علی فاطمه و ابیها و بعلها و </a:t>
            </a:r>
            <a:r>
              <a:rPr lang="fa-IR" sz="2800" dirty="0" smtClean="0">
                <a:cs typeface="0 Zar Bold" panose="00000700000000000000" pitchFamily="2" charset="-78"/>
              </a:rPr>
              <a:t>بنیها بعدد ما احاطه به علمک</a:t>
            </a:r>
            <a:r>
              <a:rPr lang="en-US" sz="2800" dirty="0" smtClean="0">
                <a:cs typeface="0 Zar Bold" panose="00000700000000000000" pitchFamily="2" charset="-78"/>
              </a:rPr>
              <a:t/>
            </a:r>
            <a:br>
              <a:rPr lang="en-US" sz="2800" dirty="0" smtClean="0">
                <a:cs typeface="0 Zar Bold" panose="00000700000000000000" pitchFamily="2" charset="-78"/>
              </a:rPr>
            </a:br>
            <a:r>
              <a:rPr lang="fa-IR" sz="2800" dirty="0" smtClean="0">
                <a:cs typeface="0 Zar Bold" panose="00000700000000000000" pitchFamily="2" charset="-78"/>
              </a:rPr>
              <a:t/>
            </a:r>
            <a:br>
              <a:rPr lang="fa-IR" sz="2800" dirty="0" smtClean="0">
                <a:cs typeface="0 Zar Bold" panose="00000700000000000000" pitchFamily="2" charset="-78"/>
              </a:rPr>
            </a:br>
            <a:r>
              <a:rPr lang="fa-IR" sz="2800" dirty="0" smtClean="0">
                <a:cs typeface="0 Zar Bold" panose="00000700000000000000" pitchFamily="2" charset="-78"/>
              </a:rPr>
              <a:t/>
            </a:r>
            <a:br>
              <a:rPr lang="fa-IR" sz="2800" dirty="0" smtClean="0">
                <a:cs typeface="0 Zar Bold" panose="00000700000000000000" pitchFamily="2" charset="-78"/>
              </a:rPr>
            </a:br>
            <a:endParaRPr lang="en-US" sz="2800" dirty="0">
              <a:cs typeface="0 Zar Bold" panose="00000700000000000000" pitchFamily="2" charset="-78"/>
            </a:endParaRPr>
          </a:p>
        </p:txBody>
      </p:sp>
      <p:sp>
        <p:nvSpPr>
          <p:cNvPr id="6" name="Rectangle 5"/>
          <p:cNvSpPr/>
          <p:nvPr/>
        </p:nvSpPr>
        <p:spPr>
          <a:xfrm>
            <a:off x="3048000" y="2921169"/>
            <a:ext cx="6096000" cy="1538883"/>
          </a:xfrm>
          <a:prstGeom prst="rect">
            <a:avLst/>
          </a:prstGeom>
        </p:spPr>
        <p:txBody>
          <a:bodyPr>
            <a:spAutoFit/>
          </a:bodyPr>
          <a:lstStyle/>
          <a:p>
            <a:pPr algn="ctr" rtl="1"/>
            <a:r>
              <a:rPr lang="fa-IR" sz="3200" dirty="0">
                <a:latin typeface="Times New Roman" panose="02020603050405020304" pitchFamily="18" charset="0"/>
                <a:ea typeface="Times New Roman" panose="02020603050405020304" pitchFamily="18" charset="0"/>
                <a:cs typeface="0 Zar Bold" panose="00000700000000000000" pitchFamily="2" charset="-78"/>
              </a:rPr>
              <a:t>نظام­سازی توحیدی شهرو جامعه</a:t>
            </a:r>
            <a:r>
              <a:rPr lang="fa-IR" sz="4000" dirty="0">
                <a:latin typeface="Times New Roman" panose="02020603050405020304" pitchFamily="18" charset="0"/>
                <a:ea typeface="Times New Roman" panose="02020603050405020304" pitchFamily="18" charset="0"/>
                <a:cs typeface="0 Zar Bold" panose="00000700000000000000" pitchFamily="2" charset="-78"/>
              </a:rPr>
              <a:t> </a:t>
            </a:r>
            <a:endParaRPr lang="en-US" sz="2000" dirty="0">
              <a:latin typeface="Times New Roman" panose="02020603050405020304" pitchFamily="18" charset="0"/>
              <a:ea typeface="Times New Roman" panose="02020603050405020304" pitchFamily="18" charset="0"/>
              <a:cs typeface="0 Zar Bold" panose="00000700000000000000" pitchFamily="2" charset="-78"/>
            </a:endParaRPr>
          </a:p>
          <a:p>
            <a:pPr algn="ctr" rtl="1"/>
            <a:r>
              <a:rPr lang="fa-IR" sz="5400" dirty="0">
                <a:solidFill>
                  <a:srgbClr val="002060"/>
                </a:solidFill>
                <a:latin typeface="Times New Roman" panose="02020603050405020304" pitchFamily="18" charset="0"/>
                <a:ea typeface="Times New Roman" panose="02020603050405020304" pitchFamily="18" charset="0"/>
                <a:cs typeface="0 Zar Bold" panose="00000700000000000000" pitchFamily="2" charset="-78"/>
              </a:rPr>
              <a:t>سند خانواده</a:t>
            </a:r>
            <a:endParaRPr lang="en-US" sz="2000" dirty="0">
              <a:effectLst/>
              <a:latin typeface="Times New Roman" panose="02020603050405020304" pitchFamily="18" charset="0"/>
              <a:ea typeface="Times New Roman" panose="02020603050405020304" pitchFamily="18" charset="0"/>
              <a:cs typeface="0 Zar Bold" panose="00000700000000000000" pitchFamily="2" charset="-78"/>
            </a:endParaRPr>
          </a:p>
        </p:txBody>
      </p:sp>
      <p:sp>
        <p:nvSpPr>
          <p:cNvPr id="7" name="Rectangle 6"/>
          <p:cNvSpPr/>
          <p:nvPr/>
        </p:nvSpPr>
        <p:spPr>
          <a:xfrm>
            <a:off x="5080418" y="6209738"/>
            <a:ext cx="6096000" cy="584775"/>
          </a:xfrm>
          <a:prstGeom prst="rect">
            <a:avLst/>
          </a:prstGeom>
        </p:spPr>
        <p:txBody>
          <a:bodyPr>
            <a:spAutoFit/>
          </a:bodyPr>
          <a:lstStyle/>
          <a:p>
            <a:pPr algn="r" rtl="1"/>
            <a:r>
              <a:rPr lang="fa-IR" sz="1600" dirty="0" smtClean="0">
                <a:solidFill>
                  <a:srgbClr val="002060"/>
                </a:solidFill>
                <a:latin typeface="Times New Roman" panose="02020603050405020304" pitchFamily="18" charset="0"/>
                <a:ea typeface="Times New Roman" panose="02020603050405020304" pitchFamily="18" charset="0"/>
                <a:cs typeface="0 Zar Bold" panose="00000700000000000000" pitchFamily="2" charset="-78"/>
              </a:rPr>
              <a:t>احمد رضا اخوت</a:t>
            </a:r>
            <a:endParaRPr lang="en-US" sz="1600" dirty="0" smtClean="0">
              <a:latin typeface="Times New Roman" panose="02020603050405020304" pitchFamily="18" charset="0"/>
              <a:ea typeface="Times New Roman" panose="02020603050405020304" pitchFamily="18" charset="0"/>
              <a:cs typeface="0 Zar Bold" panose="00000700000000000000" pitchFamily="2" charset="-78"/>
            </a:endParaRPr>
          </a:p>
          <a:p>
            <a:pPr algn="r" rtl="1"/>
            <a:r>
              <a:rPr lang="fa-IR" sz="1600" dirty="0" smtClean="0">
                <a:solidFill>
                  <a:srgbClr val="002060"/>
                </a:solidFill>
                <a:latin typeface="Times New Roman" panose="02020603050405020304" pitchFamily="18" charset="0"/>
                <a:ea typeface="Times New Roman" panose="02020603050405020304" pitchFamily="18" charset="0"/>
                <a:cs typeface="0 Zar Bold" panose="00000700000000000000" pitchFamily="2" charset="-78"/>
              </a:rPr>
              <a:t>مدرسه </a:t>
            </a:r>
            <a:r>
              <a:rPr lang="fa-IR" sz="1600" dirty="0">
                <a:solidFill>
                  <a:srgbClr val="002060"/>
                </a:solidFill>
                <a:latin typeface="Times New Roman" panose="02020603050405020304" pitchFamily="18" charset="0"/>
                <a:ea typeface="Times New Roman" panose="02020603050405020304" pitchFamily="18" charset="0"/>
                <a:cs typeface="0 Zar Bold" panose="00000700000000000000" pitchFamily="2" charset="-78"/>
              </a:rPr>
              <a:t>دانشجویی قرآن و عترت علیهم السلام</a:t>
            </a:r>
            <a:endParaRPr lang="en-US" sz="1600" dirty="0">
              <a:effectLst/>
              <a:latin typeface="Times New Roman" panose="02020603050405020304" pitchFamily="18" charset="0"/>
              <a:ea typeface="Times New Roman" panose="02020603050405020304" pitchFamily="18" charset="0"/>
              <a:cs typeface="0 Zar Bold" panose="00000700000000000000" pitchFamily="2" charset="-78"/>
            </a:endParaRPr>
          </a:p>
        </p:txBody>
      </p:sp>
    </p:spTree>
    <p:extLst>
      <p:ext uri="{BB962C8B-B14F-4D97-AF65-F5344CB8AC3E}">
        <p14:creationId xmlns:p14="http://schemas.microsoft.com/office/powerpoint/2010/main" val="1127116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122797" y="435761"/>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ضرورت توجه به جایگاه زوجیت </a:t>
            </a:r>
            <a:endParaRPr lang="en-US" b="1" dirty="0">
              <a:cs typeface="0 Zar Bold" panose="00000700000000000000" pitchFamily="2" charset="-78"/>
            </a:endParaRPr>
          </a:p>
        </p:txBody>
      </p:sp>
      <p:sp>
        <p:nvSpPr>
          <p:cNvPr id="5" name="Oval 4"/>
          <p:cNvSpPr/>
          <p:nvPr/>
        </p:nvSpPr>
        <p:spPr>
          <a:xfrm>
            <a:off x="4145593" y="352028"/>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شاخصه‌های تحقق زوجیت   </a:t>
            </a:r>
            <a:endParaRPr lang="en-US" b="1" dirty="0">
              <a:cs typeface="0 Zar Bold" panose="00000700000000000000" pitchFamily="2" charset="-78"/>
            </a:endParaRPr>
          </a:p>
        </p:txBody>
      </p:sp>
      <p:sp>
        <p:nvSpPr>
          <p:cNvPr id="7" name="Oval 6"/>
          <p:cNvSpPr/>
          <p:nvPr/>
        </p:nvSpPr>
        <p:spPr>
          <a:xfrm>
            <a:off x="10122797" y="3445298"/>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همراهی با هستی در غرض زوجیت </a:t>
            </a:r>
            <a:endParaRPr lang="en-US" b="1" dirty="0">
              <a:cs typeface="0 Zar Bold" panose="00000700000000000000" pitchFamily="2" charset="-78"/>
            </a:endParaRPr>
          </a:p>
        </p:txBody>
      </p:sp>
      <p:sp>
        <p:nvSpPr>
          <p:cNvPr id="8" name="Oval 7"/>
          <p:cNvSpPr/>
          <p:nvPr/>
        </p:nvSpPr>
        <p:spPr>
          <a:xfrm>
            <a:off x="4145593" y="3445298"/>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لزوم زوجیت</a:t>
            </a:r>
            <a:r>
              <a:rPr lang="en-US" b="1" dirty="0">
                <a:cs typeface="0 Zar Bold" panose="00000700000000000000" pitchFamily="2" charset="-78"/>
              </a:rPr>
              <a:t> </a:t>
            </a:r>
            <a:r>
              <a:rPr lang="ar-SA" b="1" dirty="0" smtClean="0">
                <a:cs typeface="0 Zar Bold" panose="00000700000000000000" pitchFamily="2" charset="-78"/>
              </a:rPr>
              <a:t>درمدارعبودت</a:t>
            </a:r>
            <a:r>
              <a:rPr lang="en-US" b="1" dirty="0" smtClean="0">
                <a:cs typeface="0 Zar Bold" panose="00000700000000000000" pitchFamily="2" charset="-78"/>
              </a:rPr>
              <a:t> </a:t>
            </a:r>
            <a:r>
              <a:rPr lang="ar-SA" b="1" dirty="0">
                <a:cs typeface="0 Zar Bold" panose="00000700000000000000" pitchFamily="2" charset="-78"/>
              </a:rPr>
              <a:t>خداوند   </a:t>
            </a:r>
            <a:endParaRPr lang="en-US" b="1" dirty="0">
              <a:cs typeface="0 Zar Bold" panose="00000700000000000000" pitchFamily="2" charset="-78"/>
            </a:endParaRPr>
          </a:p>
        </p:txBody>
      </p:sp>
      <p:sp>
        <p:nvSpPr>
          <p:cNvPr id="4" name="TextBox 3"/>
          <p:cNvSpPr txBox="1"/>
          <p:nvPr/>
        </p:nvSpPr>
        <p:spPr>
          <a:xfrm>
            <a:off x="6038786" y="745528"/>
            <a:ext cx="4037515" cy="1323439"/>
          </a:xfrm>
          <a:prstGeom prst="rect">
            <a:avLst/>
          </a:prstGeom>
          <a:noFill/>
        </p:spPr>
        <p:txBody>
          <a:bodyPr wrap="square" rtlCol="0">
            <a:spAutoFit/>
          </a:bodyPr>
          <a:lstStyle/>
          <a:p>
            <a:pPr marL="285750" indent="-285750" algn="r" rtl="1">
              <a:buFont typeface="Wingdings" panose="05000000000000000000" pitchFamily="2" charset="2"/>
              <a:buChar char="v"/>
            </a:pPr>
            <a:r>
              <a:rPr lang="fa-IR" sz="1600" dirty="0">
                <a:cs typeface="B Nazanin" panose="00000400000000000000" pitchFamily="2" charset="-78"/>
              </a:rPr>
              <a:t>خداوند هر چیزی را در عالم به صورت زوج خلق کرده </a:t>
            </a:r>
            <a:r>
              <a:rPr lang="fa-IR" sz="1600" dirty="0" smtClean="0">
                <a:cs typeface="B Nazanin" panose="00000400000000000000" pitchFamily="2" charset="-78"/>
              </a:rPr>
              <a:t>است</a:t>
            </a:r>
            <a:endParaRPr lang="en-US" sz="1600" dirty="0" smtClean="0">
              <a:cs typeface="B Nazanin" panose="00000400000000000000" pitchFamily="2" charset="-78"/>
            </a:endParaRPr>
          </a:p>
          <a:p>
            <a:pPr marL="285750" indent="-285750" algn="r" rtl="1">
              <a:buFont typeface="Wingdings" panose="05000000000000000000" pitchFamily="2" charset="2"/>
              <a:buChar char="v"/>
            </a:pPr>
            <a:r>
              <a:rPr lang="fa-IR" sz="1600" dirty="0">
                <a:cs typeface="B Nazanin" panose="00000400000000000000" pitchFamily="2" charset="-78"/>
              </a:rPr>
              <a:t>زوجیت </a:t>
            </a:r>
            <a:r>
              <a:rPr lang="fa-IR" sz="1600" dirty="0" smtClean="0">
                <a:cs typeface="B Nazanin" panose="00000400000000000000" pitchFamily="2" charset="-78"/>
              </a:rPr>
              <a:t>مبدأ </a:t>
            </a:r>
            <a:r>
              <a:rPr lang="fa-IR" sz="1600" dirty="0">
                <a:cs typeface="B Nazanin" panose="00000400000000000000" pitchFamily="2" charset="-78"/>
              </a:rPr>
              <a:t>و شروع زندگی خانوادگی </a:t>
            </a:r>
            <a:endParaRPr lang="en-US" sz="1600" dirty="0" smtClean="0">
              <a:cs typeface="B Nazanin" panose="00000400000000000000" pitchFamily="2" charset="-78"/>
            </a:endParaRPr>
          </a:p>
          <a:p>
            <a:pPr marL="285750" indent="-285750" algn="r" rtl="1">
              <a:buFont typeface="Wingdings" panose="05000000000000000000" pitchFamily="2" charset="2"/>
              <a:buChar char="v"/>
            </a:pPr>
            <a:r>
              <a:rPr lang="fa-IR" sz="1600" dirty="0" smtClean="0">
                <a:cs typeface="B Nazanin" panose="00000400000000000000" pitchFamily="2" charset="-78"/>
              </a:rPr>
              <a:t>تکثیر نسل به واسطه زوجیت از مهمترین وقایع زندگی انسان است</a:t>
            </a:r>
            <a:endParaRPr lang="en-US" sz="1600" dirty="0">
              <a:cs typeface="B Nazanin" panose="00000400000000000000" pitchFamily="2" charset="-78"/>
            </a:endParaRPr>
          </a:p>
        </p:txBody>
      </p:sp>
      <p:sp>
        <p:nvSpPr>
          <p:cNvPr id="10" name="Rectangle 9"/>
          <p:cNvSpPr/>
          <p:nvPr/>
        </p:nvSpPr>
        <p:spPr>
          <a:xfrm>
            <a:off x="6278467" y="3753644"/>
            <a:ext cx="3797835" cy="1077218"/>
          </a:xfrm>
          <a:prstGeom prst="rect">
            <a:avLst/>
          </a:prstGeom>
          <a:noFill/>
        </p:spPr>
        <p:txBody>
          <a:bodyPr wrap="square" rtlCol="0">
            <a:spAutoFit/>
          </a:bodyPr>
          <a:lstStyle/>
          <a:p>
            <a:pPr marL="285750" indent="-285750" algn="just" rtl="1">
              <a:buFont typeface="Wingdings" panose="05000000000000000000" pitchFamily="2" charset="2"/>
              <a:buChar char="v"/>
            </a:pPr>
            <a:r>
              <a:rPr lang="ar-SA" sz="1600" dirty="0">
                <a:cs typeface="B Nazanin" panose="00000400000000000000" pitchFamily="2" charset="-78"/>
              </a:rPr>
              <a:t>برطرف شدن نقص از دو زوج</a:t>
            </a:r>
            <a:r>
              <a:rPr lang="fa-IR" sz="1600" dirty="0">
                <a:cs typeface="B Nazanin" panose="00000400000000000000" pitchFamily="2" charset="-78"/>
              </a:rPr>
              <a:t>، فلسفه و حکمت </a:t>
            </a:r>
            <a:r>
              <a:rPr lang="fa-IR" sz="1600" dirty="0" smtClean="0">
                <a:cs typeface="B Nazanin" panose="00000400000000000000" pitchFamily="2" charset="-78"/>
              </a:rPr>
              <a:t>زوجیت</a:t>
            </a:r>
          </a:p>
          <a:p>
            <a:pPr marL="285750" indent="-285750" algn="just" rtl="1">
              <a:buFont typeface="Wingdings" panose="05000000000000000000" pitchFamily="2" charset="2"/>
              <a:buChar char="v"/>
            </a:pPr>
            <a:r>
              <a:rPr lang="ar-SA" sz="1600" dirty="0">
                <a:cs typeface="B Nazanin" panose="00000400000000000000" pitchFamily="2" charset="-78"/>
              </a:rPr>
              <a:t>غرض زوجیت در انسان تعیین­کننده نوع زوجیت است</a:t>
            </a:r>
            <a:r>
              <a:rPr lang="ar-SA" sz="1600" dirty="0" smtClean="0">
                <a:cs typeface="B Nazanin" panose="00000400000000000000" pitchFamily="2" charset="-78"/>
              </a:rPr>
              <a:t>.</a:t>
            </a:r>
            <a:endParaRPr lang="fa-IR" sz="1600" dirty="0" smtClean="0">
              <a:cs typeface="B Nazanin" panose="00000400000000000000" pitchFamily="2" charset="-78"/>
            </a:endParaRPr>
          </a:p>
          <a:p>
            <a:pPr marL="285750" indent="-285750" algn="just" rtl="1">
              <a:buFont typeface="Wingdings" panose="05000000000000000000" pitchFamily="2" charset="2"/>
              <a:buChar char="v"/>
            </a:pPr>
            <a:r>
              <a:rPr lang="ar-SA" sz="1600" dirty="0">
                <a:cs typeface="B Nazanin" panose="00000400000000000000" pitchFamily="2" charset="-78"/>
              </a:rPr>
              <a:t>بر اساس انواع نواقص، می­توان انواعی از  زوجیت را تجربه کرد.</a:t>
            </a:r>
            <a:endParaRPr lang="en-US" sz="1600" dirty="0">
              <a:cs typeface="B Nazanin" panose="00000400000000000000" pitchFamily="2" charset="-78"/>
            </a:endParaRPr>
          </a:p>
        </p:txBody>
      </p:sp>
      <p:sp>
        <p:nvSpPr>
          <p:cNvPr id="11" name="TextBox 10"/>
          <p:cNvSpPr txBox="1"/>
          <p:nvPr/>
        </p:nvSpPr>
        <p:spPr>
          <a:xfrm>
            <a:off x="61582" y="745528"/>
            <a:ext cx="4037515" cy="1569660"/>
          </a:xfrm>
          <a:prstGeom prst="rect">
            <a:avLst/>
          </a:prstGeom>
          <a:noFill/>
        </p:spPr>
        <p:txBody>
          <a:bodyPr wrap="square" rtlCol="0">
            <a:spAutoFit/>
          </a:bodyPr>
          <a:lstStyle>
            <a:defPPr>
              <a:defRPr lang="en-US"/>
            </a:defPPr>
            <a:lvl1pPr marL="285750" indent="-285750" algn="r" rtl="1">
              <a:buFont typeface="Wingdings" panose="05000000000000000000" pitchFamily="2" charset="2"/>
              <a:buChar char="v"/>
              <a:defRPr sz="1600">
                <a:cs typeface="B Nazanin" panose="00000400000000000000" pitchFamily="2" charset="-78"/>
              </a:defRPr>
            </a:lvl1pPr>
          </a:lstStyle>
          <a:p>
            <a:r>
              <a:rPr lang="ar-SA" dirty="0"/>
              <a:t>در هر زوجیتی </a:t>
            </a:r>
            <a:r>
              <a:rPr lang="fa-IR" dirty="0" smtClean="0"/>
              <a:t>سه </a:t>
            </a:r>
            <a:r>
              <a:rPr lang="ar-SA" dirty="0" smtClean="0"/>
              <a:t>مؤلفه‌</a:t>
            </a:r>
            <a:r>
              <a:rPr lang="fa-IR" dirty="0" smtClean="0"/>
              <a:t> </a:t>
            </a:r>
            <a:r>
              <a:rPr lang="ar-SA" b="1" dirty="0" smtClean="0"/>
              <a:t>زوجین</a:t>
            </a:r>
            <a:r>
              <a:rPr lang="fa-IR" b="1" dirty="0" smtClean="0"/>
              <a:t>، غرض زوجیت، ولد</a:t>
            </a:r>
          </a:p>
          <a:p>
            <a:pPr marL="0" indent="0">
              <a:buNone/>
            </a:pPr>
            <a:r>
              <a:rPr lang="fa-IR" b="1" dirty="0" smtClean="0"/>
              <a:t> یا به تعبیری محصول زوجیت </a:t>
            </a:r>
            <a:r>
              <a:rPr lang="fa-IR" dirty="0" smtClean="0"/>
              <a:t>ضروری است.</a:t>
            </a:r>
          </a:p>
          <a:p>
            <a:r>
              <a:rPr lang="ar-SA" b="1" dirty="0"/>
              <a:t>«</a:t>
            </a:r>
            <a:r>
              <a:rPr lang="ar-SA" b="1" dirty="0" smtClean="0"/>
              <a:t>ودّ</a:t>
            </a:r>
            <a:r>
              <a:rPr lang="fa-IR" b="1" dirty="0" smtClean="0"/>
              <a:t>» </a:t>
            </a:r>
            <a:r>
              <a:rPr lang="fa-IR" dirty="0" smtClean="0"/>
              <a:t>در قرآن پیوندی که در اثر زوجیت اتفاق می افتد و محبت به کمال مشخصی می رسد.</a:t>
            </a:r>
          </a:p>
          <a:p>
            <a:r>
              <a:rPr lang="fa-IR" dirty="0" smtClean="0"/>
              <a:t>ویژگی های </a:t>
            </a:r>
            <a:r>
              <a:rPr lang="ar-SA" dirty="0" smtClean="0"/>
              <a:t>وابستگی</a:t>
            </a:r>
            <a:r>
              <a:rPr lang="fa-IR" dirty="0" smtClean="0"/>
              <a:t>، همبستگی، پیوستگی و </a:t>
            </a:r>
            <a:r>
              <a:rPr lang="ar-SA" dirty="0"/>
              <a:t>اثربخشی و </a:t>
            </a:r>
            <a:r>
              <a:rPr lang="ar-SA" dirty="0" smtClean="0"/>
              <a:t>اثرپذیری</a:t>
            </a:r>
            <a:r>
              <a:rPr lang="fa-IR" dirty="0" smtClean="0"/>
              <a:t> باید در زوجیت تحقق یابد.</a:t>
            </a:r>
            <a:endParaRPr lang="en-US" dirty="0"/>
          </a:p>
        </p:txBody>
      </p:sp>
      <p:sp>
        <p:nvSpPr>
          <p:cNvPr id="12" name="Rectangle 11"/>
          <p:cNvSpPr/>
          <p:nvPr/>
        </p:nvSpPr>
        <p:spPr>
          <a:xfrm>
            <a:off x="347758" y="3753644"/>
            <a:ext cx="3797835" cy="2123658"/>
          </a:xfrm>
          <a:prstGeom prst="rect">
            <a:avLst/>
          </a:prstGeom>
          <a:noFill/>
        </p:spPr>
        <p:txBody>
          <a:bodyPr wrap="square" rtlCol="0">
            <a:spAutoFit/>
          </a:bodyPr>
          <a:lstStyle/>
          <a:p>
            <a:pPr marL="285750" indent="-285750" algn="just" rtl="1">
              <a:buFont typeface="Wingdings" panose="05000000000000000000" pitchFamily="2" charset="2"/>
              <a:buChar char="v"/>
            </a:pPr>
            <a:r>
              <a:rPr lang="fa-IR" sz="1600" dirty="0" smtClean="0">
                <a:cs typeface="B Nazanin" panose="00000400000000000000" pitchFamily="2" charset="-78"/>
              </a:rPr>
              <a:t>زوجیت در مسیر غیر الهی برابر است با افزایش سرعت در هلاکت</a:t>
            </a:r>
          </a:p>
          <a:p>
            <a:pPr marL="285750" indent="-285750" algn="just" rtl="1">
              <a:buFont typeface="Wingdings" panose="05000000000000000000" pitchFamily="2" charset="2"/>
              <a:buChar char="v"/>
            </a:pPr>
            <a:r>
              <a:rPr lang="fa-IR" sz="1600" dirty="0" smtClean="0">
                <a:cs typeface="B Nazanin" panose="00000400000000000000" pitchFamily="2" charset="-78"/>
              </a:rPr>
              <a:t>قرار گرفتن در مسیر زوجیت مورد رضایت خداوند به منزله شکر نعمت الهی است و وظیفه هر انسانی</a:t>
            </a:r>
          </a:p>
          <a:p>
            <a:pPr marL="285750" indent="-285750" algn="just" rtl="1">
              <a:buFont typeface="Wingdings" panose="05000000000000000000" pitchFamily="2" charset="2"/>
              <a:buChar char="v"/>
            </a:pPr>
            <a:r>
              <a:rPr lang="fa-IR" sz="1600" dirty="0" smtClean="0">
                <a:cs typeface="B Nazanin" panose="00000400000000000000" pitchFamily="2" charset="-78"/>
              </a:rPr>
              <a:t>تنها راه الهی برای بهرمندی از مواهب جنسی تنها زوجیت شرعی است</a:t>
            </a:r>
          </a:p>
          <a:p>
            <a:pPr marL="285750" indent="-285750" algn="just" rtl="1">
              <a:buFont typeface="Wingdings" panose="05000000000000000000" pitchFamily="2" charset="2"/>
              <a:buChar char="v"/>
            </a:pPr>
            <a:r>
              <a:rPr lang="fa-IR" sz="1600" dirty="0">
                <a:cs typeface="B Nazanin" panose="00000400000000000000" pitchFamily="2" charset="-78"/>
              </a:rPr>
              <a:t>آنچه در پیوند توحیدی اهمیت دارد حاکمیت طیبات در زندگی است </a:t>
            </a:r>
            <a:endParaRPr lang="en-US" sz="1600" dirty="0">
              <a:cs typeface="B Nazanin" panose="00000400000000000000" pitchFamily="2" charset="-78"/>
            </a:endParaRPr>
          </a:p>
        </p:txBody>
      </p:sp>
      <p:sp>
        <p:nvSpPr>
          <p:cNvPr id="13" name="Rectangle 12"/>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9932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4"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122796" y="3449413"/>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ضرورت وجود کفویت در ازدواج </a:t>
            </a:r>
            <a:endParaRPr lang="en-US" b="1" dirty="0">
              <a:cs typeface="0 Zar Bold" panose="00000700000000000000" pitchFamily="2" charset="-78"/>
            </a:endParaRPr>
          </a:p>
        </p:txBody>
      </p:sp>
      <p:sp>
        <p:nvSpPr>
          <p:cNvPr id="5" name="Oval 4"/>
          <p:cNvSpPr/>
          <p:nvPr/>
        </p:nvSpPr>
        <p:spPr>
          <a:xfrm>
            <a:off x="4142236" y="3449413"/>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شکل‌گیری روابط پس از زوجیت</a:t>
            </a:r>
            <a:endParaRPr lang="en-US" b="1" dirty="0">
              <a:cs typeface="0 Zar Bold" panose="00000700000000000000" pitchFamily="2" charset="-78"/>
            </a:endParaRPr>
          </a:p>
        </p:txBody>
      </p:sp>
      <p:sp>
        <p:nvSpPr>
          <p:cNvPr id="7" name="Oval 6"/>
          <p:cNvSpPr/>
          <p:nvPr/>
        </p:nvSpPr>
        <p:spPr>
          <a:xfrm>
            <a:off x="4155117" y="354021"/>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چگونگی حاکم بودن اخلاق حسنه بین زوجین    </a:t>
            </a:r>
            <a:endParaRPr lang="fa-IR" b="1" dirty="0">
              <a:cs typeface="0 Zar Bold" panose="00000700000000000000" pitchFamily="2" charset="-78"/>
            </a:endParaRPr>
          </a:p>
        </p:txBody>
      </p:sp>
      <p:sp>
        <p:nvSpPr>
          <p:cNvPr id="10" name="Oval 9"/>
          <p:cNvSpPr/>
          <p:nvPr/>
        </p:nvSpPr>
        <p:spPr>
          <a:xfrm>
            <a:off x="10124646" y="457053"/>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لباس بودن زوجین برای هم</a:t>
            </a:r>
            <a:endParaRPr lang="en-US" b="1" dirty="0">
              <a:cs typeface="0 Zar Bold" panose="00000700000000000000" pitchFamily="2" charset="-78"/>
            </a:endParaRPr>
          </a:p>
        </p:txBody>
      </p:sp>
      <p:sp>
        <p:nvSpPr>
          <p:cNvPr id="15" name="TextBox 14"/>
          <p:cNvSpPr txBox="1"/>
          <p:nvPr/>
        </p:nvSpPr>
        <p:spPr>
          <a:xfrm>
            <a:off x="6085281" y="607239"/>
            <a:ext cx="4037515" cy="2646878"/>
          </a:xfrm>
          <a:prstGeom prst="rect">
            <a:avLst/>
          </a:prstGeom>
          <a:noFill/>
        </p:spPr>
        <p:txBody>
          <a:bodyPr wrap="square" rtlCol="0">
            <a:spAutoFit/>
          </a:bodyPr>
          <a:lstStyle>
            <a:defPPr>
              <a:defRPr lang="en-US"/>
            </a:defPPr>
            <a:lvl1pPr marL="285750" indent="-285750" algn="r" rtl="1">
              <a:buFont typeface="Wingdings" panose="05000000000000000000" pitchFamily="2" charset="2"/>
              <a:buChar char="v"/>
              <a:defRPr sz="1600">
                <a:cs typeface="B Nazanin" panose="00000400000000000000" pitchFamily="2" charset="-78"/>
              </a:defRPr>
            </a:lvl1pPr>
          </a:lstStyle>
          <a:p>
            <a:pPr algn="just"/>
            <a:r>
              <a:rPr lang="ar-SA" dirty="0"/>
              <a:t>خداوند در قرآن زن و مرد را لباس هم </a:t>
            </a:r>
            <a:r>
              <a:rPr lang="ar-SA" dirty="0"/>
              <a:t>می‌داند</a:t>
            </a:r>
            <a:endParaRPr lang="fa-IR" dirty="0"/>
          </a:p>
          <a:p>
            <a:pPr algn="just"/>
            <a:r>
              <a:rPr lang="ar-SA" dirty="0"/>
              <a:t>لباس به عنوان هدیه‌ای از بهشت مثالی و بیت آسمانی حضرت آدم علیه السلام به بنی آدم عطا شده </a:t>
            </a:r>
            <a:r>
              <a:rPr lang="ar-SA" dirty="0"/>
              <a:t>است</a:t>
            </a:r>
            <a:r>
              <a:rPr lang="fa-IR" dirty="0"/>
              <a:t>.</a:t>
            </a:r>
          </a:p>
          <a:p>
            <a:pPr algn="just"/>
            <a:r>
              <a:rPr lang="ar-SA" dirty="0"/>
              <a:t>اغوای شیطان موجب کنده شدن لباس و عریان شدن و نمایان شدن زشتی‌های انسان می‌شود</a:t>
            </a:r>
            <a:r>
              <a:rPr lang="ar-SA" dirty="0"/>
              <a:t>.</a:t>
            </a:r>
            <a:endParaRPr lang="fa-IR" dirty="0"/>
          </a:p>
          <a:p>
            <a:pPr algn="just"/>
            <a:r>
              <a:rPr lang="fa-IR" dirty="0"/>
              <a:t>هر یک از دو زوج باید </a:t>
            </a:r>
            <a:r>
              <a:rPr lang="ar-SA" dirty="0"/>
              <a:t>هم </a:t>
            </a:r>
            <a:r>
              <a:rPr lang="ar-SA" dirty="0"/>
              <a:t>زینت و هم پوشاننده عیوب هم </a:t>
            </a:r>
            <a:r>
              <a:rPr lang="ar-SA" dirty="0"/>
              <a:t>باشند</a:t>
            </a:r>
            <a:endParaRPr lang="fa-IR" dirty="0"/>
          </a:p>
          <a:p>
            <a:pPr algn="just"/>
            <a:r>
              <a:rPr lang="ar-SA" dirty="0"/>
              <a:t>حجاب به عنوان یکی از مهم‌ترین پوشش‌هایی است که مراعات آن موجب حفظ و مصونیت از وسوسه‌ها شیطان و گناهان می‌شود</a:t>
            </a:r>
            <a:endParaRPr lang="en-US" dirty="0"/>
          </a:p>
        </p:txBody>
      </p:sp>
      <p:sp>
        <p:nvSpPr>
          <p:cNvPr id="16" name="Rectangle 15"/>
          <p:cNvSpPr/>
          <p:nvPr/>
        </p:nvSpPr>
        <p:spPr>
          <a:xfrm>
            <a:off x="6324961" y="3606111"/>
            <a:ext cx="3797835" cy="1815882"/>
          </a:xfrm>
          <a:prstGeom prst="rect">
            <a:avLst/>
          </a:prstGeom>
          <a:noFill/>
        </p:spPr>
        <p:txBody>
          <a:bodyPr wrap="square" rtlCol="0">
            <a:spAutoFit/>
          </a:bodyPr>
          <a:lstStyle/>
          <a:p>
            <a:pPr marL="285750" indent="-285750" algn="just" rtl="1">
              <a:buFont typeface="Wingdings" panose="05000000000000000000" pitchFamily="2" charset="2"/>
              <a:buChar char="v"/>
            </a:pPr>
            <a:r>
              <a:rPr lang="fa-IR" sz="1600" dirty="0">
                <a:cs typeface="B Nazanin" panose="00000400000000000000" pitchFamily="2" charset="-78"/>
              </a:rPr>
              <a:t>وجود انواع کفویت در زوجیت منجر به تثبیت زوجیت و بهره‌مندی بیشتر از آن </a:t>
            </a:r>
            <a:r>
              <a:rPr lang="fa-IR" sz="1600" dirty="0">
                <a:cs typeface="B Nazanin" panose="00000400000000000000" pitchFamily="2" charset="-78"/>
              </a:rPr>
              <a:t>می‌شود</a:t>
            </a:r>
          </a:p>
          <a:p>
            <a:pPr marL="285750" indent="-285750" algn="just" rtl="1">
              <a:buFont typeface="Wingdings" panose="05000000000000000000" pitchFamily="2" charset="2"/>
              <a:buChar char="v"/>
            </a:pPr>
            <a:r>
              <a:rPr lang="fa-IR" sz="1600" dirty="0">
                <a:cs typeface="B Nazanin" panose="00000400000000000000" pitchFamily="2" charset="-78"/>
              </a:rPr>
              <a:t>شرط موفقیت هر ازدواجی کفو بودن دو زوج در صفات کمالی </a:t>
            </a:r>
            <a:r>
              <a:rPr lang="fa-IR" sz="1600" dirty="0">
                <a:cs typeface="B Nazanin" panose="00000400000000000000" pitchFamily="2" charset="-78"/>
              </a:rPr>
              <a:t>است</a:t>
            </a:r>
          </a:p>
          <a:p>
            <a:pPr marL="285750" indent="-285750" algn="just" rtl="1">
              <a:buFont typeface="Wingdings" panose="05000000000000000000" pitchFamily="2" charset="2"/>
              <a:buChar char="v"/>
            </a:pPr>
            <a:r>
              <a:rPr lang="fa-IR" sz="1600" dirty="0">
                <a:cs typeface="B Nazanin" panose="00000400000000000000" pitchFamily="2" charset="-78"/>
              </a:rPr>
              <a:t>لازم است مبنای کفویت در نظر گرفته برای ازدواج، کفویت معنوی و اخروی باشد. هر چند گاهی مسائل دنیوی با مسائل اخروی در ارتباط با هم قرار می‌گیرند. </a:t>
            </a:r>
            <a:endParaRPr lang="en-US" sz="1600" dirty="0">
              <a:cs typeface="B Nazanin" panose="00000400000000000000" pitchFamily="2" charset="-78"/>
            </a:endParaRPr>
          </a:p>
        </p:txBody>
      </p:sp>
      <p:sp>
        <p:nvSpPr>
          <p:cNvPr id="17" name="TextBox 16"/>
          <p:cNvSpPr txBox="1"/>
          <p:nvPr/>
        </p:nvSpPr>
        <p:spPr>
          <a:xfrm>
            <a:off x="112005" y="607239"/>
            <a:ext cx="4037515" cy="2062103"/>
          </a:xfrm>
          <a:prstGeom prst="rect">
            <a:avLst/>
          </a:prstGeom>
          <a:noFill/>
        </p:spPr>
        <p:txBody>
          <a:bodyPr wrap="square" rtlCol="0">
            <a:spAutoFit/>
          </a:bodyPr>
          <a:lstStyle>
            <a:defPPr>
              <a:defRPr lang="en-US"/>
            </a:defPPr>
            <a:lvl1pPr marL="285750" indent="-285750" algn="r" rtl="1">
              <a:buFont typeface="Wingdings" panose="05000000000000000000" pitchFamily="2" charset="2"/>
              <a:buChar char="v"/>
              <a:defRPr sz="1600">
                <a:cs typeface="B Nazanin" panose="00000400000000000000" pitchFamily="2" charset="-78"/>
              </a:defRPr>
            </a:lvl1pPr>
          </a:lstStyle>
          <a:p>
            <a:pPr algn="just"/>
            <a:r>
              <a:rPr lang="fa-IR" dirty="0"/>
              <a:t>در اغلب اختلافات زوجین،‌اختلال در مسائل جنسی به خوبی دیده می‌شود</a:t>
            </a:r>
            <a:r>
              <a:rPr lang="fa-IR" dirty="0" smtClean="0"/>
              <a:t>.</a:t>
            </a:r>
          </a:p>
          <a:p>
            <a:pPr lvl="0" algn="just"/>
            <a:r>
              <a:rPr lang="fa-IR" dirty="0"/>
              <a:t>زوجین نباید در هیچ حالتی روابط عاطفی خود را فدای روابط جنسی کنند به همین دلیل همیشه اخلاق حسنه و گذشت در رأس امور زندگی آنهاست.</a:t>
            </a:r>
            <a:endParaRPr lang="en-US" dirty="0"/>
          </a:p>
          <a:p>
            <a:pPr algn="just"/>
            <a:r>
              <a:rPr lang="fa-IR" dirty="0"/>
              <a:t>هر قدر زوجین در صدد پرهیز از آراستن برای دیگری باشند می‌توانند توان خود را برای تقویت روابط با هم صرف کنند. </a:t>
            </a:r>
            <a:r>
              <a:rPr lang="fa-IR" dirty="0" smtClean="0"/>
              <a:t> </a:t>
            </a:r>
            <a:endParaRPr lang="en-US" dirty="0"/>
          </a:p>
        </p:txBody>
      </p:sp>
      <p:sp>
        <p:nvSpPr>
          <p:cNvPr id="18" name="Rectangle 17"/>
          <p:cNvSpPr/>
          <p:nvPr/>
        </p:nvSpPr>
        <p:spPr>
          <a:xfrm>
            <a:off x="272850" y="3606111"/>
            <a:ext cx="3797835" cy="830997"/>
          </a:xfrm>
          <a:prstGeom prst="rect">
            <a:avLst/>
          </a:prstGeom>
          <a:noFill/>
        </p:spPr>
        <p:txBody>
          <a:bodyPr wrap="square" rtlCol="0">
            <a:spAutoFit/>
          </a:bodyPr>
          <a:lstStyle/>
          <a:p>
            <a:pPr marL="285750" indent="-285750" algn="just" rtl="1">
              <a:buFont typeface="Wingdings" panose="05000000000000000000" pitchFamily="2" charset="2"/>
              <a:buChar char="v"/>
            </a:pPr>
            <a:r>
              <a:rPr lang="fa-IR" sz="1600" dirty="0" smtClean="0">
                <a:cs typeface="B Nazanin" panose="00000400000000000000" pitchFamily="2" charset="-78"/>
              </a:rPr>
              <a:t>برخی از مهمترین روابطی که بر اساس زوجیت شکل می گیرند عبارت است از: </a:t>
            </a:r>
            <a:r>
              <a:rPr lang="fa-IR" sz="1600" b="1" dirty="0" smtClean="0">
                <a:cs typeface="B Nazanin" panose="00000400000000000000" pitchFamily="2" charset="-78"/>
              </a:rPr>
              <a:t>ولد، والد، ابن و بنت، ذریّه، سبط، اب، امّ، اخ و اخت</a:t>
            </a:r>
            <a:endParaRPr lang="en-US" sz="1600" b="1" dirty="0">
              <a:cs typeface="B Nazanin" panose="00000400000000000000" pitchFamily="2" charset="-78"/>
            </a:endParaRPr>
          </a:p>
        </p:txBody>
      </p:sp>
      <p:sp>
        <p:nvSpPr>
          <p:cNvPr id="19" name="Rectangle 18"/>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82023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0" grpId="0" animBg="1"/>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253002" y="422882"/>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ضرورت سامان‌دهی امر ازدواج   </a:t>
            </a:r>
            <a:endParaRPr lang="en-US" b="1" dirty="0">
              <a:cs typeface="0 Zar Bold" panose="00000700000000000000" pitchFamily="2" charset="-78"/>
            </a:endParaRPr>
          </a:p>
        </p:txBody>
      </p:sp>
      <p:sp>
        <p:nvSpPr>
          <p:cNvPr id="11" name="Oval 10"/>
          <p:cNvSpPr/>
          <p:nvPr/>
        </p:nvSpPr>
        <p:spPr>
          <a:xfrm>
            <a:off x="2233805" y="422882"/>
            <a:ext cx="1970468" cy="1777284"/>
          </a:xfrm>
          <a:prstGeom prst="ellipse">
            <a:avLst/>
          </a:prstGeom>
          <a:ln w="76200">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cs typeface="0 Zar Bold" panose="00000700000000000000" pitchFamily="2" charset="-78"/>
              </a:rPr>
              <a:t>ضرورت تدبیر برای مقابله با  اختلال‌های روابط زوجین   </a:t>
            </a:r>
            <a:endParaRPr lang="en-US" b="1" dirty="0">
              <a:cs typeface="0 Zar Bold" panose="00000700000000000000" pitchFamily="2" charset="-78"/>
            </a:endParaRPr>
          </a:p>
        </p:txBody>
      </p:sp>
      <p:sp>
        <p:nvSpPr>
          <p:cNvPr id="4" name="Rectangle 3"/>
          <p:cNvSpPr/>
          <p:nvPr/>
        </p:nvSpPr>
        <p:spPr>
          <a:xfrm>
            <a:off x="6684135" y="2516815"/>
            <a:ext cx="5319714" cy="3693319"/>
          </a:xfrm>
          <a:prstGeom prst="rect">
            <a:avLst/>
          </a:prstGeom>
        </p:spPr>
        <p:txBody>
          <a:bodyPr wrap="square">
            <a:spAutoFit/>
          </a:bodyPr>
          <a:lstStyle/>
          <a:p>
            <a:pPr marL="285750" indent="-285750" algn="just" rtl="1">
              <a:buFont typeface="Wingdings" panose="05000000000000000000" pitchFamily="2" charset="2"/>
              <a:buChar char="v"/>
            </a:pPr>
            <a:r>
              <a:rPr lang="fa-IR" dirty="0">
                <a:ea typeface="Times New Roman" panose="02020603050405020304" pitchFamily="18" charset="0"/>
                <a:cs typeface="B Nazanin" panose="00000400000000000000" pitchFamily="2" charset="-78"/>
              </a:rPr>
              <a:t>با توجه به روایات وساطت در امر ازدواج به عنوان حسنه‌ و باقیات الصالحات در دنیا و آخرت سبب نجات و رستگاری است. </a:t>
            </a:r>
            <a:endParaRPr lang="fa-IR" dirty="0" smtClean="0">
              <a:ea typeface="Times New Roman" panose="02020603050405020304" pitchFamily="18" charset="0"/>
              <a:cs typeface="B Nazanin" panose="00000400000000000000" pitchFamily="2" charset="-78"/>
            </a:endParaRPr>
          </a:p>
          <a:p>
            <a:pPr marL="285750" indent="-285750" algn="just" rtl="1">
              <a:buFont typeface="Wingdings" panose="05000000000000000000" pitchFamily="2" charset="2"/>
              <a:buChar char="v"/>
            </a:pPr>
            <a:r>
              <a:rPr lang="fa-IR" dirty="0">
                <a:cs typeface="B Nazanin" panose="00000400000000000000" pitchFamily="2" charset="-78"/>
              </a:rPr>
              <a:t>جوانان به دلیل نداشتن تجربه زندگی مستقل نیازمند یاری توسط افراد با تجربه و متمکن هستند. </a:t>
            </a:r>
            <a:endParaRPr lang="fa-IR" dirty="0" smtClean="0">
              <a:cs typeface="B Nazanin" panose="00000400000000000000" pitchFamily="2" charset="-78"/>
            </a:endParaRPr>
          </a:p>
          <a:p>
            <a:pPr marL="285750" indent="-285750" algn="just" rtl="1">
              <a:buFont typeface="Wingdings" panose="05000000000000000000" pitchFamily="2" charset="2"/>
              <a:buChar char="v"/>
            </a:pPr>
            <a:r>
              <a:rPr lang="fa-IR" dirty="0">
                <a:cs typeface="B Nazanin" panose="00000400000000000000" pitchFamily="2" charset="-78"/>
              </a:rPr>
              <a:t>آسان‌گیری در امر ازدواج از نظر هزینه‌ها، مهریه و ... منجر به تسهیل امر ازدواج و بالا رفتن سطح ایثار و فداکاری در خانواده می‌شود. </a:t>
            </a:r>
            <a:endParaRPr lang="fa-IR" dirty="0" smtClean="0">
              <a:cs typeface="B Nazanin" panose="00000400000000000000" pitchFamily="2" charset="-78"/>
            </a:endParaRPr>
          </a:p>
          <a:p>
            <a:pPr marL="285750" indent="-285750" algn="just" rtl="1">
              <a:buFont typeface="Wingdings" panose="05000000000000000000" pitchFamily="2" charset="2"/>
              <a:buChar char="v"/>
            </a:pPr>
            <a:r>
              <a:rPr lang="fa-IR" dirty="0">
                <a:cs typeface="B Nazanin" panose="00000400000000000000" pitchFamily="2" charset="-78"/>
              </a:rPr>
              <a:t>برخورد با انواع فساد جنسی در جامعه به دلیل سست نشدن کانون خانواده ضرروی </a:t>
            </a:r>
            <a:r>
              <a:rPr lang="fa-IR" dirty="0" smtClean="0">
                <a:cs typeface="B Nazanin" panose="00000400000000000000" pitchFamily="2" charset="-78"/>
              </a:rPr>
              <a:t>است.</a:t>
            </a:r>
          </a:p>
          <a:p>
            <a:pPr marL="285750" indent="-285750" algn="just" rtl="1">
              <a:buFont typeface="Wingdings" panose="05000000000000000000" pitchFamily="2" charset="2"/>
              <a:buChar char="v"/>
            </a:pPr>
            <a:r>
              <a:rPr lang="fa-IR" dirty="0">
                <a:cs typeface="B Nazanin" panose="00000400000000000000" pitchFamily="2" charset="-78"/>
              </a:rPr>
              <a:t>دوستی‌های دختر و پسر قبل از ازدواج نه تنها مورد تأیید نیست بلکه منجر به ضعف اعتقادات و باورهای آنها شده، ضمن مفاسدی که دارد  منجر به تضعیف قدرت انتخاب ایشان برای امر ازدواج می‌گردد</a:t>
            </a:r>
            <a:r>
              <a:rPr lang="fa-IR" dirty="0" smtClean="0">
                <a:cs typeface="B Nazanin" panose="00000400000000000000" pitchFamily="2" charset="-78"/>
              </a:rPr>
              <a:t>.</a:t>
            </a:r>
          </a:p>
          <a:p>
            <a:pPr marL="285750" indent="-285750" algn="just" rtl="1">
              <a:buFont typeface="Wingdings" panose="05000000000000000000" pitchFamily="2" charset="2"/>
              <a:buChar char="v"/>
            </a:pPr>
            <a:r>
              <a:rPr lang="fa-IR" dirty="0">
                <a:cs typeface="B Nazanin" panose="00000400000000000000" pitchFamily="2" charset="-78"/>
              </a:rPr>
              <a:t>برای آماده‌سازی جوانان در امر ازدواج و نیز بالا بردن توان زندگی و ارتقای رضایتمندی، تقویت باورهای دینی در آنها ضروری است. </a:t>
            </a:r>
            <a:endParaRPr lang="en-US" dirty="0">
              <a:cs typeface="B Nazanin" panose="00000400000000000000" pitchFamily="2" charset="-78"/>
            </a:endParaRPr>
          </a:p>
        </p:txBody>
      </p:sp>
      <p:sp>
        <p:nvSpPr>
          <p:cNvPr id="6" name="Rectangle 5"/>
          <p:cNvSpPr/>
          <p:nvPr/>
        </p:nvSpPr>
        <p:spPr>
          <a:xfrm>
            <a:off x="171039" y="2516815"/>
            <a:ext cx="6096000" cy="3139321"/>
          </a:xfrm>
          <a:prstGeom prst="rect">
            <a:avLst/>
          </a:prstGeom>
        </p:spPr>
        <p:txBody>
          <a:bodyPr>
            <a:spAutoFit/>
          </a:bodyPr>
          <a:lstStyle/>
          <a:p>
            <a:pPr marL="285750" indent="-285750" algn="r" rtl="1">
              <a:buFont typeface="Wingdings" panose="05000000000000000000" pitchFamily="2" charset="2"/>
              <a:buChar char="v"/>
            </a:pPr>
            <a:r>
              <a:rPr lang="ar-SA" dirty="0">
                <a:ea typeface="Times New Roman" panose="02020603050405020304" pitchFamily="18" charset="0"/>
                <a:cs typeface="B Nazanin" panose="00000400000000000000" pitchFamily="2" charset="-78"/>
              </a:rPr>
              <a:t>خداوند برای پیشگیری اختلافات خانوادگی و تحکیم روابط زوجیت، زوجین را به انتخاب «حَکَم» دعوت کرده است. </a:t>
            </a:r>
            <a:endParaRPr lang="fa-IR" dirty="0" smtClean="0">
              <a:ea typeface="Times New Roman" panose="02020603050405020304" pitchFamily="18" charset="0"/>
              <a:cs typeface="B Nazanin" panose="00000400000000000000" pitchFamily="2" charset="-78"/>
            </a:endParaRPr>
          </a:p>
          <a:p>
            <a:pPr marL="285750" indent="-285750" algn="r" rtl="1">
              <a:buFont typeface="Wingdings" panose="05000000000000000000" pitchFamily="2" charset="2"/>
              <a:buChar char="v"/>
            </a:pPr>
            <a:r>
              <a:rPr lang="ar-SA" dirty="0">
                <a:cs typeface="B Nazanin" panose="00000400000000000000" pitchFamily="2" charset="-78"/>
              </a:rPr>
              <a:t>روابط زناشویی به دلیل اهمیتی که در جایگاه جریان‌سازی و جامعه‌سازی دارند دچار آسیب‌های متعددی از طرف دشمنان جنی و انسی می‌شوند. پیشگیری از این قبیل آسیب‌ها و مقابله با آسیب‌ها و نیز درمان اختلالات ناشی از آسیب‌ها به عهده مؤمنین و صاحبان خرد </a:t>
            </a:r>
            <a:r>
              <a:rPr lang="ar-SA" dirty="0" smtClean="0">
                <a:cs typeface="B Nazanin" panose="00000400000000000000" pitchFamily="2" charset="-78"/>
              </a:rPr>
              <a:t>است</a:t>
            </a:r>
            <a:endParaRPr lang="fa-IR" dirty="0" smtClean="0">
              <a:cs typeface="B Nazanin" panose="00000400000000000000" pitchFamily="2" charset="-78"/>
            </a:endParaRPr>
          </a:p>
          <a:p>
            <a:pPr marL="285750" lvl="0" indent="-285750" algn="r" rtl="1">
              <a:buFont typeface="Wingdings" panose="05000000000000000000" pitchFamily="2" charset="2"/>
              <a:buChar char="v"/>
            </a:pPr>
            <a:r>
              <a:rPr lang="ar-SA" dirty="0">
                <a:cs typeface="B Nazanin" panose="00000400000000000000" pitchFamily="2" charset="-78"/>
              </a:rPr>
              <a:t>مهم‌ترین آسیب‌ها در این زمینه عبارتند از:  </a:t>
            </a:r>
            <a:endParaRPr lang="fa-IR" dirty="0">
              <a:cs typeface="B Nazanin" panose="00000400000000000000" pitchFamily="2" charset="-78"/>
            </a:endParaRPr>
          </a:p>
          <a:p>
            <a:pPr marL="806450" lvl="0" indent="-285750" algn="r" rtl="1">
              <a:buFont typeface="Arial" panose="020B0604020202020204" pitchFamily="34" charset="0"/>
              <a:buChar char="•"/>
            </a:pPr>
            <a:r>
              <a:rPr lang="ar-SA" dirty="0">
                <a:cs typeface="B Nazanin" panose="00000400000000000000" pitchFamily="2" charset="-78"/>
              </a:rPr>
              <a:t>سرد شدن روابط زناشویی (شقاق</a:t>
            </a:r>
            <a:r>
              <a:rPr lang="ar-SA" dirty="0" smtClean="0">
                <a:cs typeface="B Nazanin" panose="00000400000000000000" pitchFamily="2" charset="-78"/>
              </a:rPr>
              <a:t>)</a:t>
            </a:r>
            <a:endParaRPr lang="fa-IR" dirty="0" smtClean="0">
              <a:cs typeface="B Nazanin" panose="00000400000000000000" pitchFamily="2" charset="-78"/>
            </a:endParaRPr>
          </a:p>
          <a:p>
            <a:pPr marL="806450" lvl="0" indent="-285750" algn="r" rtl="1">
              <a:buFont typeface="Arial" panose="020B0604020202020204" pitchFamily="34" charset="0"/>
              <a:buChar char="•"/>
            </a:pPr>
            <a:r>
              <a:rPr lang="ar-SA" dirty="0">
                <a:cs typeface="B Nazanin" panose="00000400000000000000" pitchFamily="2" charset="-78"/>
              </a:rPr>
              <a:t>بی‌میلی جنسی زوجین نسبت به هم (نشوز</a:t>
            </a:r>
            <a:r>
              <a:rPr lang="ar-SA" dirty="0" smtClean="0">
                <a:cs typeface="B Nazanin" panose="00000400000000000000" pitchFamily="2" charset="-78"/>
              </a:rPr>
              <a:t>)</a:t>
            </a:r>
            <a:endParaRPr lang="fa-IR" dirty="0" smtClean="0">
              <a:cs typeface="B Nazanin" panose="00000400000000000000" pitchFamily="2" charset="-78"/>
            </a:endParaRPr>
          </a:p>
          <a:p>
            <a:pPr marL="806450" lvl="0" indent="-285750" algn="r" rtl="1">
              <a:buFont typeface="Arial" panose="020B0604020202020204" pitchFamily="34" charset="0"/>
              <a:buChar char="•"/>
            </a:pPr>
            <a:r>
              <a:rPr lang="ar-SA" dirty="0">
                <a:cs typeface="B Nazanin" panose="00000400000000000000" pitchFamily="2" charset="-78"/>
              </a:rPr>
              <a:t>فتنه به معنای چیزی است که موجب اضطراب می‌شود </a:t>
            </a:r>
            <a:endParaRPr lang="fa-IR" dirty="0" smtClean="0">
              <a:cs typeface="B Nazanin" panose="00000400000000000000" pitchFamily="2" charset="-78"/>
            </a:endParaRPr>
          </a:p>
          <a:p>
            <a:pPr marL="806450" lvl="0" indent="-285750" algn="r" rtl="1">
              <a:buFont typeface="Arial" panose="020B0604020202020204" pitchFamily="34" charset="0"/>
              <a:buChar char="•"/>
            </a:pPr>
            <a:r>
              <a:rPr lang="ar-SA" dirty="0">
                <a:cs typeface="B Nazanin" panose="00000400000000000000" pitchFamily="2" charset="-78"/>
              </a:rPr>
              <a:t>جداشدن زوجین از هم (طلاق</a:t>
            </a:r>
            <a:r>
              <a:rPr lang="ar-SA" dirty="0" smtClean="0">
                <a:cs typeface="B Nazanin" panose="00000400000000000000" pitchFamily="2" charset="-78"/>
              </a:rPr>
              <a:t>)</a:t>
            </a:r>
            <a:endParaRPr lang="en-US" dirty="0">
              <a:cs typeface="B Nazanin" panose="00000400000000000000" pitchFamily="2" charset="-78"/>
            </a:endParaRPr>
          </a:p>
        </p:txBody>
      </p:sp>
      <p:sp>
        <p:nvSpPr>
          <p:cNvPr id="12" name="Rectangle 11"/>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4846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xmlns="" id="{A033A0FF-37A3-4191-A81D-E09755B8C68B}"/>
              </a:ext>
            </a:extLst>
          </p:cNvPr>
          <p:cNvSpPr/>
          <p:nvPr/>
        </p:nvSpPr>
        <p:spPr>
          <a:xfrm>
            <a:off x="711201" y="896684"/>
            <a:ext cx="1802782" cy="655928"/>
          </a:xfrm>
          <a:prstGeom prst="roundRect">
            <a:avLst>
              <a:gd name="adj" fmla="val 8785"/>
            </a:avLst>
          </a:prstGeom>
          <a:solidFill>
            <a:srgbClr val="F2F2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lumMod val="75000"/>
                    <a:lumOff val="25000"/>
                  </a:schemeClr>
                </a:solidFill>
                <a:cs typeface="0 Zar Bold" panose="00000700000000000000" pitchFamily="2" charset="-78"/>
              </a:rPr>
              <a:t>سند خانواده</a:t>
            </a:r>
            <a:endParaRPr lang="en-GB" dirty="0">
              <a:solidFill>
                <a:schemeClr val="tx1">
                  <a:lumMod val="75000"/>
                  <a:lumOff val="25000"/>
                </a:schemeClr>
              </a:solidFill>
              <a:cs typeface="0 Zar Bold" panose="00000700000000000000" pitchFamily="2" charset="-78"/>
            </a:endParaRPr>
          </a:p>
        </p:txBody>
      </p:sp>
      <p:sp>
        <p:nvSpPr>
          <p:cNvPr id="22" name="Title 21">
            <a:extLst>
              <a:ext uri="{FF2B5EF4-FFF2-40B4-BE49-F238E27FC236}">
                <a16:creationId xmlns:a16="http://schemas.microsoft.com/office/drawing/2014/main" xmlns="" id="{F635AA92-1D29-4831-89E4-1B49C265FA6C}"/>
              </a:ext>
            </a:extLst>
          </p:cNvPr>
          <p:cNvSpPr>
            <a:spLocks noGrp="1"/>
          </p:cNvSpPr>
          <p:nvPr>
            <p:ph type="title"/>
          </p:nvPr>
        </p:nvSpPr>
        <p:spPr>
          <a:xfrm>
            <a:off x="102025" y="3463498"/>
            <a:ext cx="6511924" cy="1700866"/>
          </a:xfrm>
        </p:spPr>
        <p:txBody>
          <a:bodyPr/>
          <a:lstStyle/>
          <a:p>
            <a:pPr algn="r" rtl="1"/>
            <a:r>
              <a:rPr lang="fa-IR" sz="6000" dirty="0" smtClean="0">
                <a:cs typeface="0 Zar Bold" panose="00000700000000000000" pitchFamily="2" charset="-78"/>
              </a:rPr>
              <a:t>نسل توحیدی</a:t>
            </a:r>
            <a:endParaRPr lang="en-US" sz="6000" dirty="0">
              <a:cs typeface="0 Zar Bold" panose="00000700000000000000" pitchFamily="2" charset="-78"/>
            </a:endParaRPr>
          </a:p>
        </p:txBody>
      </p:sp>
      <p:sp>
        <p:nvSpPr>
          <p:cNvPr id="2" name="Text Placeholder 1"/>
          <p:cNvSpPr>
            <a:spLocks noGrp="1"/>
          </p:cNvSpPr>
          <p:nvPr>
            <p:ph type="body" idx="1"/>
          </p:nvPr>
        </p:nvSpPr>
        <p:spPr/>
        <p:txBody>
          <a:bodyPr/>
          <a:lstStyle/>
          <a:p>
            <a:pPr algn="r"/>
            <a:r>
              <a:rPr lang="fa-IR" sz="1800" b="1" dirty="0" smtClean="0">
                <a:cs typeface="B Nazanin" panose="00000400000000000000" pitchFamily="2" charset="-78"/>
              </a:rPr>
              <a:t>فصل سوم</a:t>
            </a:r>
            <a:endParaRPr lang="en-US" sz="1800" b="1" dirty="0">
              <a:cs typeface="B Nazanin" panose="00000400000000000000" pitchFamily="2" charset="-78"/>
            </a:endParaRPr>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8333" r="8333"/>
          <a:stretch>
            <a:fillRect/>
          </a:stretch>
        </p:blipFill>
        <p:spPr/>
      </p:pic>
      <p:sp>
        <p:nvSpPr>
          <p:cNvPr id="6" name="Rectangle 5"/>
          <p:cNvSpPr/>
          <p:nvPr/>
        </p:nvSpPr>
        <p:spPr>
          <a:xfrm>
            <a:off x="24462" y="2089076"/>
            <a:ext cx="6589487" cy="1047979"/>
          </a:xfrm>
          <a:prstGeom prst="rect">
            <a:avLst/>
          </a:prstGeom>
        </p:spPr>
        <p:txBody>
          <a:bodyPr wrap="square">
            <a:spAutoFit/>
          </a:bodyPr>
          <a:lstStyle/>
          <a:p>
            <a:pPr marR="0" lvl="0" algn="just" rtl="1">
              <a:lnSpc>
                <a:spcPct val="115000"/>
              </a:lnSpc>
              <a:spcBef>
                <a:spcPts val="0"/>
              </a:spcBef>
              <a:spcAft>
                <a:spcPts val="0"/>
              </a:spcAft>
            </a:pPr>
            <a:r>
              <a:rPr lang="ar-SA" b="1" dirty="0">
                <a:latin typeface="Times New Roman" panose="02020603050405020304" pitchFamily="18" charset="0"/>
                <a:ea typeface="Times New Roman" panose="02020603050405020304" pitchFamily="18" charset="0"/>
                <a:cs typeface="B Nazanin" panose="00000400000000000000" pitchFamily="2" charset="-78"/>
              </a:rPr>
              <a:t>محور مربوط به تولد فرزند و نسل و ذریه که شامل موقعیت‌ها مربوط به فرزندان و تربیت آنها و رفع نیازمندی‌ها و ...می‌شود. این محور با عنوان نسل توحیدی شناخته شده است. </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23848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122797" y="435761"/>
            <a:ext cx="1970468" cy="1777284"/>
          </a:xfrm>
          <a:prstGeom prst="ellipse">
            <a:avLst/>
          </a:prstGeom>
          <a:solidFill>
            <a:srgbClr val="8A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cs typeface="0 Zar Bold" panose="00000700000000000000" pitchFamily="2" charset="-78"/>
              </a:rPr>
              <a:t>چگونگی جریان‌سازی نسل توحیدی   </a:t>
            </a:r>
            <a:endParaRPr lang="en-US" dirty="0">
              <a:cs typeface="0 Zar Bold" panose="00000700000000000000" pitchFamily="2" charset="-78"/>
            </a:endParaRPr>
          </a:p>
        </p:txBody>
      </p:sp>
      <p:sp>
        <p:nvSpPr>
          <p:cNvPr id="5" name="Oval 4"/>
          <p:cNvSpPr/>
          <p:nvPr/>
        </p:nvSpPr>
        <p:spPr>
          <a:xfrm>
            <a:off x="4145593" y="352028"/>
            <a:ext cx="1970468" cy="1777284"/>
          </a:xfrm>
          <a:prstGeom prst="ellipse">
            <a:avLst/>
          </a:prstGeom>
          <a:solidFill>
            <a:srgbClr val="8A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cs typeface="0 Zar Bold" panose="00000700000000000000" pitchFamily="2" charset="-78"/>
              </a:rPr>
              <a:t>نقش پدر و مادر در نسل </a:t>
            </a:r>
            <a:r>
              <a:rPr lang="ar-SA" dirty="0">
                <a:cs typeface="0 Zar Bold" panose="00000700000000000000" pitchFamily="2" charset="-78"/>
              </a:rPr>
              <a:t>توحیدی</a:t>
            </a:r>
            <a:endParaRPr lang="en-US" dirty="0">
              <a:cs typeface="0 Zar Bold" panose="00000700000000000000" pitchFamily="2" charset="-78"/>
            </a:endParaRPr>
          </a:p>
        </p:txBody>
      </p:sp>
      <p:sp>
        <p:nvSpPr>
          <p:cNvPr id="7" name="Oval 6"/>
          <p:cNvSpPr/>
          <p:nvPr/>
        </p:nvSpPr>
        <p:spPr>
          <a:xfrm>
            <a:off x="10122797" y="3566321"/>
            <a:ext cx="1970468" cy="1777284"/>
          </a:xfrm>
          <a:prstGeom prst="ellipse">
            <a:avLst/>
          </a:prstGeom>
          <a:solidFill>
            <a:srgbClr val="8A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cs typeface="0 Zar Bold" panose="00000700000000000000" pitchFamily="2" charset="-78"/>
              </a:rPr>
              <a:t>توجه به غایت نسل توحیدی</a:t>
            </a:r>
            <a:endParaRPr lang="en-US" b="1" dirty="0">
              <a:cs typeface="0 Zar Bold" panose="00000700000000000000" pitchFamily="2" charset="-78"/>
            </a:endParaRPr>
          </a:p>
        </p:txBody>
      </p:sp>
      <p:sp>
        <p:nvSpPr>
          <p:cNvPr id="8" name="Oval 7"/>
          <p:cNvSpPr/>
          <p:nvPr/>
        </p:nvSpPr>
        <p:spPr>
          <a:xfrm>
            <a:off x="4145593" y="3566321"/>
            <a:ext cx="1970468" cy="1777284"/>
          </a:xfrm>
          <a:prstGeom prst="ellipse">
            <a:avLst/>
          </a:prstGeom>
          <a:solidFill>
            <a:srgbClr val="8A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cs typeface="0 Zar Bold" panose="00000700000000000000" pitchFamily="2" charset="-78"/>
              </a:rPr>
              <a:t>نقش احکام الهی در ایجاد نسل توحید</a:t>
            </a:r>
            <a:endParaRPr lang="en-US" dirty="0">
              <a:cs typeface="0 Zar Bold" panose="00000700000000000000" pitchFamily="2" charset="-78"/>
            </a:endParaRPr>
          </a:p>
        </p:txBody>
      </p:sp>
      <p:sp>
        <p:nvSpPr>
          <p:cNvPr id="4" name="TextBox 3"/>
          <p:cNvSpPr txBox="1"/>
          <p:nvPr/>
        </p:nvSpPr>
        <p:spPr>
          <a:xfrm>
            <a:off x="6021432" y="352028"/>
            <a:ext cx="4037515" cy="3785652"/>
          </a:xfrm>
          <a:prstGeom prst="rect">
            <a:avLst/>
          </a:prstGeom>
          <a:noFill/>
        </p:spPr>
        <p:txBody>
          <a:bodyPr wrap="square" rtlCol="0">
            <a:spAutoFit/>
          </a:bodyPr>
          <a:lstStyle/>
          <a:p>
            <a:pPr marL="285750" indent="-285750" algn="r" rtl="1">
              <a:buFont typeface="Wingdings" panose="05000000000000000000" pitchFamily="2" charset="2"/>
              <a:buChar char="v"/>
            </a:pPr>
            <a:r>
              <a:rPr lang="fa-IR" sz="1600" dirty="0">
                <a:cs typeface="B Nazanin" panose="00000400000000000000" pitchFamily="2" charset="-78"/>
              </a:rPr>
              <a:t>بنا به آنچه از قرآن و روایات به دست می‌آید نسل همه انسان‌ها به حضرت آدم و حوا علیهما السلام باز </a:t>
            </a:r>
            <a:r>
              <a:rPr lang="fa-IR" sz="1600" dirty="0" smtClean="0">
                <a:cs typeface="B Nazanin" panose="00000400000000000000" pitchFamily="2" charset="-78"/>
              </a:rPr>
              <a:t>می‌گردد.</a:t>
            </a:r>
          </a:p>
          <a:p>
            <a:pPr marL="285750" indent="-285750" algn="r" rtl="1">
              <a:buFont typeface="Wingdings" panose="05000000000000000000" pitchFamily="2" charset="2"/>
              <a:buChar char="v"/>
            </a:pPr>
            <a:r>
              <a:rPr lang="ar-SA" sz="1600" dirty="0">
                <a:cs typeface="B Nazanin" panose="00000400000000000000" pitchFamily="2" charset="-78"/>
              </a:rPr>
              <a:t>خداوند در قرآن از حضرت ابراهیم علیه السلام به عنوان جریان‌ساز نسل توحیدی نام برده است و یکی از مقاصد منسک‌سازی او را در این باره معرفی کرده است. </a:t>
            </a:r>
            <a:endParaRPr lang="fa-IR" sz="1600" dirty="0" smtClean="0">
              <a:cs typeface="B Nazanin" panose="00000400000000000000" pitchFamily="2" charset="-78"/>
            </a:endParaRPr>
          </a:p>
          <a:p>
            <a:pPr marL="285750" lvl="0" indent="-285750" algn="r" rtl="1">
              <a:buFont typeface="Wingdings" panose="05000000000000000000" pitchFamily="2" charset="2"/>
              <a:buChar char="v"/>
            </a:pPr>
            <a:r>
              <a:rPr lang="fa-IR" sz="1600" dirty="0">
                <a:cs typeface="B Nazanin" panose="00000400000000000000" pitchFamily="2" charset="-78"/>
              </a:rPr>
              <a:t>یکی از مقاصد اصلی ازدواج تولید نسل و تکثیر جمعیت است و به عنوان وظیفه مهم مؤمنین است تا بتوانند ذکر خدا را در عالم فراگیر نمایند. </a:t>
            </a:r>
            <a:endParaRPr lang="en-US" sz="1600" dirty="0">
              <a:cs typeface="B Nazanin" panose="00000400000000000000" pitchFamily="2" charset="-78"/>
            </a:endParaRPr>
          </a:p>
          <a:p>
            <a:pPr marL="285750" lvl="0" indent="-285750" algn="r" rtl="1">
              <a:buFont typeface="Wingdings" panose="05000000000000000000" pitchFamily="2" charset="2"/>
              <a:buChar char="v"/>
            </a:pPr>
            <a:r>
              <a:rPr lang="fa-IR" sz="1600" dirty="0">
                <a:cs typeface="B Nazanin" panose="00000400000000000000" pitchFamily="2" charset="-78"/>
              </a:rPr>
              <a:t>اهمال در افزایش جمعیت مؤمنین، نوعی اعراض از ذکر محسوب می‌شود و دارای عواقب دنیوی و اخروی شدید است</a:t>
            </a:r>
            <a:r>
              <a:rPr lang="fa-IR" sz="1600" dirty="0" smtClean="0">
                <a:cs typeface="B Nazanin" panose="00000400000000000000" pitchFamily="2" charset="-78"/>
              </a:rPr>
              <a:t>.</a:t>
            </a:r>
          </a:p>
          <a:p>
            <a:pPr marL="285750" lvl="0" indent="-285750" algn="r" rtl="1">
              <a:buFont typeface="Wingdings" panose="05000000000000000000" pitchFamily="2" charset="2"/>
              <a:buChar char="v"/>
            </a:pPr>
            <a:r>
              <a:rPr lang="ar-SA" sz="1600" dirty="0">
                <a:cs typeface="B Nazanin" panose="00000400000000000000" pitchFamily="2" charset="-78"/>
              </a:rPr>
              <a:t>خداوند متعال زنان را به عنوان حرث برای مردان معرفی کرده است و یکی از مقاصد دشمنان در فساد جوامع را هلاکت حرث و نسل معرفی می‌کند. </a:t>
            </a:r>
            <a:endParaRPr lang="en-US" sz="1600" dirty="0">
              <a:cs typeface="B Nazanin" panose="00000400000000000000" pitchFamily="2" charset="-78"/>
            </a:endParaRPr>
          </a:p>
          <a:p>
            <a:pPr marL="285750" indent="-285750" algn="r" rtl="1">
              <a:buFont typeface="Wingdings" panose="05000000000000000000" pitchFamily="2" charset="2"/>
              <a:buChar char="v"/>
            </a:pPr>
            <a:endParaRPr lang="en-US" sz="1600" dirty="0">
              <a:cs typeface="B Nazanin" panose="00000400000000000000" pitchFamily="2" charset="-78"/>
            </a:endParaRPr>
          </a:p>
        </p:txBody>
      </p:sp>
      <p:sp>
        <p:nvSpPr>
          <p:cNvPr id="10" name="Rectangle 9"/>
          <p:cNvSpPr/>
          <p:nvPr/>
        </p:nvSpPr>
        <p:spPr>
          <a:xfrm>
            <a:off x="6261112" y="4202033"/>
            <a:ext cx="3797835" cy="2062103"/>
          </a:xfrm>
          <a:prstGeom prst="rect">
            <a:avLst/>
          </a:prstGeom>
          <a:noFill/>
        </p:spPr>
        <p:txBody>
          <a:bodyPr wrap="square" rtlCol="0">
            <a:spAutoFit/>
          </a:bodyPr>
          <a:lstStyle/>
          <a:p>
            <a:pPr marL="285750" indent="-285750" algn="just" rtl="1">
              <a:buFont typeface="Wingdings" panose="05000000000000000000" pitchFamily="2" charset="2"/>
              <a:buChar char="v"/>
            </a:pPr>
            <a:r>
              <a:rPr lang="fa-IR" sz="1600" dirty="0">
                <a:cs typeface="B Nazanin" panose="00000400000000000000" pitchFamily="2" charset="-78"/>
              </a:rPr>
              <a:t>به واسطه نسل توحیدی همه مؤمنین به شبکه‌ای یکپارچه از امت واحده توحیدی انبیا دست </a:t>
            </a:r>
            <a:r>
              <a:rPr lang="fa-IR" sz="1600" dirty="0" smtClean="0">
                <a:cs typeface="B Nazanin" panose="00000400000000000000" pitchFamily="2" charset="-78"/>
              </a:rPr>
              <a:t>می‌یابند</a:t>
            </a:r>
          </a:p>
          <a:p>
            <a:pPr marL="285750" lvl="0" indent="-285750" algn="just" rtl="1">
              <a:buFont typeface="Wingdings" panose="05000000000000000000" pitchFamily="2" charset="2"/>
              <a:buChar char="v"/>
            </a:pPr>
            <a:r>
              <a:rPr lang="fa-IR" sz="1600" dirty="0">
                <a:cs typeface="B Nazanin" panose="00000400000000000000" pitchFamily="2" charset="-78"/>
              </a:rPr>
              <a:t>برای داشتن نسل توحیدی، موحد بودن پدر و مادر بسیار مهم است. </a:t>
            </a:r>
            <a:endParaRPr lang="fa-IR" sz="1600" dirty="0" smtClean="0">
              <a:cs typeface="B Nazanin" panose="00000400000000000000" pitchFamily="2" charset="-78"/>
            </a:endParaRPr>
          </a:p>
          <a:p>
            <a:pPr marL="285750" lvl="0" indent="-285750" algn="just" rtl="1">
              <a:buFont typeface="Wingdings" panose="05000000000000000000" pitchFamily="2" charset="2"/>
              <a:buChar char="v"/>
            </a:pPr>
            <a:r>
              <a:rPr lang="fa-IR" sz="1600" dirty="0">
                <a:cs typeface="B Nazanin" panose="00000400000000000000" pitchFamily="2" charset="-78"/>
              </a:rPr>
              <a:t>زیاد بودن نسل توحیدی در بالا بردن نصاب حرکت‌های اجتماعی سازنده بسیار مؤثر است به همین دلیل باید مورد اهتمام همه خانواده‌های مؤمن قرار گیرد. </a:t>
            </a:r>
            <a:endParaRPr lang="en-US" sz="1600" dirty="0">
              <a:cs typeface="B Nazanin" panose="00000400000000000000" pitchFamily="2" charset="-78"/>
            </a:endParaRPr>
          </a:p>
        </p:txBody>
      </p:sp>
      <p:sp>
        <p:nvSpPr>
          <p:cNvPr id="11" name="TextBox 10"/>
          <p:cNvSpPr txBox="1"/>
          <p:nvPr/>
        </p:nvSpPr>
        <p:spPr>
          <a:xfrm>
            <a:off x="44228" y="435761"/>
            <a:ext cx="4037515" cy="2308324"/>
          </a:xfrm>
          <a:prstGeom prst="rect">
            <a:avLst/>
          </a:prstGeom>
          <a:noFill/>
        </p:spPr>
        <p:txBody>
          <a:bodyPr wrap="square" rtlCol="0">
            <a:spAutoFit/>
          </a:bodyPr>
          <a:lstStyle>
            <a:defPPr>
              <a:defRPr lang="en-US"/>
            </a:defPPr>
            <a:lvl1pPr marL="285750" indent="-285750" algn="r" rtl="1">
              <a:buFont typeface="Wingdings" panose="05000000000000000000" pitchFamily="2" charset="2"/>
              <a:buChar char="v"/>
              <a:defRPr sz="1600">
                <a:cs typeface="B Nazanin" panose="00000400000000000000" pitchFamily="2" charset="-78"/>
              </a:defRPr>
            </a:lvl1pPr>
          </a:lstStyle>
          <a:p>
            <a:pPr lvl="0"/>
            <a:r>
              <a:rPr lang="ar-SA" dirty="0"/>
              <a:t>مقام </a:t>
            </a:r>
            <a:r>
              <a:rPr lang="ar-SA" dirty="0" smtClean="0"/>
              <a:t>مادر</a:t>
            </a:r>
            <a:r>
              <a:rPr lang="fa-IR" dirty="0" smtClean="0"/>
              <a:t>:</a:t>
            </a:r>
          </a:p>
          <a:p>
            <a:pPr marL="511175" lvl="0" indent="-161925">
              <a:buFont typeface="Arial" panose="020B0604020202020204" pitchFamily="34" charset="0"/>
              <a:buChar char="•"/>
            </a:pPr>
            <a:r>
              <a:rPr lang="ar-SA" dirty="0" smtClean="0"/>
              <a:t> </a:t>
            </a:r>
            <a:r>
              <a:rPr lang="ar-SA" dirty="0"/>
              <a:t>یادآور مقام رحمانیت و رحیمیت خداوند است.</a:t>
            </a:r>
            <a:endParaRPr lang="en-US" dirty="0"/>
          </a:p>
          <a:p>
            <a:pPr marL="511175" indent="-161925">
              <a:buFont typeface="Arial" panose="020B0604020202020204" pitchFamily="34" charset="0"/>
              <a:buChar char="•"/>
            </a:pPr>
            <a:r>
              <a:rPr lang="ar-SA" dirty="0" smtClean="0"/>
              <a:t>یادآور </a:t>
            </a:r>
            <a:r>
              <a:rPr lang="ar-SA" dirty="0"/>
              <a:t>حبّی است که خداوند به بندگان دارد.</a:t>
            </a:r>
            <a:r>
              <a:rPr lang="en-US" dirty="0"/>
              <a:t> </a:t>
            </a:r>
            <a:endParaRPr lang="fa-IR" dirty="0" smtClean="0"/>
          </a:p>
          <a:p>
            <a:pPr marL="511175" indent="-161925">
              <a:buFont typeface="Arial" panose="020B0604020202020204" pitchFamily="34" charset="0"/>
              <a:buChar char="•"/>
            </a:pPr>
            <a:r>
              <a:rPr lang="ar-SA" dirty="0"/>
              <a:t>مقام مادر، مقام اشتیاق و رغبت و میل شدید </a:t>
            </a:r>
            <a:r>
              <a:rPr lang="ar-SA" dirty="0" smtClean="0"/>
              <a:t>است</a:t>
            </a:r>
            <a:r>
              <a:rPr lang="fa-IR" dirty="0" smtClean="0"/>
              <a:t>.</a:t>
            </a:r>
          </a:p>
          <a:p>
            <a:r>
              <a:rPr lang="fa-IR" dirty="0" smtClean="0"/>
              <a:t>مقام پدر:</a:t>
            </a:r>
          </a:p>
          <a:p>
            <a:pPr marL="511175" lvl="0" indent="-161925">
              <a:buFont typeface="Arial" panose="020B0604020202020204" pitchFamily="34" charset="0"/>
              <a:buChar char="•"/>
            </a:pPr>
            <a:r>
              <a:rPr lang="ar-SA" dirty="0"/>
              <a:t>مقام پدر نسبت به فرزند، مقام باغبان‌ است.</a:t>
            </a:r>
            <a:endParaRPr lang="en-US" dirty="0"/>
          </a:p>
          <a:p>
            <a:pPr marL="511175" lvl="0" indent="-161925">
              <a:buFont typeface="Arial" panose="020B0604020202020204" pitchFamily="34" charset="0"/>
              <a:buChar char="•"/>
            </a:pPr>
            <a:r>
              <a:rPr lang="ar-SA" dirty="0"/>
              <a:t>مقام پدر یادآور اصل و ریشه انسان است.</a:t>
            </a:r>
            <a:endParaRPr lang="en-US" dirty="0"/>
          </a:p>
          <a:p>
            <a:pPr marL="511175" lvl="0" indent="-161925">
              <a:buFont typeface="Arial" panose="020B0604020202020204" pitchFamily="34" charset="0"/>
              <a:buChar char="•"/>
            </a:pPr>
            <a:r>
              <a:rPr lang="ar-SA" dirty="0"/>
              <a:t>مقام پدر مقام معلم در تعلیم و حاکم در مقام ارائه حکم است</a:t>
            </a:r>
            <a:r>
              <a:rPr lang="ar-SA" dirty="0" smtClean="0"/>
              <a:t>.</a:t>
            </a:r>
            <a:endParaRPr lang="en-US" dirty="0"/>
          </a:p>
        </p:txBody>
      </p:sp>
      <p:sp>
        <p:nvSpPr>
          <p:cNvPr id="12" name="Rectangle 11"/>
          <p:cNvSpPr/>
          <p:nvPr/>
        </p:nvSpPr>
        <p:spPr>
          <a:xfrm>
            <a:off x="275232" y="3722181"/>
            <a:ext cx="3797835" cy="2554545"/>
          </a:xfrm>
          <a:prstGeom prst="rect">
            <a:avLst/>
          </a:prstGeom>
          <a:noFill/>
        </p:spPr>
        <p:txBody>
          <a:bodyPr wrap="square" rtlCol="0">
            <a:spAutoFit/>
          </a:bodyPr>
          <a:lstStyle/>
          <a:p>
            <a:pPr marL="285750" lvl="0" indent="-285750" algn="just" rtl="1">
              <a:buFont typeface="Wingdings" panose="05000000000000000000" pitchFamily="2" charset="2"/>
              <a:buChar char="v"/>
            </a:pPr>
            <a:r>
              <a:rPr lang="ar-SA" sz="1600" dirty="0">
                <a:cs typeface="B Nazanin" panose="00000400000000000000" pitchFamily="2" charset="-78"/>
              </a:rPr>
              <a:t>یکی ازمهم‌ترین مواردی که لازم است برای فرزندان در هر دوره‌ای رعایت شود، «رزق حلال» و تناول «طیبات» است. در این زمینه مهم‌ترین مسئولیت به عهده پدر و سپس مادر است. ضرورت این مطلب را روایاتی که خوردن لقمه حرام را زمینه‌ساز لعن ملائکه برمی‌شمارند تأکید می‌کنند. این بدان دلیل است که فرزند به عنوان امانتی است که از دوران جنینی که صورت‌بندی می‌شود تا بقیه مقاطع دراین زمینه اختیاری از خود ندارد و حلال یا طیب نبودن رزق در تکوین او تأثیرات منفی می‌گذارد. </a:t>
            </a:r>
            <a:endParaRPr lang="en-US" sz="1600" dirty="0">
              <a:cs typeface="B Nazanin" panose="00000400000000000000" pitchFamily="2" charset="-78"/>
            </a:endParaRPr>
          </a:p>
        </p:txBody>
      </p:sp>
      <p:sp>
        <p:nvSpPr>
          <p:cNvPr id="13" name="Rectangle 12"/>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206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4"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122796" y="3839376"/>
            <a:ext cx="1970468" cy="1777284"/>
          </a:xfrm>
          <a:prstGeom prst="ellipse">
            <a:avLst/>
          </a:prstGeom>
          <a:solidFill>
            <a:srgbClr val="8A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cs typeface="0 Zar Bold" panose="00000700000000000000" pitchFamily="2" charset="-78"/>
              </a:rPr>
              <a:t>عملیات جریان‌سازی و نظام‌سازی نسل توحیدی</a:t>
            </a:r>
            <a:endParaRPr lang="en-US" b="1" dirty="0">
              <a:cs typeface="0 Zar Bold" panose="00000700000000000000" pitchFamily="2" charset="-78"/>
            </a:endParaRPr>
          </a:p>
        </p:txBody>
      </p:sp>
      <p:sp>
        <p:nvSpPr>
          <p:cNvPr id="5" name="Oval 4"/>
          <p:cNvSpPr/>
          <p:nvPr/>
        </p:nvSpPr>
        <p:spPr>
          <a:xfrm>
            <a:off x="4142236" y="3839376"/>
            <a:ext cx="1970468" cy="1777284"/>
          </a:xfrm>
          <a:prstGeom prst="ellipse">
            <a:avLst/>
          </a:prstGeom>
          <a:solidFill>
            <a:srgbClr val="8A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smtClean="0">
                <a:cs typeface="0 Zar Bold" panose="00000700000000000000" pitchFamily="2" charset="-78"/>
              </a:rPr>
              <a:t>بخش </a:t>
            </a:r>
            <a:r>
              <a:rPr lang="ar-SA" b="1" dirty="0">
                <a:cs typeface="0 Zar Bold" panose="00000700000000000000" pitchFamily="2" charset="-78"/>
              </a:rPr>
              <a:t>پژوهش عملیات نسل توحیدی</a:t>
            </a:r>
            <a:endParaRPr lang="en-US" b="1" dirty="0">
              <a:cs typeface="0 Zar Bold" panose="00000700000000000000" pitchFamily="2" charset="-78"/>
            </a:endParaRPr>
          </a:p>
        </p:txBody>
      </p:sp>
      <p:sp>
        <p:nvSpPr>
          <p:cNvPr id="7" name="Oval 6"/>
          <p:cNvSpPr/>
          <p:nvPr/>
        </p:nvSpPr>
        <p:spPr>
          <a:xfrm>
            <a:off x="4155117" y="354021"/>
            <a:ext cx="1970468" cy="1777284"/>
          </a:xfrm>
          <a:prstGeom prst="ellipse">
            <a:avLst/>
          </a:prstGeom>
          <a:solidFill>
            <a:srgbClr val="8A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cs typeface="0 Zar Bold" panose="00000700000000000000" pitchFamily="2" charset="-78"/>
              </a:rPr>
              <a:t>ویژگی‌های بخش آموزش در عملیات نسل توحیدی</a:t>
            </a:r>
            <a:endParaRPr lang="en-US" b="1" dirty="0">
              <a:cs typeface="0 Zar Bold" panose="00000700000000000000" pitchFamily="2" charset="-78"/>
            </a:endParaRPr>
          </a:p>
        </p:txBody>
      </p:sp>
      <p:sp>
        <p:nvSpPr>
          <p:cNvPr id="10" name="Oval 9"/>
          <p:cNvSpPr/>
          <p:nvPr/>
        </p:nvSpPr>
        <p:spPr>
          <a:xfrm>
            <a:off x="10124646" y="457053"/>
            <a:ext cx="1970468" cy="1777284"/>
          </a:xfrm>
          <a:prstGeom prst="ellipse">
            <a:avLst/>
          </a:prstGeom>
          <a:solidFill>
            <a:srgbClr val="8A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cs typeface="0 Zar Bold" panose="00000700000000000000" pitchFamily="2" charset="-78"/>
              </a:rPr>
              <a:t>چگونگی طیب‌سازی نسل</a:t>
            </a:r>
            <a:endParaRPr lang="en-US" b="1" dirty="0">
              <a:cs typeface="0 Zar Bold" panose="00000700000000000000" pitchFamily="2" charset="-78"/>
            </a:endParaRPr>
          </a:p>
        </p:txBody>
      </p:sp>
      <p:sp>
        <p:nvSpPr>
          <p:cNvPr id="15" name="TextBox 14"/>
          <p:cNvSpPr txBox="1"/>
          <p:nvPr/>
        </p:nvSpPr>
        <p:spPr>
          <a:xfrm>
            <a:off x="6139069" y="566898"/>
            <a:ext cx="4037515" cy="2800767"/>
          </a:xfrm>
          <a:prstGeom prst="rect">
            <a:avLst/>
          </a:prstGeom>
          <a:noFill/>
        </p:spPr>
        <p:txBody>
          <a:bodyPr wrap="square" rtlCol="0">
            <a:spAutoFit/>
          </a:bodyPr>
          <a:lstStyle>
            <a:defPPr>
              <a:defRPr lang="en-US"/>
            </a:defPPr>
            <a:lvl1pPr marL="285750" indent="-285750" algn="r" rtl="1">
              <a:buFont typeface="Wingdings" panose="05000000000000000000" pitchFamily="2" charset="2"/>
              <a:buChar char="v"/>
              <a:defRPr sz="1600">
                <a:cs typeface="B Nazanin" panose="00000400000000000000" pitchFamily="2" charset="-78"/>
              </a:defRPr>
            </a:lvl1pPr>
          </a:lstStyle>
          <a:p>
            <a:pPr algn="just"/>
            <a:r>
              <a:rPr lang="ar-SA" dirty="0"/>
              <a:t>بدان جهت که وجود زن برای مرد، به مثابه وجود کشتزارست برای کشاورز، پس مرد موظف است که در دوران بارداری مراقبت</a:t>
            </a:r>
            <a:r>
              <a:rPr lang="en-US" dirty="0"/>
              <a:t>‌</a:t>
            </a:r>
            <a:r>
              <a:rPr lang="ar-SA" dirty="0"/>
              <a:t>های لازم را درباره همسرش به عمل آورد. اصل در مراقبت­های دوران بارداری این است که پدر و مادر، از خداوند، طلب و درخواست فرزندی صالح - چه به جهت جسمی و چه از لحاظ معنوی- داشته باشند. </a:t>
            </a:r>
            <a:endParaRPr lang="fa-IR" dirty="0" smtClean="0"/>
          </a:p>
          <a:p>
            <a:pPr algn="just"/>
            <a:r>
              <a:rPr lang="ar-SA" dirty="0"/>
              <a:t>به دلیل اهمیت نطفه که اولین گام برای تولد فرزند است لازم است والد برای طیّب بودن آن شرایط لازم را مهیا </a:t>
            </a:r>
            <a:r>
              <a:rPr lang="ar-SA" dirty="0" smtClean="0"/>
              <a:t>سازد</a:t>
            </a:r>
            <a:r>
              <a:rPr lang="fa-IR" dirty="0" smtClean="0"/>
              <a:t>.</a:t>
            </a:r>
          </a:p>
          <a:p>
            <a:pPr algn="just"/>
            <a:r>
              <a:rPr lang="ar-SA" dirty="0"/>
              <a:t>مادر به عنوان بستر استقرار و نزول رحمت لازم است برای حفظ و مراقبت از رَحِم و </a:t>
            </a:r>
            <a:r>
              <a:rPr lang="ar-SA" dirty="0" smtClean="0"/>
              <a:t>مولود</a:t>
            </a:r>
            <a:r>
              <a:rPr lang="fa-IR" dirty="0"/>
              <a:t> </a:t>
            </a:r>
            <a:r>
              <a:rPr lang="fa-IR" dirty="0" smtClean="0"/>
              <a:t>مواردی را رعایت کند.</a:t>
            </a:r>
            <a:endParaRPr lang="en-US" dirty="0"/>
          </a:p>
        </p:txBody>
      </p:sp>
      <p:sp>
        <p:nvSpPr>
          <p:cNvPr id="16" name="Rectangle 15"/>
          <p:cNvSpPr/>
          <p:nvPr/>
        </p:nvSpPr>
        <p:spPr>
          <a:xfrm>
            <a:off x="6184255" y="3691932"/>
            <a:ext cx="3938541" cy="2554545"/>
          </a:xfrm>
          <a:prstGeom prst="rect">
            <a:avLst/>
          </a:prstGeom>
          <a:noFill/>
        </p:spPr>
        <p:txBody>
          <a:bodyPr wrap="square" rtlCol="0">
            <a:spAutoFit/>
          </a:bodyPr>
          <a:lstStyle/>
          <a:p>
            <a:pPr marL="285750" lvl="0" indent="-285750" algn="just" rtl="1">
              <a:buFont typeface="Wingdings" panose="05000000000000000000" pitchFamily="2" charset="2"/>
              <a:buChar char="v"/>
            </a:pPr>
            <a:r>
              <a:rPr lang="fa-IR" sz="1600" dirty="0">
                <a:cs typeface="B Nazanin" panose="00000400000000000000" pitchFamily="2" charset="-78"/>
              </a:rPr>
              <a:t>با توجه به اهمیت موضوع نسل توحیدی در امر تعلیم و تربیت، نهادهای حکومتی و غیرحکومتی در سه جنبه زیر می‌توانند در باره نسل توحید خدمات ارائه دهند: </a:t>
            </a:r>
            <a:endParaRPr lang="en-US" sz="1600" dirty="0">
              <a:cs typeface="B Nazanin" panose="00000400000000000000" pitchFamily="2" charset="-78"/>
            </a:endParaRPr>
          </a:p>
          <a:p>
            <a:pPr marL="349250" indent="-174625" algn="just" rtl="1">
              <a:buFont typeface="Arial" panose="020B0604020202020204" pitchFamily="34" charset="0"/>
              <a:buChar char="•"/>
            </a:pPr>
            <a:r>
              <a:rPr lang="fa-IR" sz="1600" dirty="0">
                <a:cs typeface="B Nazanin" panose="00000400000000000000" pitchFamily="2" charset="-78"/>
              </a:rPr>
              <a:t>بخش آموزش: روشنگری، تبیین و آموزش مواردی که لازم است قبل از انعقاد نطفه، بارداری و بعد از تولد توسط والدین مورد توجه قرار گیرد. </a:t>
            </a:r>
            <a:endParaRPr lang="en-US" sz="1600" dirty="0">
              <a:cs typeface="B Nazanin" panose="00000400000000000000" pitchFamily="2" charset="-78"/>
            </a:endParaRPr>
          </a:p>
          <a:p>
            <a:pPr marL="349250" indent="-174625" algn="just" rtl="1">
              <a:buFont typeface="Arial" panose="020B0604020202020204" pitchFamily="34" charset="0"/>
              <a:buChar char="•"/>
            </a:pPr>
            <a:r>
              <a:rPr lang="fa-IR" sz="1600" dirty="0">
                <a:cs typeface="B Nazanin" panose="00000400000000000000" pitchFamily="2" charset="-78"/>
              </a:rPr>
              <a:t>بخش پژوهش: ارائه تحقیقات برای بالا بردن کیفیت نسل  </a:t>
            </a:r>
            <a:endParaRPr lang="en-US" sz="1600" dirty="0">
              <a:cs typeface="B Nazanin" panose="00000400000000000000" pitchFamily="2" charset="-78"/>
            </a:endParaRPr>
          </a:p>
          <a:p>
            <a:pPr marL="349250" indent="-174625" algn="just" rtl="1">
              <a:buFont typeface="Arial" panose="020B0604020202020204" pitchFamily="34" charset="0"/>
              <a:buChar char="•"/>
            </a:pPr>
            <a:r>
              <a:rPr lang="fa-IR" sz="1600" dirty="0">
                <a:cs typeface="B Nazanin" panose="00000400000000000000" pitchFamily="2" charset="-78"/>
              </a:rPr>
              <a:t>بخش اجرا: ایجاد امکانات کافی برای والدین قبل و بعد از بارداری  </a:t>
            </a:r>
            <a:endParaRPr lang="en-US" sz="1600" dirty="0">
              <a:cs typeface="B Nazanin" panose="00000400000000000000" pitchFamily="2" charset="-78"/>
            </a:endParaRPr>
          </a:p>
        </p:txBody>
      </p:sp>
      <p:sp>
        <p:nvSpPr>
          <p:cNvPr id="17" name="TextBox 16"/>
          <p:cNvSpPr txBox="1"/>
          <p:nvPr/>
        </p:nvSpPr>
        <p:spPr>
          <a:xfrm>
            <a:off x="19081" y="566898"/>
            <a:ext cx="4149520" cy="3046988"/>
          </a:xfrm>
          <a:prstGeom prst="rect">
            <a:avLst/>
          </a:prstGeom>
          <a:noFill/>
        </p:spPr>
        <p:txBody>
          <a:bodyPr wrap="square" rtlCol="0">
            <a:spAutoFit/>
          </a:bodyPr>
          <a:lstStyle>
            <a:defPPr>
              <a:defRPr lang="en-US"/>
            </a:defPPr>
            <a:lvl1pPr marL="285750" indent="-285750" algn="r" rtl="1">
              <a:buFont typeface="Wingdings" panose="05000000000000000000" pitchFamily="2" charset="2"/>
              <a:buChar char="v"/>
              <a:defRPr sz="1600">
                <a:cs typeface="B Nazanin" panose="00000400000000000000" pitchFamily="2" charset="-78"/>
              </a:defRPr>
            </a:lvl1pPr>
          </a:lstStyle>
          <a:p>
            <a:pPr lvl="0"/>
            <a:r>
              <a:rPr lang="fa-IR" dirty="0" smtClean="0"/>
              <a:t>برخی از آموزش های </a:t>
            </a:r>
            <a:r>
              <a:rPr lang="fa-IR" dirty="0"/>
              <a:t>نسل توحیدی شامل موارد زیر می‌شود:</a:t>
            </a:r>
            <a:endParaRPr lang="en-US" dirty="0"/>
          </a:p>
          <a:p>
            <a:pPr marL="403225" lvl="0" indent="-174625">
              <a:buFont typeface="Arial" panose="020B0604020202020204" pitchFamily="34" charset="0"/>
              <a:buChar char="•"/>
            </a:pPr>
            <a:r>
              <a:rPr lang="fa-IR" dirty="0"/>
              <a:t>آموزش برای زوج‌یابی مناسب که محصول آن فرزندان صالح باشد.</a:t>
            </a:r>
            <a:endParaRPr lang="en-US" dirty="0"/>
          </a:p>
          <a:p>
            <a:pPr marL="403225" lvl="0" indent="-174625">
              <a:buFont typeface="Arial" panose="020B0604020202020204" pitchFamily="34" charset="0"/>
              <a:buChar char="•"/>
            </a:pPr>
            <a:r>
              <a:rPr lang="fa-IR" dirty="0"/>
              <a:t>آموزش برای طی کردن دوران عقد و نامزدی به قصد بالا بردن توان معنوی و جسمی برای داشتن فرزندی صالح، سالم و معنوی </a:t>
            </a:r>
            <a:endParaRPr lang="en-US" dirty="0"/>
          </a:p>
          <a:p>
            <a:pPr marL="403225" lvl="0" indent="-174625">
              <a:buFont typeface="Arial" panose="020B0604020202020204" pitchFamily="34" charset="0"/>
              <a:buChar char="•"/>
            </a:pPr>
            <a:r>
              <a:rPr lang="fa-IR" dirty="0"/>
              <a:t>آموزش تغذیه سالم پدر، مادر و کودک</a:t>
            </a:r>
            <a:endParaRPr lang="en-US" dirty="0"/>
          </a:p>
          <a:p>
            <a:pPr marL="403225" lvl="0" indent="-174625">
              <a:buFont typeface="Arial" panose="020B0604020202020204" pitchFamily="34" charset="0"/>
              <a:buChar char="•"/>
            </a:pPr>
            <a:r>
              <a:rPr lang="fa-IR" dirty="0"/>
              <a:t>آموزش ارتقای صفات مثبت والدین و حذف صفات منفی آنها و انتخاب صفات مطلوب برای انتقال به فرزندان</a:t>
            </a:r>
            <a:endParaRPr lang="en-US" dirty="0"/>
          </a:p>
          <a:p>
            <a:pPr marL="403225" lvl="0" indent="-174625">
              <a:buFont typeface="Arial" panose="020B0604020202020204" pitchFamily="34" charset="0"/>
              <a:buChar char="•"/>
            </a:pPr>
            <a:r>
              <a:rPr lang="fa-IR" dirty="0"/>
              <a:t>آموزش روابط و تعاملات زوجین قبل، حین و بعد بارداری</a:t>
            </a:r>
            <a:endParaRPr lang="en-US" dirty="0"/>
          </a:p>
          <a:p>
            <a:pPr marL="403225" lvl="0" indent="-174625">
              <a:buFont typeface="Arial" panose="020B0604020202020204" pitchFamily="34" charset="0"/>
              <a:buChar char="•"/>
            </a:pPr>
            <a:r>
              <a:rPr lang="fa-IR" dirty="0"/>
              <a:t>آموزش چگونگی انس و تلاوت قرآن برای طفل در رَحِم به شکل </a:t>
            </a:r>
            <a:r>
              <a:rPr lang="fa-IR" dirty="0" smtClean="0"/>
              <a:t>القایی</a:t>
            </a:r>
            <a:endParaRPr lang="en-US" dirty="0"/>
          </a:p>
        </p:txBody>
      </p:sp>
      <p:sp>
        <p:nvSpPr>
          <p:cNvPr id="18" name="Rectangle 17"/>
          <p:cNvSpPr/>
          <p:nvPr/>
        </p:nvSpPr>
        <p:spPr>
          <a:xfrm>
            <a:off x="238273" y="3794220"/>
            <a:ext cx="3797835" cy="2308324"/>
          </a:xfrm>
          <a:prstGeom prst="rect">
            <a:avLst/>
          </a:prstGeom>
          <a:noFill/>
        </p:spPr>
        <p:txBody>
          <a:bodyPr wrap="square" rtlCol="0">
            <a:spAutoFit/>
          </a:bodyPr>
          <a:lstStyle/>
          <a:p>
            <a:pPr marL="285750" lvl="0" indent="-285750" algn="r" rtl="1">
              <a:buFont typeface="Wingdings" panose="05000000000000000000" pitchFamily="2" charset="2"/>
              <a:buChar char="v"/>
            </a:pPr>
            <a:r>
              <a:rPr lang="fa-IR" sz="1600" dirty="0">
                <a:cs typeface="B Nazanin" panose="00000400000000000000" pitchFamily="2" charset="-78"/>
              </a:rPr>
              <a:t>پژوهش نسل توحید در حداقل سه بعد زیر اهمیت حیاتی دارد:</a:t>
            </a:r>
            <a:endParaRPr lang="en-US" sz="1600" dirty="0">
              <a:cs typeface="B Nazanin" panose="00000400000000000000" pitchFamily="2" charset="-78"/>
            </a:endParaRPr>
          </a:p>
          <a:p>
            <a:pPr marL="403225" indent="-174625" algn="r" rtl="1">
              <a:buFont typeface="Arial" panose="020B0604020202020204" pitchFamily="34" charset="0"/>
              <a:buChar char="•"/>
            </a:pPr>
            <a:r>
              <a:rPr lang="fa-IR" sz="1600" dirty="0">
                <a:cs typeface="B Nazanin" panose="00000400000000000000" pitchFamily="2" charset="-78"/>
              </a:rPr>
              <a:t>الف. پژوهش‌های قبل از آموزش که برای غنای آموزش ضروری است.</a:t>
            </a:r>
            <a:endParaRPr lang="en-US" sz="1600" dirty="0">
              <a:cs typeface="B Nazanin" panose="00000400000000000000" pitchFamily="2" charset="-78"/>
            </a:endParaRPr>
          </a:p>
          <a:p>
            <a:pPr marL="403225" indent="-174625" algn="r" rtl="1">
              <a:buFont typeface="Arial" panose="020B0604020202020204" pitchFamily="34" charset="0"/>
              <a:buChar char="•"/>
            </a:pPr>
            <a:r>
              <a:rPr lang="fa-IR" sz="1600" dirty="0">
                <a:cs typeface="B Nazanin" panose="00000400000000000000" pitchFamily="2" charset="-78"/>
              </a:rPr>
              <a:t>ب. پژوهش‌های میدانی بعد از آموزش که به ثبت نتایج پرداخته و نیز علت به ثمر نرسیدن یا عوامل مؤثر در به ثمر رسیدن را مشخص می‌کند.</a:t>
            </a:r>
            <a:endParaRPr lang="en-US" sz="1600" dirty="0">
              <a:cs typeface="B Nazanin" panose="00000400000000000000" pitchFamily="2" charset="-78"/>
            </a:endParaRPr>
          </a:p>
          <a:p>
            <a:pPr marL="403225" indent="-174625" algn="r" rtl="1">
              <a:buFont typeface="Arial" panose="020B0604020202020204" pitchFamily="34" charset="0"/>
              <a:buChar char="•"/>
            </a:pPr>
            <a:r>
              <a:rPr lang="fa-IR" sz="1600" dirty="0">
                <a:cs typeface="B Nazanin" panose="00000400000000000000" pitchFamily="2" charset="-78"/>
              </a:rPr>
              <a:t>ج.پژوهش‌های نظریه‌پردازی که به مبانی و اصول و شیوه‌های مؤثر در نسل توحیدی می‌پردازد.  </a:t>
            </a:r>
            <a:endParaRPr lang="en-US" sz="1600" dirty="0">
              <a:cs typeface="B Nazanin" panose="00000400000000000000" pitchFamily="2" charset="-78"/>
            </a:endParaRPr>
          </a:p>
        </p:txBody>
      </p:sp>
      <p:sp>
        <p:nvSpPr>
          <p:cNvPr id="11" name="Rectangle 10"/>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59154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0" grpId="0" animBg="1"/>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9976729" y="161218"/>
            <a:ext cx="1970468" cy="1777284"/>
          </a:xfrm>
          <a:prstGeom prst="ellipse">
            <a:avLst/>
          </a:prstGeom>
          <a:solidFill>
            <a:srgbClr val="8A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a:cs typeface="0 Zar Bold" panose="00000700000000000000" pitchFamily="2" charset="-78"/>
              </a:rPr>
              <a:t>بخش اجرایی عملیات نسل توحیدی</a:t>
            </a:r>
            <a:endParaRPr lang="en-US" b="1" dirty="0">
              <a:cs typeface="0 Zar Bold" panose="00000700000000000000" pitchFamily="2" charset="-78"/>
            </a:endParaRPr>
          </a:p>
        </p:txBody>
      </p:sp>
      <p:sp>
        <p:nvSpPr>
          <p:cNvPr id="15" name="TextBox 14"/>
          <p:cNvSpPr txBox="1"/>
          <p:nvPr/>
        </p:nvSpPr>
        <p:spPr>
          <a:xfrm>
            <a:off x="147918" y="161218"/>
            <a:ext cx="9598361" cy="2400657"/>
          </a:xfrm>
          <a:prstGeom prst="rect">
            <a:avLst/>
          </a:prstGeom>
          <a:noFill/>
        </p:spPr>
        <p:txBody>
          <a:bodyPr wrap="square" rtlCol="0">
            <a:spAutoFit/>
          </a:bodyPr>
          <a:lstStyle>
            <a:defPPr>
              <a:defRPr lang="en-US"/>
            </a:defPPr>
            <a:lvl1pPr marL="285750" indent="-285750" algn="r" rtl="1">
              <a:buFont typeface="Wingdings" panose="05000000000000000000" pitchFamily="2" charset="2"/>
              <a:buChar char="v"/>
              <a:defRPr sz="1600">
                <a:cs typeface="B Nazanin" panose="00000400000000000000" pitchFamily="2" charset="-78"/>
              </a:defRPr>
            </a:lvl1pPr>
          </a:lstStyle>
          <a:p>
            <a:pPr lvl="0"/>
            <a:r>
              <a:rPr lang="fa-IR" dirty="0"/>
              <a:t>ماهیت نسل توحیدی ماهیتی عملیاتی و اجرایی است و به طور طبیعی لاز م همه برنامه‌های پژوهشی و آموزشی به تولد فرزندان توحیدی ختم شود. به همین دلیل بخش عملیاتی اجرایی آن از اهمیت خاصی برخوردار است و اساسا نمی‌تواند بدون عملیات اجرایی شکل بگیرد</a:t>
            </a:r>
            <a:r>
              <a:rPr lang="fa-IR" dirty="0" smtClean="0"/>
              <a:t>.</a:t>
            </a:r>
          </a:p>
          <a:p>
            <a:pPr lvl="0"/>
            <a:r>
              <a:rPr lang="fa-IR" dirty="0"/>
              <a:t>اجرا و عملیات نسل توحیدی شامل موارد زیر است:</a:t>
            </a:r>
            <a:endParaRPr lang="en-US" sz="1400" dirty="0"/>
          </a:p>
          <a:p>
            <a:pPr marL="631825" lvl="0" indent="-228600">
              <a:buFont typeface="Courier New" panose="02070309020205020404" pitchFamily="49" charset="0"/>
              <a:buChar char="o"/>
            </a:pPr>
            <a:r>
              <a:rPr lang="fa-IR" dirty="0"/>
              <a:t>ایجاد نرم‌افزار لازم برای ارتقای کمی و کیفی نسل توحیدی شامل:</a:t>
            </a:r>
            <a:endParaRPr lang="en-US" sz="1400" dirty="0"/>
          </a:p>
          <a:p>
            <a:pPr marL="1143000" lvl="1" indent="-285750" algn="r" rtl="1">
              <a:buFont typeface="Arial" panose="020B0604020202020204" pitchFamily="34" charset="0"/>
              <a:buChar char="•"/>
            </a:pPr>
            <a:r>
              <a:rPr lang="fa-IR" dirty="0">
                <a:cs typeface="B Nazanin" panose="00000400000000000000" pitchFamily="2" charset="-78"/>
              </a:rPr>
              <a:t>تولید و تکثیر کتاب</a:t>
            </a:r>
            <a:endParaRPr lang="en-US" sz="1600" dirty="0">
              <a:cs typeface="B Nazanin" panose="00000400000000000000" pitchFamily="2" charset="-78"/>
            </a:endParaRPr>
          </a:p>
          <a:p>
            <a:pPr marL="1143000" lvl="1" indent="-285750" algn="r" rtl="1">
              <a:buFont typeface="Arial" panose="020B0604020202020204" pitchFamily="34" charset="0"/>
              <a:buChar char="•"/>
            </a:pPr>
            <a:r>
              <a:rPr lang="fa-IR" dirty="0">
                <a:cs typeface="B Nazanin" panose="00000400000000000000" pitchFamily="2" charset="-78"/>
              </a:rPr>
              <a:t>سایت‌های علمی و کارشناسی شده</a:t>
            </a:r>
            <a:endParaRPr lang="en-US" sz="1600" dirty="0">
              <a:cs typeface="B Nazanin" panose="00000400000000000000" pitchFamily="2" charset="-78"/>
            </a:endParaRPr>
          </a:p>
          <a:p>
            <a:pPr marL="1143000" lvl="1" indent="-285750" algn="r" rtl="1">
              <a:buFont typeface="Arial" panose="020B0604020202020204" pitchFamily="34" charset="0"/>
              <a:buChar char="•"/>
            </a:pPr>
            <a:r>
              <a:rPr lang="fa-IR" dirty="0">
                <a:cs typeface="B Nazanin" panose="00000400000000000000" pitchFamily="2" charset="-78"/>
              </a:rPr>
              <a:t>برگزاری کلاس و دوره</a:t>
            </a:r>
            <a:endParaRPr lang="en-US" sz="1600" dirty="0">
              <a:cs typeface="B Nazanin" panose="00000400000000000000" pitchFamily="2" charset="-78"/>
            </a:endParaRPr>
          </a:p>
          <a:p>
            <a:pPr marL="631825" indent="-228600">
              <a:buFont typeface="Courier New" panose="02070309020205020404" pitchFamily="49" charset="0"/>
              <a:buChar char="o"/>
            </a:pPr>
            <a:r>
              <a:rPr lang="fa-IR" dirty="0"/>
              <a:t>تجهیز بیمارستان‌های نسل توحیدی با آموزش  </a:t>
            </a:r>
            <a:endParaRPr lang="en-US" dirty="0"/>
          </a:p>
          <a:p>
            <a:pPr marL="631825" indent="-228600">
              <a:buFont typeface="Courier New" panose="02070309020205020404" pitchFamily="49" charset="0"/>
              <a:buChar char="o"/>
            </a:pPr>
            <a:r>
              <a:rPr lang="fa-IR" dirty="0" smtClean="0"/>
              <a:t>ایجاد شهری برای تقویت تغذیه سالم قبل و حین بارداری </a:t>
            </a:r>
            <a:endParaRPr lang="en-US" dirty="0" smtClean="0"/>
          </a:p>
        </p:txBody>
      </p:sp>
      <p:pic>
        <p:nvPicPr>
          <p:cNvPr id="4" name="Picture 3"/>
          <p:cNvPicPr>
            <a:picLocks noChangeAspect="1"/>
          </p:cNvPicPr>
          <p:nvPr/>
        </p:nvPicPr>
        <p:blipFill>
          <a:blip r:embed="rId2">
            <a:duotone>
              <a:prstClr val="black"/>
              <a:schemeClr val="accent3">
                <a:tint val="45000"/>
                <a:satMod val="400000"/>
              </a:schemeClr>
            </a:duotone>
          </a:blip>
          <a:stretch>
            <a:fillRect/>
          </a:stretch>
        </p:blipFill>
        <p:spPr>
          <a:xfrm>
            <a:off x="322734" y="3488798"/>
            <a:ext cx="4319380" cy="2638930"/>
          </a:xfrm>
          <a:prstGeom prst="rect">
            <a:avLst/>
          </a:prstGeom>
        </p:spPr>
      </p:pic>
      <p:pic>
        <p:nvPicPr>
          <p:cNvPr id="11" name="Picture 10"/>
          <p:cNvPicPr>
            <a:picLocks noChangeAspect="1"/>
          </p:cNvPicPr>
          <p:nvPr/>
        </p:nvPicPr>
        <p:blipFill>
          <a:blip r:embed="rId3">
            <a:duotone>
              <a:prstClr val="black"/>
              <a:schemeClr val="accent1">
                <a:tint val="45000"/>
                <a:satMod val="400000"/>
              </a:schemeClr>
            </a:duotone>
          </a:blip>
          <a:stretch>
            <a:fillRect/>
          </a:stretch>
        </p:blipFill>
        <p:spPr>
          <a:xfrm>
            <a:off x="5816076" y="2671441"/>
            <a:ext cx="4624683" cy="3575036"/>
          </a:xfrm>
          <a:prstGeom prst="rect">
            <a:avLst/>
          </a:prstGeom>
        </p:spPr>
      </p:pic>
      <p:sp>
        <p:nvSpPr>
          <p:cNvPr id="19" name="Rectangle 18"/>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05649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xmlns="" id="{038B81FA-4591-4538-9775-7EEE32A9C2C3}"/>
              </a:ext>
            </a:extLst>
          </p:cNvPr>
          <p:cNvSpPr/>
          <p:nvPr/>
        </p:nvSpPr>
        <p:spPr>
          <a:xfrm>
            <a:off x="711201" y="896684"/>
            <a:ext cx="1802782" cy="655928"/>
          </a:xfrm>
          <a:prstGeom prst="roundRect">
            <a:avLst>
              <a:gd name="adj" fmla="val 8785"/>
            </a:avLst>
          </a:prstGeom>
          <a:solidFill>
            <a:schemeClr val="accent3"/>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bg1">
                    <a:lumMod val="95000"/>
                  </a:schemeClr>
                </a:solidFill>
                <a:cs typeface="0 Zar Bold" panose="00000700000000000000" pitchFamily="2" charset="-78"/>
              </a:rPr>
              <a:t>سند خانواده</a:t>
            </a:r>
            <a:endParaRPr lang="en-GB" b="1" dirty="0">
              <a:solidFill>
                <a:schemeClr val="bg1">
                  <a:lumMod val="95000"/>
                </a:schemeClr>
              </a:solidFill>
              <a:cs typeface="0 Zar Bold" panose="00000700000000000000" pitchFamily="2" charset="-78"/>
            </a:endParaRPr>
          </a:p>
        </p:txBody>
      </p:sp>
      <p:sp>
        <p:nvSpPr>
          <p:cNvPr id="22" name="Title 21">
            <a:extLst>
              <a:ext uri="{FF2B5EF4-FFF2-40B4-BE49-F238E27FC236}">
                <a16:creationId xmlns:a16="http://schemas.microsoft.com/office/drawing/2014/main" xmlns="" id="{F635AA92-1D29-4831-89E4-1B49C265FA6C}"/>
              </a:ext>
            </a:extLst>
          </p:cNvPr>
          <p:cNvSpPr>
            <a:spLocks noGrp="1"/>
          </p:cNvSpPr>
          <p:nvPr>
            <p:ph type="title"/>
          </p:nvPr>
        </p:nvSpPr>
        <p:spPr/>
        <p:txBody>
          <a:bodyPr/>
          <a:lstStyle/>
          <a:p>
            <a:pPr algn="r"/>
            <a:r>
              <a:rPr lang="fa-IR" sz="6000" dirty="0" smtClean="0">
                <a:cs typeface="0 Zar Bold" panose="00000700000000000000" pitchFamily="2" charset="-78"/>
              </a:rPr>
              <a:t>زندگی توحیدی</a:t>
            </a:r>
            <a:endParaRPr lang="en-GB" sz="6000" dirty="0">
              <a:cs typeface="0 Zar Bold" panose="00000700000000000000" pitchFamily="2" charset="-78"/>
            </a:endParaRPr>
          </a:p>
        </p:txBody>
      </p:sp>
      <p:sp>
        <p:nvSpPr>
          <p:cNvPr id="26" name="Text Placeholder 25">
            <a:extLst>
              <a:ext uri="{FF2B5EF4-FFF2-40B4-BE49-F238E27FC236}">
                <a16:creationId xmlns:a16="http://schemas.microsoft.com/office/drawing/2014/main" xmlns="" id="{15AFB5E9-384C-4F94-802F-F7BDC044F196}"/>
              </a:ext>
            </a:extLst>
          </p:cNvPr>
          <p:cNvSpPr>
            <a:spLocks noGrp="1"/>
          </p:cNvSpPr>
          <p:nvPr>
            <p:ph type="body" idx="1"/>
          </p:nvPr>
        </p:nvSpPr>
        <p:spPr/>
        <p:txBody>
          <a:bodyPr/>
          <a:lstStyle/>
          <a:p>
            <a:pPr algn="r"/>
            <a:r>
              <a:rPr lang="fa-IR" sz="1800" b="1" dirty="0" smtClean="0">
                <a:cs typeface="B Nazanin" panose="00000400000000000000" pitchFamily="2" charset="-78"/>
              </a:rPr>
              <a:t>فصل چهارم</a:t>
            </a:r>
            <a:endParaRPr lang="en-GB" sz="1800" b="1" dirty="0">
              <a:cs typeface="B Nazanin" panose="00000400000000000000" pitchFamily="2" charset="-78"/>
            </a:endParaRPr>
          </a:p>
        </p:txBody>
      </p:sp>
      <p:pic>
        <p:nvPicPr>
          <p:cNvPr id="10" name="Picture Placeholder 9"/>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8421" r="8421"/>
          <a:stretch>
            <a:fillRect/>
          </a:stretch>
        </p:blipFill>
        <p:spPr/>
      </p:pic>
      <p:sp>
        <p:nvSpPr>
          <p:cNvPr id="11" name="Rectangle 10"/>
          <p:cNvSpPr/>
          <p:nvPr/>
        </p:nvSpPr>
        <p:spPr>
          <a:xfrm>
            <a:off x="415924" y="2174491"/>
            <a:ext cx="6096000" cy="923330"/>
          </a:xfrm>
          <a:prstGeom prst="rect">
            <a:avLst/>
          </a:prstGeom>
        </p:spPr>
        <p:txBody>
          <a:bodyPr>
            <a:spAutoFit/>
          </a:bodyPr>
          <a:lstStyle/>
          <a:p>
            <a:pPr algn="just" rtl="1"/>
            <a:r>
              <a:rPr lang="ar-SA" b="1" dirty="0">
                <a:ea typeface="Times New Roman" panose="02020603050405020304" pitchFamily="18" charset="0"/>
                <a:cs typeface="B Nazanin" panose="00000400000000000000" pitchFamily="2" charset="-78"/>
              </a:rPr>
              <a:t>محور مربوط به امتداد زندگی که شامل  تعاملات و روابط که بستر رخدادهای زندگی است و به ناچار با بستر خانواده مرتبط است. این محور با عنوان زندگی توحیدی شناخته شده است</a:t>
            </a:r>
            <a:endParaRPr lang="en-US" b="1" dirty="0">
              <a:cs typeface="B Nazanin" panose="00000400000000000000" pitchFamily="2" charset="-78"/>
            </a:endParaRPr>
          </a:p>
        </p:txBody>
      </p:sp>
    </p:spTree>
    <p:extLst>
      <p:ext uri="{BB962C8B-B14F-4D97-AF65-F5344CB8AC3E}">
        <p14:creationId xmlns:p14="http://schemas.microsoft.com/office/powerpoint/2010/main" val="31275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2" name="Group 11"/>
          <p:cNvGrpSpPr/>
          <p:nvPr/>
        </p:nvGrpSpPr>
        <p:grpSpPr>
          <a:xfrm>
            <a:off x="233868" y="2273475"/>
            <a:ext cx="10830134" cy="4555434"/>
            <a:chOff x="-28575" y="1898650"/>
            <a:chExt cx="9956800" cy="4429126"/>
          </a:xfrm>
          <a:solidFill>
            <a:schemeClr val="tx1">
              <a:lumMod val="75000"/>
              <a:lumOff val="25000"/>
            </a:schemeClr>
          </a:solidFill>
        </p:grpSpPr>
        <p:sp>
          <p:nvSpPr>
            <p:cNvPr id="8" name="Freeform 5"/>
            <p:cNvSpPr>
              <a:spLocks/>
            </p:cNvSpPr>
            <p:nvPr/>
          </p:nvSpPr>
          <p:spPr bwMode="auto">
            <a:xfrm>
              <a:off x="3052763" y="2152650"/>
              <a:ext cx="3460750" cy="3467100"/>
            </a:xfrm>
            <a:custGeom>
              <a:avLst/>
              <a:gdLst>
                <a:gd name="T0" fmla="*/ 522 w 1204"/>
                <a:gd name="T1" fmla="*/ 1077 h 1205"/>
                <a:gd name="T2" fmla="*/ 463 w 1204"/>
                <a:gd name="T3" fmla="*/ 602 h 1205"/>
                <a:gd name="T4" fmla="*/ 692 w 1204"/>
                <a:gd name="T5" fmla="*/ 106 h 1205"/>
                <a:gd name="T6" fmla="*/ 268 w 1204"/>
                <a:gd name="T7" fmla="*/ 0 h 1205"/>
                <a:gd name="T8" fmla="*/ 237 w 1204"/>
                <a:gd name="T9" fmla="*/ 28 h 1205"/>
                <a:gd name="T10" fmla="*/ 616 w 1204"/>
                <a:gd name="T11" fmla="*/ 123 h 1205"/>
                <a:gd name="T12" fmla="*/ 718 w 1204"/>
                <a:gd name="T13" fmla="*/ 427 h 1205"/>
                <a:gd name="T14" fmla="*/ 26 w 1204"/>
                <a:gd name="T15" fmla="*/ 845 h 1205"/>
                <a:gd name="T16" fmla="*/ 475 w 1204"/>
                <a:gd name="T17" fmla="*/ 1205 h 1205"/>
                <a:gd name="T18" fmla="*/ 662 w 1204"/>
                <a:gd name="T19" fmla="*/ 1119 h 1205"/>
                <a:gd name="T20" fmla="*/ 522 w 1204"/>
                <a:gd name="T21" fmla="*/ 1077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1205">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9" name="Freeform 6"/>
            <p:cNvSpPr>
              <a:spLocks/>
            </p:cNvSpPr>
            <p:nvPr/>
          </p:nvSpPr>
          <p:spPr bwMode="auto">
            <a:xfrm>
              <a:off x="-28575" y="1898650"/>
              <a:ext cx="1481138" cy="87313"/>
            </a:xfrm>
            <a:custGeom>
              <a:avLst/>
              <a:gdLst>
                <a:gd name="T0" fmla="*/ 0 w 515"/>
                <a:gd name="T1" fmla="*/ 2 h 30"/>
                <a:gd name="T2" fmla="*/ 0 w 515"/>
                <a:gd name="T3" fmla="*/ 23 h 30"/>
                <a:gd name="T4" fmla="*/ 504 w 515"/>
                <a:gd name="T5" fmla="*/ 30 h 30"/>
                <a:gd name="T6" fmla="*/ 515 w 515"/>
                <a:gd name="T7" fmla="*/ 18 h 30"/>
                <a:gd name="T8" fmla="*/ 0 w 515"/>
                <a:gd name="T9" fmla="*/ 2 h 30"/>
              </a:gdLst>
              <a:ahLst/>
              <a:cxnLst>
                <a:cxn ang="0">
                  <a:pos x="T0" y="T1"/>
                </a:cxn>
                <a:cxn ang="0">
                  <a:pos x="T2" y="T3"/>
                </a:cxn>
                <a:cxn ang="0">
                  <a:pos x="T4" y="T5"/>
                </a:cxn>
                <a:cxn ang="0">
                  <a:pos x="T6" y="T7"/>
                </a:cxn>
                <a:cxn ang="0">
                  <a:pos x="T8" y="T9"/>
                </a:cxn>
              </a:cxnLst>
              <a:rect l="0" t="0" r="r" b="b"/>
              <a:pathLst>
                <a:path w="515" h="30">
                  <a:moveTo>
                    <a:pt x="0" y="2"/>
                  </a:moveTo>
                  <a:cubicBezTo>
                    <a:pt x="0" y="23"/>
                    <a:pt x="0" y="23"/>
                    <a:pt x="0" y="23"/>
                  </a:cubicBezTo>
                  <a:cubicBezTo>
                    <a:pt x="0" y="23"/>
                    <a:pt x="200" y="14"/>
                    <a:pt x="504" y="30"/>
                  </a:cubicBezTo>
                  <a:cubicBezTo>
                    <a:pt x="515" y="18"/>
                    <a:pt x="515" y="18"/>
                    <a:pt x="515" y="18"/>
                  </a:cubicBezTo>
                  <a:cubicBezTo>
                    <a:pt x="323" y="7"/>
                    <a:pt x="138"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0" name="Freeform 7"/>
            <p:cNvSpPr>
              <a:spLocks/>
            </p:cNvSpPr>
            <p:nvPr/>
          </p:nvSpPr>
          <p:spPr bwMode="auto">
            <a:xfrm>
              <a:off x="1581150" y="1958975"/>
              <a:ext cx="2084388" cy="247650"/>
            </a:xfrm>
            <a:custGeom>
              <a:avLst/>
              <a:gdLst>
                <a:gd name="T0" fmla="*/ 595 w 725"/>
                <a:gd name="T1" fmla="*/ 43 h 86"/>
                <a:gd name="T2" fmla="*/ 13 w 725"/>
                <a:gd name="T3" fmla="*/ 0 h 86"/>
                <a:gd name="T4" fmla="*/ 0 w 725"/>
                <a:gd name="T5" fmla="*/ 12 h 86"/>
                <a:gd name="T6" fmla="*/ 298 w 725"/>
                <a:gd name="T7" fmla="*/ 36 h 86"/>
                <a:gd name="T8" fmla="*/ 695 w 725"/>
                <a:gd name="T9" fmla="*/ 86 h 86"/>
                <a:gd name="T10" fmla="*/ 725 w 725"/>
                <a:gd name="T11" fmla="*/ 58 h 86"/>
                <a:gd name="T12" fmla="*/ 595 w 725"/>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725" h="86">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1" name="Freeform 8"/>
            <p:cNvSpPr>
              <a:spLocks/>
            </p:cNvSpPr>
            <p:nvPr/>
          </p:nvSpPr>
          <p:spPr bwMode="auto">
            <a:xfrm>
              <a:off x="4826000" y="5472113"/>
              <a:ext cx="5102225" cy="855663"/>
            </a:xfrm>
            <a:custGeom>
              <a:avLst/>
              <a:gdLst>
                <a:gd name="T0" fmla="*/ 1775 w 1775"/>
                <a:gd name="T1" fmla="*/ 213 h 297"/>
                <a:gd name="T2" fmla="*/ 1443 w 1775"/>
                <a:gd name="T3" fmla="*/ 57 h 297"/>
                <a:gd name="T4" fmla="*/ 1397 w 1775"/>
                <a:gd name="T5" fmla="*/ 95 h 297"/>
                <a:gd name="T6" fmla="*/ 205 w 1775"/>
                <a:gd name="T7" fmla="*/ 0 h 297"/>
                <a:gd name="T8" fmla="*/ 0 w 1775"/>
                <a:gd name="T9" fmla="*/ 93 h 297"/>
                <a:gd name="T10" fmla="*/ 309 w 1775"/>
                <a:gd name="T11" fmla="*/ 153 h 297"/>
                <a:gd name="T12" fmla="*/ 1225 w 1775"/>
                <a:gd name="T13" fmla="*/ 235 h 297"/>
                <a:gd name="T14" fmla="*/ 1153 w 1775"/>
                <a:gd name="T15" fmla="*/ 297 h 297"/>
                <a:gd name="T16" fmla="*/ 1775 w 1775"/>
                <a:gd name="T17" fmla="*/ 2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297">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sp>
        <p:nvSpPr>
          <p:cNvPr id="154" name="TextBox 153"/>
          <p:cNvSpPr txBox="1"/>
          <p:nvPr/>
        </p:nvSpPr>
        <p:spPr>
          <a:xfrm>
            <a:off x="6939654" y="3609688"/>
            <a:ext cx="5084173" cy="2554545"/>
          </a:xfrm>
          <a:prstGeom prst="rect">
            <a:avLst/>
          </a:prstGeom>
          <a:noFill/>
        </p:spPr>
        <p:txBody>
          <a:bodyPr wrap="square" rtlCol="0">
            <a:spAutoFit/>
          </a:bodyPr>
          <a:lstStyle/>
          <a:p>
            <a:pPr lvl="0" algn="r" rtl="1"/>
            <a:r>
              <a:rPr lang="fa-IR" sz="1600" b="1" dirty="0">
                <a:cs typeface="B Nazanin" panose="00000400000000000000" pitchFamily="2" charset="-78"/>
              </a:rPr>
              <a:t>از آسیب‌های بزرگ زندگی که فرد را از زندگی </a:t>
            </a:r>
            <a:r>
              <a:rPr lang="fa-IR" sz="1600" b="1" dirty="0" smtClean="0">
                <a:cs typeface="B Nazanin" panose="00000400000000000000" pitchFamily="2" charset="-78"/>
              </a:rPr>
              <a:t>کوثرانه</a:t>
            </a:r>
          </a:p>
          <a:p>
            <a:pPr lvl="0" algn="r" rtl="1"/>
            <a:r>
              <a:rPr lang="fa-IR" sz="1600" b="1" dirty="0" smtClean="0">
                <a:cs typeface="B Nazanin" panose="00000400000000000000" pitchFamily="2" charset="-78"/>
              </a:rPr>
              <a:t> </a:t>
            </a:r>
            <a:r>
              <a:rPr lang="fa-IR" sz="1600" b="1" dirty="0">
                <a:cs typeface="B Nazanin" panose="00000400000000000000" pitchFamily="2" charset="-78"/>
              </a:rPr>
              <a:t>جدا می‌کند، موارد زیر است</a:t>
            </a:r>
            <a:r>
              <a:rPr lang="fa-IR" sz="1600" b="1" dirty="0" smtClean="0">
                <a:cs typeface="B Nazanin" panose="00000400000000000000" pitchFamily="2" charset="-78"/>
              </a:rPr>
              <a:t>:</a:t>
            </a:r>
          </a:p>
          <a:p>
            <a:pPr lvl="0" algn="r" rtl="1"/>
            <a:endParaRPr lang="en-US" sz="1600" b="1" dirty="0">
              <a:cs typeface="B Nazanin" panose="00000400000000000000" pitchFamily="2" charset="-78"/>
            </a:endParaRPr>
          </a:p>
          <a:p>
            <a:pPr marL="285750" lvl="0" indent="-285750" algn="r" rtl="1">
              <a:buFont typeface="Arial" panose="020B0604020202020204" pitchFamily="34" charset="0"/>
              <a:buChar char="•"/>
            </a:pPr>
            <a:r>
              <a:rPr lang="fa-IR" sz="1600" b="1" dirty="0">
                <a:cs typeface="B Nazanin" panose="00000400000000000000" pitchFamily="2" charset="-78"/>
              </a:rPr>
              <a:t>خشنودی نسبت به آنچه خدا ناخشنود دارد </a:t>
            </a:r>
            <a:endParaRPr lang="en-US" sz="1600" b="1" dirty="0">
              <a:cs typeface="B Nazanin" panose="00000400000000000000" pitchFamily="2" charset="-78"/>
            </a:endParaRPr>
          </a:p>
          <a:p>
            <a:pPr marL="285750" lvl="0" indent="-285750" algn="r" rtl="1">
              <a:buFont typeface="Arial" panose="020B0604020202020204" pitchFamily="34" charset="0"/>
              <a:buChar char="•"/>
            </a:pPr>
            <a:r>
              <a:rPr lang="fa-IR" sz="1600" b="1" dirty="0">
                <a:cs typeface="B Nazanin" panose="00000400000000000000" pitchFamily="2" charset="-78"/>
              </a:rPr>
              <a:t>ناخشنودی نسبت به آنچه خدا خشنود دارد </a:t>
            </a:r>
            <a:endParaRPr lang="en-US" sz="1600" b="1" dirty="0">
              <a:cs typeface="B Nazanin" panose="00000400000000000000" pitchFamily="2" charset="-78"/>
            </a:endParaRPr>
          </a:p>
          <a:p>
            <a:pPr marL="285750" lvl="0" indent="-285750" algn="r" rtl="1">
              <a:buFont typeface="Arial" panose="020B0604020202020204" pitchFamily="34" charset="0"/>
              <a:buChar char="•"/>
            </a:pPr>
            <a:r>
              <a:rPr lang="fa-IR" sz="1600" b="1" dirty="0">
                <a:cs typeface="B Nazanin" panose="00000400000000000000" pitchFamily="2" charset="-78"/>
              </a:rPr>
              <a:t>بی‌اعتمادی نسبت به قضاهای رانده شده خداوند</a:t>
            </a:r>
            <a:endParaRPr lang="en-US" sz="1600" b="1" dirty="0">
              <a:cs typeface="B Nazanin" panose="00000400000000000000" pitchFamily="2" charset="-78"/>
            </a:endParaRPr>
          </a:p>
          <a:p>
            <a:pPr marL="285750" lvl="0" indent="-285750" algn="r" rtl="1">
              <a:buFont typeface="Arial" panose="020B0604020202020204" pitchFamily="34" charset="0"/>
              <a:buChar char="•"/>
            </a:pPr>
            <a:r>
              <a:rPr lang="fa-IR" sz="1600" b="1" dirty="0">
                <a:cs typeface="B Nazanin" panose="00000400000000000000" pitchFamily="2" charset="-78"/>
              </a:rPr>
              <a:t>دشمنی با قول و فرمان خدا و اولیای دین</a:t>
            </a:r>
            <a:endParaRPr lang="en-US" sz="1600" b="1" dirty="0">
              <a:cs typeface="B Nazanin" panose="00000400000000000000" pitchFamily="2" charset="-78"/>
            </a:endParaRPr>
          </a:p>
          <a:p>
            <a:pPr marL="285750" lvl="0" indent="-285750" algn="r" rtl="1">
              <a:buFont typeface="Arial" panose="020B0604020202020204" pitchFamily="34" charset="0"/>
              <a:buChar char="•"/>
            </a:pPr>
            <a:r>
              <a:rPr lang="fa-IR" sz="1600" b="1" dirty="0">
                <a:cs typeface="B Nazanin" panose="00000400000000000000" pitchFamily="2" charset="-78"/>
              </a:rPr>
              <a:t>خیرخواهی برای دشمنان خدا و دین </a:t>
            </a:r>
            <a:endParaRPr lang="en-US" sz="1600" b="1" dirty="0">
              <a:cs typeface="B Nazanin" panose="00000400000000000000" pitchFamily="2" charset="-78"/>
            </a:endParaRPr>
          </a:p>
          <a:p>
            <a:pPr marL="285750" lvl="0" indent="-285750" algn="r" rtl="1">
              <a:buFont typeface="Arial" panose="020B0604020202020204" pitchFamily="34" charset="0"/>
              <a:buChar char="•"/>
            </a:pPr>
            <a:r>
              <a:rPr lang="fa-IR" sz="1600" b="1" dirty="0">
                <a:cs typeface="B Nazanin" panose="00000400000000000000" pitchFamily="2" charset="-78"/>
              </a:rPr>
              <a:t>تمرد و نافرمانی نسبت به اوامر خداوند نسبت به دشمنان او</a:t>
            </a:r>
            <a:endParaRPr lang="en-US" sz="1600" b="1" dirty="0">
              <a:cs typeface="B Nazanin" panose="00000400000000000000" pitchFamily="2" charset="-78"/>
            </a:endParaRPr>
          </a:p>
          <a:p>
            <a:pPr algn="r" defTabSz="1218987"/>
            <a:endParaRPr lang="en-US" sz="1600" b="1" dirty="0">
              <a:solidFill>
                <a:prstClr val="black">
                  <a:lumMod val="75000"/>
                  <a:lumOff val="25000"/>
                </a:prstClr>
              </a:solidFill>
              <a:cs typeface="B Nazanin" panose="00000400000000000000" pitchFamily="2" charset="-78"/>
            </a:endParaRPr>
          </a:p>
        </p:txBody>
      </p:sp>
      <p:sp>
        <p:nvSpPr>
          <p:cNvPr id="160" name="TextBox 159"/>
          <p:cNvSpPr txBox="1"/>
          <p:nvPr/>
        </p:nvSpPr>
        <p:spPr>
          <a:xfrm>
            <a:off x="469491" y="5022754"/>
            <a:ext cx="3225360" cy="1569660"/>
          </a:xfrm>
          <a:prstGeom prst="rect">
            <a:avLst/>
          </a:prstGeom>
          <a:noFill/>
        </p:spPr>
        <p:txBody>
          <a:bodyPr wrap="square" rtlCol="0">
            <a:spAutoFit/>
          </a:bodyPr>
          <a:lstStyle/>
          <a:p>
            <a:pPr algn="just" defTabSz="1218987" rtl="1"/>
            <a:r>
              <a:rPr lang="fa-IR" sz="1600" b="1" dirty="0">
                <a:cs typeface="B Nazanin" panose="00000400000000000000" pitchFamily="2" charset="-78"/>
              </a:rPr>
              <a:t>به استناد سوره مبارکه کوثر، زندگی تحت ولایت اولیای حق را می‌توان به عنوان زندگی کوثرانه نامید و زندگی  بر خلاف آن را زندگی ابترانه معرفی کرد. این سوره را می‌توان به عنوان اساس خانواده توحیدی و بنیان آن معرفی کرد</a:t>
            </a:r>
            <a:endParaRPr lang="en-US" sz="1600" b="1" dirty="0">
              <a:solidFill>
                <a:prstClr val="black">
                  <a:lumMod val="75000"/>
                  <a:lumOff val="25000"/>
                </a:prstClr>
              </a:solidFill>
              <a:cs typeface="B Nazanin" panose="00000400000000000000" pitchFamily="2" charset="-78"/>
            </a:endParaRPr>
          </a:p>
        </p:txBody>
      </p:sp>
      <p:sp>
        <p:nvSpPr>
          <p:cNvPr id="163" name="TextBox 162"/>
          <p:cNvSpPr txBox="1"/>
          <p:nvPr/>
        </p:nvSpPr>
        <p:spPr>
          <a:xfrm>
            <a:off x="6853946" y="1489164"/>
            <a:ext cx="4016955" cy="1323439"/>
          </a:xfrm>
          <a:prstGeom prst="rect">
            <a:avLst/>
          </a:prstGeom>
          <a:noFill/>
        </p:spPr>
        <p:txBody>
          <a:bodyPr wrap="square" rtlCol="0">
            <a:spAutoFit/>
          </a:bodyPr>
          <a:lstStyle/>
          <a:p>
            <a:pPr marL="285750" lvl="0" indent="-285750" algn="r" rtl="1">
              <a:buFont typeface="Arial" panose="020B0604020202020204" pitchFamily="34" charset="0"/>
              <a:buChar char="•"/>
            </a:pPr>
            <a:r>
              <a:rPr lang="fa-IR" sz="1600" b="1" dirty="0">
                <a:cs typeface="B Nazanin" panose="00000400000000000000" pitchFamily="2" charset="-78"/>
              </a:rPr>
              <a:t>قدردانی از نعمت‌هایی که خداوند به انسان روزی کرده </a:t>
            </a:r>
            <a:r>
              <a:rPr lang="fa-IR" sz="1600" b="1" dirty="0" smtClean="0">
                <a:cs typeface="B Nazanin" panose="00000400000000000000" pitchFamily="2" charset="-78"/>
              </a:rPr>
              <a:t>است.</a:t>
            </a:r>
            <a:endParaRPr lang="en-US" sz="1600" b="1" dirty="0">
              <a:cs typeface="B Nazanin" panose="00000400000000000000" pitchFamily="2" charset="-78"/>
            </a:endParaRPr>
          </a:p>
          <a:p>
            <a:pPr marL="285750" lvl="0" indent="-285750" algn="r" rtl="1">
              <a:buFont typeface="Arial" panose="020B0604020202020204" pitchFamily="34" charset="0"/>
              <a:buChar char="•"/>
            </a:pPr>
            <a:r>
              <a:rPr lang="fa-IR" sz="1600" b="1" dirty="0">
                <a:cs typeface="B Nazanin" panose="00000400000000000000" pitchFamily="2" charset="-78"/>
              </a:rPr>
              <a:t>قرب به خدا که در اثر </a:t>
            </a:r>
            <a:endParaRPr lang="en-US" sz="1600" b="1" dirty="0">
              <a:cs typeface="B Nazanin" panose="00000400000000000000" pitchFamily="2" charset="-78"/>
            </a:endParaRPr>
          </a:p>
          <a:p>
            <a:pPr marL="285750" lvl="0" indent="-285750" algn="r" rtl="1">
              <a:buFont typeface="Arial" panose="020B0604020202020204" pitchFamily="34" charset="0"/>
              <a:buChar char="•"/>
            </a:pPr>
            <a:r>
              <a:rPr lang="fa-IR" sz="1600" b="1" dirty="0">
                <a:cs typeface="B Nazanin" panose="00000400000000000000" pitchFamily="2" charset="-78"/>
              </a:rPr>
              <a:t>کارهایی که انجام می‌دهد و باورهایی که دارد در نظر می‌گیرد معیار آخرت‌گرایی است.</a:t>
            </a:r>
            <a:endParaRPr lang="en-US" sz="1600" b="1" dirty="0">
              <a:cs typeface="B Nazanin" panose="00000400000000000000" pitchFamily="2" charset="-78"/>
            </a:endParaRPr>
          </a:p>
        </p:txBody>
      </p:sp>
      <p:sp>
        <p:nvSpPr>
          <p:cNvPr id="166" name="TextBox 165"/>
          <p:cNvSpPr txBox="1"/>
          <p:nvPr/>
        </p:nvSpPr>
        <p:spPr>
          <a:xfrm>
            <a:off x="54296" y="2317970"/>
            <a:ext cx="1859354" cy="1815882"/>
          </a:xfrm>
          <a:prstGeom prst="rect">
            <a:avLst/>
          </a:prstGeom>
          <a:noFill/>
        </p:spPr>
        <p:txBody>
          <a:bodyPr wrap="square" rtlCol="0">
            <a:spAutoFit/>
          </a:bodyPr>
          <a:lstStyle/>
          <a:p>
            <a:pPr algn="just" defTabSz="1218987" rtl="1"/>
            <a:r>
              <a:rPr lang="ar-SA" sz="1600" b="1" dirty="0">
                <a:cs typeface="B Nazanin" panose="00000400000000000000" pitchFamily="2" charset="-78"/>
              </a:rPr>
              <a:t>زندگی توحیدی بر اثر اتصال آگاهانه و هوشیارنه فرد به خداوند </a:t>
            </a:r>
            <a:r>
              <a:rPr lang="ar-SA" sz="1600" b="1" dirty="0" smtClean="0">
                <a:cs typeface="B Nazanin" panose="00000400000000000000" pitchFamily="2" charset="-78"/>
              </a:rPr>
              <a:t>محقق می‌شود</a:t>
            </a:r>
            <a:r>
              <a:rPr lang="ar-SA" sz="1600" b="1" dirty="0">
                <a:cs typeface="B Nazanin" panose="00000400000000000000" pitchFamily="2" charset="-78"/>
              </a:rPr>
              <a:t>. اساسی‌ترین مؤلفه در این اتصال اطاعت و تبعیت از رسول خداست</a:t>
            </a:r>
            <a:endParaRPr lang="en-US" sz="1600" b="1" dirty="0">
              <a:solidFill>
                <a:prstClr val="black">
                  <a:lumMod val="75000"/>
                  <a:lumOff val="25000"/>
                </a:prstClr>
              </a:solidFill>
              <a:cs typeface="B Nazanin" panose="00000400000000000000" pitchFamily="2" charset="-78"/>
            </a:endParaRPr>
          </a:p>
        </p:txBody>
      </p:sp>
      <p:grpSp>
        <p:nvGrpSpPr>
          <p:cNvPr id="5" name="Group 4"/>
          <p:cNvGrpSpPr/>
          <p:nvPr/>
        </p:nvGrpSpPr>
        <p:grpSpPr>
          <a:xfrm>
            <a:off x="6092328" y="3026276"/>
            <a:ext cx="2390274" cy="3318914"/>
            <a:chOff x="6285507" y="4056652"/>
            <a:chExt cx="1361612" cy="1952296"/>
          </a:xfrm>
        </p:grpSpPr>
        <p:grpSp>
          <p:nvGrpSpPr>
            <p:cNvPr id="3" name="Group 2"/>
            <p:cNvGrpSpPr/>
            <p:nvPr/>
          </p:nvGrpSpPr>
          <p:grpSpPr>
            <a:xfrm>
              <a:off x="6285507" y="4056652"/>
              <a:ext cx="1361612" cy="1952296"/>
              <a:chOff x="5808789" y="2272281"/>
              <a:chExt cx="1993536" cy="2858355"/>
            </a:xfrm>
          </p:grpSpPr>
          <p:sp>
            <p:nvSpPr>
              <p:cNvPr id="78" name="Rectangle 77"/>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kern="0">
                  <a:solidFill>
                    <a:prstClr val="white"/>
                  </a:solidFill>
                </a:endParaRPr>
              </a:p>
            </p:txBody>
          </p:sp>
          <p:grpSp>
            <p:nvGrpSpPr>
              <p:cNvPr id="79" name="Group 78"/>
              <p:cNvGrpSpPr/>
              <p:nvPr/>
            </p:nvGrpSpPr>
            <p:grpSpPr>
              <a:xfrm>
                <a:off x="5808789" y="2272281"/>
                <a:ext cx="1993536" cy="1989348"/>
                <a:chOff x="8140701" y="1890712"/>
                <a:chExt cx="1511300" cy="1508125"/>
              </a:xfrm>
            </p:grpSpPr>
            <p:sp>
              <p:nvSpPr>
                <p:cNvPr id="80"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81"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sp>
          <p:nvSpPr>
            <p:cNvPr id="84" name="TextBox 83"/>
            <p:cNvSpPr txBox="1"/>
            <p:nvPr/>
          </p:nvSpPr>
          <p:spPr>
            <a:xfrm>
              <a:off x="6446466" y="4427118"/>
              <a:ext cx="980216" cy="543134"/>
            </a:xfrm>
            <a:prstGeom prst="rect">
              <a:avLst/>
            </a:prstGeom>
            <a:noFill/>
          </p:spPr>
          <p:txBody>
            <a:bodyPr wrap="square" rtlCol="0" anchor="ctr">
              <a:spAutoFit/>
            </a:bodyPr>
            <a:lstStyle/>
            <a:p>
              <a:pPr algn="ctr" defTabSz="1218987"/>
              <a:r>
                <a:rPr lang="fa-IR" b="1" kern="0" dirty="0" smtClean="0">
                  <a:solidFill>
                    <a:prstClr val="black"/>
                  </a:solidFill>
                  <a:latin typeface="Arial" panose="020B0604020202020204" pitchFamily="34" charset="0"/>
                  <a:cs typeface="B Nazanin" panose="00000400000000000000" pitchFamily="2" charset="-78"/>
                </a:rPr>
                <a:t>آسیب های</a:t>
              </a:r>
            </a:p>
            <a:p>
              <a:pPr algn="ctr" defTabSz="1218987"/>
              <a:r>
                <a:rPr lang="fa-IR" b="1" kern="0" dirty="0" smtClean="0">
                  <a:solidFill>
                    <a:prstClr val="black"/>
                  </a:solidFill>
                  <a:latin typeface="Arial" panose="020B0604020202020204" pitchFamily="34" charset="0"/>
                  <a:cs typeface="B Nazanin" panose="00000400000000000000" pitchFamily="2" charset="-78"/>
                </a:rPr>
                <a:t> وارده به</a:t>
              </a:r>
            </a:p>
            <a:p>
              <a:pPr algn="ctr" defTabSz="1218987"/>
              <a:r>
                <a:rPr lang="fa-IR" b="1" kern="0" dirty="0" smtClean="0">
                  <a:solidFill>
                    <a:prstClr val="black"/>
                  </a:solidFill>
                  <a:latin typeface="Arial" panose="020B0604020202020204" pitchFamily="34" charset="0"/>
                  <a:cs typeface="B Nazanin" panose="00000400000000000000" pitchFamily="2" charset="-78"/>
                </a:rPr>
                <a:t>زندگی توحیدی </a:t>
              </a:r>
              <a:endParaRPr lang="en-US" b="1" dirty="0">
                <a:solidFill>
                  <a:prstClr val="black"/>
                </a:solidFill>
                <a:cs typeface="B Nazanin" panose="00000400000000000000" pitchFamily="2" charset="-78"/>
              </a:endParaRPr>
            </a:p>
          </p:txBody>
        </p:sp>
      </p:grpSp>
      <p:grpSp>
        <p:nvGrpSpPr>
          <p:cNvPr id="86" name="Group 85"/>
          <p:cNvGrpSpPr/>
          <p:nvPr/>
        </p:nvGrpSpPr>
        <p:grpSpPr>
          <a:xfrm>
            <a:off x="3004869" y="2956651"/>
            <a:ext cx="1728488" cy="2409542"/>
            <a:chOff x="6285507" y="4056652"/>
            <a:chExt cx="1361612" cy="1952296"/>
          </a:xfrm>
        </p:grpSpPr>
        <p:grpSp>
          <p:nvGrpSpPr>
            <p:cNvPr id="87" name="Group 86"/>
            <p:cNvGrpSpPr/>
            <p:nvPr/>
          </p:nvGrpSpPr>
          <p:grpSpPr>
            <a:xfrm>
              <a:off x="6285507" y="4056652"/>
              <a:ext cx="1361612" cy="1952296"/>
              <a:chOff x="5808789" y="2272281"/>
              <a:chExt cx="1993536" cy="2858355"/>
            </a:xfrm>
          </p:grpSpPr>
          <p:sp>
            <p:nvSpPr>
              <p:cNvPr id="89" name="Rectangle 88"/>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kern="0">
                  <a:solidFill>
                    <a:prstClr val="white"/>
                  </a:solidFill>
                </a:endParaRPr>
              </a:p>
            </p:txBody>
          </p:sp>
          <p:grpSp>
            <p:nvGrpSpPr>
              <p:cNvPr id="90" name="Group 89"/>
              <p:cNvGrpSpPr/>
              <p:nvPr/>
            </p:nvGrpSpPr>
            <p:grpSpPr>
              <a:xfrm>
                <a:off x="5808789" y="2272281"/>
                <a:ext cx="1993536" cy="1989348"/>
                <a:chOff x="8140701" y="1890712"/>
                <a:chExt cx="1511300" cy="1508125"/>
              </a:xfrm>
            </p:grpSpPr>
            <p:sp>
              <p:nvSpPr>
                <p:cNvPr id="91"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92"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sp>
          <p:nvSpPr>
            <p:cNvPr id="88" name="TextBox 87"/>
            <p:cNvSpPr txBox="1"/>
            <p:nvPr/>
          </p:nvSpPr>
          <p:spPr>
            <a:xfrm>
              <a:off x="6371735" y="4470745"/>
              <a:ext cx="1189156" cy="598492"/>
            </a:xfrm>
            <a:prstGeom prst="rect">
              <a:avLst/>
            </a:prstGeom>
            <a:noFill/>
          </p:spPr>
          <p:txBody>
            <a:bodyPr wrap="square" rtlCol="0" anchor="ctr">
              <a:spAutoFit/>
            </a:bodyPr>
            <a:lstStyle/>
            <a:p>
              <a:pPr algn="ctr" defTabSz="1218987"/>
              <a:r>
                <a:rPr lang="fa-IR" sz="1400" b="1" kern="0" dirty="0" smtClean="0">
                  <a:solidFill>
                    <a:prstClr val="black"/>
                  </a:solidFill>
                  <a:latin typeface="Arial" panose="020B0604020202020204" pitchFamily="34" charset="0"/>
                  <a:cs typeface="0 Zar Bold" panose="00000700000000000000" pitchFamily="2" charset="-78"/>
                </a:rPr>
                <a:t>شیوه های </a:t>
              </a:r>
            </a:p>
            <a:p>
              <a:pPr algn="ctr" defTabSz="1218987"/>
              <a:r>
                <a:rPr lang="fa-IR" sz="1400" b="1" kern="0" dirty="0" smtClean="0">
                  <a:solidFill>
                    <a:prstClr val="black"/>
                  </a:solidFill>
                  <a:latin typeface="Arial" panose="020B0604020202020204" pitchFamily="34" charset="0"/>
                  <a:cs typeface="0 Zar Bold" panose="00000700000000000000" pitchFamily="2" charset="-78"/>
                </a:rPr>
                <a:t>زندگی توحیدی کوثرانه</a:t>
              </a:r>
              <a:endParaRPr lang="en-US" sz="1400" b="1" dirty="0">
                <a:solidFill>
                  <a:prstClr val="black"/>
                </a:solidFill>
                <a:cs typeface="0 Zar Bold" panose="00000700000000000000" pitchFamily="2" charset="-78"/>
              </a:endParaRPr>
            </a:p>
          </p:txBody>
        </p:sp>
      </p:grpSp>
      <p:grpSp>
        <p:nvGrpSpPr>
          <p:cNvPr id="93" name="Group 92"/>
          <p:cNvGrpSpPr/>
          <p:nvPr/>
        </p:nvGrpSpPr>
        <p:grpSpPr>
          <a:xfrm>
            <a:off x="2073437" y="179693"/>
            <a:ext cx="1594535" cy="2306404"/>
            <a:chOff x="6285507" y="4056652"/>
            <a:chExt cx="1361612" cy="1952296"/>
          </a:xfrm>
        </p:grpSpPr>
        <p:grpSp>
          <p:nvGrpSpPr>
            <p:cNvPr id="94" name="Group 93"/>
            <p:cNvGrpSpPr/>
            <p:nvPr/>
          </p:nvGrpSpPr>
          <p:grpSpPr>
            <a:xfrm>
              <a:off x="6285507" y="4056652"/>
              <a:ext cx="1361612" cy="1952296"/>
              <a:chOff x="5808789" y="2272281"/>
              <a:chExt cx="1993536" cy="2858355"/>
            </a:xfrm>
          </p:grpSpPr>
          <p:sp>
            <p:nvSpPr>
              <p:cNvPr id="96" name="Rectangle 95"/>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kern="0">
                  <a:solidFill>
                    <a:prstClr val="white"/>
                  </a:solidFill>
                </a:endParaRPr>
              </a:p>
            </p:txBody>
          </p:sp>
          <p:grpSp>
            <p:nvGrpSpPr>
              <p:cNvPr id="97" name="Group 96"/>
              <p:cNvGrpSpPr/>
              <p:nvPr/>
            </p:nvGrpSpPr>
            <p:grpSpPr>
              <a:xfrm>
                <a:off x="5808789" y="2272281"/>
                <a:ext cx="1993536" cy="1989348"/>
                <a:chOff x="8140701" y="1890712"/>
                <a:chExt cx="1511300" cy="1508125"/>
              </a:xfrm>
            </p:grpSpPr>
            <p:sp>
              <p:nvSpPr>
                <p:cNvPr id="98"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99"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sp>
          <p:nvSpPr>
            <p:cNvPr id="95" name="TextBox 94"/>
            <p:cNvSpPr txBox="1"/>
            <p:nvPr/>
          </p:nvSpPr>
          <p:spPr>
            <a:xfrm>
              <a:off x="6371735" y="4457363"/>
              <a:ext cx="1189156" cy="625255"/>
            </a:xfrm>
            <a:prstGeom prst="rect">
              <a:avLst/>
            </a:prstGeom>
            <a:noFill/>
          </p:spPr>
          <p:txBody>
            <a:bodyPr wrap="square" rtlCol="0" anchor="ctr">
              <a:spAutoFit/>
            </a:bodyPr>
            <a:lstStyle/>
            <a:p>
              <a:pPr algn="ctr" defTabSz="1218987"/>
              <a:r>
                <a:rPr lang="fa-IR" sz="1400" b="1" kern="0" dirty="0" smtClean="0">
                  <a:solidFill>
                    <a:prstClr val="black"/>
                  </a:solidFill>
                  <a:latin typeface="Arial" panose="020B0604020202020204" pitchFamily="34" charset="0"/>
                  <a:cs typeface="0 Zar Bold" panose="00000700000000000000" pitchFamily="2" charset="-78"/>
                </a:rPr>
                <a:t>ویژگی های</a:t>
              </a:r>
            </a:p>
            <a:p>
              <a:pPr algn="ctr" defTabSz="1218987"/>
              <a:r>
                <a:rPr lang="fa-IR" sz="1400" b="1" kern="0" dirty="0" smtClean="0">
                  <a:solidFill>
                    <a:prstClr val="black"/>
                  </a:solidFill>
                  <a:latin typeface="Arial" panose="020B0604020202020204" pitchFamily="34" charset="0"/>
                  <a:cs typeface="0 Zar Bold" panose="00000700000000000000" pitchFamily="2" charset="-78"/>
                </a:rPr>
                <a:t> اساسی زندگی توحیدی</a:t>
              </a:r>
              <a:endParaRPr lang="en-US" sz="1400" b="1" dirty="0">
                <a:solidFill>
                  <a:prstClr val="black"/>
                </a:solidFill>
                <a:cs typeface="0 Zar Bold" panose="00000700000000000000" pitchFamily="2" charset="-78"/>
              </a:endParaRPr>
            </a:p>
          </p:txBody>
        </p:sp>
      </p:grpSp>
      <p:grpSp>
        <p:nvGrpSpPr>
          <p:cNvPr id="100" name="Group 99"/>
          <p:cNvGrpSpPr/>
          <p:nvPr/>
        </p:nvGrpSpPr>
        <p:grpSpPr>
          <a:xfrm>
            <a:off x="36224" y="106680"/>
            <a:ext cx="1607590" cy="2086885"/>
            <a:chOff x="6285507" y="4056652"/>
            <a:chExt cx="1361612" cy="1952296"/>
          </a:xfrm>
        </p:grpSpPr>
        <p:grpSp>
          <p:nvGrpSpPr>
            <p:cNvPr id="101" name="Group 100"/>
            <p:cNvGrpSpPr/>
            <p:nvPr/>
          </p:nvGrpSpPr>
          <p:grpSpPr>
            <a:xfrm>
              <a:off x="6285507" y="4056652"/>
              <a:ext cx="1361612" cy="1952296"/>
              <a:chOff x="5808789" y="2272281"/>
              <a:chExt cx="1993536" cy="2858355"/>
            </a:xfrm>
          </p:grpSpPr>
          <p:sp>
            <p:nvSpPr>
              <p:cNvPr id="103" name="Rectangle 102"/>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kern="0">
                  <a:solidFill>
                    <a:prstClr val="white"/>
                  </a:solidFill>
                </a:endParaRPr>
              </a:p>
            </p:txBody>
          </p:sp>
          <p:grpSp>
            <p:nvGrpSpPr>
              <p:cNvPr id="104" name="Group 103"/>
              <p:cNvGrpSpPr/>
              <p:nvPr/>
            </p:nvGrpSpPr>
            <p:grpSpPr>
              <a:xfrm>
                <a:off x="5808789" y="2272281"/>
                <a:ext cx="1993536" cy="1989348"/>
                <a:chOff x="8140701" y="1890712"/>
                <a:chExt cx="1511300" cy="1508125"/>
              </a:xfrm>
            </p:grpSpPr>
            <p:sp>
              <p:nvSpPr>
                <p:cNvPr id="105"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06"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sp>
          <p:nvSpPr>
            <p:cNvPr id="102" name="TextBox 101"/>
            <p:cNvSpPr txBox="1"/>
            <p:nvPr/>
          </p:nvSpPr>
          <p:spPr>
            <a:xfrm>
              <a:off x="6323114" y="4430500"/>
              <a:ext cx="1239391" cy="691026"/>
            </a:xfrm>
            <a:prstGeom prst="rect">
              <a:avLst/>
            </a:prstGeom>
            <a:noFill/>
          </p:spPr>
          <p:txBody>
            <a:bodyPr wrap="square" rtlCol="0" anchor="ctr">
              <a:spAutoFit/>
            </a:bodyPr>
            <a:lstStyle/>
            <a:p>
              <a:pPr algn="ctr" defTabSz="1218987"/>
              <a:r>
                <a:rPr lang="fa-IR" sz="1400" b="1" kern="0" dirty="0" smtClean="0">
                  <a:solidFill>
                    <a:prstClr val="black"/>
                  </a:solidFill>
                  <a:latin typeface="Arial" panose="020B0604020202020204" pitchFamily="34" charset="0"/>
                  <a:cs typeface="0 Zar Bold" panose="00000700000000000000" pitchFamily="2" charset="-78"/>
                </a:rPr>
                <a:t>اساس </a:t>
              </a:r>
            </a:p>
            <a:p>
              <a:pPr algn="ctr" defTabSz="1218987"/>
              <a:r>
                <a:rPr lang="fa-IR" sz="1400" b="1" kern="0" dirty="0" smtClean="0">
                  <a:solidFill>
                    <a:prstClr val="black"/>
                  </a:solidFill>
                  <a:latin typeface="Arial" panose="020B0604020202020204" pitchFamily="34" charset="0"/>
                  <a:cs typeface="0 Zar Bold" panose="00000700000000000000" pitchFamily="2" charset="-78"/>
                </a:rPr>
                <a:t>و بنیان  زندگی </a:t>
              </a:r>
            </a:p>
            <a:p>
              <a:pPr algn="ctr" defTabSz="1218987"/>
              <a:r>
                <a:rPr lang="fa-IR" sz="1400" b="1" kern="0" dirty="0" smtClean="0">
                  <a:solidFill>
                    <a:prstClr val="black"/>
                  </a:solidFill>
                  <a:latin typeface="Arial" panose="020B0604020202020204" pitchFamily="34" charset="0"/>
                  <a:cs typeface="0 Zar Bold" panose="00000700000000000000" pitchFamily="2" charset="-78"/>
                </a:rPr>
                <a:t>توحیدی</a:t>
              </a:r>
              <a:endParaRPr lang="en-US" sz="1400" b="1" dirty="0">
                <a:solidFill>
                  <a:prstClr val="black"/>
                </a:solidFill>
                <a:cs typeface="0 Zar Bold" panose="00000700000000000000" pitchFamily="2" charset="-78"/>
              </a:endParaRPr>
            </a:p>
          </p:txBody>
        </p:sp>
      </p:grpSp>
      <p:grpSp>
        <p:nvGrpSpPr>
          <p:cNvPr id="47" name="Group 46"/>
          <p:cNvGrpSpPr/>
          <p:nvPr/>
        </p:nvGrpSpPr>
        <p:grpSpPr>
          <a:xfrm>
            <a:off x="5446882" y="1425249"/>
            <a:ext cx="1606152" cy="2149202"/>
            <a:chOff x="6285507" y="4056652"/>
            <a:chExt cx="1361612" cy="1952296"/>
          </a:xfrm>
        </p:grpSpPr>
        <p:grpSp>
          <p:nvGrpSpPr>
            <p:cNvPr id="48" name="Group 47"/>
            <p:cNvGrpSpPr/>
            <p:nvPr/>
          </p:nvGrpSpPr>
          <p:grpSpPr>
            <a:xfrm>
              <a:off x="6285507" y="4056652"/>
              <a:ext cx="1361612" cy="1952296"/>
              <a:chOff x="5808789" y="2272281"/>
              <a:chExt cx="1993536" cy="2858355"/>
            </a:xfrm>
          </p:grpSpPr>
          <p:sp>
            <p:nvSpPr>
              <p:cNvPr id="50" name="Rectangle 49"/>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kern="0">
                  <a:solidFill>
                    <a:prstClr val="white"/>
                  </a:solidFill>
                </a:endParaRPr>
              </a:p>
            </p:txBody>
          </p:sp>
          <p:grpSp>
            <p:nvGrpSpPr>
              <p:cNvPr id="51" name="Group 50"/>
              <p:cNvGrpSpPr/>
              <p:nvPr/>
            </p:nvGrpSpPr>
            <p:grpSpPr>
              <a:xfrm>
                <a:off x="5808789" y="2272281"/>
                <a:ext cx="1993536" cy="1989348"/>
                <a:chOff x="8140701" y="1890712"/>
                <a:chExt cx="1511300" cy="1508125"/>
              </a:xfrm>
            </p:grpSpPr>
            <p:sp>
              <p:nvSpPr>
                <p:cNvPr id="52"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53"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sp>
          <p:nvSpPr>
            <p:cNvPr id="49" name="TextBox 48"/>
            <p:cNvSpPr txBox="1"/>
            <p:nvPr/>
          </p:nvSpPr>
          <p:spPr>
            <a:xfrm>
              <a:off x="6329239" y="4288730"/>
              <a:ext cx="1189156" cy="830997"/>
            </a:xfrm>
            <a:prstGeom prst="rect">
              <a:avLst/>
            </a:prstGeom>
            <a:noFill/>
          </p:spPr>
          <p:txBody>
            <a:bodyPr wrap="square" rtlCol="0" anchor="ctr">
              <a:spAutoFit/>
            </a:bodyPr>
            <a:lstStyle/>
            <a:p>
              <a:pPr algn="ctr" defTabSz="1218987"/>
              <a:r>
                <a:rPr lang="fa-IR" sz="1600" b="1" kern="0" dirty="0" smtClean="0">
                  <a:solidFill>
                    <a:prstClr val="black"/>
                  </a:solidFill>
                  <a:latin typeface="Arial" panose="020B0604020202020204" pitchFamily="34" charset="0"/>
                  <a:cs typeface="0 Zar Bold" panose="00000700000000000000" pitchFamily="2" charset="-78"/>
                </a:rPr>
                <a:t>مقاصد</a:t>
              </a:r>
            </a:p>
            <a:p>
              <a:pPr algn="ctr" defTabSz="1218987"/>
              <a:r>
                <a:rPr lang="fa-IR" sz="1600" b="1" kern="0" dirty="0" smtClean="0">
                  <a:solidFill>
                    <a:prstClr val="black"/>
                  </a:solidFill>
                  <a:latin typeface="Arial" panose="020B0604020202020204" pitchFamily="34" charset="0"/>
                  <a:cs typeface="0 Zar Bold" panose="00000700000000000000" pitchFamily="2" charset="-78"/>
                </a:rPr>
                <a:t> زندگی توحیدی</a:t>
              </a:r>
              <a:endParaRPr lang="en-US" sz="1600" b="1" dirty="0">
                <a:solidFill>
                  <a:prstClr val="black"/>
                </a:solidFill>
                <a:cs typeface="0 Zar Bold" panose="00000700000000000000" pitchFamily="2" charset="-78"/>
              </a:endParaRPr>
            </a:p>
          </p:txBody>
        </p:sp>
      </p:grpSp>
      <p:sp>
        <p:nvSpPr>
          <p:cNvPr id="2" name="Rectangle 1"/>
          <p:cNvSpPr/>
          <p:nvPr/>
        </p:nvSpPr>
        <p:spPr>
          <a:xfrm>
            <a:off x="1544420" y="-49838"/>
            <a:ext cx="4813421" cy="1631216"/>
          </a:xfrm>
          <a:prstGeom prst="rect">
            <a:avLst/>
          </a:prstGeom>
        </p:spPr>
        <p:txBody>
          <a:bodyPr wrap="square">
            <a:spAutoFit/>
          </a:bodyPr>
          <a:lstStyle/>
          <a:p>
            <a:pPr lvl="0" algn="r" rtl="1"/>
            <a:r>
              <a:rPr lang="fa-IR" sz="1600" b="1" dirty="0">
                <a:cs typeface="B Nazanin" panose="00000400000000000000" pitchFamily="2" charset="-78"/>
              </a:rPr>
              <a:t>برخی از انواع خیرات و برکات چنین خانواده‌ای به شرح زیر است:</a:t>
            </a:r>
            <a:endParaRPr lang="en-US" sz="1600" b="1" dirty="0">
              <a:cs typeface="B Nazanin" panose="00000400000000000000" pitchFamily="2" charset="-78"/>
            </a:endParaRPr>
          </a:p>
          <a:p>
            <a:pPr algn="r"/>
            <a:r>
              <a:rPr lang="en-US" sz="1600" b="1" dirty="0">
                <a:cs typeface="B Nazanin" panose="00000400000000000000" pitchFamily="2" charset="-78"/>
              </a:rPr>
              <a:t> </a:t>
            </a:r>
            <a:r>
              <a:rPr lang="ar-SA" sz="1600" b="1" dirty="0">
                <a:cs typeface="B Nazanin" panose="00000400000000000000" pitchFamily="2" charset="-78"/>
              </a:rPr>
              <a:t>الف. خانواده، اهل برّ و‌ معروف </a:t>
            </a:r>
            <a:endParaRPr lang="fa-IR" sz="1600" b="1" dirty="0" smtClean="0">
              <a:cs typeface="B Nazanin" panose="00000400000000000000" pitchFamily="2" charset="-78"/>
            </a:endParaRPr>
          </a:p>
          <a:p>
            <a:pPr algn="r"/>
            <a:r>
              <a:rPr lang="fa-IR" sz="1600" b="1" dirty="0">
                <a:cs typeface="B Nazanin" panose="00000400000000000000" pitchFamily="2" charset="-78"/>
              </a:rPr>
              <a:t>ب. خانواده، اهل حُسن، احسان، حسنه</a:t>
            </a:r>
            <a:endParaRPr lang="en-US" sz="1600" b="1" dirty="0">
              <a:cs typeface="B Nazanin" panose="00000400000000000000" pitchFamily="2" charset="-78"/>
            </a:endParaRPr>
          </a:p>
          <a:p>
            <a:pPr algn="r"/>
            <a:r>
              <a:rPr lang="fa-IR" sz="1600" b="1" dirty="0">
                <a:cs typeface="B Nazanin" panose="00000400000000000000" pitchFamily="2" charset="-78"/>
              </a:rPr>
              <a:t>ج. خانواده، اهل تحیت، سلام، امنیت</a:t>
            </a:r>
            <a:endParaRPr lang="en-US" sz="1600" b="1" dirty="0">
              <a:cs typeface="B Nazanin" panose="00000400000000000000" pitchFamily="2" charset="-78"/>
            </a:endParaRPr>
          </a:p>
          <a:p>
            <a:pPr algn="r"/>
            <a:r>
              <a:rPr lang="fa-IR" sz="1600" b="1" dirty="0">
                <a:cs typeface="B Nazanin" panose="00000400000000000000" pitchFamily="2" charset="-78"/>
              </a:rPr>
              <a:t>د. خانواده، اهل عفو، صفح،‌ غفران </a:t>
            </a:r>
            <a:endParaRPr lang="en-US" sz="1600" b="1" dirty="0">
              <a:cs typeface="B Nazanin" panose="00000400000000000000" pitchFamily="2" charset="-78"/>
            </a:endParaRPr>
          </a:p>
          <a:p>
            <a:pPr algn="r"/>
            <a:endParaRPr lang="en-US" sz="1600" b="1" dirty="0">
              <a:cs typeface="B Nazanin" panose="00000400000000000000" pitchFamily="2" charset="-78"/>
            </a:endParaRPr>
          </a:p>
        </p:txBody>
      </p:sp>
    </p:spTree>
    <p:extLst>
      <p:ext uri="{BB962C8B-B14F-4D97-AF65-F5344CB8AC3E}">
        <p14:creationId xmlns:p14="http://schemas.microsoft.com/office/powerpoint/2010/main" val="19845773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60" grpId="0"/>
      <p:bldP spid="163" grpId="0"/>
      <p:bldP spid="16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xmlns="" id="{A033A0FF-37A3-4191-A81D-E09755B8C68B}"/>
              </a:ext>
            </a:extLst>
          </p:cNvPr>
          <p:cNvSpPr/>
          <p:nvPr/>
        </p:nvSpPr>
        <p:spPr>
          <a:xfrm>
            <a:off x="711201" y="896684"/>
            <a:ext cx="1802782" cy="655928"/>
          </a:xfrm>
          <a:prstGeom prst="roundRect">
            <a:avLst>
              <a:gd name="adj" fmla="val 8785"/>
            </a:avLst>
          </a:prstGeom>
          <a:solidFill>
            <a:srgbClr val="F2F2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lumMod val="75000"/>
                    <a:lumOff val="25000"/>
                  </a:schemeClr>
                </a:solidFill>
                <a:cs typeface="0 Zar Bold" panose="00000700000000000000" pitchFamily="2" charset="-78"/>
              </a:rPr>
              <a:t>سند خانواده</a:t>
            </a:r>
            <a:endParaRPr lang="en-GB" dirty="0">
              <a:solidFill>
                <a:schemeClr val="tx1">
                  <a:lumMod val="75000"/>
                  <a:lumOff val="25000"/>
                </a:schemeClr>
              </a:solidFill>
              <a:cs typeface="0 Zar Bold" panose="00000700000000000000" pitchFamily="2" charset="-78"/>
            </a:endParaRPr>
          </a:p>
        </p:txBody>
      </p:sp>
      <p:sp>
        <p:nvSpPr>
          <p:cNvPr id="22" name="Title 21">
            <a:extLst>
              <a:ext uri="{FF2B5EF4-FFF2-40B4-BE49-F238E27FC236}">
                <a16:creationId xmlns:a16="http://schemas.microsoft.com/office/drawing/2014/main" xmlns="" id="{F635AA92-1D29-4831-89E4-1B49C265FA6C}"/>
              </a:ext>
            </a:extLst>
          </p:cNvPr>
          <p:cNvSpPr>
            <a:spLocks noGrp="1"/>
          </p:cNvSpPr>
          <p:nvPr>
            <p:ph type="title"/>
          </p:nvPr>
        </p:nvSpPr>
        <p:spPr>
          <a:xfrm>
            <a:off x="102025" y="3463498"/>
            <a:ext cx="6511924" cy="1700866"/>
          </a:xfrm>
        </p:spPr>
        <p:txBody>
          <a:bodyPr/>
          <a:lstStyle/>
          <a:p>
            <a:pPr algn="r" rtl="1"/>
            <a:r>
              <a:rPr lang="fa-IR" sz="6000" dirty="0" smtClean="0">
                <a:cs typeface="0 Zar Bold" panose="00000700000000000000" pitchFamily="2" charset="-78"/>
              </a:rPr>
              <a:t>بیت توحیدی</a:t>
            </a:r>
            <a:endParaRPr lang="en-US" sz="6000" dirty="0">
              <a:cs typeface="0 Zar Bold" panose="00000700000000000000" pitchFamily="2" charset="-78"/>
            </a:endParaRPr>
          </a:p>
        </p:txBody>
      </p:sp>
      <p:sp>
        <p:nvSpPr>
          <p:cNvPr id="2" name="Text Placeholder 1"/>
          <p:cNvSpPr>
            <a:spLocks noGrp="1"/>
          </p:cNvSpPr>
          <p:nvPr>
            <p:ph type="body" idx="1"/>
          </p:nvPr>
        </p:nvSpPr>
        <p:spPr/>
        <p:txBody>
          <a:bodyPr/>
          <a:lstStyle/>
          <a:p>
            <a:pPr algn="r"/>
            <a:r>
              <a:rPr lang="fa-IR" sz="1800" b="1" dirty="0" smtClean="0">
                <a:cs typeface="B Nazanin" panose="00000400000000000000" pitchFamily="2" charset="-78"/>
              </a:rPr>
              <a:t>فصل پنجم</a:t>
            </a:r>
            <a:endParaRPr lang="en-US" sz="1800" b="1" dirty="0">
              <a:cs typeface="B Nazanin" panose="00000400000000000000" pitchFamily="2" charset="-78"/>
            </a:endParaRPr>
          </a:p>
        </p:txBody>
      </p:sp>
      <p:pic>
        <p:nvPicPr>
          <p:cNvPr id="6" name="Picture Placeholder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64" b="564"/>
          <a:stretch>
            <a:fillRect/>
          </a:stretch>
        </p:blipFill>
        <p:spPr/>
      </p:pic>
      <p:sp>
        <p:nvSpPr>
          <p:cNvPr id="4" name="Rectangle 3"/>
          <p:cNvSpPr/>
          <p:nvPr/>
        </p:nvSpPr>
        <p:spPr>
          <a:xfrm>
            <a:off x="415924" y="2384910"/>
            <a:ext cx="6096000" cy="923330"/>
          </a:xfrm>
          <a:prstGeom prst="rect">
            <a:avLst/>
          </a:prstGeom>
        </p:spPr>
        <p:txBody>
          <a:bodyPr>
            <a:spAutoFit/>
          </a:bodyPr>
          <a:lstStyle/>
          <a:p>
            <a:pPr algn="just" rtl="1"/>
            <a:r>
              <a:rPr lang="ar-SA" b="1" dirty="0">
                <a:ea typeface="Times New Roman" panose="02020603050405020304" pitchFamily="18" charset="0"/>
                <a:cs typeface="B Nazanin" panose="00000400000000000000" pitchFamily="2" charset="-78"/>
              </a:rPr>
              <a:t>محور احکام و قواعد مربوط به خانواده که پس از تشکیل خانواده مطرح می‌شود و مربوط به حریم‌های مربوط به آن است. این محور با عنوان بیت توحیدی شناخته شده است.</a:t>
            </a:r>
            <a:endParaRPr lang="en-US" b="1" dirty="0">
              <a:cs typeface="B Nazanin" panose="00000400000000000000" pitchFamily="2" charset="-78"/>
            </a:endParaRPr>
          </a:p>
        </p:txBody>
      </p:sp>
    </p:spTree>
    <p:extLst>
      <p:ext uri="{BB962C8B-B14F-4D97-AF65-F5344CB8AC3E}">
        <p14:creationId xmlns:p14="http://schemas.microsoft.com/office/powerpoint/2010/main" val="513781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xmlns="" id="{11EF75A3-C09D-4991-B66E-2CADD8AFE1EC}"/>
              </a:ext>
            </a:extLst>
          </p:cNvPr>
          <p:cNvSpPr/>
          <p:nvPr/>
        </p:nvSpPr>
        <p:spPr>
          <a:xfrm>
            <a:off x="5254934" y="626558"/>
            <a:ext cx="1682133" cy="413354"/>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Logo here</a:t>
            </a:r>
          </a:p>
        </p:txBody>
      </p:sp>
      <p:sp>
        <p:nvSpPr>
          <p:cNvPr id="13" name="Title 12">
            <a:extLst>
              <a:ext uri="{FF2B5EF4-FFF2-40B4-BE49-F238E27FC236}">
                <a16:creationId xmlns:a16="http://schemas.microsoft.com/office/drawing/2014/main" xmlns="" id="{A1BF7DBB-67AA-4599-B44E-07D280BDFAA5}"/>
              </a:ext>
            </a:extLst>
          </p:cNvPr>
          <p:cNvSpPr>
            <a:spLocks noGrp="1"/>
          </p:cNvSpPr>
          <p:nvPr>
            <p:ph type="ctrTitle"/>
          </p:nvPr>
        </p:nvSpPr>
        <p:spPr/>
        <p:txBody>
          <a:bodyPr/>
          <a:lstStyle/>
          <a:p>
            <a:r>
              <a:rPr lang="en-US" b="0" dirty="0"/>
              <a:t>TITLE</a:t>
            </a:r>
          </a:p>
        </p:txBody>
      </p:sp>
      <p:cxnSp>
        <p:nvCxnSpPr>
          <p:cNvPr id="17" name="Straight Connector 16" descr="divider line">
            <a:extLst>
              <a:ext uri="{FF2B5EF4-FFF2-40B4-BE49-F238E27FC236}">
                <a16:creationId xmlns:a16="http://schemas.microsoft.com/office/drawing/2014/main" xmlns="" id="{BA62D616-C355-46BC-B4B6-8254E2BE6EE7}"/>
              </a:ext>
            </a:extLst>
          </p:cNvPr>
          <p:cNvCxnSpPr/>
          <p:nvPr/>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13">
            <a:extLst>
              <a:ext uri="{FF2B5EF4-FFF2-40B4-BE49-F238E27FC236}">
                <a16:creationId xmlns:a16="http://schemas.microsoft.com/office/drawing/2014/main" xmlns="" id="{F5E856BA-8A49-437A-AC08-57B28491C5FE}"/>
              </a:ext>
            </a:extLst>
          </p:cNvPr>
          <p:cNvSpPr>
            <a:spLocks noGrp="1"/>
          </p:cNvSpPr>
          <p:nvPr>
            <p:ph type="subTitle" idx="1"/>
          </p:nvPr>
        </p:nvSpPr>
        <p:spPr/>
        <p:txBody>
          <a:bodyPr/>
          <a:lstStyle/>
          <a:p>
            <a:r>
              <a:rPr lang="en-US" dirty="0"/>
              <a:t>Subtitle</a:t>
            </a:r>
          </a:p>
        </p:txBody>
      </p:sp>
      <p:sp>
        <p:nvSpPr>
          <p:cNvPr id="15" name="Text Placeholder 14">
            <a:extLst>
              <a:ext uri="{FF2B5EF4-FFF2-40B4-BE49-F238E27FC236}">
                <a16:creationId xmlns:a16="http://schemas.microsoft.com/office/drawing/2014/main" xmlns="" id="{A7ECF636-D45E-4307-9E3A-89A2B5960270}"/>
              </a:ext>
            </a:extLst>
          </p:cNvPr>
          <p:cNvSpPr>
            <a:spLocks noGrp="1"/>
          </p:cNvSpPr>
          <p:nvPr>
            <p:ph type="body" sz="quarter" idx="13"/>
          </p:nvPr>
        </p:nvSpPr>
        <p:spPr>
          <a:xfrm>
            <a:off x="4641140" y="5795479"/>
            <a:ext cx="2915816" cy="258532"/>
          </a:xfrm>
        </p:spPr>
        <p:txBody>
          <a:bodyPr/>
          <a:lstStyle/>
          <a:p>
            <a:r>
              <a:rPr lang="en-US" dirty="0"/>
              <a:t>Date</a:t>
            </a:r>
          </a:p>
        </p:txBody>
      </p:sp>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268" r="6268"/>
          <a:stretch>
            <a:fillRect/>
          </a:stretch>
        </p:blipFill>
        <p:spPr/>
      </p:pic>
    </p:spTree>
    <p:extLst>
      <p:ext uri="{BB962C8B-B14F-4D97-AF65-F5344CB8AC3E}">
        <p14:creationId xmlns:p14="http://schemas.microsoft.com/office/powerpoint/2010/main" val="2906193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4" name="Oval 63" descr="Second Tier Hierarchy Color Large Circle">
            <a:extLst>
              <a:ext uri="{FF2B5EF4-FFF2-40B4-BE49-F238E27FC236}">
                <a16:creationId xmlns="" xmlns:a16="http://schemas.microsoft.com/office/drawing/2014/main" id="{A4F69744-BE77-4CA9-862A-54E574EE8336}"/>
              </a:ext>
            </a:extLst>
          </p:cNvPr>
          <p:cNvSpPr/>
          <p:nvPr/>
        </p:nvSpPr>
        <p:spPr>
          <a:xfrm>
            <a:off x="3664241" y="3289110"/>
            <a:ext cx="1980000" cy="198000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33" name="Oval 32" descr="High Tier Cricle">
            <a:extLst>
              <a:ext uri="{FF2B5EF4-FFF2-40B4-BE49-F238E27FC236}">
                <a16:creationId xmlns="" xmlns:a16="http://schemas.microsoft.com/office/drawing/2014/main" id="{EFD3B067-A626-42D5-A3BC-823CE088FD62}"/>
              </a:ext>
            </a:extLst>
          </p:cNvPr>
          <p:cNvSpPr/>
          <p:nvPr/>
        </p:nvSpPr>
        <p:spPr>
          <a:xfrm>
            <a:off x="4636294" y="1676187"/>
            <a:ext cx="2919412" cy="29194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107" name="Freeform: Shape 106" descr="Outside Tier Circle">
            <a:extLst>
              <a:ext uri="{FF2B5EF4-FFF2-40B4-BE49-F238E27FC236}">
                <a16:creationId xmlns="" xmlns:a16="http://schemas.microsoft.com/office/drawing/2014/main" id="{DA5F6E6D-A9ED-471F-B5D3-C84B84665067}"/>
              </a:ext>
              <a:ext uri="{C183D7F6-B498-43B3-948B-1728B52AA6E4}">
                <adec:decorative xmlns="" xmlns:adec="http://schemas.microsoft.com/office/drawing/2017/decorative" val="0"/>
              </a:ext>
            </a:extLst>
          </p:cNvPr>
          <p:cNvSpPr/>
          <p:nvPr/>
        </p:nvSpPr>
        <p:spPr>
          <a:xfrm>
            <a:off x="648691" y="68679"/>
            <a:ext cx="10937756" cy="6858000"/>
          </a:xfrm>
          <a:custGeom>
            <a:avLst/>
            <a:gdLst>
              <a:gd name="connsiteX0" fmla="*/ 1784518 w 10937756"/>
              <a:gd name="connsiteY0" fmla="*/ 0 h 6858000"/>
              <a:gd name="connsiteX1" fmla="*/ 9153238 w 10937756"/>
              <a:gd name="connsiteY1" fmla="*/ 0 h 6858000"/>
              <a:gd name="connsiteX2" fmla="*/ 9335959 w 10937756"/>
              <a:gd name="connsiteY2" fmla="*/ 174208 h 6858000"/>
              <a:gd name="connsiteX3" fmla="*/ 10937756 w 10937756"/>
              <a:gd name="connsiteY3" fmla="*/ 4041289 h 6858000"/>
              <a:gd name="connsiteX4" fmla="*/ 10277692 w 10937756"/>
              <a:gd name="connsiteY4" fmla="*/ 6648081 h 6858000"/>
              <a:gd name="connsiteX5" fmla="*/ 10156991 w 10937756"/>
              <a:gd name="connsiteY5" fmla="*/ 6858000 h 6858000"/>
              <a:gd name="connsiteX6" fmla="*/ 780765 w 10937756"/>
              <a:gd name="connsiteY6" fmla="*/ 6858000 h 6858000"/>
              <a:gd name="connsiteX7" fmla="*/ 660064 w 10937756"/>
              <a:gd name="connsiteY7" fmla="*/ 6648081 h 6858000"/>
              <a:gd name="connsiteX8" fmla="*/ 0 w 10937756"/>
              <a:gd name="connsiteY8" fmla="*/ 4041289 h 6858000"/>
              <a:gd name="connsiteX9" fmla="*/ 1601797 w 10937756"/>
              <a:gd name="connsiteY9" fmla="*/ 174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7756" h="6858000">
                <a:moveTo>
                  <a:pt x="1784518" y="0"/>
                </a:moveTo>
                <a:lnTo>
                  <a:pt x="9153238" y="0"/>
                </a:lnTo>
                <a:lnTo>
                  <a:pt x="9335959" y="174208"/>
                </a:lnTo>
                <a:cubicBezTo>
                  <a:pt x="10325631" y="1163881"/>
                  <a:pt x="10937756" y="2531100"/>
                  <a:pt x="10937756" y="4041289"/>
                </a:cubicBezTo>
                <a:cubicBezTo>
                  <a:pt x="10937756" y="4985157"/>
                  <a:pt x="10698645" y="5873178"/>
                  <a:pt x="10277692" y="6648081"/>
                </a:cubicBezTo>
                <a:lnTo>
                  <a:pt x="10156991" y="6858000"/>
                </a:lnTo>
                <a:lnTo>
                  <a:pt x="780765" y="6858000"/>
                </a:lnTo>
                <a:lnTo>
                  <a:pt x="660064" y="6648081"/>
                </a:lnTo>
                <a:cubicBezTo>
                  <a:pt x="239111" y="5873178"/>
                  <a:pt x="0" y="4985157"/>
                  <a:pt x="0" y="4041289"/>
                </a:cubicBezTo>
                <a:cubicBezTo>
                  <a:pt x="0" y="2531100"/>
                  <a:pt x="612125" y="1163881"/>
                  <a:pt x="1601797" y="174208"/>
                </a:cubicBezTo>
                <a:close/>
              </a:path>
            </a:pathLst>
          </a:custGeom>
          <a:solidFill>
            <a:schemeClr val="bg1">
              <a:lumMod val="85000"/>
              <a:alpha val="10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81" name="Oval 80" descr="Second Tier Hierarchy Color Large Circle">
            <a:extLst>
              <a:ext uri="{FF2B5EF4-FFF2-40B4-BE49-F238E27FC236}">
                <a16:creationId xmlns="" xmlns:a16="http://schemas.microsoft.com/office/drawing/2014/main" id="{44864D6A-CDDD-4D60-8619-C1AD786F3FBA}"/>
              </a:ext>
            </a:extLst>
          </p:cNvPr>
          <p:cNvSpPr/>
          <p:nvPr/>
        </p:nvSpPr>
        <p:spPr>
          <a:xfrm>
            <a:off x="6969841" y="1749229"/>
            <a:ext cx="1980000" cy="198000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80" name="Oval 79" descr="Second Tier Hierarchy Color Large Circle">
            <a:extLst>
              <a:ext uri="{FF2B5EF4-FFF2-40B4-BE49-F238E27FC236}">
                <a16:creationId xmlns="" xmlns:a16="http://schemas.microsoft.com/office/drawing/2014/main" id="{9CD1768A-EC26-4C6A-A57C-E2300589049F}"/>
              </a:ext>
            </a:extLst>
          </p:cNvPr>
          <p:cNvSpPr/>
          <p:nvPr/>
        </p:nvSpPr>
        <p:spPr>
          <a:xfrm>
            <a:off x="6444530" y="3497679"/>
            <a:ext cx="1980000" cy="1980000"/>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9" name="Oval 78" descr="Second Tier Hierarchy Color Large Circle">
            <a:extLst>
              <a:ext uri="{FF2B5EF4-FFF2-40B4-BE49-F238E27FC236}">
                <a16:creationId xmlns="" xmlns:a16="http://schemas.microsoft.com/office/drawing/2014/main" id="{99530F13-2430-4DB9-9637-7708CFDD87D8}"/>
              </a:ext>
            </a:extLst>
          </p:cNvPr>
          <p:cNvSpPr/>
          <p:nvPr/>
        </p:nvSpPr>
        <p:spPr>
          <a:xfrm>
            <a:off x="5789005" y="416940"/>
            <a:ext cx="1980000" cy="198000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8" name="Oval 77" descr="Second Tier Hierarchy Color Large Circle">
            <a:extLst>
              <a:ext uri="{FF2B5EF4-FFF2-40B4-BE49-F238E27FC236}">
                <a16:creationId xmlns="" xmlns:a16="http://schemas.microsoft.com/office/drawing/2014/main" id="{A4F69744-BE77-4CA9-862A-54E574EE8336}"/>
              </a:ext>
            </a:extLst>
          </p:cNvPr>
          <p:cNvSpPr/>
          <p:nvPr/>
        </p:nvSpPr>
        <p:spPr>
          <a:xfrm>
            <a:off x="5078137" y="3871758"/>
            <a:ext cx="1980000" cy="1980000"/>
          </a:xfrm>
          <a:prstGeom prst="ellipse">
            <a:avLst/>
          </a:prstGeom>
          <a:solidFill>
            <a:schemeClr val="accent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7" name="Oval 76" descr="Second Tier Hierarchy Color Large Circle">
            <a:extLst>
              <a:ext uri="{FF2B5EF4-FFF2-40B4-BE49-F238E27FC236}">
                <a16:creationId xmlns="" xmlns:a16="http://schemas.microsoft.com/office/drawing/2014/main" id="{D8B7D5AE-8D15-48A8-BF79-863756AB2273}"/>
              </a:ext>
            </a:extLst>
          </p:cNvPr>
          <p:cNvSpPr/>
          <p:nvPr/>
        </p:nvSpPr>
        <p:spPr>
          <a:xfrm>
            <a:off x="4205194" y="506018"/>
            <a:ext cx="1980000" cy="1980000"/>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endParaRPr lang="en-US">
              <a:solidFill>
                <a:srgbClr val="FFFFFF"/>
              </a:solidFill>
            </a:endParaRPr>
          </a:p>
        </p:txBody>
      </p:sp>
      <p:sp>
        <p:nvSpPr>
          <p:cNvPr id="32" name="Oval 31" descr="Mid Tier Circle">
            <a:extLst>
              <a:ext uri="{FF2B5EF4-FFF2-40B4-BE49-F238E27FC236}">
                <a16:creationId xmlns="" xmlns:a16="http://schemas.microsoft.com/office/drawing/2014/main" id="{0E26D681-9D60-4729-9BAF-8F1BC982F3C1}"/>
              </a:ext>
            </a:extLst>
          </p:cNvPr>
          <p:cNvSpPr/>
          <p:nvPr/>
        </p:nvSpPr>
        <p:spPr>
          <a:xfrm>
            <a:off x="3776663" y="816556"/>
            <a:ext cx="4638675" cy="4638675"/>
          </a:xfrm>
          <a:prstGeom prst="ellipse">
            <a:avLst/>
          </a:prstGeom>
          <a:solidFill>
            <a:schemeClr val="bg1">
              <a:lumMod val="95000"/>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19" name="Rectangle 18">
            <a:extLst>
              <a:ext uri="{FF2B5EF4-FFF2-40B4-BE49-F238E27FC236}">
                <a16:creationId xmlns="" xmlns:a16="http://schemas.microsoft.com/office/drawing/2014/main" id="{2448265B-D934-4BC5-8F2B-2322214922F8}"/>
              </a:ext>
            </a:extLst>
          </p:cNvPr>
          <p:cNvSpPr/>
          <p:nvPr/>
        </p:nvSpPr>
        <p:spPr>
          <a:xfrm>
            <a:off x="292413" y="322491"/>
            <a:ext cx="1881560" cy="1556567"/>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ar-SA" sz="1400" dirty="0">
                <a:solidFill>
                  <a:schemeClr val="tx1"/>
                </a:solidFill>
                <a:cs typeface="B Nazanin" panose="00000400000000000000" pitchFamily="2" charset="-78"/>
              </a:rPr>
              <a:t>بیت عبارتست از حریم، حصن و قرارگاهی که انسان به وقت نیاز به حفظ و دفاع از شرور و سکونت و آرامش، بدان پناه می‌جوید. گستره آن می‌تواند به وسعت یک جامعه انسانی و یا کل بشریت باشد.</a:t>
            </a:r>
            <a:endParaRPr lang="en-US" sz="1400" dirty="0">
              <a:solidFill>
                <a:schemeClr val="tx1"/>
              </a:solidFill>
              <a:cs typeface="B Nazanin" panose="00000400000000000000" pitchFamily="2" charset="-78"/>
            </a:endParaRPr>
          </a:p>
        </p:txBody>
      </p:sp>
      <p:sp>
        <p:nvSpPr>
          <p:cNvPr id="20" name="Rectangle 19">
            <a:extLst>
              <a:ext uri="{FF2B5EF4-FFF2-40B4-BE49-F238E27FC236}">
                <a16:creationId xmlns="" xmlns:a16="http://schemas.microsoft.com/office/drawing/2014/main" id="{F29B8C93-9BD8-4437-9379-8B7C1D9398C3}"/>
              </a:ext>
            </a:extLst>
          </p:cNvPr>
          <p:cNvSpPr/>
          <p:nvPr/>
        </p:nvSpPr>
        <p:spPr>
          <a:xfrm>
            <a:off x="3206967" y="5817927"/>
            <a:ext cx="1699315" cy="54139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defTabSz="622300" rtl="1">
              <a:lnSpc>
                <a:spcPct val="90000"/>
              </a:lnSpc>
              <a:spcBef>
                <a:spcPct val="0"/>
              </a:spcBef>
              <a:spcAft>
                <a:spcPct val="35000"/>
              </a:spcAft>
            </a:pPr>
            <a:r>
              <a:rPr lang="ar-SA" sz="1400" dirty="0">
                <a:solidFill>
                  <a:schemeClr val="tx1"/>
                </a:solidFill>
                <a:cs typeface="B Nazanin" panose="00000400000000000000" pitchFamily="2" charset="-78"/>
              </a:rPr>
              <a:t>برای رسیدن به غایت بیت لازم است دارای اعمالی متناسب بود. اساس این اعمال بر محور ایمان به خدا و عمل صالح است </a:t>
            </a:r>
            <a:endParaRPr lang="en-US" sz="1200" dirty="0">
              <a:solidFill>
                <a:schemeClr val="tx1"/>
              </a:solidFill>
              <a:cs typeface="B Nazanin" panose="00000400000000000000" pitchFamily="2" charset="-78"/>
            </a:endParaRPr>
          </a:p>
        </p:txBody>
      </p:sp>
      <p:sp>
        <p:nvSpPr>
          <p:cNvPr id="21" name="Rectangle 20">
            <a:extLst>
              <a:ext uri="{FF2B5EF4-FFF2-40B4-BE49-F238E27FC236}">
                <a16:creationId xmlns="" xmlns:a16="http://schemas.microsoft.com/office/drawing/2014/main" id="{11D56577-55A5-4AC0-A86E-107F2E113581}"/>
              </a:ext>
            </a:extLst>
          </p:cNvPr>
          <p:cNvSpPr/>
          <p:nvPr/>
        </p:nvSpPr>
        <p:spPr>
          <a:xfrm>
            <a:off x="2320465" y="661171"/>
            <a:ext cx="1146631" cy="844462"/>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defTabSz="622300" rtl="1">
              <a:lnSpc>
                <a:spcPct val="90000"/>
              </a:lnSpc>
              <a:spcBef>
                <a:spcPct val="0"/>
              </a:spcBef>
              <a:spcAft>
                <a:spcPct val="35000"/>
              </a:spcAft>
            </a:pPr>
            <a:r>
              <a:rPr lang="ar-SA" sz="1300" dirty="0">
                <a:solidFill>
                  <a:schemeClr val="tx1"/>
                </a:solidFill>
                <a:cs typeface="B Nazanin" panose="00000400000000000000" pitchFamily="2" charset="-78"/>
              </a:rPr>
              <a:t>یکی از محل‌هایی که به سهولت می‌توان خاصیت بیت بودن آنها را مشاهده کرد بیوت پیامبر صلی الله علیه و اله و اهل بیت علیهم السلام است</a:t>
            </a:r>
            <a:endParaRPr lang="en-US" sz="1300" dirty="0">
              <a:solidFill>
                <a:schemeClr val="tx1"/>
              </a:solidFill>
              <a:cs typeface="B Nazanin" panose="00000400000000000000" pitchFamily="2" charset="-78"/>
            </a:endParaRPr>
          </a:p>
        </p:txBody>
      </p:sp>
      <p:sp>
        <p:nvSpPr>
          <p:cNvPr id="22" name="Rectangle 21">
            <a:extLst>
              <a:ext uri="{FF2B5EF4-FFF2-40B4-BE49-F238E27FC236}">
                <a16:creationId xmlns="" xmlns:a16="http://schemas.microsoft.com/office/drawing/2014/main" id="{821682DD-5C22-4B97-83AE-86C7996FB90B}"/>
              </a:ext>
            </a:extLst>
          </p:cNvPr>
          <p:cNvSpPr/>
          <p:nvPr/>
        </p:nvSpPr>
        <p:spPr>
          <a:xfrm>
            <a:off x="5396444" y="5693461"/>
            <a:ext cx="1080000"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defTabSz="622300" rtl="1">
              <a:lnSpc>
                <a:spcPct val="90000"/>
              </a:lnSpc>
              <a:spcBef>
                <a:spcPct val="0"/>
              </a:spcBef>
              <a:spcAft>
                <a:spcPct val="35000"/>
              </a:spcAft>
            </a:pPr>
            <a:r>
              <a:rPr lang="ar-SA" sz="1600" dirty="0">
                <a:solidFill>
                  <a:schemeClr val="tx1"/>
                </a:solidFill>
                <a:cs typeface="B Nazanin" panose="00000400000000000000" pitchFamily="2" charset="-78"/>
              </a:rPr>
              <a:t>اصل در بیت به سکنا و سکونت آن است. </a:t>
            </a:r>
            <a:endParaRPr lang="en-US" sz="1400" dirty="0">
              <a:solidFill>
                <a:schemeClr val="tx1"/>
              </a:solidFill>
              <a:cs typeface="B Nazanin" panose="00000400000000000000" pitchFamily="2" charset="-78"/>
            </a:endParaRPr>
          </a:p>
        </p:txBody>
      </p:sp>
      <p:sp>
        <p:nvSpPr>
          <p:cNvPr id="23" name="Rectangle 22">
            <a:extLst>
              <a:ext uri="{FF2B5EF4-FFF2-40B4-BE49-F238E27FC236}">
                <a16:creationId xmlns="" xmlns:a16="http://schemas.microsoft.com/office/drawing/2014/main" id="{27D54CB4-0066-4140-96B8-95930CD77276}"/>
              </a:ext>
            </a:extLst>
          </p:cNvPr>
          <p:cNvSpPr/>
          <p:nvPr/>
        </p:nvSpPr>
        <p:spPr>
          <a:xfrm>
            <a:off x="3737488" y="706098"/>
            <a:ext cx="1577442" cy="1014575"/>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defTabSz="622300" rtl="1">
              <a:lnSpc>
                <a:spcPct val="90000"/>
              </a:lnSpc>
              <a:spcBef>
                <a:spcPct val="0"/>
              </a:spcBef>
              <a:spcAft>
                <a:spcPct val="35000"/>
              </a:spcAft>
            </a:pPr>
            <a:r>
              <a:rPr lang="ar-SA" sz="1600" b="1" dirty="0">
                <a:solidFill>
                  <a:schemeClr val="tx1"/>
                </a:solidFill>
                <a:cs typeface="0 Zar Bold" panose="00000700000000000000" pitchFamily="2" charset="-78"/>
              </a:rPr>
              <a:t>توجه به مراتب و مصادیق بیت و احکام </a:t>
            </a:r>
            <a:endParaRPr lang="en-US" sz="1400" b="1" dirty="0">
              <a:solidFill>
                <a:schemeClr val="tx1"/>
              </a:solidFill>
              <a:cs typeface="0 Zar Bold" panose="00000700000000000000" pitchFamily="2" charset="-78"/>
            </a:endParaRPr>
          </a:p>
        </p:txBody>
      </p:sp>
      <p:sp>
        <p:nvSpPr>
          <p:cNvPr id="25" name="Rectangle 24">
            <a:extLst>
              <a:ext uri="{FF2B5EF4-FFF2-40B4-BE49-F238E27FC236}">
                <a16:creationId xmlns="" xmlns:a16="http://schemas.microsoft.com/office/drawing/2014/main" id="{BDCA2203-78D4-4184-A8B1-8D6E3C28C889}"/>
              </a:ext>
            </a:extLst>
          </p:cNvPr>
          <p:cNvSpPr/>
          <p:nvPr/>
        </p:nvSpPr>
        <p:spPr>
          <a:xfrm>
            <a:off x="6462832" y="751276"/>
            <a:ext cx="1486898" cy="540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ar-SA" sz="1600" b="1" dirty="0">
                <a:solidFill>
                  <a:schemeClr val="tx1"/>
                </a:solidFill>
                <a:cs typeface="0 Zar Bold" panose="00000700000000000000" pitchFamily="2" charset="-78"/>
              </a:rPr>
              <a:t>اولین بیت در زندگی انسان، الگوی بیت توحیدی</a:t>
            </a:r>
            <a:endParaRPr lang="en-US" sz="1600" b="1" dirty="0">
              <a:solidFill>
                <a:schemeClr val="tx1"/>
              </a:solidFill>
              <a:cs typeface="0 Zar Bold" panose="00000700000000000000" pitchFamily="2" charset="-78"/>
            </a:endParaRPr>
          </a:p>
        </p:txBody>
      </p:sp>
      <p:sp>
        <p:nvSpPr>
          <p:cNvPr id="26" name="Rectangle 25">
            <a:extLst>
              <a:ext uri="{FF2B5EF4-FFF2-40B4-BE49-F238E27FC236}">
                <a16:creationId xmlns="" xmlns:a16="http://schemas.microsoft.com/office/drawing/2014/main" id="{E306DAE2-9434-42D9-B876-2B856348AD4A}"/>
              </a:ext>
            </a:extLst>
          </p:cNvPr>
          <p:cNvSpPr/>
          <p:nvPr/>
        </p:nvSpPr>
        <p:spPr>
          <a:xfrm>
            <a:off x="7317434" y="2137448"/>
            <a:ext cx="1391487" cy="52583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ar-SA" sz="1600" b="1" dirty="0">
                <a:solidFill>
                  <a:schemeClr val="tx1"/>
                </a:solidFill>
                <a:cs typeface="0 Zar Bold" panose="00000700000000000000" pitchFamily="2" charset="-78"/>
              </a:rPr>
              <a:t>ضرورت مراقبت از بیت آسمانی </a:t>
            </a:r>
            <a:endParaRPr lang="en-US" sz="1600" b="1" dirty="0">
              <a:solidFill>
                <a:schemeClr val="tx1"/>
              </a:solidFill>
              <a:cs typeface="0 Zar Bold" panose="00000700000000000000" pitchFamily="2" charset="-78"/>
            </a:endParaRPr>
          </a:p>
        </p:txBody>
      </p:sp>
      <p:sp>
        <p:nvSpPr>
          <p:cNvPr id="28" name="Rectangle 27">
            <a:extLst>
              <a:ext uri="{FF2B5EF4-FFF2-40B4-BE49-F238E27FC236}">
                <a16:creationId xmlns="" xmlns:a16="http://schemas.microsoft.com/office/drawing/2014/main" id="{758C1A8A-DB3C-4362-B041-C35C08C0195F}"/>
              </a:ext>
            </a:extLst>
          </p:cNvPr>
          <p:cNvSpPr/>
          <p:nvPr/>
        </p:nvSpPr>
        <p:spPr>
          <a:xfrm>
            <a:off x="8108550" y="4071642"/>
            <a:ext cx="1332000" cy="540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ar-SA" sz="1600" b="1" dirty="0">
                <a:solidFill>
                  <a:schemeClr val="tx1"/>
                </a:solidFill>
                <a:cs typeface="0 Zar Bold" panose="00000700000000000000" pitchFamily="2" charset="-78"/>
              </a:rPr>
              <a:t>چگونگی تشکیل بیت توحیدی  </a:t>
            </a:r>
            <a:endParaRPr lang="en-US" sz="1600" b="1" dirty="0">
              <a:solidFill>
                <a:schemeClr val="tx1"/>
              </a:solidFill>
              <a:cs typeface="0 Zar Bold" panose="00000700000000000000" pitchFamily="2" charset="-78"/>
            </a:endParaRPr>
          </a:p>
        </p:txBody>
      </p:sp>
      <p:sp>
        <p:nvSpPr>
          <p:cNvPr id="24" name="Rectangle 23">
            <a:extLst>
              <a:ext uri="{FF2B5EF4-FFF2-40B4-BE49-F238E27FC236}">
                <a16:creationId xmlns="" xmlns:a16="http://schemas.microsoft.com/office/drawing/2014/main" id="{128E41E6-B0BF-44BC-98F9-F8F486ABC7F1}"/>
              </a:ext>
            </a:extLst>
          </p:cNvPr>
          <p:cNvSpPr/>
          <p:nvPr/>
        </p:nvSpPr>
        <p:spPr>
          <a:xfrm>
            <a:off x="5619279" y="4941343"/>
            <a:ext cx="1080000" cy="540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rtl="1"/>
            <a:r>
              <a:rPr lang="ar-SA" sz="1600" b="1" dirty="0">
                <a:solidFill>
                  <a:schemeClr val="tx1"/>
                </a:solidFill>
                <a:cs typeface="0 Zar Bold" panose="00000700000000000000" pitchFamily="2" charset="-78"/>
              </a:rPr>
              <a:t>مقاصد و منافع بیت  توحیدی </a:t>
            </a:r>
            <a:endParaRPr lang="en-US" sz="1600" b="1" dirty="0">
              <a:solidFill>
                <a:schemeClr val="tx1"/>
              </a:solidFill>
              <a:cs typeface="0 Zar Bold" panose="00000700000000000000" pitchFamily="2" charset="-78"/>
            </a:endParaRPr>
          </a:p>
        </p:txBody>
      </p:sp>
      <p:sp>
        <p:nvSpPr>
          <p:cNvPr id="30" name="Rectangle 29">
            <a:extLst>
              <a:ext uri="{FF2B5EF4-FFF2-40B4-BE49-F238E27FC236}">
                <a16:creationId xmlns="" xmlns:a16="http://schemas.microsoft.com/office/drawing/2014/main" id="{DC6E30C7-762E-4337-B852-3A7938FA969D}"/>
              </a:ext>
            </a:extLst>
          </p:cNvPr>
          <p:cNvSpPr/>
          <p:nvPr/>
        </p:nvSpPr>
        <p:spPr>
          <a:xfrm>
            <a:off x="8389702" y="376370"/>
            <a:ext cx="2017145"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defTabSz="622300" rtl="1">
              <a:lnSpc>
                <a:spcPct val="90000"/>
              </a:lnSpc>
              <a:spcBef>
                <a:spcPct val="0"/>
              </a:spcBef>
              <a:spcAft>
                <a:spcPct val="35000"/>
              </a:spcAft>
            </a:pPr>
            <a:r>
              <a:rPr lang="ar-SA" sz="1600" dirty="0" smtClean="0">
                <a:solidFill>
                  <a:schemeClr val="tx1"/>
                </a:solidFill>
                <a:cs typeface="B Nazanin" panose="00000400000000000000" pitchFamily="2" charset="-78"/>
              </a:rPr>
              <a:t>اولین </a:t>
            </a:r>
            <a:r>
              <a:rPr lang="ar-SA" sz="1600" dirty="0">
                <a:solidFill>
                  <a:schemeClr val="tx1"/>
                </a:solidFill>
                <a:cs typeface="B Nazanin" panose="00000400000000000000" pitchFamily="2" charset="-78"/>
              </a:rPr>
              <a:t>بیت انسان را می‌توان بهشت آدم و حوا معرفی </a:t>
            </a:r>
            <a:r>
              <a:rPr lang="ar-SA" sz="1600" dirty="0" smtClean="0">
                <a:solidFill>
                  <a:schemeClr val="tx1"/>
                </a:solidFill>
                <a:cs typeface="B Nazanin" panose="00000400000000000000" pitchFamily="2" charset="-78"/>
              </a:rPr>
              <a:t>کرد</a:t>
            </a:r>
            <a:r>
              <a:rPr lang="fa-IR" sz="1600" dirty="0" smtClean="0">
                <a:solidFill>
                  <a:schemeClr val="tx1"/>
                </a:solidFill>
                <a:cs typeface="B Nazanin" panose="00000400000000000000" pitchFamily="2" charset="-78"/>
              </a:rPr>
              <a:t>.</a:t>
            </a:r>
            <a:endParaRPr lang="en-US" sz="1400" dirty="0">
              <a:solidFill>
                <a:schemeClr val="tx1"/>
              </a:solidFill>
              <a:cs typeface="B Nazanin" panose="00000400000000000000" pitchFamily="2" charset="-78"/>
            </a:endParaRPr>
          </a:p>
        </p:txBody>
      </p:sp>
      <p:sp>
        <p:nvSpPr>
          <p:cNvPr id="108" name="Oval 107" descr="Third Tier Hierarchy Color Connectors">
            <a:extLst>
              <a:ext uri="{FF2B5EF4-FFF2-40B4-BE49-F238E27FC236}">
                <a16:creationId xmlns="" xmlns:a16="http://schemas.microsoft.com/office/drawing/2014/main" id="{3D4169F2-589F-4BCC-9E24-FF0760B9A064}"/>
              </a:ext>
            </a:extLst>
          </p:cNvPr>
          <p:cNvSpPr/>
          <p:nvPr/>
        </p:nvSpPr>
        <p:spPr>
          <a:xfrm>
            <a:off x="3495239" y="1000102"/>
            <a:ext cx="82310" cy="823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endParaRPr lang="en-US">
              <a:solidFill>
                <a:srgbClr val="FFFFFF"/>
              </a:solidFill>
            </a:endParaRPr>
          </a:p>
        </p:txBody>
      </p:sp>
      <p:sp>
        <p:nvSpPr>
          <p:cNvPr id="109" name="Oval 108" descr="Third Tier Hierarchy Color Connectors">
            <a:extLst>
              <a:ext uri="{FF2B5EF4-FFF2-40B4-BE49-F238E27FC236}">
                <a16:creationId xmlns="" xmlns:a16="http://schemas.microsoft.com/office/drawing/2014/main" id="{2E67447B-A1BE-4C7F-841C-1D52C3E335AD}"/>
              </a:ext>
            </a:extLst>
          </p:cNvPr>
          <p:cNvSpPr/>
          <p:nvPr/>
        </p:nvSpPr>
        <p:spPr>
          <a:xfrm>
            <a:off x="2217889" y="1000102"/>
            <a:ext cx="82310" cy="823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endParaRPr lang="en-US">
              <a:solidFill>
                <a:srgbClr val="FFFFFF"/>
              </a:solidFill>
            </a:endParaRPr>
          </a:p>
        </p:txBody>
      </p:sp>
      <p:sp>
        <p:nvSpPr>
          <p:cNvPr id="110" name="Oval 109" descr="Third Tier Hierarchy Color Connectors">
            <a:extLst>
              <a:ext uri="{FF2B5EF4-FFF2-40B4-BE49-F238E27FC236}">
                <a16:creationId xmlns="" xmlns:a16="http://schemas.microsoft.com/office/drawing/2014/main" id="{8547C6B6-4C5C-4A9B-97B5-B9DAA62B6507}"/>
              </a:ext>
            </a:extLst>
          </p:cNvPr>
          <p:cNvSpPr/>
          <p:nvPr/>
        </p:nvSpPr>
        <p:spPr>
          <a:xfrm>
            <a:off x="4895235" y="6383266"/>
            <a:ext cx="82310" cy="82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111" name="Oval 110" descr="Third Tier Hierarchy Color Connectors">
            <a:extLst>
              <a:ext uri="{FF2B5EF4-FFF2-40B4-BE49-F238E27FC236}">
                <a16:creationId xmlns="" xmlns:a16="http://schemas.microsoft.com/office/drawing/2014/main" id="{53B8C8A1-B8C7-423C-89FE-51E9ECFCB75D}"/>
              </a:ext>
            </a:extLst>
          </p:cNvPr>
          <p:cNvSpPr/>
          <p:nvPr/>
        </p:nvSpPr>
        <p:spPr>
          <a:xfrm>
            <a:off x="3135704" y="6367631"/>
            <a:ext cx="82310" cy="82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113" name="Connector: Elbow 112" descr="Connector Lines">
            <a:extLst>
              <a:ext uri="{FF2B5EF4-FFF2-40B4-BE49-F238E27FC236}">
                <a16:creationId xmlns="" xmlns:a16="http://schemas.microsoft.com/office/drawing/2014/main" id="{622A3281-34A2-40FA-8168-008FF717654E}"/>
              </a:ext>
            </a:extLst>
          </p:cNvPr>
          <p:cNvCxnSpPr>
            <a:cxnSpLocks/>
          </p:cNvCxnSpPr>
          <p:nvPr/>
        </p:nvCxnSpPr>
        <p:spPr>
          <a:xfrm rot="5400000" flipH="1">
            <a:off x="4174928" y="402052"/>
            <a:ext cx="433275" cy="1740328"/>
          </a:xfrm>
          <a:prstGeom prst="bentConnector3">
            <a:avLst>
              <a:gd name="adj1" fmla="val -52761"/>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Connector: Elbow 114" descr="Connector Lines">
            <a:extLst>
              <a:ext uri="{FF2B5EF4-FFF2-40B4-BE49-F238E27FC236}">
                <a16:creationId xmlns="" xmlns:a16="http://schemas.microsoft.com/office/drawing/2014/main" id="{3776E844-35AA-4B61-8A75-6DA7A2EE915E}"/>
              </a:ext>
            </a:extLst>
          </p:cNvPr>
          <p:cNvCxnSpPr>
            <a:cxnSpLocks/>
          </p:cNvCxnSpPr>
          <p:nvPr/>
        </p:nvCxnSpPr>
        <p:spPr>
          <a:xfrm rot="5400000" flipH="1">
            <a:off x="3468462" y="-208888"/>
            <a:ext cx="433275" cy="2936996"/>
          </a:xfrm>
          <a:prstGeom prst="bentConnector3">
            <a:avLst>
              <a:gd name="adj1" fmla="val -52761"/>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19" name="Oval 118" descr="Third Tier Hierarchy Color Connectors">
            <a:extLst>
              <a:ext uri="{FF2B5EF4-FFF2-40B4-BE49-F238E27FC236}">
                <a16:creationId xmlns="" xmlns:a16="http://schemas.microsoft.com/office/drawing/2014/main" id="{8A0D58C4-E3D8-4575-8BF0-37F45BB95AE4}"/>
              </a:ext>
            </a:extLst>
          </p:cNvPr>
          <p:cNvSpPr/>
          <p:nvPr/>
        </p:nvSpPr>
        <p:spPr>
          <a:xfrm>
            <a:off x="8267048" y="599832"/>
            <a:ext cx="82310" cy="823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122" name="Connector: Elbow 121" descr="Connector Lines">
            <a:extLst>
              <a:ext uri="{FF2B5EF4-FFF2-40B4-BE49-F238E27FC236}">
                <a16:creationId xmlns="" xmlns:a16="http://schemas.microsoft.com/office/drawing/2014/main" id="{DB6E0B7E-8974-4A28-BC51-7F85C7F5B3E8}"/>
              </a:ext>
            </a:extLst>
          </p:cNvPr>
          <p:cNvCxnSpPr>
            <a:cxnSpLocks/>
          </p:cNvCxnSpPr>
          <p:nvPr/>
        </p:nvCxnSpPr>
        <p:spPr>
          <a:xfrm rot="16200000" flipH="1" flipV="1">
            <a:off x="3783298" y="5226099"/>
            <a:ext cx="528460" cy="1759816"/>
          </a:xfrm>
          <a:prstGeom prst="bentConnector3">
            <a:avLst>
              <a:gd name="adj1" fmla="val -43258"/>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Connector: Elbow 129" descr="Connector Lines">
            <a:extLst>
              <a:ext uri="{FF2B5EF4-FFF2-40B4-BE49-F238E27FC236}">
                <a16:creationId xmlns="" xmlns:a16="http://schemas.microsoft.com/office/drawing/2014/main" id="{FE82DF5B-C60E-4257-B370-A4B302DC12A0}"/>
              </a:ext>
            </a:extLst>
          </p:cNvPr>
          <p:cNvCxnSpPr>
            <a:cxnSpLocks/>
            <a:stCxn id="49" idx="0"/>
          </p:cNvCxnSpPr>
          <p:nvPr/>
        </p:nvCxnSpPr>
        <p:spPr>
          <a:xfrm rot="5400000" flipH="1" flipV="1">
            <a:off x="6877457" y="134812"/>
            <a:ext cx="920549" cy="1891293"/>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 xmlns:a16="http://schemas.microsoft.com/office/drawing/2014/main" id="{C772BBE7-C6D8-4BF9-BA45-DC3C6BC93DE2}"/>
              </a:ext>
            </a:extLst>
          </p:cNvPr>
          <p:cNvSpPr/>
          <p:nvPr/>
        </p:nvSpPr>
        <p:spPr>
          <a:xfrm>
            <a:off x="8724305" y="5147656"/>
            <a:ext cx="2223841" cy="684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ar-SA" sz="1600" dirty="0">
                <a:solidFill>
                  <a:schemeClr val="tx1"/>
                </a:solidFill>
                <a:cs typeface="B Nazanin" panose="00000400000000000000" pitchFamily="2" charset="-78"/>
              </a:rPr>
              <a:t>هرگاه خداوند از انسان هدایت شده سخن به میان می‌آورد، منظور انسانی است که در بیت انبیا استقرار یافته است و غیر چنین انسانی را گمراه و یا مستضعف می‌خواند.</a:t>
            </a:r>
            <a:endParaRPr lang="en-US" sz="1600" dirty="0">
              <a:solidFill>
                <a:schemeClr val="tx1"/>
              </a:solidFill>
              <a:cs typeface="B Nazanin" panose="00000400000000000000" pitchFamily="2" charset="-78"/>
            </a:endParaRPr>
          </a:p>
        </p:txBody>
      </p:sp>
      <p:sp>
        <p:nvSpPr>
          <p:cNvPr id="134" name="Oval 133" descr="Third Tier Hierarchy Color Connectors">
            <a:extLst>
              <a:ext uri="{FF2B5EF4-FFF2-40B4-BE49-F238E27FC236}">
                <a16:creationId xmlns="" xmlns:a16="http://schemas.microsoft.com/office/drawing/2014/main" id="{716F090E-A9F1-4775-801C-A297BCFA7C8F}"/>
              </a:ext>
            </a:extLst>
          </p:cNvPr>
          <p:cNvSpPr/>
          <p:nvPr/>
        </p:nvSpPr>
        <p:spPr>
          <a:xfrm>
            <a:off x="9506735" y="4685667"/>
            <a:ext cx="82310" cy="823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135" name="Connector: Elbow 134" descr="Connector Lines">
            <a:extLst>
              <a:ext uri="{FF2B5EF4-FFF2-40B4-BE49-F238E27FC236}">
                <a16:creationId xmlns="" xmlns:a16="http://schemas.microsoft.com/office/drawing/2014/main" id="{6A5E1044-F23D-446F-BE87-4E46A9AA5A32}"/>
              </a:ext>
            </a:extLst>
          </p:cNvPr>
          <p:cNvCxnSpPr>
            <a:cxnSpLocks/>
            <a:stCxn id="56" idx="6"/>
            <a:endCxn id="134" idx="0"/>
          </p:cNvCxnSpPr>
          <p:nvPr/>
        </p:nvCxnSpPr>
        <p:spPr>
          <a:xfrm>
            <a:off x="7370938" y="4016579"/>
            <a:ext cx="2176952" cy="669088"/>
          </a:xfrm>
          <a:prstGeom prst="bentConnector2">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Oval 70" descr="Second Tier Hierarchy Color Small Circle">
            <a:extLst>
              <a:ext uri="{FF2B5EF4-FFF2-40B4-BE49-F238E27FC236}">
                <a16:creationId xmlns="" xmlns:a16="http://schemas.microsoft.com/office/drawing/2014/main" id="{4B1786F3-631A-4BEE-8323-68AB581BC49E}"/>
              </a:ext>
            </a:extLst>
          </p:cNvPr>
          <p:cNvSpPr/>
          <p:nvPr/>
        </p:nvSpPr>
        <p:spPr>
          <a:xfrm>
            <a:off x="5596224" y="2120475"/>
            <a:ext cx="213490" cy="2134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endParaRPr lang="en-US">
              <a:solidFill>
                <a:srgbClr val="FFFFFF"/>
              </a:solidFill>
            </a:endParaRPr>
          </a:p>
        </p:txBody>
      </p:sp>
      <p:sp>
        <p:nvSpPr>
          <p:cNvPr id="73" name="Oval 72" descr="Second Tier Hierarchy Color Small Circle">
            <a:extLst>
              <a:ext uri="{FF2B5EF4-FFF2-40B4-BE49-F238E27FC236}">
                <a16:creationId xmlns="" xmlns:a16="http://schemas.microsoft.com/office/drawing/2014/main" id="{D13F3AC2-C134-452A-A575-2AEDD5FDD44A}"/>
              </a:ext>
            </a:extLst>
          </p:cNvPr>
          <p:cNvSpPr/>
          <p:nvPr/>
        </p:nvSpPr>
        <p:spPr>
          <a:xfrm>
            <a:off x="6292186" y="2114867"/>
            <a:ext cx="213490" cy="2134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4" name="Oval 73" descr="Second Tier Hierarchy Color Small Circle">
            <a:extLst>
              <a:ext uri="{FF2B5EF4-FFF2-40B4-BE49-F238E27FC236}">
                <a16:creationId xmlns="" xmlns:a16="http://schemas.microsoft.com/office/drawing/2014/main" id="{F74C5EF9-9647-43F7-B54F-97E136BDC2F4}"/>
              </a:ext>
            </a:extLst>
          </p:cNvPr>
          <p:cNvSpPr/>
          <p:nvPr/>
        </p:nvSpPr>
        <p:spPr>
          <a:xfrm>
            <a:off x="6686346" y="3651282"/>
            <a:ext cx="213490" cy="2134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5" name="Oval 74" descr="Second Tier Hierarchy Color Small Circle">
            <a:extLst>
              <a:ext uri="{FF2B5EF4-FFF2-40B4-BE49-F238E27FC236}">
                <a16:creationId xmlns="" xmlns:a16="http://schemas.microsoft.com/office/drawing/2014/main" id="{B6143EC5-1312-45C8-8A63-08B7FD81AEEC}"/>
              </a:ext>
            </a:extLst>
          </p:cNvPr>
          <p:cNvSpPr/>
          <p:nvPr/>
        </p:nvSpPr>
        <p:spPr>
          <a:xfrm>
            <a:off x="6890784" y="2749075"/>
            <a:ext cx="213490" cy="2134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2" name="Oval 71" descr="Second Tier Hierarchy Color Small Circle">
            <a:extLst>
              <a:ext uri="{FF2B5EF4-FFF2-40B4-BE49-F238E27FC236}">
                <a16:creationId xmlns="" xmlns:a16="http://schemas.microsoft.com/office/drawing/2014/main" id="{E95005B3-E7A9-43A7-9097-E5C0B12D0AF3}"/>
              </a:ext>
            </a:extLst>
          </p:cNvPr>
          <p:cNvSpPr/>
          <p:nvPr/>
        </p:nvSpPr>
        <p:spPr>
          <a:xfrm>
            <a:off x="6010824" y="3984725"/>
            <a:ext cx="213490" cy="2134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117" y="2272966"/>
            <a:ext cx="1700078" cy="1719463"/>
          </a:xfrm>
          <a:prstGeom prst="ellipse">
            <a:avLst/>
          </a:prstGeom>
        </p:spPr>
      </p:pic>
      <p:sp>
        <p:nvSpPr>
          <p:cNvPr id="49" name="Oval 48" descr="Second Tier Hierarchy Color Small Circle">
            <a:extLst>
              <a:ext uri="{FF2B5EF4-FFF2-40B4-BE49-F238E27FC236}">
                <a16:creationId xmlns="" xmlns:a16="http://schemas.microsoft.com/office/drawing/2014/main" id="{D13F3AC2-C134-452A-A575-2AEDD5FDD44A}"/>
              </a:ext>
            </a:extLst>
          </p:cNvPr>
          <p:cNvSpPr/>
          <p:nvPr/>
        </p:nvSpPr>
        <p:spPr>
          <a:xfrm>
            <a:off x="6099577" y="1540732"/>
            <a:ext cx="585015" cy="574132"/>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51" name="Oval 50" descr="Second Tier Hierarchy Color Small Circle">
            <a:extLst>
              <a:ext uri="{FF2B5EF4-FFF2-40B4-BE49-F238E27FC236}">
                <a16:creationId xmlns="" xmlns:a16="http://schemas.microsoft.com/office/drawing/2014/main" id="{D13F3AC2-C134-452A-A575-2AEDD5FDD44A}"/>
              </a:ext>
            </a:extLst>
          </p:cNvPr>
          <p:cNvSpPr/>
          <p:nvPr/>
        </p:nvSpPr>
        <p:spPr>
          <a:xfrm>
            <a:off x="7093725" y="2568754"/>
            <a:ext cx="585015" cy="574132"/>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52" name="Connector: Elbow 129" descr="Connector Lines">
            <a:extLst>
              <a:ext uri="{FF2B5EF4-FFF2-40B4-BE49-F238E27FC236}">
                <a16:creationId xmlns="" xmlns:a16="http://schemas.microsoft.com/office/drawing/2014/main" id="{FE82DF5B-C60E-4257-B370-A4B302DC12A0}"/>
              </a:ext>
            </a:extLst>
          </p:cNvPr>
          <p:cNvCxnSpPr>
            <a:cxnSpLocks/>
          </p:cNvCxnSpPr>
          <p:nvPr/>
        </p:nvCxnSpPr>
        <p:spPr>
          <a:xfrm flipV="1">
            <a:off x="7583224" y="2620413"/>
            <a:ext cx="2293850" cy="470018"/>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53" name="Oval 52" descr="Third Tier Hierarchy Color Connectors">
            <a:extLst>
              <a:ext uri="{FF2B5EF4-FFF2-40B4-BE49-F238E27FC236}">
                <a16:creationId xmlns="" xmlns:a16="http://schemas.microsoft.com/office/drawing/2014/main" id="{8A0D58C4-E3D8-4575-8BF0-37F45BB95AE4}"/>
              </a:ext>
            </a:extLst>
          </p:cNvPr>
          <p:cNvSpPr/>
          <p:nvPr/>
        </p:nvSpPr>
        <p:spPr>
          <a:xfrm>
            <a:off x="9848724" y="2577884"/>
            <a:ext cx="82310" cy="823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5" name="Rectangle 4"/>
          <p:cNvSpPr/>
          <p:nvPr/>
        </p:nvSpPr>
        <p:spPr>
          <a:xfrm>
            <a:off x="9139517" y="1879058"/>
            <a:ext cx="2138033" cy="2062103"/>
          </a:xfrm>
          <a:prstGeom prst="rect">
            <a:avLst/>
          </a:prstGeom>
        </p:spPr>
        <p:txBody>
          <a:bodyPr wrap="square">
            <a:spAutoFit/>
          </a:bodyPr>
          <a:lstStyle/>
          <a:p>
            <a:pPr algn="just" rtl="1"/>
            <a:r>
              <a:rPr lang="ar-SA" sz="1600" dirty="0">
                <a:cs typeface="B Nazanin" panose="00000400000000000000" pitchFamily="2" charset="-78"/>
              </a:rPr>
              <a:t>با هبوط آدم و حوا به دنیا، بیت آسمانی وارد برهه جدیدی </a:t>
            </a:r>
            <a:r>
              <a:rPr lang="fa-IR" sz="1600" dirty="0" smtClean="0">
                <a:cs typeface="B Nazanin" panose="00000400000000000000" pitchFamily="2" charset="-78"/>
              </a:rPr>
              <a:t>گردید.</a:t>
            </a:r>
          </a:p>
          <a:p>
            <a:pPr algn="just" rtl="1"/>
            <a:r>
              <a:rPr lang="ar-SA" sz="1600" dirty="0">
                <a:cs typeface="B Nazanin" panose="00000400000000000000" pitchFamily="2" charset="-78"/>
              </a:rPr>
              <a:t>انسان‌ها به دو گروه </a:t>
            </a:r>
            <a:r>
              <a:rPr lang="ar-SA" sz="1600" b="1" dirty="0">
                <a:cs typeface="B Nazanin" panose="00000400000000000000" pitchFamily="2" charset="-78"/>
              </a:rPr>
              <a:t>هدایت‌یافتگان و گمراهان </a:t>
            </a:r>
            <a:r>
              <a:rPr lang="ar-SA" sz="1600" dirty="0">
                <a:cs typeface="B Nazanin" panose="00000400000000000000" pitchFamily="2" charset="-78"/>
              </a:rPr>
              <a:t>در آمدند و به تبع آن بیت‌ در زمین به دو دسته </a:t>
            </a:r>
            <a:r>
              <a:rPr lang="ar-SA" sz="1600" b="1" dirty="0">
                <a:cs typeface="B Nazanin" panose="00000400000000000000" pitchFamily="2" charset="-78"/>
              </a:rPr>
              <a:t>بیت الهی و غیر </a:t>
            </a:r>
            <a:r>
              <a:rPr lang="ar-SA" sz="1600" b="1" dirty="0" smtClean="0">
                <a:cs typeface="B Nazanin" panose="00000400000000000000" pitchFamily="2" charset="-78"/>
              </a:rPr>
              <a:t>الهی</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6" name="Oval 55" descr="Second Tier Hierarchy Color Small Circle">
            <a:extLst>
              <a:ext uri="{FF2B5EF4-FFF2-40B4-BE49-F238E27FC236}">
                <a16:creationId xmlns="" xmlns:a16="http://schemas.microsoft.com/office/drawing/2014/main" id="{D13F3AC2-C134-452A-A575-2AEDD5FDD44A}"/>
              </a:ext>
            </a:extLst>
          </p:cNvPr>
          <p:cNvSpPr/>
          <p:nvPr/>
        </p:nvSpPr>
        <p:spPr>
          <a:xfrm>
            <a:off x="6785923" y="3729513"/>
            <a:ext cx="585015" cy="574132"/>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 name="Rectangle 6"/>
          <p:cNvSpPr/>
          <p:nvPr/>
        </p:nvSpPr>
        <p:spPr>
          <a:xfrm>
            <a:off x="1509049" y="5774084"/>
            <a:ext cx="1608005" cy="60337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defTabSz="622300" rtl="1">
              <a:lnSpc>
                <a:spcPct val="90000"/>
              </a:lnSpc>
              <a:spcBef>
                <a:spcPct val="0"/>
              </a:spcBef>
              <a:spcAft>
                <a:spcPct val="35000"/>
              </a:spcAft>
            </a:pPr>
            <a:r>
              <a:rPr lang="ar-SA" sz="1400" dirty="0">
                <a:solidFill>
                  <a:schemeClr val="tx1"/>
                </a:solidFill>
                <a:cs typeface="B Nazanin" panose="00000400000000000000" pitchFamily="2" charset="-78"/>
              </a:rPr>
              <a:t>منافعی که خداوند برای بیوت نورانی قرار داده است دارای ابعاد مختلف است و تابع قواعد نزول رحمت و برکت اوست. </a:t>
            </a:r>
            <a:endParaRPr lang="en-US" sz="1400" dirty="0">
              <a:solidFill>
                <a:schemeClr val="tx1"/>
              </a:solidFill>
              <a:cs typeface="B Nazanin" panose="00000400000000000000" pitchFamily="2" charset="-78"/>
            </a:endParaRPr>
          </a:p>
        </p:txBody>
      </p:sp>
      <p:cxnSp>
        <p:nvCxnSpPr>
          <p:cNvPr id="59" name="Connector: Elbow 121" descr="Connector Lines">
            <a:extLst>
              <a:ext uri="{FF2B5EF4-FFF2-40B4-BE49-F238E27FC236}">
                <a16:creationId xmlns="" xmlns:a16="http://schemas.microsoft.com/office/drawing/2014/main" id="{DB6E0B7E-8974-4A28-BC51-7F85C7F5B3E8}"/>
              </a:ext>
            </a:extLst>
          </p:cNvPr>
          <p:cNvCxnSpPr>
            <a:cxnSpLocks/>
          </p:cNvCxnSpPr>
          <p:nvPr/>
        </p:nvCxnSpPr>
        <p:spPr>
          <a:xfrm rot="16200000" flipH="1" flipV="1">
            <a:off x="2023482" y="5226939"/>
            <a:ext cx="528460" cy="1759816"/>
          </a:xfrm>
          <a:prstGeom prst="bentConnector3">
            <a:avLst>
              <a:gd name="adj1" fmla="val -43258"/>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Oval 59" descr="Third Tier Hierarchy Color Connectors">
            <a:extLst>
              <a:ext uri="{FF2B5EF4-FFF2-40B4-BE49-F238E27FC236}">
                <a16:creationId xmlns="" xmlns:a16="http://schemas.microsoft.com/office/drawing/2014/main" id="{8547C6B6-4C5C-4A9B-97B5-B9DAA62B6507}"/>
              </a:ext>
            </a:extLst>
          </p:cNvPr>
          <p:cNvSpPr/>
          <p:nvPr/>
        </p:nvSpPr>
        <p:spPr>
          <a:xfrm>
            <a:off x="1376173" y="6370237"/>
            <a:ext cx="82310" cy="82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127" name="Connector: Elbow 126" descr="Connector Lines">
            <a:extLst>
              <a:ext uri="{FF2B5EF4-FFF2-40B4-BE49-F238E27FC236}">
                <a16:creationId xmlns="" xmlns:a16="http://schemas.microsoft.com/office/drawing/2014/main" id="{5DE74E47-57A7-4EFA-83E1-B978BCE6B9A1}"/>
              </a:ext>
            </a:extLst>
          </p:cNvPr>
          <p:cNvCxnSpPr>
            <a:cxnSpLocks/>
          </p:cNvCxnSpPr>
          <p:nvPr/>
        </p:nvCxnSpPr>
        <p:spPr>
          <a:xfrm rot="5400000">
            <a:off x="5183872" y="4048179"/>
            <a:ext cx="837122" cy="2282863"/>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Oval 56" descr="Second Tier Hierarchy Color Small Circle">
            <a:extLst>
              <a:ext uri="{FF2B5EF4-FFF2-40B4-BE49-F238E27FC236}">
                <a16:creationId xmlns="" xmlns:a16="http://schemas.microsoft.com/office/drawing/2014/main" id="{D13F3AC2-C134-452A-A575-2AEDD5FDD44A}"/>
              </a:ext>
            </a:extLst>
          </p:cNvPr>
          <p:cNvSpPr/>
          <p:nvPr/>
        </p:nvSpPr>
        <p:spPr>
          <a:xfrm>
            <a:off x="5866324" y="4187232"/>
            <a:ext cx="585015" cy="574132"/>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srgbClr val="FFFFFF"/>
              </a:solidFill>
            </a:endParaRPr>
          </a:p>
        </p:txBody>
      </p:sp>
      <p:sp>
        <p:nvSpPr>
          <p:cNvPr id="63" name="Oval 62" descr="Second Tier Hierarchy Color Large Circle">
            <a:extLst>
              <a:ext uri="{FF2B5EF4-FFF2-40B4-BE49-F238E27FC236}">
                <a16:creationId xmlns="" xmlns:a16="http://schemas.microsoft.com/office/drawing/2014/main" id="{A4F69744-BE77-4CA9-862A-54E574EE8336}"/>
              </a:ext>
            </a:extLst>
          </p:cNvPr>
          <p:cNvSpPr/>
          <p:nvPr/>
        </p:nvSpPr>
        <p:spPr>
          <a:xfrm>
            <a:off x="3161234" y="1781019"/>
            <a:ext cx="1980000" cy="1980000"/>
          </a:xfrm>
          <a:prstGeom prst="ellipse">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67" name="Connector: Elbow 121" descr="Connector Lines">
            <a:extLst>
              <a:ext uri="{FF2B5EF4-FFF2-40B4-BE49-F238E27FC236}">
                <a16:creationId xmlns="" xmlns:a16="http://schemas.microsoft.com/office/drawing/2014/main" id="{DB6E0B7E-8974-4A28-BC51-7F85C7F5B3E8}"/>
              </a:ext>
            </a:extLst>
          </p:cNvPr>
          <p:cNvCxnSpPr>
            <a:cxnSpLocks/>
          </p:cNvCxnSpPr>
          <p:nvPr/>
        </p:nvCxnSpPr>
        <p:spPr>
          <a:xfrm rot="10800000">
            <a:off x="6172280" y="4761365"/>
            <a:ext cx="564927" cy="19499"/>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Connector: Elbow 121" descr="Connector Lines">
            <a:extLst>
              <a:ext uri="{FF2B5EF4-FFF2-40B4-BE49-F238E27FC236}">
                <a16:creationId xmlns="" xmlns:a16="http://schemas.microsoft.com/office/drawing/2014/main" id="{DB6E0B7E-8974-4A28-BC51-7F85C7F5B3E8}"/>
              </a:ext>
            </a:extLst>
          </p:cNvPr>
          <p:cNvCxnSpPr>
            <a:cxnSpLocks/>
          </p:cNvCxnSpPr>
          <p:nvPr/>
        </p:nvCxnSpPr>
        <p:spPr>
          <a:xfrm rot="16200000" flipH="1" flipV="1">
            <a:off x="5552354" y="5223782"/>
            <a:ext cx="528460" cy="1759816"/>
          </a:xfrm>
          <a:prstGeom prst="bentConnector3">
            <a:avLst>
              <a:gd name="adj1" fmla="val -43258"/>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3" name="Oval 82" descr="Second Tier Hierarchy Color Small Circle">
            <a:extLst>
              <a:ext uri="{FF2B5EF4-FFF2-40B4-BE49-F238E27FC236}">
                <a16:creationId xmlns="" xmlns:a16="http://schemas.microsoft.com/office/drawing/2014/main" id="{D13F3AC2-C134-452A-A575-2AEDD5FDD44A}"/>
              </a:ext>
            </a:extLst>
          </p:cNvPr>
          <p:cNvSpPr/>
          <p:nvPr/>
        </p:nvSpPr>
        <p:spPr>
          <a:xfrm>
            <a:off x="5216789" y="1586358"/>
            <a:ext cx="585015" cy="574132"/>
          </a:xfrm>
          <a:prstGeom prst="ellipse">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84" name="Oval 83" descr="Second Tier Hierarchy Color Small Circle">
            <a:extLst>
              <a:ext uri="{FF2B5EF4-FFF2-40B4-BE49-F238E27FC236}">
                <a16:creationId xmlns="" xmlns:a16="http://schemas.microsoft.com/office/drawing/2014/main" id="{E95005B3-E7A9-43A7-9097-E5C0B12D0AF3}"/>
              </a:ext>
            </a:extLst>
          </p:cNvPr>
          <p:cNvSpPr/>
          <p:nvPr/>
        </p:nvSpPr>
        <p:spPr>
          <a:xfrm>
            <a:off x="5168514" y="3533092"/>
            <a:ext cx="213490" cy="2134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85" name="Oval 84" descr="Second Tier Hierarchy Color Small Circle">
            <a:extLst>
              <a:ext uri="{FF2B5EF4-FFF2-40B4-BE49-F238E27FC236}">
                <a16:creationId xmlns="" xmlns:a16="http://schemas.microsoft.com/office/drawing/2014/main" id="{D13F3AC2-C134-452A-A575-2AEDD5FDD44A}"/>
              </a:ext>
            </a:extLst>
          </p:cNvPr>
          <p:cNvSpPr/>
          <p:nvPr/>
        </p:nvSpPr>
        <p:spPr>
          <a:xfrm>
            <a:off x="4687773" y="3614427"/>
            <a:ext cx="585015" cy="574132"/>
          </a:xfrm>
          <a:prstGeom prst="ellipse">
            <a:avLst/>
          </a:prstGeom>
          <a:solidFill>
            <a:schemeClr val="accent2">
              <a:lumMod val="40000"/>
              <a:lumOff val="60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srgbClr val="FFFFFF"/>
              </a:solidFill>
            </a:endParaRPr>
          </a:p>
        </p:txBody>
      </p:sp>
      <p:cxnSp>
        <p:nvCxnSpPr>
          <p:cNvPr id="86" name="Connector: Elbow 134" descr="Connector Lines">
            <a:extLst>
              <a:ext uri="{FF2B5EF4-FFF2-40B4-BE49-F238E27FC236}">
                <a16:creationId xmlns="" xmlns:a16="http://schemas.microsoft.com/office/drawing/2014/main" id="{6A5E1044-F23D-446F-BE87-4E46A9AA5A32}"/>
              </a:ext>
            </a:extLst>
          </p:cNvPr>
          <p:cNvCxnSpPr>
            <a:cxnSpLocks/>
            <a:stCxn id="85" idx="2"/>
          </p:cNvCxnSpPr>
          <p:nvPr/>
        </p:nvCxnSpPr>
        <p:spPr>
          <a:xfrm rot="10800000" flipV="1">
            <a:off x="1936319" y="3901492"/>
            <a:ext cx="2751455" cy="1383841"/>
          </a:xfrm>
          <a:prstGeom prst="bentConnector3">
            <a:avLst>
              <a:gd name="adj1" fmla="val 50000"/>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 xmlns:a16="http://schemas.microsoft.com/office/drawing/2014/main" id="{758C1A8A-DB3C-4362-B041-C35C08C0195F}"/>
              </a:ext>
            </a:extLst>
          </p:cNvPr>
          <p:cNvSpPr/>
          <p:nvPr/>
        </p:nvSpPr>
        <p:spPr>
          <a:xfrm>
            <a:off x="3335865" y="3981806"/>
            <a:ext cx="1332000" cy="540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r" rtl="1"/>
            <a:r>
              <a:rPr lang="ar-SA" sz="1600" b="1" dirty="0">
                <a:solidFill>
                  <a:schemeClr val="tx1"/>
                </a:solidFill>
                <a:cs typeface="0 Zar Bold" panose="00000700000000000000" pitchFamily="2" charset="-78"/>
              </a:rPr>
              <a:t>ویژگی‌های بیت از نظر شکلی </a:t>
            </a:r>
            <a:endParaRPr lang="en-US" sz="1600" b="1" dirty="0">
              <a:solidFill>
                <a:schemeClr val="tx1"/>
              </a:solidFill>
              <a:cs typeface="0 Zar Bold" panose="00000700000000000000" pitchFamily="2" charset="-78"/>
            </a:endParaRPr>
          </a:p>
        </p:txBody>
      </p:sp>
      <p:sp>
        <p:nvSpPr>
          <p:cNvPr id="41" name="Rectangle 40"/>
          <p:cNvSpPr/>
          <p:nvPr/>
        </p:nvSpPr>
        <p:spPr>
          <a:xfrm>
            <a:off x="762398" y="4026866"/>
            <a:ext cx="2593376" cy="1169551"/>
          </a:xfrm>
          <a:prstGeom prst="rect">
            <a:avLst/>
          </a:prstGeom>
        </p:spPr>
        <p:txBody>
          <a:bodyPr wrap="square">
            <a:spAutoFit/>
          </a:bodyPr>
          <a:lstStyle/>
          <a:p>
            <a:pPr marR="0" lvl="0" algn="just" rtl="1">
              <a:spcBef>
                <a:spcPts val="0"/>
              </a:spcBef>
              <a:spcAft>
                <a:spcPts val="0"/>
              </a:spcAft>
            </a:pPr>
            <a:r>
              <a:rPr lang="ar-SA" sz="1400" dirty="0">
                <a:latin typeface="Times New Roman" panose="02020603050405020304" pitchFamily="18" charset="0"/>
                <a:ea typeface="Times New Roman" panose="02020603050405020304" pitchFamily="18" charset="0"/>
                <a:cs typeface="B Nazanin" panose="00000400000000000000" pitchFamily="2" charset="-78"/>
              </a:rPr>
              <a:t>هر بیتی برای اینکه به کمال خود برسد باید واجد قرار، امنیت و استتار بودن برای تمامی اجزای خانه باشد لذا باید از جهت شکلی تامین‌کننده امنیت، ثبات و حفظ باشد و از نظر روانی اجزای آن موجب اضطراب نگردد.</a:t>
            </a:r>
            <a:endParaRPr lang="en-US" sz="12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91" name="Oval 90" descr="Third Tier Hierarchy Color Connectors">
            <a:extLst>
              <a:ext uri="{FF2B5EF4-FFF2-40B4-BE49-F238E27FC236}">
                <a16:creationId xmlns="" xmlns:a16="http://schemas.microsoft.com/office/drawing/2014/main" id="{716F090E-A9F1-4775-801C-A297BCFA7C8F}"/>
              </a:ext>
            </a:extLst>
          </p:cNvPr>
          <p:cNvSpPr/>
          <p:nvPr/>
        </p:nvSpPr>
        <p:spPr>
          <a:xfrm>
            <a:off x="1859830" y="5241477"/>
            <a:ext cx="82310" cy="82310"/>
          </a:xfrm>
          <a:prstGeom prst="ellipse">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u="sng" dirty="0">
              <a:solidFill>
                <a:srgbClr val="FFFFFF"/>
              </a:solidFill>
            </a:endParaRPr>
          </a:p>
        </p:txBody>
      </p:sp>
      <p:sp>
        <p:nvSpPr>
          <p:cNvPr id="45" name="Rectangle 44"/>
          <p:cNvSpPr/>
          <p:nvPr/>
        </p:nvSpPr>
        <p:spPr>
          <a:xfrm>
            <a:off x="3193105" y="2336817"/>
            <a:ext cx="1282077" cy="830997"/>
          </a:xfrm>
          <a:prstGeom prst="rect">
            <a:avLst/>
          </a:prstGeom>
        </p:spPr>
        <p:txBody>
          <a:bodyPr wrap="square">
            <a:spAutoFit/>
          </a:bodyPr>
          <a:lstStyle/>
          <a:p>
            <a:pPr algn="just" rtl="1"/>
            <a:r>
              <a:rPr lang="ar-SA" sz="1600" b="1" dirty="0">
                <a:ea typeface="Times New Roman" panose="02020603050405020304" pitchFamily="18" charset="0"/>
                <a:cs typeface="0 Zar Bold" panose="00000700000000000000" pitchFamily="2" charset="-78"/>
              </a:rPr>
              <a:t>ویژگی‌های توحیدی بودن بیت </a:t>
            </a:r>
            <a:endParaRPr lang="en-US" sz="1600" b="1" dirty="0">
              <a:cs typeface="0 Zar Bold" panose="00000700000000000000" pitchFamily="2" charset="-78"/>
            </a:endParaRPr>
          </a:p>
        </p:txBody>
      </p:sp>
      <p:sp>
        <p:nvSpPr>
          <p:cNvPr id="95" name="Oval 94" descr="Second Tier Hierarchy Color Small Circle">
            <a:extLst>
              <a:ext uri="{FF2B5EF4-FFF2-40B4-BE49-F238E27FC236}">
                <a16:creationId xmlns="" xmlns:a16="http://schemas.microsoft.com/office/drawing/2014/main" id="{4B1786F3-631A-4BEE-8323-68AB581BC49E}"/>
              </a:ext>
            </a:extLst>
          </p:cNvPr>
          <p:cNvSpPr/>
          <p:nvPr/>
        </p:nvSpPr>
        <p:spPr>
          <a:xfrm>
            <a:off x="5035803" y="2798252"/>
            <a:ext cx="213490" cy="21349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endParaRPr lang="en-US">
              <a:solidFill>
                <a:srgbClr val="FFFFFF"/>
              </a:solidFill>
            </a:endParaRPr>
          </a:p>
        </p:txBody>
      </p:sp>
      <p:sp>
        <p:nvSpPr>
          <p:cNvPr id="96" name="Oval 95" descr="Second Tier Hierarchy Color Small Circle">
            <a:extLst>
              <a:ext uri="{FF2B5EF4-FFF2-40B4-BE49-F238E27FC236}">
                <a16:creationId xmlns="" xmlns:a16="http://schemas.microsoft.com/office/drawing/2014/main" id="{D13F3AC2-C134-452A-A575-2AEDD5FDD44A}"/>
              </a:ext>
            </a:extLst>
          </p:cNvPr>
          <p:cNvSpPr/>
          <p:nvPr/>
        </p:nvSpPr>
        <p:spPr>
          <a:xfrm>
            <a:off x="4520789" y="2370713"/>
            <a:ext cx="585015" cy="574132"/>
          </a:xfrm>
          <a:prstGeom prst="ellipse">
            <a:avLst/>
          </a:prstGeom>
          <a:solidFill>
            <a:srgbClr val="F5FEA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97" name="Connector: Elbow 134" descr="Connector Lines">
            <a:extLst>
              <a:ext uri="{FF2B5EF4-FFF2-40B4-BE49-F238E27FC236}">
                <a16:creationId xmlns="" xmlns:a16="http://schemas.microsoft.com/office/drawing/2014/main" id="{6A5E1044-F23D-446F-BE87-4E46A9AA5A32}"/>
              </a:ext>
            </a:extLst>
          </p:cNvPr>
          <p:cNvCxnSpPr>
            <a:cxnSpLocks/>
          </p:cNvCxnSpPr>
          <p:nvPr/>
        </p:nvCxnSpPr>
        <p:spPr>
          <a:xfrm rot="10800000" flipV="1">
            <a:off x="1539565" y="2354897"/>
            <a:ext cx="3155248" cy="1234468"/>
          </a:xfrm>
          <a:prstGeom prst="bentConnector3">
            <a:avLst>
              <a:gd name="adj1" fmla="val 50000"/>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0" name="Oval 99" descr="Third Tier Hierarchy Color Connectors">
            <a:extLst>
              <a:ext uri="{FF2B5EF4-FFF2-40B4-BE49-F238E27FC236}">
                <a16:creationId xmlns="" xmlns:a16="http://schemas.microsoft.com/office/drawing/2014/main" id="{716F090E-A9F1-4775-801C-A297BCFA7C8F}"/>
              </a:ext>
            </a:extLst>
          </p:cNvPr>
          <p:cNvSpPr/>
          <p:nvPr/>
        </p:nvSpPr>
        <p:spPr>
          <a:xfrm>
            <a:off x="1474350" y="3565082"/>
            <a:ext cx="82310" cy="823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u="sng" dirty="0">
              <a:solidFill>
                <a:srgbClr val="FFFFFF"/>
              </a:solidFill>
            </a:endParaRPr>
          </a:p>
        </p:txBody>
      </p:sp>
      <p:sp>
        <p:nvSpPr>
          <p:cNvPr id="54" name="Rectangle 53"/>
          <p:cNvSpPr/>
          <p:nvPr/>
        </p:nvSpPr>
        <p:spPr>
          <a:xfrm>
            <a:off x="1066034" y="2283125"/>
            <a:ext cx="2081225" cy="1323439"/>
          </a:xfrm>
          <a:prstGeom prst="rect">
            <a:avLst/>
          </a:prstGeom>
        </p:spPr>
        <p:txBody>
          <a:bodyPr wrap="square">
            <a:spAutoFit/>
          </a:bodyPr>
          <a:lstStyle/>
          <a:p>
            <a:pPr algn="just" rtl="1"/>
            <a:r>
              <a:rPr lang="ar-SA" sz="1600" dirty="0">
                <a:ea typeface="Times New Roman" panose="02020603050405020304" pitchFamily="18" charset="0"/>
                <a:cs typeface="B Nazanin" panose="00000400000000000000" pitchFamily="2" charset="-78"/>
              </a:rPr>
              <a:t>برکت یکی از مهم‌ترین خاصیت بیوت نورانی و توحیدی </a:t>
            </a:r>
            <a:r>
              <a:rPr lang="ar-SA" sz="1600" dirty="0" smtClean="0">
                <a:ea typeface="Times New Roman" panose="02020603050405020304" pitchFamily="18" charset="0"/>
                <a:cs typeface="B Nazanin" panose="00000400000000000000" pitchFamily="2" charset="-78"/>
              </a:rPr>
              <a:t>است</a:t>
            </a:r>
            <a:endParaRPr lang="fa-IR" sz="1600" dirty="0" smtClean="0">
              <a:ea typeface="Times New Roman" panose="02020603050405020304" pitchFamily="18" charset="0"/>
              <a:cs typeface="B Nazanin" panose="00000400000000000000" pitchFamily="2" charset="-78"/>
            </a:endParaRPr>
          </a:p>
          <a:p>
            <a:pPr algn="just" rtl="1"/>
            <a:r>
              <a:rPr lang="ar-SA" sz="1600" dirty="0">
                <a:cs typeface="B Nazanin" panose="00000400000000000000" pitchFamily="2" charset="-78"/>
              </a:rPr>
              <a:t>بهترین اتفاقی که در بیت توحیدی، واقع می‌شود نزول ملائکه است</a:t>
            </a:r>
            <a:endParaRPr lang="en-US" sz="1600" dirty="0">
              <a:cs typeface="B Nazanin" panose="00000400000000000000" pitchFamily="2" charset="-78"/>
            </a:endParaRPr>
          </a:p>
        </p:txBody>
      </p:sp>
    </p:spTree>
    <p:extLst>
      <p:ext uri="{BB962C8B-B14F-4D97-AF65-F5344CB8AC3E}">
        <p14:creationId xmlns:p14="http://schemas.microsoft.com/office/powerpoint/2010/main" val="839341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4" name="Oval 63" descr="Second Tier Hierarchy Color Large Circle">
            <a:extLst>
              <a:ext uri="{FF2B5EF4-FFF2-40B4-BE49-F238E27FC236}">
                <a16:creationId xmlns="" xmlns:a16="http://schemas.microsoft.com/office/drawing/2014/main" id="{A4F69744-BE77-4CA9-862A-54E574EE8336}"/>
              </a:ext>
            </a:extLst>
          </p:cNvPr>
          <p:cNvSpPr/>
          <p:nvPr/>
        </p:nvSpPr>
        <p:spPr>
          <a:xfrm>
            <a:off x="3664241" y="3289110"/>
            <a:ext cx="1980000" cy="198000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33" name="Oval 32" descr="High Tier Cricle">
            <a:extLst>
              <a:ext uri="{FF2B5EF4-FFF2-40B4-BE49-F238E27FC236}">
                <a16:creationId xmlns="" xmlns:a16="http://schemas.microsoft.com/office/drawing/2014/main" id="{EFD3B067-A626-42D5-A3BC-823CE088FD62}"/>
              </a:ext>
            </a:extLst>
          </p:cNvPr>
          <p:cNvSpPr/>
          <p:nvPr/>
        </p:nvSpPr>
        <p:spPr>
          <a:xfrm>
            <a:off x="4636294" y="1676187"/>
            <a:ext cx="2919412" cy="29194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107" name="Freeform: Shape 106" descr="Outside Tier Circle">
            <a:extLst>
              <a:ext uri="{FF2B5EF4-FFF2-40B4-BE49-F238E27FC236}">
                <a16:creationId xmlns="" xmlns:a16="http://schemas.microsoft.com/office/drawing/2014/main" id="{DA5F6E6D-A9ED-471F-B5D3-C84B84665067}"/>
              </a:ext>
              <a:ext uri="{C183D7F6-B498-43B3-948B-1728B52AA6E4}">
                <adec:decorative xmlns="" xmlns:adec="http://schemas.microsoft.com/office/drawing/2017/decorative" val="0"/>
              </a:ext>
            </a:extLst>
          </p:cNvPr>
          <p:cNvSpPr/>
          <p:nvPr/>
        </p:nvSpPr>
        <p:spPr>
          <a:xfrm>
            <a:off x="648691" y="68679"/>
            <a:ext cx="10937756" cy="6858000"/>
          </a:xfrm>
          <a:custGeom>
            <a:avLst/>
            <a:gdLst>
              <a:gd name="connsiteX0" fmla="*/ 1784518 w 10937756"/>
              <a:gd name="connsiteY0" fmla="*/ 0 h 6858000"/>
              <a:gd name="connsiteX1" fmla="*/ 9153238 w 10937756"/>
              <a:gd name="connsiteY1" fmla="*/ 0 h 6858000"/>
              <a:gd name="connsiteX2" fmla="*/ 9335959 w 10937756"/>
              <a:gd name="connsiteY2" fmla="*/ 174208 h 6858000"/>
              <a:gd name="connsiteX3" fmla="*/ 10937756 w 10937756"/>
              <a:gd name="connsiteY3" fmla="*/ 4041289 h 6858000"/>
              <a:gd name="connsiteX4" fmla="*/ 10277692 w 10937756"/>
              <a:gd name="connsiteY4" fmla="*/ 6648081 h 6858000"/>
              <a:gd name="connsiteX5" fmla="*/ 10156991 w 10937756"/>
              <a:gd name="connsiteY5" fmla="*/ 6858000 h 6858000"/>
              <a:gd name="connsiteX6" fmla="*/ 780765 w 10937756"/>
              <a:gd name="connsiteY6" fmla="*/ 6858000 h 6858000"/>
              <a:gd name="connsiteX7" fmla="*/ 660064 w 10937756"/>
              <a:gd name="connsiteY7" fmla="*/ 6648081 h 6858000"/>
              <a:gd name="connsiteX8" fmla="*/ 0 w 10937756"/>
              <a:gd name="connsiteY8" fmla="*/ 4041289 h 6858000"/>
              <a:gd name="connsiteX9" fmla="*/ 1601797 w 10937756"/>
              <a:gd name="connsiteY9" fmla="*/ 1742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7756" h="6858000">
                <a:moveTo>
                  <a:pt x="1784518" y="0"/>
                </a:moveTo>
                <a:lnTo>
                  <a:pt x="9153238" y="0"/>
                </a:lnTo>
                <a:lnTo>
                  <a:pt x="9335959" y="174208"/>
                </a:lnTo>
                <a:cubicBezTo>
                  <a:pt x="10325631" y="1163881"/>
                  <a:pt x="10937756" y="2531100"/>
                  <a:pt x="10937756" y="4041289"/>
                </a:cubicBezTo>
                <a:cubicBezTo>
                  <a:pt x="10937756" y="4985157"/>
                  <a:pt x="10698645" y="5873178"/>
                  <a:pt x="10277692" y="6648081"/>
                </a:cubicBezTo>
                <a:lnTo>
                  <a:pt x="10156991" y="6858000"/>
                </a:lnTo>
                <a:lnTo>
                  <a:pt x="780765" y="6858000"/>
                </a:lnTo>
                <a:lnTo>
                  <a:pt x="660064" y="6648081"/>
                </a:lnTo>
                <a:cubicBezTo>
                  <a:pt x="239111" y="5873178"/>
                  <a:pt x="0" y="4985157"/>
                  <a:pt x="0" y="4041289"/>
                </a:cubicBezTo>
                <a:cubicBezTo>
                  <a:pt x="0" y="2531100"/>
                  <a:pt x="612125" y="1163881"/>
                  <a:pt x="1601797" y="174208"/>
                </a:cubicBezTo>
                <a:close/>
              </a:path>
            </a:pathLst>
          </a:custGeom>
          <a:solidFill>
            <a:schemeClr val="bg1">
              <a:lumMod val="85000"/>
              <a:alpha val="10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endParaRPr>
          </a:p>
        </p:txBody>
      </p:sp>
      <p:sp>
        <p:nvSpPr>
          <p:cNvPr id="81" name="Oval 80" descr="Second Tier Hierarchy Color Large Circle">
            <a:extLst>
              <a:ext uri="{FF2B5EF4-FFF2-40B4-BE49-F238E27FC236}">
                <a16:creationId xmlns="" xmlns:a16="http://schemas.microsoft.com/office/drawing/2014/main" id="{44864D6A-CDDD-4D60-8619-C1AD786F3FBA}"/>
              </a:ext>
            </a:extLst>
          </p:cNvPr>
          <p:cNvSpPr/>
          <p:nvPr/>
        </p:nvSpPr>
        <p:spPr>
          <a:xfrm>
            <a:off x="6969841" y="1749229"/>
            <a:ext cx="1980000" cy="198000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80" name="Oval 79" descr="Second Tier Hierarchy Color Large Circle">
            <a:extLst>
              <a:ext uri="{FF2B5EF4-FFF2-40B4-BE49-F238E27FC236}">
                <a16:creationId xmlns="" xmlns:a16="http://schemas.microsoft.com/office/drawing/2014/main" id="{9CD1768A-EC26-4C6A-A57C-E2300589049F}"/>
              </a:ext>
            </a:extLst>
          </p:cNvPr>
          <p:cNvSpPr/>
          <p:nvPr/>
        </p:nvSpPr>
        <p:spPr>
          <a:xfrm>
            <a:off x="6444530" y="3497679"/>
            <a:ext cx="1980000" cy="1980000"/>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9" name="Oval 78" descr="Second Tier Hierarchy Color Large Circle">
            <a:extLst>
              <a:ext uri="{FF2B5EF4-FFF2-40B4-BE49-F238E27FC236}">
                <a16:creationId xmlns="" xmlns:a16="http://schemas.microsoft.com/office/drawing/2014/main" id="{99530F13-2430-4DB9-9637-7708CFDD87D8}"/>
              </a:ext>
            </a:extLst>
          </p:cNvPr>
          <p:cNvSpPr/>
          <p:nvPr/>
        </p:nvSpPr>
        <p:spPr>
          <a:xfrm>
            <a:off x="5789005" y="416940"/>
            <a:ext cx="1980000" cy="198000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8" name="Oval 77" descr="Second Tier Hierarchy Color Large Circle">
            <a:extLst>
              <a:ext uri="{FF2B5EF4-FFF2-40B4-BE49-F238E27FC236}">
                <a16:creationId xmlns="" xmlns:a16="http://schemas.microsoft.com/office/drawing/2014/main" id="{A4F69744-BE77-4CA9-862A-54E574EE8336}"/>
              </a:ext>
            </a:extLst>
          </p:cNvPr>
          <p:cNvSpPr/>
          <p:nvPr/>
        </p:nvSpPr>
        <p:spPr>
          <a:xfrm>
            <a:off x="5078137" y="3871758"/>
            <a:ext cx="1980000" cy="1980000"/>
          </a:xfrm>
          <a:prstGeom prst="ellipse">
            <a:avLst/>
          </a:prstGeom>
          <a:solidFill>
            <a:schemeClr val="accent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7" name="Oval 76" descr="Second Tier Hierarchy Color Large Circle">
            <a:extLst>
              <a:ext uri="{FF2B5EF4-FFF2-40B4-BE49-F238E27FC236}">
                <a16:creationId xmlns="" xmlns:a16="http://schemas.microsoft.com/office/drawing/2014/main" id="{D8B7D5AE-8D15-48A8-BF79-863756AB2273}"/>
              </a:ext>
            </a:extLst>
          </p:cNvPr>
          <p:cNvSpPr/>
          <p:nvPr/>
        </p:nvSpPr>
        <p:spPr>
          <a:xfrm>
            <a:off x="4123958" y="479487"/>
            <a:ext cx="1980000" cy="1980000"/>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endParaRPr lang="en-US">
              <a:solidFill>
                <a:srgbClr val="FFFFFF"/>
              </a:solidFill>
            </a:endParaRPr>
          </a:p>
        </p:txBody>
      </p:sp>
      <p:sp>
        <p:nvSpPr>
          <p:cNvPr id="32" name="Oval 31" descr="Mid Tier Circle">
            <a:extLst>
              <a:ext uri="{FF2B5EF4-FFF2-40B4-BE49-F238E27FC236}">
                <a16:creationId xmlns="" xmlns:a16="http://schemas.microsoft.com/office/drawing/2014/main" id="{0E26D681-9D60-4729-9BAF-8F1BC982F3C1}"/>
              </a:ext>
            </a:extLst>
          </p:cNvPr>
          <p:cNvSpPr/>
          <p:nvPr/>
        </p:nvSpPr>
        <p:spPr>
          <a:xfrm>
            <a:off x="3776663" y="816556"/>
            <a:ext cx="4638675" cy="4638675"/>
          </a:xfrm>
          <a:prstGeom prst="ellipse">
            <a:avLst/>
          </a:prstGeom>
          <a:solidFill>
            <a:schemeClr val="bg1">
              <a:lumMod val="95000"/>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19" name="Rectangle 18">
            <a:extLst>
              <a:ext uri="{FF2B5EF4-FFF2-40B4-BE49-F238E27FC236}">
                <a16:creationId xmlns="" xmlns:a16="http://schemas.microsoft.com/office/drawing/2014/main" id="{2448265B-D934-4BC5-8F2B-2322214922F8}"/>
              </a:ext>
            </a:extLst>
          </p:cNvPr>
          <p:cNvSpPr/>
          <p:nvPr/>
        </p:nvSpPr>
        <p:spPr>
          <a:xfrm>
            <a:off x="292412" y="322491"/>
            <a:ext cx="3942597" cy="1556567"/>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r" rtl="1"/>
            <a:r>
              <a:rPr lang="ar-SA" sz="1400" b="1" dirty="0">
                <a:solidFill>
                  <a:schemeClr val="tx1"/>
                </a:solidFill>
                <a:cs typeface="B Nazanin" panose="00000400000000000000" pitchFamily="2" charset="-78"/>
              </a:rPr>
              <a:t>بیت صالح بیتی </a:t>
            </a:r>
            <a:r>
              <a:rPr lang="ar-SA" sz="1400" dirty="0">
                <a:solidFill>
                  <a:schemeClr val="tx1"/>
                </a:solidFill>
                <a:cs typeface="B Nazanin" panose="00000400000000000000" pitchFamily="2" charset="-78"/>
              </a:rPr>
              <a:t>است که هر یک از اعضای آن بتواند مراحل زیر را به شایستگی طی کند: </a:t>
            </a:r>
            <a:endParaRPr lang="en-US" sz="1400" dirty="0">
              <a:solidFill>
                <a:schemeClr val="tx1"/>
              </a:solidFill>
              <a:cs typeface="B Nazanin" panose="00000400000000000000" pitchFamily="2" charset="-78"/>
            </a:endParaRPr>
          </a:p>
          <a:p>
            <a:pPr marL="403225" lvl="0" indent="-174625" algn="r" rtl="1">
              <a:buFont typeface="Arial" panose="020B0604020202020204" pitchFamily="34" charset="0"/>
              <a:buChar char="•"/>
            </a:pPr>
            <a:r>
              <a:rPr lang="ar-SA" sz="1400" dirty="0">
                <a:solidFill>
                  <a:schemeClr val="tx1"/>
                </a:solidFill>
                <a:cs typeface="B Nazanin" panose="00000400000000000000" pitchFamily="2" charset="-78"/>
              </a:rPr>
              <a:t>مراحل آموزش و تزکیه </a:t>
            </a:r>
            <a:endParaRPr lang="en-US" sz="1400" dirty="0">
              <a:solidFill>
                <a:schemeClr val="tx1"/>
              </a:solidFill>
              <a:cs typeface="B Nazanin" panose="00000400000000000000" pitchFamily="2" charset="-78"/>
            </a:endParaRPr>
          </a:p>
          <a:p>
            <a:pPr marL="403225" lvl="0" indent="-174625" algn="r" rtl="1">
              <a:buFont typeface="Arial" panose="020B0604020202020204" pitchFamily="34" charset="0"/>
              <a:buChar char="•"/>
            </a:pPr>
            <a:r>
              <a:rPr lang="ar-SA" sz="1400" dirty="0">
                <a:solidFill>
                  <a:schemeClr val="tx1"/>
                </a:solidFill>
                <a:cs typeface="B Nazanin" panose="00000400000000000000" pitchFamily="2" charset="-78"/>
              </a:rPr>
              <a:t>مراحلی برای بروز استعدادها و توانمندی‌ها</a:t>
            </a:r>
            <a:endParaRPr lang="en-US" sz="1400" dirty="0">
              <a:solidFill>
                <a:schemeClr val="tx1"/>
              </a:solidFill>
              <a:cs typeface="B Nazanin" panose="00000400000000000000" pitchFamily="2" charset="-78"/>
            </a:endParaRPr>
          </a:p>
          <a:p>
            <a:pPr marL="403225" lvl="0" indent="-174625" algn="r" rtl="1">
              <a:buFont typeface="Arial" panose="020B0604020202020204" pitchFamily="34" charset="0"/>
              <a:buChar char="•"/>
            </a:pPr>
            <a:r>
              <a:rPr lang="ar-SA" sz="1400" dirty="0">
                <a:solidFill>
                  <a:schemeClr val="tx1"/>
                </a:solidFill>
                <a:cs typeface="B Nazanin" panose="00000400000000000000" pitchFamily="2" charset="-78"/>
              </a:rPr>
              <a:t>مراحلی برای ابداع و خلاقیت و هنرمندی</a:t>
            </a:r>
            <a:endParaRPr lang="en-US" sz="1400" dirty="0">
              <a:solidFill>
                <a:schemeClr val="tx1"/>
              </a:solidFill>
              <a:cs typeface="B Nazanin" panose="00000400000000000000" pitchFamily="2" charset="-78"/>
            </a:endParaRPr>
          </a:p>
          <a:p>
            <a:pPr marL="403225" lvl="0" indent="-174625" algn="r" rtl="1">
              <a:buFont typeface="Arial" panose="020B0604020202020204" pitchFamily="34" charset="0"/>
              <a:buChar char="•"/>
            </a:pPr>
            <a:r>
              <a:rPr lang="ar-SA" sz="1400" dirty="0">
                <a:solidFill>
                  <a:schemeClr val="tx1"/>
                </a:solidFill>
                <a:cs typeface="B Nazanin" panose="00000400000000000000" pitchFamily="2" charset="-78"/>
              </a:rPr>
              <a:t>تحقق ازدواج موفق</a:t>
            </a:r>
            <a:endParaRPr lang="en-US" sz="1400" dirty="0">
              <a:solidFill>
                <a:schemeClr val="tx1"/>
              </a:solidFill>
              <a:cs typeface="B Nazanin" panose="00000400000000000000" pitchFamily="2" charset="-78"/>
            </a:endParaRPr>
          </a:p>
          <a:p>
            <a:pPr marL="403225" lvl="0" indent="-174625" algn="r" rtl="1">
              <a:buFont typeface="Arial" panose="020B0604020202020204" pitchFamily="34" charset="0"/>
              <a:buChar char="•"/>
            </a:pPr>
            <a:r>
              <a:rPr lang="ar-SA" sz="1400" dirty="0">
                <a:solidFill>
                  <a:schemeClr val="tx1"/>
                </a:solidFill>
                <a:cs typeface="B Nazanin" panose="00000400000000000000" pitchFamily="2" charset="-78"/>
              </a:rPr>
              <a:t>توانمندی در تدارک تولید سرمایه</a:t>
            </a:r>
            <a:endParaRPr lang="en-US" sz="1400" dirty="0">
              <a:solidFill>
                <a:schemeClr val="tx1"/>
              </a:solidFill>
              <a:cs typeface="B Nazanin" panose="00000400000000000000" pitchFamily="2" charset="-78"/>
            </a:endParaRPr>
          </a:p>
        </p:txBody>
      </p:sp>
      <p:sp>
        <p:nvSpPr>
          <p:cNvPr id="20" name="Rectangle 19">
            <a:extLst>
              <a:ext uri="{FF2B5EF4-FFF2-40B4-BE49-F238E27FC236}">
                <a16:creationId xmlns="" xmlns:a16="http://schemas.microsoft.com/office/drawing/2014/main" id="{F29B8C93-9BD8-4437-9379-8B7C1D9398C3}"/>
              </a:ext>
            </a:extLst>
          </p:cNvPr>
          <p:cNvSpPr/>
          <p:nvPr/>
        </p:nvSpPr>
        <p:spPr>
          <a:xfrm>
            <a:off x="531065" y="5672179"/>
            <a:ext cx="4504738" cy="56054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defTabSz="622300" rtl="1">
              <a:lnSpc>
                <a:spcPct val="90000"/>
              </a:lnSpc>
              <a:spcBef>
                <a:spcPct val="0"/>
              </a:spcBef>
              <a:spcAft>
                <a:spcPct val="35000"/>
              </a:spcAft>
            </a:pPr>
            <a:r>
              <a:rPr lang="ar-SA" sz="1600" dirty="0">
                <a:solidFill>
                  <a:schemeClr val="tx1"/>
                </a:solidFill>
                <a:cs typeface="B Nazanin" panose="00000400000000000000" pitchFamily="2" charset="-78"/>
              </a:rPr>
              <a:t>هر فردی باید در خانواده خود با احسان به والدینش مشق عبودیت الهی نماید و والدین نیز با فرزندان خود، به گسترش همه جانبه نظام توحیدی در سراسر جهان بیاندیشند. لذا در منطق قرآن پرورش احرار، می</a:t>
            </a:r>
            <a:r>
              <a:rPr lang="en-US" sz="1600" dirty="0">
                <a:solidFill>
                  <a:schemeClr val="tx1"/>
                </a:solidFill>
                <a:cs typeface="B Nazanin" panose="00000400000000000000" pitchFamily="2" charset="-78"/>
              </a:rPr>
              <a:t>​</a:t>
            </a:r>
            <a:r>
              <a:rPr lang="ar-SA" sz="1600" dirty="0">
                <a:solidFill>
                  <a:schemeClr val="tx1"/>
                </a:solidFill>
                <a:cs typeface="B Nazanin" panose="00000400000000000000" pitchFamily="2" charset="-78"/>
              </a:rPr>
              <a:t>تواند بزرگ‌ترین آرمان یک مادر باشد. </a:t>
            </a:r>
            <a:endParaRPr lang="en-US" sz="1400" dirty="0">
              <a:solidFill>
                <a:schemeClr val="tx1"/>
              </a:solidFill>
              <a:cs typeface="B Nazanin" panose="00000400000000000000" pitchFamily="2" charset="-78"/>
            </a:endParaRPr>
          </a:p>
        </p:txBody>
      </p:sp>
      <p:sp>
        <p:nvSpPr>
          <p:cNvPr id="23" name="Rectangle 22">
            <a:extLst>
              <a:ext uri="{FF2B5EF4-FFF2-40B4-BE49-F238E27FC236}">
                <a16:creationId xmlns="" xmlns:a16="http://schemas.microsoft.com/office/drawing/2014/main" id="{27D54CB4-0066-4140-96B8-95930CD77276}"/>
              </a:ext>
            </a:extLst>
          </p:cNvPr>
          <p:cNvSpPr/>
          <p:nvPr/>
        </p:nvSpPr>
        <p:spPr>
          <a:xfrm>
            <a:off x="4270935" y="668841"/>
            <a:ext cx="1266002" cy="1038531"/>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ar-SA" sz="1600" b="1" dirty="0">
                <a:solidFill>
                  <a:schemeClr val="tx1"/>
                </a:solidFill>
                <a:cs typeface="0 Zar Bold" panose="00000700000000000000" pitchFamily="2" charset="-78"/>
              </a:rPr>
              <a:t>لزوم ارتقاء سطح علمی و عملی بیت توحیدی</a:t>
            </a:r>
            <a:endParaRPr lang="en-US" sz="1600" b="1" dirty="0">
              <a:solidFill>
                <a:schemeClr val="tx1"/>
              </a:solidFill>
              <a:cs typeface="0 Zar Bold" panose="00000700000000000000" pitchFamily="2" charset="-78"/>
            </a:endParaRPr>
          </a:p>
        </p:txBody>
      </p:sp>
      <p:sp>
        <p:nvSpPr>
          <p:cNvPr id="25" name="Rectangle 24">
            <a:extLst>
              <a:ext uri="{FF2B5EF4-FFF2-40B4-BE49-F238E27FC236}">
                <a16:creationId xmlns="" xmlns:a16="http://schemas.microsoft.com/office/drawing/2014/main" id="{BDCA2203-78D4-4184-A8B1-8D6E3C28C889}"/>
              </a:ext>
            </a:extLst>
          </p:cNvPr>
          <p:cNvSpPr/>
          <p:nvPr/>
        </p:nvSpPr>
        <p:spPr>
          <a:xfrm>
            <a:off x="6462832" y="751276"/>
            <a:ext cx="1486898" cy="540000"/>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r" rtl="1"/>
            <a:r>
              <a:rPr lang="ar-SA" sz="1600" b="1" dirty="0">
                <a:solidFill>
                  <a:schemeClr val="tx1"/>
                </a:solidFill>
                <a:cs typeface="0 Zar Bold" panose="00000700000000000000" pitchFamily="2" charset="-78"/>
              </a:rPr>
              <a:t>لزوم رعایت نقش‌ها و روابط در بیت</a:t>
            </a:r>
            <a:endParaRPr lang="en-US" sz="1600" b="1" dirty="0">
              <a:solidFill>
                <a:schemeClr val="tx1"/>
              </a:solidFill>
              <a:cs typeface="0 Zar Bold" panose="00000700000000000000" pitchFamily="2" charset="-78"/>
            </a:endParaRPr>
          </a:p>
        </p:txBody>
      </p:sp>
      <p:sp>
        <p:nvSpPr>
          <p:cNvPr id="26" name="Rectangle 25">
            <a:extLst>
              <a:ext uri="{FF2B5EF4-FFF2-40B4-BE49-F238E27FC236}">
                <a16:creationId xmlns="" xmlns:a16="http://schemas.microsoft.com/office/drawing/2014/main" id="{E306DAE2-9434-42D9-B876-2B856348AD4A}"/>
              </a:ext>
            </a:extLst>
          </p:cNvPr>
          <p:cNvSpPr/>
          <p:nvPr/>
        </p:nvSpPr>
        <p:spPr>
          <a:xfrm>
            <a:off x="7291062" y="2444963"/>
            <a:ext cx="1391487" cy="52583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r" rtl="1"/>
            <a:r>
              <a:rPr lang="ar-SA" sz="1600" b="1" dirty="0">
                <a:solidFill>
                  <a:schemeClr val="tx1"/>
                </a:solidFill>
                <a:cs typeface="0 Zar Bold" panose="00000700000000000000" pitchFamily="2" charset="-78"/>
              </a:rPr>
              <a:t>لزوم توجه به حِصن بودن بیت توحیدی</a:t>
            </a:r>
            <a:endParaRPr lang="en-US" sz="1600" b="1" dirty="0">
              <a:solidFill>
                <a:schemeClr val="tx1"/>
              </a:solidFill>
              <a:cs typeface="0 Zar Bold" panose="00000700000000000000" pitchFamily="2" charset="-78"/>
            </a:endParaRPr>
          </a:p>
        </p:txBody>
      </p:sp>
      <p:sp>
        <p:nvSpPr>
          <p:cNvPr id="28" name="Rectangle 27">
            <a:extLst>
              <a:ext uri="{FF2B5EF4-FFF2-40B4-BE49-F238E27FC236}">
                <a16:creationId xmlns="" xmlns:a16="http://schemas.microsoft.com/office/drawing/2014/main" id="{758C1A8A-DB3C-4362-B041-C35C08C0195F}"/>
              </a:ext>
            </a:extLst>
          </p:cNvPr>
          <p:cNvSpPr/>
          <p:nvPr/>
        </p:nvSpPr>
        <p:spPr>
          <a:xfrm>
            <a:off x="7478764" y="4166698"/>
            <a:ext cx="1964227" cy="42890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ar-SA" sz="1600" b="1" dirty="0">
                <a:solidFill>
                  <a:schemeClr val="tx1"/>
                </a:solidFill>
                <a:cs typeface="0 Zar Bold" panose="00000700000000000000" pitchFamily="2" charset="-78"/>
              </a:rPr>
              <a:t>لزوم توجه به حرمت‌ بیت توحیدی</a:t>
            </a:r>
            <a:endParaRPr lang="en-US" sz="1600" b="1" dirty="0">
              <a:solidFill>
                <a:schemeClr val="tx1"/>
              </a:solidFill>
              <a:cs typeface="0 Zar Bold" panose="00000700000000000000" pitchFamily="2" charset="-78"/>
            </a:endParaRPr>
          </a:p>
        </p:txBody>
      </p:sp>
      <p:sp>
        <p:nvSpPr>
          <p:cNvPr id="24" name="Rectangle 23">
            <a:extLst>
              <a:ext uri="{FF2B5EF4-FFF2-40B4-BE49-F238E27FC236}">
                <a16:creationId xmlns="" xmlns:a16="http://schemas.microsoft.com/office/drawing/2014/main" id="{128E41E6-B0BF-44BC-98F9-F8F486ABC7F1}"/>
              </a:ext>
            </a:extLst>
          </p:cNvPr>
          <p:cNvSpPr/>
          <p:nvPr/>
        </p:nvSpPr>
        <p:spPr>
          <a:xfrm>
            <a:off x="5159269" y="4886035"/>
            <a:ext cx="1025925" cy="55041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ar-SA" sz="1600" b="1" dirty="0">
                <a:solidFill>
                  <a:schemeClr val="tx1"/>
                </a:solidFill>
                <a:cs typeface="0 Zar Bold" panose="00000700000000000000" pitchFamily="2" charset="-78"/>
              </a:rPr>
              <a:t>لزوم توجه به حقوق در بیت توحیدی</a:t>
            </a:r>
            <a:endParaRPr lang="en-US" sz="1600" b="1" dirty="0">
              <a:solidFill>
                <a:schemeClr val="tx1"/>
              </a:solidFill>
              <a:cs typeface="0 Zar Bold" panose="00000700000000000000" pitchFamily="2" charset="-78"/>
            </a:endParaRPr>
          </a:p>
        </p:txBody>
      </p:sp>
      <p:sp>
        <p:nvSpPr>
          <p:cNvPr id="30" name="Rectangle 29">
            <a:extLst>
              <a:ext uri="{FF2B5EF4-FFF2-40B4-BE49-F238E27FC236}">
                <a16:creationId xmlns="" xmlns:a16="http://schemas.microsoft.com/office/drawing/2014/main" id="{DC6E30C7-762E-4337-B852-3A7938FA969D}"/>
              </a:ext>
            </a:extLst>
          </p:cNvPr>
          <p:cNvSpPr/>
          <p:nvPr/>
        </p:nvSpPr>
        <p:spPr>
          <a:xfrm>
            <a:off x="8496246" y="860049"/>
            <a:ext cx="3202623" cy="68400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fa-IR" sz="1600" dirty="0">
                <a:solidFill>
                  <a:schemeClr val="tx1"/>
                </a:solidFill>
                <a:cs typeface="B Nazanin" panose="00000400000000000000" pitchFamily="2" charset="-78"/>
              </a:rPr>
              <a:t>در وظیفه‌ای که خداوند برای زنان معلوم کرده است، دو ویژگی «</a:t>
            </a:r>
            <a:r>
              <a:rPr lang="fa-IR" sz="1600" b="1" dirty="0">
                <a:solidFill>
                  <a:schemeClr val="tx1"/>
                </a:solidFill>
                <a:cs typeface="B Nazanin" panose="00000400000000000000" pitchFamily="2" charset="-78"/>
              </a:rPr>
              <a:t>قنوت» که به معنای خضوع و اطاعت بوده و </a:t>
            </a:r>
            <a:r>
              <a:rPr lang="fa-IR" sz="1600" b="1" dirty="0" smtClean="0">
                <a:solidFill>
                  <a:schemeClr val="tx1"/>
                </a:solidFill>
                <a:cs typeface="B Nazanin" panose="00000400000000000000" pitchFamily="2" charset="-78"/>
              </a:rPr>
              <a:t>دیگری </a:t>
            </a:r>
            <a:r>
              <a:rPr lang="fa-IR" sz="1600" b="1" dirty="0">
                <a:solidFill>
                  <a:schemeClr val="tx1"/>
                </a:solidFill>
                <a:cs typeface="B Nazanin" panose="00000400000000000000" pitchFamily="2" charset="-78"/>
              </a:rPr>
              <a:t>«حافظِ غیب» بودن </a:t>
            </a:r>
            <a:r>
              <a:rPr lang="fa-IR" sz="1600" dirty="0">
                <a:solidFill>
                  <a:schemeClr val="tx1"/>
                </a:solidFill>
                <a:cs typeface="B Nazanin" panose="00000400000000000000" pitchFamily="2" charset="-78"/>
              </a:rPr>
              <a:t>است مورد تأکید است</a:t>
            </a:r>
            <a:r>
              <a:rPr lang="fa-IR" sz="1600" dirty="0" smtClean="0">
                <a:solidFill>
                  <a:schemeClr val="tx1"/>
                </a:solidFill>
                <a:cs typeface="B Nazanin" panose="00000400000000000000" pitchFamily="2" charset="-78"/>
              </a:rPr>
              <a:t>.</a:t>
            </a:r>
          </a:p>
          <a:p>
            <a:pPr algn="just" rtl="1"/>
            <a:r>
              <a:rPr lang="fa-IR" sz="1600" dirty="0" smtClean="0">
                <a:solidFill>
                  <a:schemeClr val="tx1"/>
                </a:solidFill>
                <a:cs typeface="B Nazanin" panose="00000400000000000000" pitchFamily="2" charset="-78"/>
              </a:rPr>
              <a:t>و برای مردان </a:t>
            </a:r>
            <a:r>
              <a:rPr lang="fa-IR" sz="1600" b="1" dirty="0" smtClean="0">
                <a:solidFill>
                  <a:schemeClr val="tx1"/>
                </a:solidFill>
                <a:cs typeface="B Nazanin" panose="00000400000000000000" pitchFamily="2" charset="-78"/>
              </a:rPr>
              <a:t>قوّام </a:t>
            </a:r>
            <a:r>
              <a:rPr lang="fa-IR" sz="1600" b="1" dirty="0">
                <a:solidFill>
                  <a:schemeClr val="tx1"/>
                </a:solidFill>
                <a:cs typeface="B Nazanin" panose="00000400000000000000" pitchFamily="2" charset="-78"/>
              </a:rPr>
              <a:t>بودن </a:t>
            </a:r>
            <a:r>
              <a:rPr lang="fa-IR" sz="1600" dirty="0">
                <a:solidFill>
                  <a:schemeClr val="tx1"/>
                </a:solidFill>
                <a:cs typeface="B Nazanin" panose="00000400000000000000" pitchFamily="2" charset="-78"/>
              </a:rPr>
              <a:t>مورد تأکید است که به معنای فراهم کردن زمینه</a:t>
            </a:r>
            <a:r>
              <a:rPr lang="en-US" sz="1600" dirty="0">
                <a:solidFill>
                  <a:schemeClr val="tx1"/>
                </a:solidFill>
                <a:cs typeface="B Nazanin" panose="00000400000000000000" pitchFamily="2" charset="-78"/>
              </a:rPr>
              <a:t>​</a:t>
            </a:r>
            <a:r>
              <a:rPr lang="fa-IR" sz="1600" dirty="0">
                <a:solidFill>
                  <a:schemeClr val="tx1"/>
                </a:solidFill>
                <a:cs typeface="B Nazanin" panose="00000400000000000000" pitchFamily="2" charset="-78"/>
              </a:rPr>
              <a:t>های رشد و خودشکوفایی و بالندگی خود و دیگران و تأمین امنیت است.</a:t>
            </a:r>
            <a:endParaRPr lang="en-US" sz="1600" dirty="0">
              <a:solidFill>
                <a:schemeClr val="tx1"/>
              </a:solidFill>
              <a:cs typeface="B Nazanin" panose="00000400000000000000" pitchFamily="2" charset="-78"/>
            </a:endParaRPr>
          </a:p>
        </p:txBody>
      </p:sp>
      <p:sp>
        <p:nvSpPr>
          <p:cNvPr id="108" name="Oval 107" descr="Third Tier Hierarchy Color Connectors">
            <a:extLst>
              <a:ext uri="{FF2B5EF4-FFF2-40B4-BE49-F238E27FC236}">
                <a16:creationId xmlns="" xmlns:a16="http://schemas.microsoft.com/office/drawing/2014/main" id="{3D4169F2-589F-4BCC-9E24-FF0760B9A064}"/>
              </a:ext>
            </a:extLst>
          </p:cNvPr>
          <p:cNvSpPr/>
          <p:nvPr/>
        </p:nvSpPr>
        <p:spPr>
          <a:xfrm>
            <a:off x="4261718" y="421881"/>
            <a:ext cx="82310" cy="823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endParaRPr lang="en-US">
              <a:solidFill>
                <a:srgbClr val="FFFFFF"/>
              </a:solidFill>
            </a:endParaRPr>
          </a:p>
        </p:txBody>
      </p:sp>
      <p:sp>
        <p:nvSpPr>
          <p:cNvPr id="119" name="Oval 118" descr="Third Tier Hierarchy Color Connectors">
            <a:extLst>
              <a:ext uri="{FF2B5EF4-FFF2-40B4-BE49-F238E27FC236}">
                <a16:creationId xmlns="" xmlns:a16="http://schemas.microsoft.com/office/drawing/2014/main" id="{8A0D58C4-E3D8-4575-8BF0-37F45BB95AE4}"/>
              </a:ext>
            </a:extLst>
          </p:cNvPr>
          <p:cNvSpPr/>
          <p:nvPr/>
        </p:nvSpPr>
        <p:spPr>
          <a:xfrm>
            <a:off x="8267048" y="599832"/>
            <a:ext cx="82310" cy="823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130" name="Connector: Elbow 129" descr="Connector Lines">
            <a:extLst>
              <a:ext uri="{FF2B5EF4-FFF2-40B4-BE49-F238E27FC236}">
                <a16:creationId xmlns="" xmlns:a16="http://schemas.microsoft.com/office/drawing/2014/main" id="{FE82DF5B-C60E-4257-B370-A4B302DC12A0}"/>
              </a:ext>
            </a:extLst>
          </p:cNvPr>
          <p:cNvCxnSpPr>
            <a:cxnSpLocks/>
            <a:stCxn id="49" idx="0"/>
          </p:cNvCxnSpPr>
          <p:nvPr/>
        </p:nvCxnSpPr>
        <p:spPr>
          <a:xfrm rot="5400000" flipH="1" flipV="1">
            <a:off x="6877457" y="134812"/>
            <a:ext cx="920549" cy="1891293"/>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 xmlns:a16="http://schemas.microsoft.com/office/drawing/2014/main" id="{C772BBE7-C6D8-4BF9-BA45-DC3C6BC93DE2}"/>
              </a:ext>
            </a:extLst>
          </p:cNvPr>
          <p:cNvSpPr/>
          <p:nvPr/>
        </p:nvSpPr>
        <p:spPr>
          <a:xfrm>
            <a:off x="7705871" y="5052321"/>
            <a:ext cx="4115080" cy="1236057"/>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fa-IR" sz="1400" dirty="0" smtClean="0">
                <a:solidFill>
                  <a:schemeClr val="tx1"/>
                </a:solidFill>
                <a:cs typeface="B Nazanin" panose="00000400000000000000" pitchFamily="2" charset="-78"/>
              </a:rPr>
              <a:t>برخی از حدود خاصی که باید در بین محارم رعایت شود عبارتند از:</a:t>
            </a:r>
            <a:endParaRPr lang="fa-IR" sz="1400" dirty="0">
              <a:solidFill>
                <a:schemeClr val="tx1"/>
              </a:solidFill>
              <a:cs typeface="B Nazanin" panose="00000400000000000000" pitchFamily="2" charset="-78"/>
            </a:endParaRPr>
          </a:p>
          <a:p>
            <a:pPr marL="403225" indent="-120650" algn="just" rtl="1">
              <a:buFont typeface="Arial" panose="020B0604020202020204" pitchFamily="34" charset="0"/>
              <a:buChar char="•"/>
            </a:pPr>
            <a:r>
              <a:rPr lang="fa-IR" sz="1400" dirty="0" smtClean="0">
                <a:solidFill>
                  <a:schemeClr val="tx1"/>
                </a:solidFill>
                <a:cs typeface="B Nazanin" panose="00000400000000000000" pitchFamily="2" charset="-78"/>
              </a:rPr>
              <a:t>اذن</a:t>
            </a:r>
          </a:p>
          <a:p>
            <a:pPr marL="403225" indent="-120650" algn="just" rtl="1">
              <a:buFont typeface="Arial" panose="020B0604020202020204" pitchFamily="34" charset="0"/>
              <a:buChar char="•"/>
            </a:pPr>
            <a:r>
              <a:rPr lang="fa-IR" sz="1400" dirty="0" smtClean="0">
                <a:solidFill>
                  <a:schemeClr val="tx1"/>
                </a:solidFill>
                <a:cs typeface="B Nazanin" panose="00000400000000000000" pitchFamily="2" charset="-78"/>
              </a:rPr>
              <a:t>سلام</a:t>
            </a:r>
          </a:p>
          <a:p>
            <a:pPr marL="403225" indent="-120650" algn="just" rtl="1">
              <a:buFont typeface="Arial" panose="020B0604020202020204" pitchFamily="34" charset="0"/>
              <a:buChar char="•"/>
            </a:pPr>
            <a:r>
              <a:rPr lang="fa-IR" sz="1400" dirty="0" smtClean="0">
                <a:solidFill>
                  <a:schemeClr val="tx1"/>
                </a:solidFill>
                <a:cs typeface="B Nazanin" panose="00000400000000000000" pitchFamily="2" charset="-78"/>
              </a:rPr>
              <a:t>دعا</a:t>
            </a:r>
          </a:p>
          <a:p>
            <a:pPr marL="403225" indent="-120650" algn="just" rtl="1">
              <a:buFont typeface="Arial" panose="020B0604020202020204" pitchFamily="34" charset="0"/>
              <a:buChar char="•"/>
            </a:pPr>
            <a:r>
              <a:rPr lang="fa-IR" sz="1400" dirty="0" smtClean="0">
                <a:solidFill>
                  <a:schemeClr val="tx1"/>
                </a:solidFill>
                <a:cs typeface="B Nazanin" panose="00000400000000000000" pitchFamily="2" charset="-78"/>
              </a:rPr>
              <a:t>قدرشناسی و قدردانی</a:t>
            </a:r>
          </a:p>
          <a:p>
            <a:pPr marL="403225" indent="-120650" algn="just" rtl="1">
              <a:buFont typeface="Arial" panose="020B0604020202020204" pitchFamily="34" charset="0"/>
              <a:buChar char="•"/>
            </a:pPr>
            <a:r>
              <a:rPr lang="fa-IR" sz="1400" dirty="0" smtClean="0">
                <a:solidFill>
                  <a:schemeClr val="tx1"/>
                </a:solidFill>
                <a:cs typeface="B Nazanin" panose="00000400000000000000" pitchFamily="2" charset="-78"/>
              </a:rPr>
              <a:t>عمل به وظایف و ادای حقوق</a:t>
            </a:r>
          </a:p>
          <a:p>
            <a:pPr marL="403225" indent="-120650" algn="just" rtl="1">
              <a:buFont typeface="Arial" panose="020B0604020202020204" pitchFamily="34" charset="0"/>
              <a:buChar char="•"/>
            </a:pPr>
            <a:r>
              <a:rPr lang="ar-SA" sz="1400" dirty="0">
                <a:solidFill>
                  <a:schemeClr val="tx1"/>
                </a:solidFill>
                <a:cs typeface="B Nazanin" panose="00000400000000000000" pitchFamily="2" charset="-78"/>
              </a:rPr>
              <a:t>پرهیز از القائات نادرست در مورد </a:t>
            </a:r>
            <a:r>
              <a:rPr lang="ar-SA" sz="1400" dirty="0" smtClean="0">
                <a:solidFill>
                  <a:schemeClr val="tx1"/>
                </a:solidFill>
                <a:cs typeface="B Nazanin" panose="00000400000000000000" pitchFamily="2" charset="-78"/>
              </a:rPr>
              <a:t>خانواده</a:t>
            </a:r>
            <a:endParaRPr lang="fa-IR" sz="1400" dirty="0" smtClean="0">
              <a:solidFill>
                <a:schemeClr val="tx1"/>
              </a:solidFill>
              <a:cs typeface="B Nazanin" panose="00000400000000000000" pitchFamily="2" charset="-78"/>
            </a:endParaRPr>
          </a:p>
          <a:p>
            <a:pPr marL="403225" indent="-120650" algn="just" rtl="1">
              <a:buFont typeface="Arial" panose="020B0604020202020204" pitchFamily="34" charset="0"/>
              <a:buChar char="•"/>
            </a:pPr>
            <a:r>
              <a:rPr lang="ar-SA" sz="1400" dirty="0">
                <a:solidFill>
                  <a:schemeClr val="tx1"/>
                </a:solidFill>
                <a:cs typeface="B Nazanin" panose="00000400000000000000" pitchFamily="2" charset="-78"/>
              </a:rPr>
              <a:t>پرهیز از هر گناه </a:t>
            </a:r>
            <a:endParaRPr lang="fa-IR" sz="1400" dirty="0" smtClean="0">
              <a:solidFill>
                <a:schemeClr val="tx1"/>
              </a:solidFill>
              <a:cs typeface="B Nazanin" panose="00000400000000000000" pitchFamily="2" charset="-78"/>
            </a:endParaRPr>
          </a:p>
          <a:p>
            <a:pPr marL="403225" indent="-120650" algn="just" rtl="1">
              <a:buFont typeface="Arial" panose="020B0604020202020204" pitchFamily="34" charset="0"/>
              <a:buChar char="•"/>
            </a:pPr>
            <a:r>
              <a:rPr lang="ar-SA" sz="1400" dirty="0">
                <a:solidFill>
                  <a:schemeClr val="tx1"/>
                </a:solidFill>
                <a:cs typeface="B Nazanin" panose="00000400000000000000" pitchFamily="2" charset="-78"/>
              </a:rPr>
              <a:t>پرهیز از استضعاف </a:t>
            </a:r>
            <a:endParaRPr lang="fa-IR" sz="1400" dirty="0" smtClean="0">
              <a:solidFill>
                <a:schemeClr val="tx1"/>
              </a:solidFill>
              <a:cs typeface="B Nazanin" panose="00000400000000000000" pitchFamily="2" charset="-78"/>
            </a:endParaRPr>
          </a:p>
        </p:txBody>
      </p:sp>
      <p:sp>
        <p:nvSpPr>
          <p:cNvPr id="134" name="Oval 133" descr="Third Tier Hierarchy Color Connectors">
            <a:extLst>
              <a:ext uri="{FF2B5EF4-FFF2-40B4-BE49-F238E27FC236}">
                <a16:creationId xmlns="" xmlns:a16="http://schemas.microsoft.com/office/drawing/2014/main" id="{716F090E-A9F1-4775-801C-A297BCFA7C8F}"/>
              </a:ext>
            </a:extLst>
          </p:cNvPr>
          <p:cNvSpPr/>
          <p:nvPr/>
        </p:nvSpPr>
        <p:spPr>
          <a:xfrm>
            <a:off x="9506735" y="4685667"/>
            <a:ext cx="82310" cy="823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135" name="Connector: Elbow 134" descr="Connector Lines">
            <a:extLst>
              <a:ext uri="{FF2B5EF4-FFF2-40B4-BE49-F238E27FC236}">
                <a16:creationId xmlns="" xmlns:a16="http://schemas.microsoft.com/office/drawing/2014/main" id="{6A5E1044-F23D-446F-BE87-4E46A9AA5A32}"/>
              </a:ext>
            </a:extLst>
          </p:cNvPr>
          <p:cNvCxnSpPr>
            <a:cxnSpLocks/>
            <a:stCxn id="56" idx="6"/>
            <a:endCxn id="134" idx="0"/>
          </p:cNvCxnSpPr>
          <p:nvPr/>
        </p:nvCxnSpPr>
        <p:spPr>
          <a:xfrm>
            <a:off x="7370938" y="4016579"/>
            <a:ext cx="2176952" cy="669088"/>
          </a:xfrm>
          <a:prstGeom prst="bentConnector2">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Oval 70" descr="Second Tier Hierarchy Color Small Circle">
            <a:extLst>
              <a:ext uri="{FF2B5EF4-FFF2-40B4-BE49-F238E27FC236}">
                <a16:creationId xmlns="" xmlns:a16="http://schemas.microsoft.com/office/drawing/2014/main" id="{4B1786F3-631A-4BEE-8323-68AB581BC49E}"/>
              </a:ext>
            </a:extLst>
          </p:cNvPr>
          <p:cNvSpPr/>
          <p:nvPr/>
        </p:nvSpPr>
        <p:spPr>
          <a:xfrm>
            <a:off x="5596224" y="2120475"/>
            <a:ext cx="213490" cy="2134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endParaRPr lang="en-US">
              <a:solidFill>
                <a:srgbClr val="FFFFFF"/>
              </a:solidFill>
            </a:endParaRPr>
          </a:p>
        </p:txBody>
      </p:sp>
      <p:sp>
        <p:nvSpPr>
          <p:cNvPr id="73" name="Oval 72" descr="Second Tier Hierarchy Color Small Circle">
            <a:extLst>
              <a:ext uri="{FF2B5EF4-FFF2-40B4-BE49-F238E27FC236}">
                <a16:creationId xmlns="" xmlns:a16="http://schemas.microsoft.com/office/drawing/2014/main" id="{D13F3AC2-C134-452A-A575-2AEDD5FDD44A}"/>
              </a:ext>
            </a:extLst>
          </p:cNvPr>
          <p:cNvSpPr/>
          <p:nvPr/>
        </p:nvSpPr>
        <p:spPr>
          <a:xfrm>
            <a:off x="6292186" y="2114867"/>
            <a:ext cx="213490" cy="2134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4" name="Oval 73" descr="Second Tier Hierarchy Color Small Circle">
            <a:extLst>
              <a:ext uri="{FF2B5EF4-FFF2-40B4-BE49-F238E27FC236}">
                <a16:creationId xmlns="" xmlns:a16="http://schemas.microsoft.com/office/drawing/2014/main" id="{F74C5EF9-9647-43F7-B54F-97E136BDC2F4}"/>
              </a:ext>
            </a:extLst>
          </p:cNvPr>
          <p:cNvSpPr/>
          <p:nvPr/>
        </p:nvSpPr>
        <p:spPr>
          <a:xfrm>
            <a:off x="6686346" y="3651282"/>
            <a:ext cx="213490" cy="2134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5" name="Oval 74" descr="Second Tier Hierarchy Color Small Circle">
            <a:extLst>
              <a:ext uri="{FF2B5EF4-FFF2-40B4-BE49-F238E27FC236}">
                <a16:creationId xmlns="" xmlns:a16="http://schemas.microsoft.com/office/drawing/2014/main" id="{B6143EC5-1312-45C8-8A63-08B7FD81AEEC}"/>
              </a:ext>
            </a:extLst>
          </p:cNvPr>
          <p:cNvSpPr/>
          <p:nvPr/>
        </p:nvSpPr>
        <p:spPr>
          <a:xfrm>
            <a:off x="6890784" y="2749075"/>
            <a:ext cx="213490" cy="2134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2" name="Oval 71" descr="Second Tier Hierarchy Color Small Circle">
            <a:extLst>
              <a:ext uri="{FF2B5EF4-FFF2-40B4-BE49-F238E27FC236}">
                <a16:creationId xmlns="" xmlns:a16="http://schemas.microsoft.com/office/drawing/2014/main" id="{E95005B3-E7A9-43A7-9097-E5C0B12D0AF3}"/>
              </a:ext>
            </a:extLst>
          </p:cNvPr>
          <p:cNvSpPr/>
          <p:nvPr/>
        </p:nvSpPr>
        <p:spPr>
          <a:xfrm>
            <a:off x="6010824" y="3984725"/>
            <a:ext cx="213490" cy="2134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117" y="2272966"/>
            <a:ext cx="1700078" cy="1719463"/>
          </a:xfrm>
          <a:prstGeom prst="ellipse">
            <a:avLst/>
          </a:prstGeom>
        </p:spPr>
      </p:pic>
      <p:sp>
        <p:nvSpPr>
          <p:cNvPr id="49" name="Oval 48" descr="Second Tier Hierarchy Color Small Circle">
            <a:extLst>
              <a:ext uri="{FF2B5EF4-FFF2-40B4-BE49-F238E27FC236}">
                <a16:creationId xmlns="" xmlns:a16="http://schemas.microsoft.com/office/drawing/2014/main" id="{D13F3AC2-C134-452A-A575-2AEDD5FDD44A}"/>
              </a:ext>
            </a:extLst>
          </p:cNvPr>
          <p:cNvSpPr/>
          <p:nvPr/>
        </p:nvSpPr>
        <p:spPr>
          <a:xfrm>
            <a:off x="6099577" y="1540732"/>
            <a:ext cx="585015" cy="574132"/>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51" name="Oval 50" descr="Second Tier Hierarchy Color Small Circle">
            <a:extLst>
              <a:ext uri="{FF2B5EF4-FFF2-40B4-BE49-F238E27FC236}">
                <a16:creationId xmlns="" xmlns:a16="http://schemas.microsoft.com/office/drawing/2014/main" id="{D13F3AC2-C134-452A-A575-2AEDD5FDD44A}"/>
              </a:ext>
            </a:extLst>
          </p:cNvPr>
          <p:cNvSpPr/>
          <p:nvPr/>
        </p:nvSpPr>
        <p:spPr>
          <a:xfrm>
            <a:off x="7093725" y="2568754"/>
            <a:ext cx="585015" cy="574132"/>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52" name="Connector: Elbow 129" descr="Connector Lines">
            <a:extLst>
              <a:ext uri="{FF2B5EF4-FFF2-40B4-BE49-F238E27FC236}">
                <a16:creationId xmlns="" xmlns:a16="http://schemas.microsoft.com/office/drawing/2014/main" id="{FE82DF5B-C60E-4257-B370-A4B302DC12A0}"/>
              </a:ext>
            </a:extLst>
          </p:cNvPr>
          <p:cNvCxnSpPr>
            <a:cxnSpLocks/>
          </p:cNvCxnSpPr>
          <p:nvPr/>
        </p:nvCxnSpPr>
        <p:spPr>
          <a:xfrm flipV="1">
            <a:off x="7583224" y="2620413"/>
            <a:ext cx="2293850" cy="470018"/>
          </a:xfrm>
          <a:prstGeom prst="bentConnector3">
            <a:avLst>
              <a:gd name="adj1" fmla="val 50000"/>
            </a:avLst>
          </a:prstGeom>
          <a:ln/>
        </p:spPr>
        <p:style>
          <a:lnRef idx="2">
            <a:schemeClr val="accent1"/>
          </a:lnRef>
          <a:fillRef idx="0">
            <a:schemeClr val="accent1"/>
          </a:fillRef>
          <a:effectRef idx="1">
            <a:schemeClr val="accent1"/>
          </a:effectRef>
          <a:fontRef idx="minor">
            <a:schemeClr val="tx1"/>
          </a:fontRef>
        </p:style>
      </p:cxnSp>
      <p:sp>
        <p:nvSpPr>
          <p:cNvPr id="53" name="Oval 52" descr="Third Tier Hierarchy Color Connectors">
            <a:extLst>
              <a:ext uri="{FF2B5EF4-FFF2-40B4-BE49-F238E27FC236}">
                <a16:creationId xmlns="" xmlns:a16="http://schemas.microsoft.com/office/drawing/2014/main" id="{8A0D58C4-E3D8-4575-8BF0-37F45BB95AE4}"/>
              </a:ext>
            </a:extLst>
          </p:cNvPr>
          <p:cNvSpPr/>
          <p:nvPr/>
        </p:nvSpPr>
        <p:spPr>
          <a:xfrm>
            <a:off x="9848724" y="2577884"/>
            <a:ext cx="82310" cy="823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5" name="Rectangle 4"/>
          <p:cNvSpPr/>
          <p:nvPr/>
        </p:nvSpPr>
        <p:spPr>
          <a:xfrm>
            <a:off x="9566040" y="2577884"/>
            <a:ext cx="2138033" cy="1569660"/>
          </a:xfrm>
          <a:prstGeom prst="rect">
            <a:avLst/>
          </a:prstGeom>
        </p:spPr>
        <p:txBody>
          <a:bodyPr wrap="square">
            <a:spAutoFit/>
          </a:bodyPr>
          <a:lstStyle/>
          <a:p>
            <a:pPr algn="just" rtl="1"/>
            <a:r>
              <a:rPr lang="ar-SA" sz="1600" dirty="0">
                <a:cs typeface="B Nazanin" panose="00000400000000000000" pitchFamily="2" charset="-78"/>
              </a:rPr>
              <a:t>پذیرش ولایت الهی -چه برای زن و چه مرد- عامل حفظ حصن و رعایت حرمت حرم خواهد بود. زیرا انسان را از وجه دنیوی و شهوانی خود، به سمت الهی و معنوی‌اش سوق می‌دهد</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6" name="Oval 55" descr="Second Tier Hierarchy Color Small Circle">
            <a:extLst>
              <a:ext uri="{FF2B5EF4-FFF2-40B4-BE49-F238E27FC236}">
                <a16:creationId xmlns="" xmlns:a16="http://schemas.microsoft.com/office/drawing/2014/main" id="{D13F3AC2-C134-452A-A575-2AEDD5FDD44A}"/>
              </a:ext>
            </a:extLst>
          </p:cNvPr>
          <p:cNvSpPr/>
          <p:nvPr/>
        </p:nvSpPr>
        <p:spPr>
          <a:xfrm>
            <a:off x="6785923" y="3729513"/>
            <a:ext cx="585015" cy="574132"/>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60" name="Oval 59" descr="Third Tier Hierarchy Color Connectors">
            <a:extLst>
              <a:ext uri="{FF2B5EF4-FFF2-40B4-BE49-F238E27FC236}">
                <a16:creationId xmlns="" xmlns:a16="http://schemas.microsoft.com/office/drawing/2014/main" id="{8547C6B6-4C5C-4A9B-97B5-B9DAA62B6507}"/>
              </a:ext>
            </a:extLst>
          </p:cNvPr>
          <p:cNvSpPr/>
          <p:nvPr/>
        </p:nvSpPr>
        <p:spPr>
          <a:xfrm>
            <a:off x="5168247" y="6047509"/>
            <a:ext cx="82310" cy="82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127" name="Connector: Elbow 126" descr="Connector Lines">
            <a:extLst>
              <a:ext uri="{FF2B5EF4-FFF2-40B4-BE49-F238E27FC236}">
                <a16:creationId xmlns="" xmlns:a16="http://schemas.microsoft.com/office/drawing/2014/main" id="{5DE74E47-57A7-4EFA-83E1-B978BCE6B9A1}"/>
              </a:ext>
            </a:extLst>
          </p:cNvPr>
          <p:cNvCxnSpPr>
            <a:cxnSpLocks/>
          </p:cNvCxnSpPr>
          <p:nvPr/>
        </p:nvCxnSpPr>
        <p:spPr>
          <a:xfrm rot="5400000">
            <a:off x="5079666" y="4864969"/>
            <a:ext cx="1293032" cy="1079388"/>
          </a:xfrm>
          <a:prstGeom prst="bentConnector3">
            <a:avLst>
              <a:gd name="adj1" fmla="val 6352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Oval 56" descr="Second Tier Hierarchy Color Small Circle">
            <a:extLst>
              <a:ext uri="{FF2B5EF4-FFF2-40B4-BE49-F238E27FC236}">
                <a16:creationId xmlns="" xmlns:a16="http://schemas.microsoft.com/office/drawing/2014/main" id="{D13F3AC2-C134-452A-A575-2AEDD5FDD44A}"/>
              </a:ext>
            </a:extLst>
          </p:cNvPr>
          <p:cNvSpPr/>
          <p:nvPr/>
        </p:nvSpPr>
        <p:spPr>
          <a:xfrm>
            <a:off x="5866324" y="4187232"/>
            <a:ext cx="585015" cy="574132"/>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srgbClr val="FFFFFF"/>
              </a:solidFill>
            </a:endParaRPr>
          </a:p>
        </p:txBody>
      </p:sp>
      <p:sp>
        <p:nvSpPr>
          <p:cNvPr id="63" name="Oval 62" descr="Second Tier Hierarchy Color Large Circle">
            <a:extLst>
              <a:ext uri="{FF2B5EF4-FFF2-40B4-BE49-F238E27FC236}">
                <a16:creationId xmlns="" xmlns:a16="http://schemas.microsoft.com/office/drawing/2014/main" id="{A4F69744-BE77-4CA9-862A-54E574EE8336}"/>
              </a:ext>
            </a:extLst>
          </p:cNvPr>
          <p:cNvSpPr/>
          <p:nvPr/>
        </p:nvSpPr>
        <p:spPr>
          <a:xfrm>
            <a:off x="3161234" y="1781019"/>
            <a:ext cx="1980000" cy="1980000"/>
          </a:xfrm>
          <a:prstGeom prst="ellipse">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83" name="Oval 82" descr="Second Tier Hierarchy Color Small Circle">
            <a:extLst>
              <a:ext uri="{FF2B5EF4-FFF2-40B4-BE49-F238E27FC236}">
                <a16:creationId xmlns="" xmlns:a16="http://schemas.microsoft.com/office/drawing/2014/main" id="{D13F3AC2-C134-452A-A575-2AEDD5FDD44A}"/>
              </a:ext>
            </a:extLst>
          </p:cNvPr>
          <p:cNvSpPr/>
          <p:nvPr/>
        </p:nvSpPr>
        <p:spPr>
          <a:xfrm>
            <a:off x="5216789" y="1586358"/>
            <a:ext cx="585015" cy="574132"/>
          </a:xfrm>
          <a:prstGeom prst="ellipse">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84" name="Oval 83" descr="Second Tier Hierarchy Color Small Circle">
            <a:extLst>
              <a:ext uri="{FF2B5EF4-FFF2-40B4-BE49-F238E27FC236}">
                <a16:creationId xmlns="" xmlns:a16="http://schemas.microsoft.com/office/drawing/2014/main" id="{E95005B3-E7A9-43A7-9097-E5C0B12D0AF3}"/>
              </a:ext>
            </a:extLst>
          </p:cNvPr>
          <p:cNvSpPr/>
          <p:nvPr/>
        </p:nvSpPr>
        <p:spPr>
          <a:xfrm>
            <a:off x="5168514" y="3533092"/>
            <a:ext cx="213490" cy="2134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85" name="Oval 84" descr="Second Tier Hierarchy Color Small Circle">
            <a:extLst>
              <a:ext uri="{FF2B5EF4-FFF2-40B4-BE49-F238E27FC236}">
                <a16:creationId xmlns="" xmlns:a16="http://schemas.microsoft.com/office/drawing/2014/main" id="{D13F3AC2-C134-452A-A575-2AEDD5FDD44A}"/>
              </a:ext>
            </a:extLst>
          </p:cNvPr>
          <p:cNvSpPr/>
          <p:nvPr/>
        </p:nvSpPr>
        <p:spPr>
          <a:xfrm>
            <a:off x="4687773" y="3614427"/>
            <a:ext cx="585015" cy="574132"/>
          </a:xfrm>
          <a:prstGeom prst="ellipse">
            <a:avLst/>
          </a:prstGeom>
          <a:solidFill>
            <a:schemeClr val="accent2">
              <a:lumMod val="40000"/>
              <a:lumOff val="60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srgbClr val="FFFFFF"/>
              </a:solidFill>
            </a:endParaRPr>
          </a:p>
        </p:txBody>
      </p:sp>
      <p:cxnSp>
        <p:nvCxnSpPr>
          <p:cNvPr id="86" name="Connector: Elbow 134" descr="Connector Lines">
            <a:extLst>
              <a:ext uri="{FF2B5EF4-FFF2-40B4-BE49-F238E27FC236}">
                <a16:creationId xmlns="" xmlns:a16="http://schemas.microsoft.com/office/drawing/2014/main" id="{6A5E1044-F23D-446F-BE87-4E46A9AA5A32}"/>
              </a:ext>
            </a:extLst>
          </p:cNvPr>
          <p:cNvCxnSpPr>
            <a:cxnSpLocks/>
            <a:stCxn id="85" idx="2"/>
          </p:cNvCxnSpPr>
          <p:nvPr/>
        </p:nvCxnSpPr>
        <p:spPr>
          <a:xfrm rot="10800000" flipV="1">
            <a:off x="1936319" y="3901492"/>
            <a:ext cx="2751455" cy="1383841"/>
          </a:xfrm>
          <a:prstGeom prst="bentConnector3">
            <a:avLst>
              <a:gd name="adj1" fmla="val 50000"/>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 xmlns:a16="http://schemas.microsoft.com/office/drawing/2014/main" id="{758C1A8A-DB3C-4362-B041-C35C08C0195F}"/>
              </a:ext>
            </a:extLst>
          </p:cNvPr>
          <p:cNvSpPr/>
          <p:nvPr/>
        </p:nvSpPr>
        <p:spPr>
          <a:xfrm>
            <a:off x="3636723" y="3981805"/>
            <a:ext cx="1031142" cy="62847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just" rtl="1"/>
            <a:r>
              <a:rPr lang="ar-SA" sz="1600" b="1" dirty="0">
                <a:solidFill>
                  <a:schemeClr val="tx1"/>
                </a:solidFill>
                <a:cs typeface="0 Zar Bold" panose="00000700000000000000" pitchFamily="2" charset="-78"/>
              </a:rPr>
              <a:t>لزوم توجه به والدین در بیت توحیدی</a:t>
            </a:r>
            <a:endParaRPr lang="en-US" sz="1600" b="1" dirty="0">
              <a:solidFill>
                <a:schemeClr val="tx1"/>
              </a:solidFill>
              <a:cs typeface="0 Zar Bold" panose="00000700000000000000" pitchFamily="2" charset="-78"/>
            </a:endParaRPr>
          </a:p>
        </p:txBody>
      </p:sp>
      <p:sp>
        <p:nvSpPr>
          <p:cNvPr id="41" name="Rectangle 40"/>
          <p:cNvSpPr/>
          <p:nvPr/>
        </p:nvSpPr>
        <p:spPr>
          <a:xfrm>
            <a:off x="667498" y="4413561"/>
            <a:ext cx="2593376" cy="830997"/>
          </a:xfrm>
          <a:prstGeom prst="rect">
            <a:avLst/>
          </a:prstGeom>
        </p:spPr>
        <p:txBody>
          <a:bodyPr wrap="square">
            <a:spAutoFit/>
          </a:bodyPr>
          <a:lstStyle/>
          <a:p>
            <a:pPr marR="0" lvl="0" algn="just" rtl="1">
              <a:spcBef>
                <a:spcPts val="0"/>
              </a:spcBef>
              <a:spcAft>
                <a:spcPts val="0"/>
              </a:spcAft>
            </a:pPr>
            <a:r>
              <a:rPr lang="ar-SA" sz="1600" dirty="0">
                <a:cs typeface="B Nazanin" panose="00000400000000000000" pitchFamily="2" charset="-78"/>
              </a:rPr>
              <a:t>احسان به والدین و شکر نسبت به آنها به عنوان مهم</a:t>
            </a:r>
            <a:r>
              <a:rPr lang="en-US" sz="1600" dirty="0">
                <a:cs typeface="B Nazanin" panose="00000400000000000000" pitchFamily="2" charset="-78"/>
              </a:rPr>
              <a:t>​</a:t>
            </a:r>
            <a:r>
              <a:rPr lang="ar-SA" sz="1600" dirty="0">
                <a:cs typeface="B Nazanin" panose="00000400000000000000" pitchFamily="2" charset="-78"/>
              </a:rPr>
              <a:t>ترین تکلیف فرزندی برای انسان، در قرآن تأکید شده است</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91" name="Oval 90" descr="Third Tier Hierarchy Color Connectors">
            <a:extLst>
              <a:ext uri="{FF2B5EF4-FFF2-40B4-BE49-F238E27FC236}">
                <a16:creationId xmlns="" xmlns:a16="http://schemas.microsoft.com/office/drawing/2014/main" id="{716F090E-A9F1-4775-801C-A297BCFA7C8F}"/>
              </a:ext>
            </a:extLst>
          </p:cNvPr>
          <p:cNvSpPr/>
          <p:nvPr/>
        </p:nvSpPr>
        <p:spPr>
          <a:xfrm>
            <a:off x="1859830" y="5241477"/>
            <a:ext cx="82310" cy="82310"/>
          </a:xfrm>
          <a:prstGeom prst="ellipse">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u="sng" dirty="0">
              <a:solidFill>
                <a:srgbClr val="FFFFFF"/>
              </a:solidFill>
            </a:endParaRPr>
          </a:p>
        </p:txBody>
      </p:sp>
      <p:sp>
        <p:nvSpPr>
          <p:cNvPr id="45" name="Rectangle 44"/>
          <p:cNvSpPr/>
          <p:nvPr/>
        </p:nvSpPr>
        <p:spPr>
          <a:xfrm>
            <a:off x="3193105" y="2336817"/>
            <a:ext cx="1282077" cy="830997"/>
          </a:xfrm>
          <a:prstGeom prst="rect">
            <a:avLst/>
          </a:prstGeom>
        </p:spPr>
        <p:txBody>
          <a:bodyPr wrap="square">
            <a:spAutoFit/>
          </a:bodyPr>
          <a:lstStyle/>
          <a:p>
            <a:pPr algn="just" rtl="1"/>
            <a:r>
              <a:rPr lang="ar-SA" sz="1600" b="1" dirty="0">
                <a:cs typeface="0 Zar Bold" panose="00000700000000000000" pitchFamily="2" charset="-78"/>
              </a:rPr>
              <a:t>لزوم توجه به فرزندان در بیت توحیدی</a:t>
            </a:r>
            <a:endParaRPr lang="en-US" sz="1600" b="1" dirty="0">
              <a:cs typeface="0 Zar Bold" panose="00000700000000000000" pitchFamily="2" charset="-78"/>
            </a:endParaRPr>
          </a:p>
        </p:txBody>
      </p:sp>
      <p:sp>
        <p:nvSpPr>
          <p:cNvPr id="95" name="Oval 94" descr="Second Tier Hierarchy Color Small Circle">
            <a:extLst>
              <a:ext uri="{FF2B5EF4-FFF2-40B4-BE49-F238E27FC236}">
                <a16:creationId xmlns="" xmlns:a16="http://schemas.microsoft.com/office/drawing/2014/main" id="{4B1786F3-631A-4BEE-8323-68AB581BC49E}"/>
              </a:ext>
            </a:extLst>
          </p:cNvPr>
          <p:cNvSpPr/>
          <p:nvPr/>
        </p:nvSpPr>
        <p:spPr>
          <a:xfrm>
            <a:off x="5035803" y="2798252"/>
            <a:ext cx="213490" cy="21349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endParaRPr lang="en-US">
              <a:solidFill>
                <a:srgbClr val="FFFFFF"/>
              </a:solidFill>
            </a:endParaRPr>
          </a:p>
        </p:txBody>
      </p:sp>
      <p:sp>
        <p:nvSpPr>
          <p:cNvPr id="96" name="Oval 95" descr="Second Tier Hierarchy Color Small Circle">
            <a:extLst>
              <a:ext uri="{FF2B5EF4-FFF2-40B4-BE49-F238E27FC236}">
                <a16:creationId xmlns="" xmlns:a16="http://schemas.microsoft.com/office/drawing/2014/main" id="{D13F3AC2-C134-452A-A575-2AEDD5FDD44A}"/>
              </a:ext>
            </a:extLst>
          </p:cNvPr>
          <p:cNvSpPr/>
          <p:nvPr/>
        </p:nvSpPr>
        <p:spPr>
          <a:xfrm>
            <a:off x="4520789" y="2370713"/>
            <a:ext cx="585015" cy="574132"/>
          </a:xfrm>
          <a:prstGeom prst="ellipse">
            <a:avLst/>
          </a:prstGeom>
          <a:solidFill>
            <a:srgbClr val="F5FEA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cxnSp>
        <p:nvCxnSpPr>
          <p:cNvPr id="97" name="Connector: Elbow 134" descr="Connector Lines">
            <a:extLst>
              <a:ext uri="{FF2B5EF4-FFF2-40B4-BE49-F238E27FC236}">
                <a16:creationId xmlns="" xmlns:a16="http://schemas.microsoft.com/office/drawing/2014/main" id="{6A5E1044-F23D-446F-BE87-4E46A9AA5A32}"/>
              </a:ext>
            </a:extLst>
          </p:cNvPr>
          <p:cNvCxnSpPr>
            <a:cxnSpLocks/>
          </p:cNvCxnSpPr>
          <p:nvPr/>
        </p:nvCxnSpPr>
        <p:spPr>
          <a:xfrm rot="10800000" flipV="1">
            <a:off x="1571643" y="2354897"/>
            <a:ext cx="3123171" cy="1531912"/>
          </a:xfrm>
          <a:prstGeom prst="bentConnector3">
            <a:avLst>
              <a:gd name="adj1" fmla="val 50000"/>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00" name="Oval 99" descr="Third Tier Hierarchy Color Connectors">
            <a:extLst>
              <a:ext uri="{FF2B5EF4-FFF2-40B4-BE49-F238E27FC236}">
                <a16:creationId xmlns="" xmlns:a16="http://schemas.microsoft.com/office/drawing/2014/main" id="{716F090E-A9F1-4775-801C-A297BCFA7C8F}"/>
              </a:ext>
            </a:extLst>
          </p:cNvPr>
          <p:cNvSpPr/>
          <p:nvPr/>
        </p:nvSpPr>
        <p:spPr>
          <a:xfrm>
            <a:off x="1501244" y="3847469"/>
            <a:ext cx="82310" cy="823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u="sng" dirty="0">
              <a:solidFill>
                <a:srgbClr val="FFFFFF"/>
              </a:solidFill>
            </a:endParaRPr>
          </a:p>
        </p:txBody>
      </p:sp>
      <p:sp>
        <p:nvSpPr>
          <p:cNvPr id="54" name="Rectangle 53"/>
          <p:cNvSpPr/>
          <p:nvPr/>
        </p:nvSpPr>
        <p:spPr>
          <a:xfrm>
            <a:off x="390385" y="2090264"/>
            <a:ext cx="2733072" cy="1815882"/>
          </a:xfrm>
          <a:prstGeom prst="rect">
            <a:avLst/>
          </a:prstGeom>
        </p:spPr>
        <p:txBody>
          <a:bodyPr wrap="square">
            <a:spAutoFit/>
          </a:bodyPr>
          <a:lstStyle/>
          <a:p>
            <a:pPr lvl="0" algn="just" rtl="1"/>
            <a:r>
              <a:rPr lang="fa-IR" sz="1600" dirty="0">
                <a:cs typeface="B Nazanin" panose="00000400000000000000" pitchFamily="2" charset="-78"/>
              </a:rPr>
              <a:t>والدین در صورتی می‌توانند توفیق تربیت فرزند خود را داشته باشند که خود به آنچه می‌گویند و از فرزند می‌خواهند پایبند باشند. در این صورت آنها با ورود هر فرزند به خانواده لازم است باورها و رفتارهای نیک را در خود تقویت و بازسازی کنند.</a:t>
            </a:r>
            <a:endParaRPr lang="en-US" sz="1600" dirty="0">
              <a:cs typeface="B Nazanin" panose="00000400000000000000" pitchFamily="2" charset="-78"/>
            </a:endParaRPr>
          </a:p>
        </p:txBody>
      </p:sp>
      <p:cxnSp>
        <p:nvCxnSpPr>
          <p:cNvPr id="76" name="Connector: Elbow 129" descr="Connector Lines">
            <a:extLst>
              <a:ext uri="{FF2B5EF4-FFF2-40B4-BE49-F238E27FC236}">
                <a16:creationId xmlns="" xmlns:a16="http://schemas.microsoft.com/office/drawing/2014/main" id="{FE82DF5B-C60E-4257-B370-A4B302DC12A0}"/>
              </a:ext>
            </a:extLst>
          </p:cNvPr>
          <p:cNvCxnSpPr>
            <a:cxnSpLocks/>
          </p:cNvCxnSpPr>
          <p:nvPr/>
        </p:nvCxnSpPr>
        <p:spPr>
          <a:xfrm rot="16200000" flipV="1">
            <a:off x="4406814" y="376156"/>
            <a:ext cx="1158980" cy="1284941"/>
          </a:xfrm>
          <a:prstGeom prst="bentConnector2">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54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xmlns="" id="{038B81FA-4591-4538-9775-7EEE32A9C2C3}"/>
              </a:ext>
            </a:extLst>
          </p:cNvPr>
          <p:cNvSpPr/>
          <p:nvPr/>
        </p:nvSpPr>
        <p:spPr>
          <a:xfrm>
            <a:off x="711201" y="896684"/>
            <a:ext cx="1802782" cy="655928"/>
          </a:xfrm>
          <a:prstGeom prst="roundRect">
            <a:avLst>
              <a:gd name="adj" fmla="val 8785"/>
            </a:avLst>
          </a:prstGeom>
          <a:solidFill>
            <a:schemeClr val="accent3"/>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bg1">
                    <a:lumMod val="95000"/>
                  </a:schemeClr>
                </a:solidFill>
                <a:cs typeface="0 Zar Bold" panose="00000700000000000000" pitchFamily="2" charset="-78"/>
              </a:rPr>
              <a:t>سند خانواده</a:t>
            </a:r>
            <a:endParaRPr lang="en-GB" b="1" dirty="0">
              <a:solidFill>
                <a:schemeClr val="bg1">
                  <a:lumMod val="95000"/>
                </a:schemeClr>
              </a:solidFill>
              <a:cs typeface="0 Zar Bold" panose="00000700000000000000" pitchFamily="2" charset="-78"/>
            </a:endParaRPr>
          </a:p>
        </p:txBody>
      </p:sp>
      <p:sp>
        <p:nvSpPr>
          <p:cNvPr id="22" name="Title 21">
            <a:extLst>
              <a:ext uri="{FF2B5EF4-FFF2-40B4-BE49-F238E27FC236}">
                <a16:creationId xmlns:a16="http://schemas.microsoft.com/office/drawing/2014/main" xmlns="" id="{F635AA92-1D29-4831-89E4-1B49C265FA6C}"/>
              </a:ext>
            </a:extLst>
          </p:cNvPr>
          <p:cNvSpPr>
            <a:spLocks noGrp="1"/>
          </p:cNvSpPr>
          <p:nvPr>
            <p:ph type="title"/>
          </p:nvPr>
        </p:nvSpPr>
        <p:spPr/>
        <p:txBody>
          <a:bodyPr/>
          <a:lstStyle/>
          <a:p>
            <a:pPr algn="r"/>
            <a:r>
              <a:rPr lang="fa-IR" sz="6000" dirty="0" smtClean="0">
                <a:cs typeface="0 Zar Bold" panose="00000700000000000000" pitchFamily="2" charset="-78"/>
              </a:rPr>
              <a:t>بیوت توحیدی</a:t>
            </a:r>
            <a:endParaRPr lang="en-GB" sz="6000" dirty="0">
              <a:cs typeface="0 Zar Bold" panose="00000700000000000000" pitchFamily="2" charset="-78"/>
            </a:endParaRPr>
          </a:p>
        </p:txBody>
      </p:sp>
      <p:sp>
        <p:nvSpPr>
          <p:cNvPr id="26" name="Text Placeholder 25">
            <a:extLst>
              <a:ext uri="{FF2B5EF4-FFF2-40B4-BE49-F238E27FC236}">
                <a16:creationId xmlns:a16="http://schemas.microsoft.com/office/drawing/2014/main" xmlns="" id="{15AFB5E9-384C-4F94-802F-F7BDC044F196}"/>
              </a:ext>
            </a:extLst>
          </p:cNvPr>
          <p:cNvSpPr>
            <a:spLocks noGrp="1"/>
          </p:cNvSpPr>
          <p:nvPr>
            <p:ph type="body" idx="1"/>
          </p:nvPr>
        </p:nvSpPr>
        <p:spPr/>
        <p:txBody>
          <a:bodyPr/>
          <a:lstStyle/>
          <a:p>
            <a:pPr algn="r"/>
            <a:r>
              <a:rPr lang="fa-IR" sz="1800" b="1" dirty="0" smtClean="0">
                <a:cs typeface="B Nazanin" panose="00000400000000000000" pitchFamily="2" charset="-78"/>
              </a:rPr>
              <a:t>فصل ششم</a:t>
            </a:r>
            <a:endParaRPr lang="en-GB" sz="1800" b="1" dirty="0">
              <a:cs typeface="B Nazanin" panose="00000400000000000000" pitchFamily="2" charset="-78"/>
            </a:endParaRPr>
          </a:p>
        </p:txBody>
      </p:sp>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5160" r="5160"/>
          <a:stretch>
            <a:fillRect/>
          </a:stretch>
        </p:blipFill>
        <p:spPr/>
      </p:pic>
      <p:sp>
        <p:nvSpPr>
          <p:cNvPr id="3" name="Rectangle 2"/>
          <p:cNvSpPr/>
          <p:nvPr/>
        </p:nvSpPr>
        <p:spPr>
          <a:xfrm>
            <a:off x="44875" y="2362251"/>
            <a:ext cx="6511924" cy="729430"/>
          </a:xfrm>
          <a:prstGeom prst="rect">
            <a:avLst/>
          </a:prstGeom>
        </p:spPr>
        <p:txBody>
          <a:bodyPr wrap="square">
            <a:spAutoFit/>
          </a:bodyPr>
          <a:lstStyle/>
          <a:p>
            <a:pPr marR="0" lvl="0" algn="just" rtl="1">
              <a:lnSpc>
                <a:spcPct val="115000"/>
              </a:lnSpc>
              <a:spcBef>
                <a:spcPts val="0"/>
              </a:spcBef>
              <a:spcAft>
                <a:spcPts val="0"/>
              </a:spcAft>
            </a:pPr>
            <a:r>
              <a:rPr lang="ar-SA" b="1" dirty="0">
                <a:latin typeface="Times New Roman" panose="02020603050405020304" pitchFamily="18" charset="0"/>
                <a:ea typeface="Times New Roman" panose="02020603050405020304" pitchFamily="18" charset="0"/>
                <a:cs typeface="B Nazanin" panose="00000400000000000000" pitchFamily="2" charset="-78"/>
              </a:rPr>
              <a:t>محور احکام و قواعد مربوط به روابط خانوادگی  و خویشاوندی است که با عنوان بیوت توحیدی بررسی شده است.</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064491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8" name="Oval 57"/>
          <p:cNvSpPr/>
          <p:nvPr/>
        </p:nvSpPr>
        <p:spPr>
          <a:xfrm flipV="1">
            <a:off x="1737368" y="5750363"/>
            <a:ext cx="8956676" cy="773088"/>
          </a:xfrm>
          <a:prstGeom prst="ellipse">
            <a:avLst/>
          </a:prstGeom>
          <a:gradFill flip="none" rotWithShape="1">
            <a:gsLst>
              <a:gs pos="0">
                <a:schemeClr val="accent2"/>
              </a:gs>
              <a:gs pos="100000">
                <a:schemeClr val="accent2"/>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400">
              <a:defRPr/>
            </a:pPr>
            <a:endParaRPr lang="en-US" sz="1800" kern="0" dirty="0">
              <a:solidFill>
                <a:sysClr val="window" lastClr="FFFFFF"/>
              </a:solidFill>
            </a:endParaRPr>
          </a:p>
        </p:txBody>
      </p:sp>
      <p:sp>
        <p:nvSpPr>
          <p:cNvPr id="2" name="Title 1"/>
          <p:cNvSpPr>
            <a:spLocks noGrp="1"/>
          </p:cNvSpPr>
          <p:nvPr>
            <p:ph type="title"/>
          </p:nvPr>
        </p:nvSpPr>
        <p:spPr/>
        <p:txBody>
          <a:bodyPr/>
          <a:lstStyle/>
          <a:p>
            <a:pPr algn="r"/>
            <a:r>
              <a:rPr lang="fa-IR" dirty="0" smtClean="0">
                <a:solidFill>
                  <a:schemeClr val="bg1"/>
                </a:solidFill>
                <a:cs typeface="0 Zar Bold" panose="00000700000000000000" pitchFamily="2" charset="-78"/>
              </a:rPr>
              <a:t>بیوت توحیدی</a:t>
            </a:r>
            <a:endParaRPr lang="en-US" dirty="0">
              <a:solidFill>
                <a:schemeClr val="bg1"/>
              </a:solidFill>
              <a:cs typeface="0 Zar Bold" panose="00000700000000000000" pitchFamily="2" charset="-78"/>
            </a:endParaRPr>
          </a:p>
        </p:txBody>
      </p:sp>
      <p:grpSp>
        <p:nvGrpSpPr>
          <p:cNvPr id="52" name="Group 51"/>
          <p:cNvGrpSpPr/>
          <p:nvPr/>
        </p:nvGrpSpPr>
        <p:grpSpPr>
          <a:xfrm>
            <a:off x="2671762" y="1407401"/>
            <a:ext cx="6848476" cy="4812425"/>
            <a:chOff x="3074988" y="1336675"/>
            <a:chExt cx="6848476" cy="4883151"/>
          </a:xfrm>
        </p:grpSpPr>
        <p:sp>
          <p:nvSpPr>
            <p:cNvPr id="9" name="Rectangle 7"/>
            <p:cNvSpPr>
              <a:spLocks noChangeArrowheads="1"/>
            </p:cNvSpPr>
            <p:nvPr/>
          </p:nvSpPr>
          <p:spPr bwMode="auto">
            <a:xfrm>
              <a:off x="3074988" y="2433638"/>
              <a:ext cx="4198938" cy="700088"/>
            </a:xfrm>
            <a:prstGeom prst="rect">
              <a:avLst/>
            </a:prstGeom>
            <a:solidFill>
              <a:schemeClr val="accent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0" name="Rectangle 8"/>
            <p:cNvSpPr>
              <a:spLocks noChangeArrowheads="1"/>
            </p:cNvSpPr>
            <p:nvPr/>
          </p:nvSpPr>
          <p:spPr bwMode="auto">
            <a:xfrm>
              <a:off x="3074988" y="3192463"/>
              <a:ext cx="4198938" cy="911225"/>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1" name="Rectangle 9"/>
            <p:cNvSpPr>
              <a:spLocks noChangeArrowheads="1"/>
            </p:cNvSpPr>
            <p:nvPr/>
          </p:nvSpPr>
          <p:spPr bwMode="auto">
            <a:xfrm>
              <a:off x="3074988" y="4184650"/>
              <a:ext cx="4198938" cy="825500"/>
            </a:xfrm>
            <a:prstGeom prst="rect">
              <a:avLst/>
            </a:prstGeom>
            <a:solidFill>
              <a:schemeClr val="accent5"/>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2" name="Rectangle 10"/>
            <p:cNvSpPr>
              <a:spLocks noChangeArrowheads="1"/>
            </p:cNvSpPr>
            <p:nvPr/>
          </p:nvSpPr>
          <p:spPr bwMode="auto">
            <a:xfrm>
              <a:off x="3074988" y="5091113"/>
              <a:ext cx="4198938" cy="904875"/>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3" name="Freeform 11"/>
            <p:cNvSpPr>
              <a:spLocks/>
            </p:cNvSpPr>
            <p:nvPr/>
          </p:nvSpPr>
          <p:spPr bwMode="auto">
            <a:xfrm>
              <a:off x="7245351" y="5091113"/>
              <a:ext cx="758825" cy="1128713"/>
            </a:xfrm>
            <a:custGeom>
              <a:avLst/>
              <a:gdLst>
                <a:gd name="T0" fmla="*/ 0 w 478"/>
                <a:gd name="T1" fmla="*/ 0 h 711"/>
                <a:gd name="T2" fmla="*/ 478 w 478"/>
                <a:gd name="T3" fmla="*/ 77 h 711"/>
                <a:gd name="T4" fmla="*/ 478 w 478"/>
                <a:gd name="T5" fmla="*/ 711 h 711"/>
                <a:gd name="T6" fmla="*/ 0 w 478"/>
                <a:gd name="T7" fmla="*/ 574 h 711"/>
                <a:gd name="T8" fmla="*/ 0 w 478"/>
                <a:gd name="T9" fmla="*/ 0 h 711"/>
              </a:gdLst>
              <a:ahLst/>
              <a:cxnLst>
                <a:cxn ang="0">
                  <a:pos x="T0" y="T1"/>
                </a:cxn>
                <a:cxn ang="0">
                  <a:pos x="T2" y="T3"/>
                </a:cxn>
                <a:cxn ang="0">
                  <a:pos x="T4" y="T5"/>
                </a:cxn>
                <a:cxn ang="0">
                  <a:pos x="T6" y="T7"/>
                </a:cxn>
                <a:cxn ang="0">
                  <a:pos x="T8" y="T9"/>
                </a:cxn>
              </a:cxnLst>
              <a:rect l="0" t="0" r="r" b="b"/>
              <a:pathLst>
                <a:path w="478" h="711">
                  <a:moveTo>
                    <a:pt x="0" y="0"/>
                  </a:moveTo>
                  <a:lnTo>
                    <a:pt x="478" y="77"/>
                  </a:lnTo>
                  <a:lnTo>
                    <a:pt x="478" y="711"/>
                  </a:lnTo>
                  <a:lnTo>
                    <a:pt x="0" y="574"/>
                  </a:lnTo>
                  <a:lnTo>
                    <a:pt x="0" y="0"/>
                  </a:lnTo>
                  <a:close/>
                </a:path>
              </a:pathLst>
            </a:custGeom>
            <a:solidFill>
              <a:schemeClr val="accent1">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4" name="Freeform 12"/>
            <p:cNvSpPr>
              <a:spLocks/>
            </p:cNvSpPr>
            <p:nvPr/>
          </p:nvSpPr>
          <p:spPr bwMode="auto">
            <a:xfrm>
              <a:off x="8004176" y="4859338"/>
              <a:ext cx="1676400" cy="1360488"/>
            </a:xfrm>
            <a:custGeom>
              <a:avLst/>
              <a:gdLst>
                <a:gd name="T0" fmla="*/ 1056 w 1056"/>
                <a:gd name="T1" fmla="*/ 0 h 857"/>
                <a:gd name="T2" fmla="*/ 1056 w 1056"/>
                <a:gd name="T3" fmla="*/ 429 h 857"/>
                <a:gd name="T4" fmla="*/ 0 w 1056"/>
                <a:gd name="T5" fmla="*/ 857 h 857"/>
                <a:gd name="T6" fmla="*/ 0 w 1056"/>
                <a:gd name="T7" fmla="*/ 223 h 857"/>
                <a:gd name="T8" fmla="*/ 1056 w 1056"/>
                <a:gd name="T9" fmla="*/ 0 h 857"/>
              </a:gdLst>
              <a:ahLst/>
              <a:cxnLst>
                <a:cxn ang="0">
                  <a:pos x="T0" y="T1"/>
                </a:cxn>
                <a:cxn ang="0">
                  <a:pos x="T2" y="T3"/>
                </a:cxn>
                <a:cxn ang="0">
                  <a:pos x="T4" y="T5"/>
                </a:cxn>
                <a:cxn ang="0">
                  <a:pos x="T6" y="T7"/>
                </a:cxn>
                <a:cxn ang="0">
                  <a:pos x="T8" y="T9"/>
                </a:cxn>
              </a:cxnLst>
              <a:rect l="0" t="0" r="r" b="b"/>
              <a:pathLst>
                <a:path w="1056" h="857">
                  <a:moveTo>
                    <a:pt x="1056" y="0"/>
                  </a:moveTo>
                  <a:lnTo>
                    <a:pt x="1056" y="429"/>
                  </a:lnTo>
                  <a:lnTo>
                    <a:pt x="0" y="857"/>
                  </a:lnTo>
                  <a:lnTo>
                    <a:pt x="0" y="223"/>
                  </a:lnTo>
                  <a:lnTo>
                    <a:pt x="105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5" name="Freeform 13"/>
            <p:cNvSpPr>
              <a:spLocks/>
            </p:cNvSpPr>
            <p:nvPr/>
          </p:nvSpPr>
          <p:spPr bwMode="auto">
            <a:xfrm>
              <a:off x="7245351" y="4806950"/>
              <a:ext cx="2435225" cy="406400"/>
            </a:xfrm>
            <a:custGeom>
              <a:avLst/>
              <a:gdLst>
                <a:gd name="T0" fmla="*/ 1007 w 1534"/>
                <a:gd name="T1" fmla="*/ 0 h 256"/>
                <a:gd name="T2" fmla="*/ 1534 w 1534"/>
                <a:gd name="T3" fmla="*/ 33 h 256"/>
                <a:gd name="T4" fmla="*/ 478 w 1534"/>
                <a:gd name="T5" fmla="*/ 256 h 256"/>
                <a:gd name="T6" fmla="*/ 0 w 1534"/>
                <a:gd name="T7" fmla="*/ 179 h 256"/>
                <a:gd name="T8" fmla="*/ 1007 w 1534"/>
                <a:gd name="T9" fmla="*/ 0 h 256"/>
              </a:gdLst>
              <a:ahLst/>
              <a:cxnLst>
                <a:cxn ang="0">
                  <a:pos x="T0" y="T1"/>
                </a:cxn>
                <a:cxn ang="0">
                  <a:pos x="T2" y="T3"/>
                </a:cxn>
                <a:cxn ang="0">
                  <a:pos x="T4" y="T5"/>
                </a:cxn>
                <a:cxn ang="0">
                  <a:pos x="T6" y="T7"/>
                </a:cxn>
                <a:cxn ang="0">
                  <a:pos x="T8" y="T9"/>
                </a:cxn>
              </a:cxnLst>
              <a:rect l="0" t="0" r="r" b="b"/>
              <a:pathLst>
                <a:path w="1534" h="256">
                  <a:moveTo>
                    <a:pt x="1007" y="0"/>
                  </a:moveTo>
                  <a:lnTo>
                    <a:pt x="1534" y="33"/>
                  </a:lnTo>
                  <a:lnTo>
                    <a:pt x="478" y="256"/>
                  </a:lnTo>
                  <a:lnTo>
                    <a:pt x="0" y="179"/>
                  </a:lnTo>
                  <a:lnTo>
                    <a:pt x="1007"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6" name="Freeform 14"/>
            <p:cNvSpPr>
              <a:spLocks/>
            </p:cNvSpPr>
            <p:nvPr/>
          </p:nvSpPr>
          <p:spPr bwMode="auto">
            <a:xfrm>
              <a:off x="7245351" y="4184650"/>
              <a:ext cx="758825" cy="920750"/>
            </a:xfrm>
            <a:custGeom>
              <a:avLst/>
              <a:gdLst>
                <a:gd name="T0" fmla="*/ 0 w 478"/>
                <a:gd name="T1" fmla="*/ 0 h 580"/>
                <a:gd name="T2" fmla="*/ 478 w 478"/>
                <a:gd name="T3" fmla="*/ 0 h 580"/>
                <a:gd name="T4" fmla="*/ 478 w 478"/>
                <a:gd name="T5" fmla="*/ 580 h 580"/>
                <a:gd name="T6" fmla="*/ 0 w 478"/>
                <a:gd name="T7" fmla="*/ 516 h 580"/>
                <a:gd name="T8" fmla="*/ 0 w 478"/>
                <a:gd name="T9" fmla="*/ 0 h 580"/>
              </a:gdLst>
              <a:ahLst/>
              <a:cxnLst>
                <a:cxn ang="0">
                  <a:pos x="T0" y="T1"/>
                </a:cxn>
                <a:cxn ang="0">
                  <a:pos x="T2" y="T3"/>
                </a:cxn>
                <a:cxn ang="0">
                  <a:pos x="T4" y="T5"/>
                </a:cxn>
                <a:cxn ang="0">
                  <a:pos x="T6" y="T7"/>
                </a:cxn>
                <a:cxn ang="0">
                  <a:pos x="T8" y="T9"/>
                </a:cxn>
              </a:cxnLst>
              <a:rect l="0" t="0" r="r" b="b"/>
              <a:pathLst>
                <a:path w="478" h="580">
                  <a:moveTo>
                    <a:pt x="0" y="0"/>
                  </a:moveTo>
                  <a:lnTo>
                    <a:pt x="478" y="0"/>
                  </a:lnTo>
                  <a:lnTo>
                    <a:pt x="478" y="580"/>
                  </a:lnTo>
                  <a:lnTo>
                    <a:pt x="0" y="516"/>
                  </a:lnTo>
                  <a:lnTo>
                    <a:pt x="0"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17" name="Freeform 15"/>
            <p:cNvSpPr>
              <a:spLocks/>
            </p:cNvSpPr>
            <p:nvPr/>
          </p:nvSpPr>
          <p:spPr bwMode="auto">
            <a:xfrm>
              <a:off x="8004176" y="4184650"/>
              <a:ext cx="1676400" cy="920750"/>
            </a:xfrm>
            <a:custGeom>
              <a:avLst/>
              <a:gdLst>
                <a:gd name="T0" fmla="*/ 0 w 1056"/>
                <a:gd name="T1" fmla="*/ 0 h 580"/>
                <a:gd name="T2" fmla="*/ 1056 w 1056"/>
                <a:gd name="T3" fmla="*/ 0 h 580"/>
                <a:gd name="T4" fmla="*/ 1056 w 1056"/>
                <a:gd name="T5" fmla="*/ 389 h 580"/>
                <a:gd name="T6" fmla="*/ 0 w 1056"/>
                <a:gd name="T7" fmla="*/ 580 h 580"/>
                <a:gd name="T8" fmla="*/ 0 w 1056"/>
                <a:gd name="T9" fmla="*/ 0 h 580"/>
              </a:gdLst>
              <a:ahLst/>
              <a:cxnLst>
                <a:cxn ang="0">
                  <a:pos x="T0" y="T1"/>
                </a:cxn>
                <a:cxn ang="0">
                  <a:pos x="T2" y="T3"/>
                </a:cxn>
                <a:cxn ang="0">
                  <a:pos x="T4" y="T5"/>
                </a:cxn>
                <a:cxn ang="0">
                  <a:pos x="T6" y="T7"/>
                </a:cxn>
                <a:cxn ang="0">
                  <a:pos x="T8" y="T9"/>
                </a:cxn>
              </a:cxnLst>
              <a:rect l="0" t="0" r="r" b="b"/>
              <a:pathLst>
                <a:path w="1056" h="580">
                  <a:moveTo>
                    <a:pt x="0" y="0"/>
                  </a:moveTo>
                  <a:lnTo>
                    <a:pt x="1056" y="0"/>
                  </a:lnTo>
                  <a:lnTo>
                    <a:pt x="1056" y="389"/>
                  </a:lnTo>
                  <a:lnTo>
                    <a:pt x="0" y="58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0" name="Freeform 18"/>
            <p:cNvSpPr>
              <a:spLocks/>
            </p:cNvSpPr>
            <p:nvPr/>
          </p:nvSpPr>
          <p:spPr bwMode="auto">
            <a:xfrm>
              <a:off x="7245351" y="2127250"/>
              <a:ext cx="2435225" cy="715963"/>
            </a:xfrm>
            <a:custGeom>
              <a:avLst/>
              <a:gdLst>
                <a:gd name="T0" fmla="*/ 478 w 1534"/>
                <a:gd name="T1" fmla="*/ 0 h 451"/>
                <a:gd name="T2" fmla="*/ 1534 w 1534"/>
                <a:gd name="T3" fmla="*/ 451 h 451"/>
                <a:gd name="T4" fmla="*/ 1048 w 1534"/>
                <a:gd name="T5" fmla="*/ 451 h 451"/>
                <a:gd name="T6" fmla="*/ 0 w 1534"/>
                <a:gd name="T7" fmla="*/ 146 h 451"/>
                <a:gd name="T8" fmla="*/ 478 w 1534"/>
                <a:gd name="T9" fmla="*/ 0 h 451"/>
              </a:gdLst>
              <a:ahLst/>
              <a:cxnLst>
                <a:cxn ang="0">
                  <a:pos x="T0" y="T1"/>
                </a:cxn>
                <a:cxn ang="0">
                  <a:pos x="T2" y="T3"/>
                </a:cxn>
                <a:cxn ang="0">
                  <a:pos x="T4" y="T5"/>
                </a:cxn>
                <a:cxn ang="0">
                  <a:pos x="T6" y="T7"/>
                </a:cxn>
                <a:cxn ang="0">
                  <a:pos x="T8" y="T9"/>
                </a:cxn>
              </a:cxnLst>
              <a:rect l="0" t="0" r="r" b="b"/>
              <a:pathLst>
                <a:path w="1534" h="451">
                  <a:moveTo>
                    <a:pt x="478" y="0"/>
                  </a:moveTo>
                  <a:lnTo>
                    <a:pt x="1534" y="451"/>
                  </a:lnTo>
                  <a:lnTo>
                    <a:pt x="1048" y="451"/>
                  </a:lnTo>
                  <a:lnTo>
                    <a:pt x="0" y="146"/>
                  </a:lnTo>
                  <a:lnTo>
                    <a:pt x="478"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1" name="Freeform 19"/>
            <p:cNvSpPr>
              <a:spLocks/>
            </p:cNvSpPr>
            <p:nvPr/>
          </p:nvSpPr>
          <p:spPr bwMode="auto">
            <a:xfrm>
              <a:off x="7245351" y="2974975"/>
              <a:ext cx="2435225" cy="434975"/>
            </a:xfrm>
            <a:custGeom>
              <a:avLst/>
              <a:gdLst>
                <a:gd name="T0" fmla="*/ 478 w 1534"/>
                <a:gd name="T1" fmla="*/ 0 h 274"/>
                <a:gd name="T2" fmla="*/ 1534 w 1534"/>
                <a:gd name="T3" fmla="*/ 269 h 274"/>
                <a:gd name="T4" fmla="*/ 1065 w 1534"/>
                <a:gd name="T5" fmla="*/ 274 h 274"/>
                <a:gd name="T6" fmla="*/ 0 w 1534"/>
                <a:gd name="T7" fmla="*/ 100 h 274"/>
                <a:gd name="T8" fmla="*/ 478 w 1534"/>
                <a:gd name="T9" fmla="*/ 0 h 274"/>
              </a:gdLst>
              <a:ahLst/>
              <a:cxnLst>
                <a:cxn ang="0">
                  <a:pos x="T0" y="T1"/>
                </a:cxn>
                <a:cxn ang="0">
                  <a:pos x="T2" y="T3"/>
                </a:cxn>
                <a:cxn ang="0">
                  <a:pos x="T4" y="T5"/>
                </a:cxn>
                <a:cxn ang="0">
                  <a:pos x="T6" y="T7"/>
                </a:cxn>
                <a:cxn ang="0">
                  <a:pos x="T8" y="T9"/>
                </a:cxn>
              </a:cxnLst>
              <a:rect l="0" t="0" r="r" b="b"/>
              <a:pathLst>
                <a:path w="1534" h="274">
                  <a:moveTo>
                    <a:pt x="478" y="0"/>
                  </a:moveTo>
                  <a:lnTo>
                    <a:pt x="1534" y="269"/>
                  </a:lnTo>
                  <a:lnTo>
                    <a:pt x="1065" y="274"/>
                  </a:lnTo>
                  <a:lnTo>
                    <a:pt x="0" y="100"/>
                  </a:lnTo>
                  <a:lnTo>
                    <a:pt x="478"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2" name="Freeform 20"/>
            <p:cNvSpPr>
              <a:spLocks/>
            </p:cNvSpPr>
            <p:nvPr/>
          </p:nvSpPr>
          <p:spPr bwMode="auto">
            <a:xfrm>
              <a:off x="7245351" y="2228850"/>
              <a:ext cx="758825" cy="904875"/>
            </a:xfrm>
            <a:custGeom>
              <a:avLst/>
              <a:gdLst>
                <a:gd name="T0" fmla="*/ 478 w 478"/>
                <a:gd name="T1" fmla="*/ 0 h 570"/>
                <a:gd name="T2" fmla="*/ 478 w 478"/>
                <a:gd name="T3" fmla="*/ 470 h 570"/>
                <a:gd name="T4" fmla="*/ 0 w 478"/>
                <a:gd name="T5" fmla="*/ 570 h 570"/>
                <a:gd name="T6" fmla="*/ 0 w 478"/>
                <a:gd name="T7" fmla="*/ 129 h 570"/>
                <a:gd name="T8" fmla="*/ 478 w 478"/>
                <a:gd name="T9" fmla="*/ 0 h 570"/>
              </a:gdLst>
              <a:ahLst/>
              <a:cxnLst>
                <a:cxn ang="0">
                  <a:pos x="T0" y="T1"/>
                </a:cxn>
                <a:cxn ang="0">
                  <a:pos x="T2" y="T3"/>
                </a:cxn>
                <a:cxn ang="0">
                  <a:pos x="T4" y="T5"/>
                </a:cxn>
                <a:cxn ang="0">
                  <a:pos x="T6" y="T7"/>
                </a:cxn>
                <a:cxn ang="0">
                  <a:pos x="T8" y="T9"/>
                </a:cxn>
              </a:cxnLst>
              <a:rect l="0" t="0" r="r" b="b"/>
              <a:pathLst>
                <a:path w="478" h="570">
                  <a:moveTo>
                    <a:pt x="478" y="0"/>
                  </a:moveTo>
                  <a:lnTo>
                    <a:pt x="478" y="470"/>
                  </a:lnTo>
                  <a:lnTo>
                    <a:pt x="0" y="570"/>
                  </a:lnTo>
                  <a:lnTo>
                    <a:pt x="0" y="129"/>
                  </a:lnTo>
                  <a:lnTo>
                    <a:pt x="478"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3" name="Freeform 21"/>
            <p:cNvSpPr>
              <a:spLocks/>
            </p:cNvSpPr>
            <p:nvPr/>
          </p:nvSpPr>
          <p:spPr bwMode="auto">
            <a:xfrm>
              <a:off x="8004176" y="2228850"/>
              <a:ext cx="1676400" cy="1173163"/>
            </a:xfrm>
            <a:custGeom>
              <a:avLst/>
              <a:gdLst>
                <a:gd name="T0" fmla="*/ 0 w 1056"/>
                <a:gd name="T1" fmla="*/ 0 h 739"/>
                <a:gd name="T2" fmla="*/ 1056 w 1056"/>
                <a:gd name="T3" fmla="*/ 430 h 739"/>
                <a:gd name="T4" fmla="*/ 1056 w 1056"/>
                <a:gd name="T5" fmla="*/ 739 h 739"/>
                <a:gd name="T6" fmla="*/ 0 w 1056"/>
                <a:gd name="T7" fmla="*/ 470 h 739"/>
                <a:gd name="T8" fmla="*/ 0 w 1056"/>
                <a:gd name="T9" fmla="*/ 0 h 739"/>
              </a:gdLst>
              <a:ahLst/>
              <a:cxnLst>
                <a:cxn ang="0">
                  <a:pos x="T0" y="T1"/>
                </a:cxn>
                <a:cxn ang="0">
                  <a:pos x="T2" y="T3"/>
                </a:cxn>
                <a:cxn ang="0">
                  <a:pos x="T4" y="T5"/>
                </a:cxn>
                <a:cxn ang="0">
                  <a:pos x="T6" y="T7"/>
                </a:cxn>
                <a:cxn ang="0">
                  <a:pos x="T8" y="T9"/>
                </a:cxn>
              </a:cxnLst>
              <a:rect l="0" t="0" r="r" b="b"/>
              <a:pathLst>
                <a:path w="1056" h="739">
                  <a:moveTo>
                    <a:pt x="0" y="0"/>
                  </a:moveTo>
                  <a:lnTo>
                    <a:pt x="1056" y="430"/>
                  </a:lnTo>
                  <a:lnTo>
                    <a:pt x="1056" y="739"/>
                  </a:lnTo>
                  <a:lnTo>
                    <a:pt x="0" y="470"/>
                  </a:lnTo>
                  <a:lnTo>
                    <a:pt x="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4" name="Freeform 22"/>
            <p:cNvSpPr>
              <a:spLocks/>
            </p:cNvSpPr>
            <p:nvPr/>
          </p:nvSpPr>
          <p:spPr bwMode="auto">
            <a:xfrm>
              <a:off x="7245351" y="3081338"/>
              <a:ext cx="758825" cy="1022350"/>
            </a:xfrm>
            <a:custGeom>
              <a:avLst/>
              <a:gdLst>
                <a:gd name="T0" fmla="*/ 478 w 478"/>
                <a:gd name="T1" fmla="*/ 0 h 644"/>
                <a:gd name="T2" fmla="*/ 478 w 478"/>
                <a:gd name="T3" fmla="*/ 634 h 644"/>
                <a:gd name="T4" fmla="*/ 0 w 478"/>
                <a:gd name="T5" fmla="*/ 644 h 644"/>
                <a:gd name="T6" fmla="*/ 0 w 478"/>
                <a:gd name="T7" fmla="*/ 70 h 644"/>
                <a:gd name="T8" fmla="*/ 478 w 478"/>
                <a:gd name="T9" fmla="*/ 0 h 644"/>
              </a:gdLst>
              <a:ahLst/>
              <a:cxnLst>
                <a:cxn ang="0">
                  <a:pos x="T0" y="T1"/>
                </a:cxn>
                <a:cxn ang="0">
                  <a:pos x="T2" y="T3"/>
                </a:cxn>
                <a:cxn ang="0">
                  <a:pos x="T4" y="T5"/>
                </a:cxn>
                <a:cxn ang="0">
                  <a:pos x="T6" y="T7"/>
                </a:cxn>
                <a:cxn ang="0">
                  <a:pos x="T8" y="T9"/>
                </a:cxn>
              </a:cxnLst>
              <a:rect l="0" t="0" r="r" b="b"/>
              <a:pathLst>
                <a:path w="478" h="644">
                  <a:moveTo>
                    <a:pt x="478" y="0"/>
                  </a:moveTo>
                  <a:lnTo>
                    <a:pt x="478" y="634"/>
                  </a:lnTo>
                  <a:lnTo>
                    <a:pt x="0" y="644"/>
                  </a:lnTo>
                  <a:lnTo>
                    <a:pt x="0" y="70"/>
                  </a:lnTo>
                  <a:lnTo>
                    <a:pt x="47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5" name="Freeform 23"/>
            <p:cNvSpPr>
              <a:spLocks/>
            </p:cNvSpPr>
            <p:nvPr/>
          </p:nvSpPr>
          <p:spPr bwMode="auto">
            <a:xfrm>
              <a:off x="8004176" y="3081338"/>
              <a:ext cx="1676400" cy="1071563"/>
            </a:xfrm>
            <a:custGeom>
              <a:avLst/>
              <a:gdLst>
                <a:gd name="T0" fmla="*/ 0 w 1056"/>
                <a:gd name="T1" fmla="*/ 0 h 675"/>
                <a:gd name="T2" fmla="*/ 1056 w 1056"/>
                <a:gd name="T3" fmla="*/ 235 h 675"/>
                <a:gd name="T4" fmla="*/ 1056 w 1056"/>
                <a:gd name="T5" fmla="*/ 675 h 675"/>
                <a:gd name="T6" fmla="*/ 0 w 1056"/>
                <a:gd name="T7" fmla="*/ 634 h 675"/>
                <a:gd name="T8" fmla="*/ 0 w 1056"/>
                <a:gd name="T9" fmla="*/ 0 h 675"/>
              </a:gdLst>
              <a:ahLst/>
              <a:cxnLst>
                <a:cxn ang="0">
                  <a:pos x="T0" y="T1"/>
                </a:cxn>
                <a:cxn ang="0">
                  <a:pos x="T2" y="T3"/>
                </a:cxn>
                <a:cxn ang="0">
                  <a:pos x="T4" y="T5"/>
                </a:cxn>
                <a:cxn ang="0">
                  <a:pos x="T6" y="T7"/>
                </a:cxn>
                <a:cxn ang="0">
                  <a:pos x="T8" y="T9"/>
                </a:cxn>
              </a:cxnLst>
              <a:rect l="0" t="0" r="r" b="b"/>
              <a:pathLst>
                <a:path w="1056" h="675">
                  <a:moveTo>
                    <a:pt x="0" y="0"/>
                  </a:moveTo>
                  <a:lnTo>
                    <a:pt x="1056" y="235"/>
                  </a:lnTo>
                  <a:lnTo>
                    <a:pt x="1056" y="675"/>
                  </a:lnTo>
                  <a:lnTo>
                    <a:pt x="0" y="634"/>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6" name="Freeform 24"/>
            <p:cNvSpPr>
              <a:spLocks/>
            </p:cNvSpPr>
            <p:nvPr/>
          </p:nvSpPr>
          <p:spPr bwMode="auto">
            <a:xfrm>
              <a:off x="7245351" y="4070350"/>
              <a:ext cx="2435225" cy="82550"/>
            </a:xfrm>
            <a:custGeom>
              <a:avLst/>
              <a:gdLst>
                <a:gd name="T0" fmla="*/ 478 w 1534"/>
                <a:gd name="T1" fmla="*/ 0 h 52"/>
                <a:gd name="T2" fmla="*/ 1534 w 1534"/>
                <a:gd name="T3" fmla="*/ 52 h 52"/>
                <a:gd name="T4" fmla="*/ 1228 w 1534"/>
                <a:gd name="T5" fmla="*/ 52 h 52"/>
                <a:gd name="T6" fmla="*/ 0 w 1534"/>
                <a:gd name="T7" fmla="*/ 21 h 52"/>
                <a:gd name="T8" fmla="*/ 478 w 1534"/>
                <a:gd name="T9" fmla="*/ 0 h 52"/>
              </a:gdLst>
              <a:ahLst/>
              <a:cxnLst>
                <a:cxn ang="0">
                  <a:pos x="T0" y="T1"/>
                </a:cxn>
                <a:cxn ang="0">
                  <a:pos x="T2" y="T3"/>
                </a:cxn>
                <a:cxn ang="0">
                  <a:pos x="T4" y="T5"/>
                </a:cxn>
                <a:cxn ang="0">
                  <a:pos x="T6" y="T7"/>
                </a:cxn>
                <a:cxn ang="0">
                  <a:pos x="T8" y="T9"/>
                </a:cxn>
              </a:cxnLst>
              <a:rect l="0" t="0" r="r" b="b"/>
              <a:pathLst>
                <a:path w="1534" h="52">
                  <a:moveTo>
                    <a:pt x="478" y="0"/>
                  </a:moveTo>
                  <a:lnTo>
                    <a:pt x="1534" y="52"/>
                  </a:lnTo>
                  <a:lnTo>
                    <a:pt x="1228" y="52"/>
                  </a:lnTo>
                  <a:lnTo>
                    <a:pt x="0" y="21"/>
                  </a:lnTo>
                  <a:lnTo>
                    <a:pt x="478"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nvGrpSpPr>
            <p:cNvPr id="47" name="Group 46"/>
            <p:cNvGrpSpPr/>
            <p:nvPr/>
          </p:nvGrpSpPr>
          <p:grpSpPr>
            <a:xfrm>
              <a:off x="7419975" y="2432050"/>
              <a:ext cx="388938" cy="538163"/>
              <a:chOff x="2162176" y="2432050"/>
              <a:chExt cx="388938" cy="538163"/>
            </a:xfrm>
          </p:grpSpPr>
          <p:sp>
            <p:nvSpPr>
              <p:cNvPr id="38" name="Freeform 36"/>
              <p:cNvSpPr>
                <a:spLocks/>
              </p:cNvSpPr>
              <p:nvPr/>
            </p:nvSpPr>
            <p:spPr bwMode="auto">
              <a:xfrm>
                <a:off x="2171701" y="2432050"/>
                <a:ext cx="379413" cy="358775"/>
              </a:xfrm>
              <a:custGeom>
                <a:avLst/>
                <a:gdLst>
                  <a:gd name="T0" fmla="*/ 239 w 239"/>
                  <a:gd name="T1" fmla="*/ 0 h 226"/>
                  <a:gd name="T2" fmla="*/ 227 w 239"/>
                  <a:gd name="T3" fmla="*/ 27 h 226"/>
                  <a:gd name="T4" fmla="*/ 224 w 239"/>
                  <a:gd name="T5" fmla="*/ 24 h 226"/>
                  <a:gd name="T6" fmla="*/ 143 w 239"/>
                  <a:gd name="T7" fmla="*/ 108 h 226"/>
                  <a:gd name="T8" fmla="*/ 121 w 239"/>
                  <a:gd name="T9" fmla="*/ 94 h 226"/>
                  <a:gd name="T10" fmla="*/ 6 w 239"/>
                  <a:gd name="T11" fmla="*/ 226 h 226"/>
                  <a:gd name="T12" fmla="*/ 0 w 239"/>
                  <a:gd name="T13" fmla="*/ 219 h 226"/>
                  <a:gd name="T14" fmla="*/ 122 w 239"/>
                  <a:gd name="T15" fmla="*/ 79 h 226"/>
                  <a:gd name="T16" fmla="*/ 145 w 239"/>
                  <a:gd name="T17" fmla="*/ 94 h 226"/>
                  <a:gd name="T18" fmla="*/ 216 w 239"/>
                  <a:gd name="T19" fmla="*/ 16 h 226"/>
                  <a:gd name="T20" fmla="*/ 213 w 239"/>
                  <a:gd name="T21" fmla="*/ 12 h 226"/>
                  <a:gd name="T22" fmla="*/ 239 w 239"/>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226">
                    <a:moveTo>
                      <a:pt x="239" y="0"/>
                    </a:moveTo>
                    <a:lnTo>
                      <a:pt x="227" y="27"/>
                    </a:lnTo>
                    <a:lnTo>
                      <a:pt x="224" y="24"/>
                    </a:lnTo>
                    <a:lnTo>
                      <a:pt x="143" y="108"/>
                    </a:lnTo>
                    <a:lnTo>
                      <a:pt x="121" y="94"/>
                    </a:lnTo>
                    <a:lnTo>
                      <a:pt x="6" y="226"/>
                    </a:lnTo>
                    <a:lnTo>
                      <a:pt x="0" y="219"/>
                    </a:lnTo>
                    <a:lnTo>
                      <a:pt x="122" y="79"/>
                    </a:lnTo>
                    <a:lnTo>
                      <a:pt x="145" y="94"/>
                    </a:lnTo>
                    <a:lnTo>
                      <a:pt x="216" y="16"/>
                    </a:lnTo>
                    <a:lnTo>
                      <a:pt x="213" y="12"/>
                    </a:lnTo>
                    <a:lnTo>
                      <a:pt x="2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39" name="Freeform 37"/>
              <p:cNvSpPr>
                <a:spLocks/>
              </p:cNvSpPr>
              <p:nvPr/>
            </p:nvSpPr>
            <p:spPr bwMode="auto">
              <a:xfrm>
                <a:off x="2162176" y="2616200"/>
                <a:ext cx="360363" cy="354013"/>
              </a:xfrm>
              <a:custGeom>
                <a:avLst/>
                <a:gdLst>
                  <a:gd name="T0" fmla="*/ 198 w 227"/>
                  <a:gd name="T1" fmla="*/ 0 h 223"/>
                  <a:gd name="T2" fmla="*/ 201 w 227"/>
                  <a:gd name="T3" fmla="*/ 1 h 223"/>
                  <a:gd name="T4" fmla="*/ 203 w 227"/>
                  <a:gd name="T5" fmla="*/ 4 h 223"/>
                  <a:gd name="T6" fmla="*/ 203 w 227"/>
                  <a:gd name="T7" fmla="*/ 7 h 223"/>
                  <a:gd name="T8" fmla="*/ 194 w 227"/>
                  <a:gd name="T9" fmla="*/ 126 h 223"/>
                  <a:gd name="T10" fmla="*/ 194 w 227"/>
                  <a:gd name="T11" fmla="*/ 131 h 223"/>
                  <a:gd name="T12" fmla="*/ 227 w 227"/>
                  <a:gd name="T13" fmla="*/ 119 h 223"/>
                  <a:gd name="T14" fmla="*/ 224 w 227"/>
                  <a:gd name="T15" fmla="*/ 162 h 223"/>
                  <a:gd name="T16" fmla="*/ 0 w 227"/>
                  <a:gd name="T17" fmla="*/ 223 h 223"/>
                  <a:gd name="T18" fmla="*/ 3 w 227"/>
                  <a:gd name="T19" fmla="*/ 190 h 223"/>
                  <a:gd name="T20" fmla="*/ 38 w 227"/>
                  <a:gd name="T21" fmla="*/ 178 h 223"/>
                  <a:gd name="T22" fmla="*/ 38 w 227"/>
                  <a:gd name="T23" fmla="*/ 175 h 223"/>
                  <a:gd name="T24" fmla="*/ 41 w 227"/>
                  <a:gd name="T25" fmla="*/ 140 h 223"/>
                  <a:gd name="T26" fmla="*/ 42 w 227"/>
                  <a:gd name="T27" fmla="*/ 135 h 223"/>
                  <a:gd name="T28" fmla="*/ 44 w 227"/>
                  <a:gd name="T29" fmla="*/ 131 h 223"/>
                  <a:gd name="T30" fmla="*/ 47 w 227"/>
                  <a:gd name="T31" fmla="*/ 128 h 223"/>
                  <a:gd name="T32" fmla="*/ 51 w 227"/>
                  <a:gd name="T33" fmla="*/ 126 h 223"/>
                  <a:gd name="T34" fmla="*/ 54 w 227"/>
                  <a:gd name="T35" fmla="*/ 126 h 223"/>
                  <a:gd name="T36" fmla="*/ 57 w 227"/>
                  <a:gd name="T37" fmla="*/ 126 h 223"/>
                  <a:gd name="T38" fmla="*/ 60 w 227"/>
                  <a:gd name="T39" fmla="*/ 129 h 223"/>
                  <a:gd name="T40" fmla="*/ 60 w 227"/>
                  <a:gd name="T41" fmla="*/ 134 h 223"/>
                  <a:gd name="T42" fmla="*/ 57 w 227"/>
                  <a:gd name="T43" fmla="*/ 169 h 223"/>
                  <a:gd name="T44" fmla="*/ 55 w 227"/>
                  <a:gd name="T45" fmla="*/ 174 h 223"/>
                  <a:gd name="T46" fmla="*/ 109 w 227"/>
                  <a:gd name="T47" fmla="*/ 158 h 223"/>
                  <a:gd name="T48" fmla="*/ 108 w 227"/>
                  <a:gd name="T49" fmla="*/ 155 h 223"/>
                  <a:gd name="T50" fmla="*/ 115 w 227"/>
                  <a:gd name="T51" fmla="*/ 65 h 223"/>
                  <a:gd name="T52" fmla="*/ 117 w 227"/>
                  <a:gd name="T53" fmla="*/ 62 h 223"/>
                  <a:gd name="T54" fmla="*/ 118 w 227"/>
                  <a:gd name="T55" fmla="*/ 58 h 223"/>
                  <a:gd name="T56" fmla="*/ 121 w 227"/>
                  <a:gd name="T57" fmla="*/ 55 h 223"/>
                  <a:gd name="T58" fmla="*/ 125 w 227"/>
                  <a:gd name="T59" fmla="*/ 53 h 223"/>
                  <a:gd name="T60" fmla="*/ 128 w 227"/>
                  <a:gd name="T61" fmla="*/ 52 h 223"/>
                  <a:gd name="T62" fmla="*/ 131 w 227"/>
                  <a:gd name="T63" fmla="*/ 53 h 223"/>
                  <a:gd name="T64" fmla="*/ 134 w 227"/>
                  <a:gd name="T65" fmla="*/ 56 h 223"/>
                  <a:gd name="T66" fmla="*/ 134 w 227"/>
                  <a:gd name="T67" fmla="*/ 59 h 223"/>
                  <a:gd name="T68" fmla="*/ 127 w 227"/>
                  <a:gd name="T69" fmla="*/ 147 h 223"/>
                  <a:gd name="T70" fmla="*/ 127 w 227"/>
                  <a:gd name="T71" fmla="*/ 152 h 223"/>
                  <a:gd name="T72" fmla="*/ 176 w 227"/>
                  <a:gd name="T73" fmla="*/ 135 h 223"/>
                  <a:gd name="T74" fmla="*/ 175 w 227"/>
                  <a:gd name="T75" fmla="*/ 132 h 223"/>
                  <a:gd name="T76" fmla="*/ 185 w 227"/>
                  <a:gd name="T77" fmla="*/ 13 h 223"/>
                  <a:gd name="T78" fmla="*/ 185 w 227"/>
                  <a:gd name="T79" fmla="*/ 9 h 223"/>
                  <a:gd name="T80" fmla="*/ 188 w 227"/>
                  <a:gd name="T81" fmla="*/ 6 h 223"/>
                  <a:gd name="T82" fmla="*/ 191 w 227"/>
                  <a:gd name="T83" fmla="*/ 3 h 223"/>
                  <a:gd name="T84" fmla="*/ 195 w 227"/>
                  <a:gd name="T85" fmla="*/ 0 h 223"/>
                  <a:gd name="T86" fmla="*/ 198 w 227"/>
                  <a:gd name="T8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7" h="223">
                    <a:moveTo>
                      <a:pt x="198" y="0"/>
                    </a:moveTo>
                    <a:lnTo>
                      <a:pt x="201" y="1"/>
                    </a:lnTo>
                    <a:lnTo>
                      <a:pt x="203" y="4"/>
                    </a:lnTo>
                    <a:lnTo>
                      <a:pt x="203" y="7"/>
                    </a:lnTo>
                    <a:lnTo>
                      <a:pt x="194" y="126"/>
                    </a:lnTo>
                    <a:lnTo>
                      <a:pt x="194" y="131"/>
                    </a:lnTo>
                    <a:lnTo>
                      <a:pt x="227" y="119"/>
                    </a:lnTo>
                    <a:lnTo>
                      <a:pt x="224" y="162"/>
                    </a:lnTo>
                    <a:lnTo>
                      <a:pt x="0" y="223"/>
                    </a:lnTo>
                    <a:lnTo>
                      <a:pt x="3" y="190"/>
                    </a:lnTo>
                    <a:lnTo>
                      <a:pt x="38" y="178"/>
                    </a:lnTo>
                    <a:lnTo>
                      <a:pt x="38" y="175"/>
                    </a:lnTo>
                    <a:lnTo>
                      <a:pt x="41" y="140"/>
                    </a:lnTo>
                    <a:lnTo>
                      <a:pt x="42" y="135"/>
                    </a:lnTo>
                    <a:lnTo>
                      <a:pt x="44" y="131"/>
                    </a:lnTo>
                    <a:lnTo>
                      <a:pt x="47" y="128"/>
                    </a:lnTo>
                    <a:lnTo>
                      <a:pt x="51" y="126"/>
                    </a:lnTo>
                    <a:lnTo>
                      <a:pt x="54" y="126"/>
                    </a:lnTo>
                    <a:lnTo>
                      <a:pt x="57" y="126"/>
                    </a:lnTo>
                    <a:lnTo>
                      <a:pt x="60" y="129"/>
                    </a:lnTo>
                    <a:lnTo>
                      <a:pt x="60" y="134"/>
                    </a:lnTo>
                    <a:lnTo>
                      <a:pt x="57" y="169"/>
                    </a:lnTo>
                    <a:lnTo>
                      <a:pt x="55" y="174"/>
                    </a:lnTo>
                    <a:lnTo>
                      <a:pt x="109" y="158"/>
                    </a:lnTo>
                    <a:lnTo>
                      <a:pt x="108" y="155"/>
                    </a:lnTo>
                    <a:lnTo>
                      <a:pt x="115" y="65"/>
                    </a:lnTo>
                    <a:lnTo>
                      <a:pt x="117" y="62"/>
                    </a:lnTo>
                    <a:lnTo>
                      <a:pt x="118" y="58"/>
                    </a:lnTo>
                    <a:lnTo>
                      <a:pt x="121" y="55"/>
                    </a:lnTo>
                    <a:lnTo>
                      <a:pt x="125" y="53"/>
                    </a:lnTo>
                    <a:lnTo>
                      <a:pt x="128" y="52"/>
                    </a:lnTo>
                    <a:lnTo>
                      <a:pt x="131" y="53"/>
                    </a:lnTo>
                    <a:lnTo>
                      <a:pt x="134" y="56"/>
                    </a:lnTo>
                    <a:lnTo>
                      <a:pt x="134" y="59"/>
                    </a:lnTo>
                    <a:lnTo>
                      <a:pt x="127" y="147"/>
                    </a:lnTo>
                    <a:lnTo>
                      <a:pt x="127" y="152"/>
                    </a:lnTo>
                    <a:lnTo>
                      <a:pt x="176" y="135"/>
                    </a:lnTo>
                    <a:lnTo>
                      <a:pt x="175" y="132"/>
                    </a:lnTo>
                    <a:lnTo>
                      <a:pt x="185" y="13"/>
                    </a:lnTo>
                    <a:lnTo>
                      <a:pt x="185" y="9"/>
                    </a:lnTo>
                    <a:lnTo>
                      <a:pt x="188" y="6"/>
                    </a:lnTo>
                    <a:lnTo>
                      <a:pt x="191" y="3"/>
                    </a:lnTo>
                    <a:lnTo>
                      <a:pt x="195" y="0"/>
                    </a:lnTo>
                    <a:lnTo>
                      <a:pt x="1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grpSp>
          <p:nvGrpSpPr>
            <p:cNvPr id="51" name="Group 50"/>
            <p:cNvGrpSpPr/>
            <p:nvPr/>
          </p:nvGrpSpPr>
          <p:grpSpPr>
            <a:xfrm>
              <a:off x="8416926" y="1336675"/>
              <a:ext cx="1506538" cy="4883151"/>
              <a:chOff x="8416926" y="1336675"/>
              <a:chExt cx="1506538" cy="4883151"/>
            </a:xfrm>
          </p:grpSpPr>
          <p:sp>
            <p:nvSpPr>
              <p:cNvPr id="27" name="Freeform 25"/>
              <p:cNvSpPr>
                <a:spLocks/>
              </p:cNvSpPr>
              <p:nvPr/>
            </p:nvSpPr>
            <p:spPr bwMode="auto">
              <a:xfrm>
                <a:off x="8416926" y="1336675"/>
                <a:ext cx="1069975" cy="4883150"/>
              </a:xfrm>
              <a:custGeom>
                <a:avLst/>
                <a:gdLst>
                  <a:gd name="T0" fmla="*/ 21 w 674"/>
                  <a:gd name="T1" fmla="*/ 0 h 3076"/>
                  <a:gd name="T2" fmla="*/ 38 w 674"/>
                  <a:gd name="T3" fmla="*/ 0 h 3076"/>
                  <a:gd name="T4" fmla="*/ 53 w 674"/>
                  <a:gd name="T5" fmla="*/ 0 h 3076"/>
                  <a:gd name="T6" fmla="*/ 68 w 674"/>
                  <a:gd name="T7" fmla="*/ 1 h 3076"/>
                  <a:gd name="T8" fmla="*/ 78 w 674"/>
                  <a:gd name="T9" fmla="*/ 1 h 3076"/>
                  <a:gd name="T10" fmla="*/ 82 w 674"/>
                  <a:gd name="T11" fmla="*/ 1 h 3076"/>
                  <a:gd name="T12" fmla="*/ 674 w 674"/>
                  <a:gd name="T13" fmla="*/ 3076 h 3076"/>
                  <a:gd name="T14" fmla="*/ 544 w 674"/>
                  <a:gd name="T15" fmla="*/ 3052 h 3076"/>
                  <a:gd name="T16" fmla="*/ 0 w 674"/>
                  <a:gd name="T17" fmla="*/ 1 h 3076"/>
                  <a:gd name="T18" fmla="*/ 8 w 674"/>
                  <a:gd name="T19" fmla="*/ 0 h 3076"/>
                  <a:gd name="T20" fmla="*/ 21 w 674"/>
                  <a:gd name="T21" fmla="*/ 0 h 3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4" h="3076">
                    <a:moveTo>
                      <a:pt x="21" y="0"/>
                    </a:moveTo>
                    <a:lnTo>
                      <a:pt x="38" y="0"/>
                    </a:lnTo>
                    <a:lnTo>
                      <a:pt x="53" y="0"/>
                    </a:lnTo>
                    <a:lnTo>
                      <a:pt x="68" y="1"/>
                    </a:lnTo>
                    <a:lnTo>
                      <a:pt x="78" y="1"/>
                    </a:lnTo>
                    <a:lnTo>
                      <a:pt x="82" y="1"/>
                    </a:lnTo>
                    <a:lnTo>
                      <a:pt x="674" y="3076"/>
                    </a:lnTo>
                    <a:lnTo>
                      <a:pt x="544" y="3052"/>
                    </a:lnTo>
                    <a:lnTo>
                      <a:pt x="0" y="1"/>
                    </a:lnTo>
                    <a:lnTo>
                      <a:pt x="8" y="0"/>
                    </a:lnTo>
                    <a:lnTo>
                      <a:pt x="21"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8" name="Freeform 26"/>
              <p:cNvSpPr>
                <a:spLocks/>
              </p:cNvSpPr>
              <p:nvPr/>
            </p:nvSpPr>
            <p:spPr bwMode="auto">
              <a:xfrm>
                <a:off x="8878888" y="1633538"/>
                <a:ext cx="1000125" cy="4325938"/>
              </a:xfrm>
              <a:custGeom>
                <a:avLst/>
                <a:gdLst>
                  <a:gd name="T0" fmla="*/ 0 w 630"/>
                  <a:gd name="T1" fmla="*/ 0 h 2725"/>
                  <a:gd name="T2" fmla="*/ 30 w 630"/>
                  <a:gd name="T3" fmla="*/ 2 h 2725"/>
                  <a:gd name="T4" fmla="*/ 50 w 630"/>
                  <a:gd name="T5" fmla="*/ 2 h 2725"/>
                  <a:gd name="T6" fmla="*/ 65 w 630"/>
                  <a:gd name="T7" fmla="*/ 2 h 2725"/>
                  <a:gd name="T8" fmla="*/ 70 w 630"/>
                  <a:gd name="T9" fmla="*/ 2 h 2725"/>
                  <a:gd name="T10" fmla="*/ 630 w 630"/>
                  <a:gd name="T11" fmla="*/ 2725 h 2725"/>
                  <a:gd name="T12" fmla="*/ 524 w 630"/>
                  <a:gd name="T13" fmla="*/ 2716 h 2725"/>
                  <a:gd name="T14" fmla="*/ 0 w 630"/>
                  <a:gd name="T15" fmla="*/ 0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2725">
                    <a:moveTo>
                      <a:pt x="0" y="0"/>
                    </a:moveTo>
                    <a:lnTo>
                      <a:pt x="30" y="2"/>
                    </a:lnTo>
                    <a:lnTo>
                      <a:pt x="50" y="2"/>
                    </a:lnTo>
                    <a:lnTo>
                      <a:pt x="65" y="2"/>
                    </a:lnTo>
                    <a:lnTo>
                      <a:pt x="70" y="2"/>
                    </a:lnTo>
                    <a:lnTo>
                      <a:pt x="630" y="2725"/>
                    </a:lnTo>
                    <a:lnTo>
                      <a:pt x="524" y="2716"/>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41" name="Freeform 39"/>
              <p:cNvSpPr>
                <a:spLocks noEditPoints="1"/>
              </p:cNvSpPr>
              <p:nvPr/>
            </p:nvSpPr>
            <p:spPr bwMode="auto">
              <a:xfrm>
                <a:off x="8547101" y="1338263"/>
                <a:ext cx="1376363" cy="4881563"/>
              </a:xfrm>
              <a:custGeom>
                <a:avLst/>
                <a:gdLst>
                  <a:gd name="T0" fmla="*/ 653 w 867"/>
                  <a:gd name="T1" fmla="*/ 2005 h 3075"/>
                  <a:gd name="T2" fmla="*/ 428 w 867"/>
                  <a:gd name="T3" fmla="*/ 2014 h 3075"/>
                  <a:gd name="T4" fmla="*/ 516 w 867"/>
                  <a:gd name="T5" fmla="*/ 2465 h 3075"/>
                  <a:gd name="T6" fmla="*/ 733 w 867"/>
                  <a:gd name="T7" fmla="*/ 2398 h 3075"/>
                  <a:gd name="T8" fmla="*/ 653 w 867"/>
                  <a:gd name="T9" fmla="*/ 2005 h 3075"/>
                  <a:gd name="T10" fmla="*/ 328 w 867"/>
                  <a:gd name="T11" fmla="*/ 1506 h 3075"/>
                  <a:gd name="T12" fmla="*/ 416 w 867"/>
                  <a:gd name="T13" fmla="*/ 1958 h 3075"/>
                  <a:gd name="T14" fmla="*/ 642 w 867"/>
                  <a:gd name="T15" fmla="*/ 1958 h 3075"/>
                  <a:gd name="T16" fmla="*/ 557 w 867"/>
                  <a:gd name="T17" fmla="*/ 1544 h 3075"/>
                  <a:gd name="T18" fmla="*/ 328 w 867"/>
                  <a:gd name="T19" fmla="*/ 1506 h 3075"/>
                  <a:gd name="T20" fmla="*/ 230 w 867"/>
                  <a:gd name="T21" fmla="*/ 1004 h 3075"/>
                  <a:gd name="T22" fmla="*/ 318 w 867"/>
                  <a:gd name="T23" fmla="*/ 1449 h 3075"/>
                  <a:gd name="T24" fmla="*/ 548 w 867"/>
                  <a:gd name="T25" fmla="*/ 1495 h 3075"/>
                  <a:gd name="T26" fmla="*/ 464 w 867"/>
                  <a:gd name="T27" fmla="*/ 1086 h 3075"/>
                  <a:gd name="T28" fmla="*/ 230 w 867"/>
                  <a:gd name="T29" fmla="*/ 1004 h 3075"/>
                  <a:gd name="T30" fmla="*/ 131 w 867"/>
                  <a:gd name="T31" fmla="*/ 495 h 3075"/>
                  <a:gd name="T32" fmla="*/ 219 w 867"/>
                  <a:gd name="T33" fmla="*/ 948 h 3075"/>
                  <a:gd name="T34" fmla="*/ 453 w 867"/>
                  <a:gd name="T35" fmla="*/ 1038 h 3075"/>
                  <a:gd name="T36" fmla="*/ 364 w 867"/>
                  <a:gd name="T37" fmla="*/ 603 h 3075"/>
                  <a:gd name="T38" fmla="*/ 131 w 867"/>
                  <a:gd name="T39" fmla="*/ 495 h 3075"/>
                  <a:gd name="T40" fmla="*/ 0 w 867"/>
                  <a:gd name="T41" fmla="*/ 0 h 3075"/>
                  <a:gd name="T42" fmla="*/ 39 w 867"/>
                  <a:gd name="T43" fmla="*/ 21 h 3075"/>
                  <a:gd name="T44" fmla="*/ 120 w 867"/>
                  <a:gd name="T45" fmla="*/ 439 h 3075"/>
                  <a:gd name="T46" fmla="*/ 355 w 867"/>
                  <a:gd name="T47" fmla="*/ 555 h 3075"/>
                  <a:gd name="T48" fmla="*/ 279 w 867"/>
                  <a:gd name="T49" fmla="*/ 188 h 3075"/>
                  <a:gd name="T50" fmla="*/ 315 w 867"/>
                  <a:gd name="T51" fmla="*/ 205 h 3075"/>
                  <a:gd name="T52" fmla="*/ 389 w 867"/>
                  <a:gd name="T53" fmla="*/ 571 h 3075"/>
                  <a:gd name="T54" fmla="*/ 389 w 867"/>
                  <a:gd name="T55" fmla="*/ 571 h 3075"/>
                  <a:gd name="T56" fmla="*/ 398 w 867"/>
                  <a:gd name="T57" fmla="*/ 611 h 3075"/>
                  <a:gd name="T58" fmla="*/ 581 w 867"/>
                  <a:gd name="T59" fmla="*/ 1503 h 3075"/>
                  <a:gd name="T60" fmla="*/ 583 w 867"/>
                  <a:gd name="T61" fmla="*/ 1503 h 3075"/>
                  <a:gd name="T62" fmla="*/ 592 w 867"/>
                  <a:gd name="T63" fmla="*/ 1550 h 3075"/>
                  <a:gd name="T64" fmla="*/ 592 w 867"/>
                  <a:gd name="T65" fmla="*/ 1550 h 3075"/>
                  <a:gd name="T66" fmla="*/ 867 w 867"/>
                  <a:gd name="T67" fmla="*/ 2889 h 3075"/>
                  <a:gd name="T68" fmla="*/ 839 w 867"/>
                  <a:gd name="T69" fmla="*/ 2911 h 3075"/>
                  <a:gd name="T70" fmla="*/ 743 w 867"/>
                  <a:gd name="T71" fmla="*/ 2446 h 3075"/>
                  <a:gd name="T72" fmla="*/ 526 w 867"/>
                  <a:gd name="T73" fmla="*/ 2523 h 3075"/>
                  <a:gd name="T74" fmla="*/ 627 w 867"/>
                  <a:gd name="T75" fmla="*/ 3042 h 3075"/>
                  <a:gd name="T76" fmla="*/ 592 w 867"/>
                  <a:gd name="T77" fmla="*/ 3075 h 3075"/>
                  <a:gd name="T78" fmla="*/ 91 w 867"/>
                  <a:gd name="T79" fmla="*/ 476 h 3075"/>
                  <a:gd name="T80" fmla="*/ 81 w 867"/>
                  <a:gd name="T81" fmla="*/ 420 h 3075"/>
                  <a:gd name="T82" fmla="*/ 81 w 867"/>
                  <a:gd name="T83" fmla="*/ 420 h 3075"/>
                  <a:gd name="T84" fmla="*/ 0 w 867"/>
                  <a:gd name="T85"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7" h="3075">
                    <a:moveTo>
                      <a:pt x="653" y="2005"/>
                    </a:moveTo>
                    <a:lnTo>
                      <a:pt x="428" y="2014"/>
                    </a:lnTo>
                    <a:lnTo>
                      <a:pt x="516" y="2465"/>
                    </a:lnTo>
                    <a:lnTo>
                      <a:pt x="733" y="2398"/>
                    </a:lnTo>
                    <a:lnTo>
                      <a:pt x="653" y="2005"/>
                    </a:lnTo>
                    <a:close/>
                    <a:moveTo>
                      <a:pt x="328" y="1506"/>
                    </a:moveTo>
                    <a:lnTo>
                      <a:pt x="416" y="1958"/>
                    </a:lnTo>
                    <a:lnTo>
                      <a:pt x="642" y="1958"/>
                    </a:lnTo>
                    <a:lnTo>
                      <a:pt x="557" y="1544"/>
                    </a:lnTo>
                    <a:lnTo>
                      <a:pt x="328" y="1506"/>
                    </a:lnTo>
                    <a:close/>
                    <a:moveTo>
                      <a:pt x="230" y="1004"/>
                    </a:moveTo>
                    <a:lnTo>
                      <a:pt x="318" y="1449"/>
                    </a:lnTo>
                    <a:lnTo>
                      <a:pt x="548" y="1495"/>
                    </a:lnTo>
                    <a:lnTo>
                      <a:pt x="464" y="1086"/>
                    </a:lnTo>
                    <a:lnTo>
                      <a:pt x="230" y="1004"/>
                    </a:lnTo>
                    <a:close/>
                    <a:moveTo>
                      <a:pt x="131" y="495"/>
                    </a:moveTo>
                    <a:lnTo>
                      <a:pt x="219" y="948"/>
                    </a:lnTo>
                    <a:lnTo>
                      <a:pt x="453" y="1038"/>
                    </a:lnTo>
                    <a:lnTo>
                      <a:pt x="364" y="603"/>
                    </a:lnTo>
                    <a:lnTo>
                      <a:pt x="131" y="495"/>
                    </a:lnTo>
                    <a:close/>
                    <a:moveTo>
                      <a:pt x="0" y="0"/>
                    </a:moveTo>
                    <a:lnTo>
                      <a:pt x="39" y="21"/>
                    </a:lnTo>
                    <a:lnTo>
                      <a:pt x="120" y="439"/>
                    </a:lnTo>
                    <a:lnTo>
                      <a:pt x="355" y="555"/>
                    </a:lnTo>
                    <a:lnTo>
                      <a:pt x="279" y="188"/>
                    </a:lnTo>
                    <a:lnTo>
                      <a:pt x="315" y="205"/>
                    </a:lnTo>
                    <a:lnTo>
                      <a:pt x="389" y="571"/>
                    </a:lnTo>
                    <a:lnTo>
                      <a:pt x="389" y="571"/>
                    </a:lnTo>
                    <a:lnTo>
                      <a:pt x="398" y="611"/>
                    </a:lnTo>
                    <a:lnTo>
                      <a:pt x="581" y="1503"/>
                    </a:lnTo>
                    <a:lnTo>
                      <a:pt x="583" y="1503"/>
                    </a:lnTo>
                    <a:lnTo>
                      <a:pt x="592" y="1550"/>
                    </a:lnTo>
                    <a:lnTo>
                      <a:pt x="592" y="1550"/>
                    </a:lnTo>
                    <a:lnTo>
                      <a:pt x="867" y="2889"/>
                    </a:lnTo>
                    <a:lnTo>
                      <a:pt x="839" y="2911"/>
                    </a:lnTo>
                    <a:lnTo>
                      <a:pt x="743" y="2446"/>
                    </a:lnTo>
                    <a:lnTo>
                      <a:pt x="526" y="2523"/>
                    </a:lnTo>
                    <a:lnTo>
                      <a:pt x="627" y="3042"/>
                    </a:lnTo>
                    <a:lnTo>
                      <a:pt x="592" y="3075"/>
                    </a:lnTo>
                    <a:lnTo>
                      <a:pt x="91" y="476"/>
                    </a:lnTo>
                    <a:lnTo>
                      <a:pt x="81" y="420"/>
                    </a:lnTo>
                    <a:lnTo>
                      <a:pt x="81" y="420"/>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42" name="Freeform 40"/>
              <p:cNvSpPr>
                <a:spLocks/>
              </p:cNvSpPr>
              <p:nvPr/>
            </p:nvSpPr>
            <p:spPr bwMode="auto">
              <a:xfrm>
                <a:off x="8755063" y="2124075"/>
                <a:ext cx="369888" cy="182563"/>
              </a:xfrm>
              <a:custGeom>
                <a:avLst/>
                <a:gdLst>
                  <a:gd name="T0" fmla="*/ 0 w 233"/>
                  <a:gd name="T1" fmla="*/ 0 h 115"/>
                  <a:gd name="T2" fmla="*/ 233 w 233"/>
                  <a:gd name="T3" fmla="*/ 108 h 115"/>
                  <a:gd name="T4" fmla="*/ 161 w 233"/>
                  <a:gd name="T5" fmla="*/ 115 h 115"/>
                  <a:gd name="T6" fmla="*/ 9 w 233"/>
                  <a:gd name="T7" fmla="*/ 47 h 115"/>
                  <a:gd name="T8" fmla="*/ 0 w 233"/>
                  <a:gd name="T9" fmla="*/ 0 h 115"/>
                </a:gdLst>
                <a:ahLst/>
                <a:cxnLst>
                  <a:cxn ang="0">
                    <a:pos x="T0" y="T1"/>
                  </a:cxn>
                  <a:cxn ang="0">
                    <a:pos x="T2" y="T3"/>
                  </a:cxn>
                  <a:cxn ang="0">
                    <a:pos x="T4" y="T5"/>
                  </a:cxn>
                  <a:cxn ang="0">
                    <a:pos x="T6" y="T7"/>
                  </a:cxn>
                  <a:cxn ang="0">
                    <a:pos x="T8" y="T9"/>
                  </a:cxn>
                </a:cxnLst>
                <a:rect l="0" t="0" r="r" b="b"/>
                <a:pathLst>
                  <a:path w="233" h="115">
                    <a:moveTo>
                      <a:pt x="0" y="0"/>
                    </a:moveTo>
                    <a:lnTo>
                      <a:pt x="233" y="108"/>
                    </a:lnTo>
                    <a:lnTo>
                      <a:pt x="161" y="115"/>
                    </a:lnTo>
                    <a:lnTo>
                      <a:pt x="9" y="47"/>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43" name="Freeform 41"/>
              <p:cNvSpPr>
                <a:spLocks/>
              </p:cNvSpPr>
              <p:nvPr/>
            </p:nvSpPr>
            <p:spPr bwMode="auto">
              <a:xfrm>
                <a:off x="8912226" y="2932113"/>
                <a:ext cx="371475" cy="149225"/>
              </a:xfrm>
              <a:custGeom>
                <a:avLst/>
                <a:gdLst>
                  <a:gd name="T0" fmla="*/ 0 w 234"/>
                  <a:gd name="T1" fmla="*/ 0 h 94"/>
                  <a:gd name="T2" fmla="*/ 234 w 234"/>
                  <a:gd name="T3" fmla="*/ 82 h 94"/>
                  <a:gd name="T4" fmla="*/ 158 w 234"/>
                  <a:gd name="T5" fmla="*/ 94 h 94"/>
                  <a:gd name="T6" fmla="*/ 10 w 234"/>
                  <a:gd name="T7" fmla="*/ 46 h 94"/>
                  <a:gd name="T8" fmla="*/ 0 w 234"/>
                  <a:gd name="T9" fmla="*/ 0 h 94"/>
                </a:gdLst>
                <a:ahLst/>
                <a:cxnLst>
                  <a:cxn ang="0">
                    <a:pos x="T0" y="T1"/>
                  </a:cxn>
                  <a:cxn ang="0">
                    <a:pos x="T2" y="T3"/>
                  </a:cxn>
                  <a:cxn ang="0">
                    <a:pos x="T4" y="T5"/>
                  </a:cxn>
                  <a:cxn ang="0">
                    <a:pos x="T6" y="T7"/>
                  </a:cxn>
                  <a:cxn ang="0">
                    <a:pos x="T8" y="T9"/>
                  </a:cxn>
                </a:cxnLst>
                <a:rect l="0" t="0" r="r" b="b"/>
                <a:pathLst>
                  <a:path w="234" h="94">
                    <a:moveTo>
                      <a:pt x="0" y="0"/>
                    </a:moveTo>
                    <a:lnTo>
                      <a:pt x="234" y="82"/>
                    </a:lnTo>
                    <a:lnTo>
                      <a:pt x="158" y="94"/>
                    </a:lnTo>
                    <a:lnTo>
                      <a:pt x="10" y="46"/>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44" name="Freeform 42"/>
              <p:cNvSpPr>
                <a:spLocks/>
              </p:cNvSpPr>
              <p:nvPr/>
            </p:nvSpPr>
            <p:spPr bwMode="auto">
              <a:xfrm>
                <a:off x="9067801" y="3729038"/>
                <a:ext cx="368300" cy="69850"/>
              </a:xfrm>
              <a:custGeom>
                <a:avLst/>
                <a:gdLst>
                  <a:gd name="T0" fmla="*/ 0 w 232"/>
                  <a:gd name="T1" fmla="*/ 0 h 44"/>
                  <a:gd name="T2" fmla="*/ 232 w 232"/>
                  <a:gd name="T3" fmla="*/ 38 h 44"/>
                  <a:gd name="T4" fmla="*/ 144 w 232"/>
                  <a:gd name="T5" fmla="*/ 44 h 44"/>
                  <a:gd name="T6" fmla="*/ 4 w 232"/>
                  <a:gd name="T7" fmla="*/ 22 h 44"/>
                  <a:gd name="T8" fmla="*/ 0 w 232"/>
                  <a:gd name="T9" fmla="*/ 0 h 44"/>
                </a:gdLst>
                <a:ahLst/>
                <a:cxnLst>
                  <a:cxn ang="0">
                    <a:pos x="T0" y="T1"/>
                  </a:cxn>
                  <a:cxn ang="0">
                    <a:pos x="T2" y="T3"/>
                  </a:cxn>
                  <a:cxn ang="0">
                    <a:pos x="T4" y="T5"/>
                  </a:cxn>
                  <a:cxn ang="0">
                    <a:pos x="T6" y="T7"/>
                  </a:cxn>
                  <a:cxn ang="0">
                    <a:pos x="T8" y="T9"/>
                  </a:cxn>
                </a:cxnLst>
                <a:rect l="0" t="0" r="r" b="b"/>
                <a:pathLst>
                  <a:path w="232" h="44">
                    <a:moveTo>
                      <a:pt x="0" y="0"/>
                    </a:moveTo>
                    <a:lnTo>
                      <a:pt x="232" y="38"/>
                    </a:lnTo>
                    <a:lnTo>
                      <a:pt x="144" y="44"/>
                    </a:lnTo>
                    <a:lnTo>
                      <a:pt x="4" y="22"/>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45" name="Freeform 43"/>
              <p:cNvSpPr>
                <a:spLocks/>
              </p:cNvSpPr>
              <p:nvPr/>
            </p:nvSpPr>
            <p:spPr bwMode="auto">
              <a:xfrm>
                <a:off x="9226551" y="4521200"/>
                <a:ext cx="357188" cy="26988"/>
              </a:xfrm>
              <a:custGeom>
                <a:avLst/>
                <a:gdLst>
                  <a:gd name="T0" fmla="*/ 225 w 225"/>
                  <a:gd name="T1" fmla="*/ 0 h 17"/>
                  <a:gd name="T2" fmla="*/ 138 w 225"/>
                  <a:gd name="T3" fmla="*/ 12 h 17"/>
                  <a:gd name="T4" fmla="*/ 1 w 225"/>
                  <a:gd name="T5" fmla="*/ 17 h 17"/>
                  <a:gd name="T6" fmla="*/ 0 w 225"/>
                  <a:gd name="T7" fmla="*/ 9 h 17"/>
                  <a:gd name="T8" fmla="*/ 225 w 225"/>
                  <a:gd name="T9" fmla="*/ 0 h 17"/>
                </a:gdLst>
                <a:ahLst/>
                <a:cxnLst>
                  <a:cxn ang="0">
                    <a:pos x="T0" y="T1"/>
                  </a:cxn>
                  <a:cxn ang="0">
                    <a:pos x="T2" y="T3"/>
                  </a:cxn>
                  <a:cxn ang="0">
                    <a:pos x="T4" y="T5"/>
                  </a:cxn>
                  <a:cxn ang="0">
                    <a:pos x="T6" y="T7"/>
                  </a:cxn>
                  <a:cxn ang="0">
                    <a:pos x="T8" y="T9"/>
                  </a:cxn>
                </a:cxnLst>
                <a:rect l="0" t="0" r="r" b="b"/>
                <a:pathLst>
                  <a:path w="225" h="17">
                    <a:moveTo>
                      <a:pt x="225" y="0"/>
                    </a:moveTo>
                    <a:lnTo>
                      <a:pt x="138" y="12"/>
                    </a:lnTo>
                    <a:lnTo>
                      <a:pt x="1" y="17"/>
                    </a:lnTo>
                    <a:lnTo>
                      <a:pt x="0" y="9"/>
                    </a:lnTo>
                    <a:lnTo>
                      <a:pt x="22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46" name="Freeform 44"/>
              <p:cNvSpPr>
                <a:spLocks/>
              </p:cNvSpPr>
              <p:nvPr/>
            </p:nvSpPr>
            <p:spPr bwMode="auto">
              <a:xfrm>
                <a:off x="9358313" y="5145088"/>
                <a:ext cx="352425" cy="106363"/>
              </a:xfrm>
              <a:custGeom>
                <a:avLst/>
                <a:gdLst>
                  <a:gd name="T0" fmla="*/ 222 w 222"/>
                  <a:gd name="T1" fmla="*/ 0 h 67"/>
                  <a:gd name="T2" fmla="*/ 5 w 222"/>
                  <a:gd name="T3" fmla="*/ 67 h 67"/>
                  <a:gd name="T4" fmla="*/ 0 w 222"/>
                  <a:gd name="T5" fmla="*/ 48 h 67"/>
                  <a:gd name="T6" fmla="*/ 131 w 222"/>
                  <a:gd name="T7" fmla="*/ 9 h 67"/>
                  <a:gd name="T8" fmla="*/ 222 w 222"/>
                  <a:gd name="T9" fmla="*/ 0 h 67"/>
                </a:gdLst>
                <a:ahLst/>
                <a:cxnLst>
                  <a:cxn ang="0">
                    <a:pos x="T0" y="T1"/>
                  </a:cxn>
                  <a:cxn ang="0">
                    <a:pos x="T2" y="T3"/>
                  </a:cxn>
                  <a:cxn ang="0">
                    <a:pos x="T4" y="T5"/>
                  </a:cxn>
                  <a:cxn ang="0">
                    <a:pos x="T6" y="T7"/>
                  </a:cxn>
                  <a:cxn ang="0">
                    <a:pos x="T8" y="T9"/>
                  </a:cxn>
                </a:cxnLst>
                <a:rect l="0" t="0" r="r" b="b"/>
                <a:pathLst>
                  <a:path w="222" h="67">
                    <a:moveTo>
                      <a:pt x="222" y="0"/>
                    </a:moveTo>
                    <a:lnTo>
                      <a:pt x="5" y="67"/>
                    </a:lnTo>
                    <a:lnTo>
                      <a:pt x="0" y="48"/>
                    </a:lnTo>
                    <a:lnTo>
                      <a:pt x="131" y="9"/>
                    </a:lnTo>
                    <a:lnTo>
                      <a:pt x="22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grpSp>
      <p:sp>
        <p:nvSpPr>
          <p:cNvPr id="60" name="Content Placeholder 4"/>
          <p:cNvSpPr txBox="1">
            <a:spLocks/>
          </p:cNvSpPr>
          <p:nvPr/>
        </p:nvSpPr>
        <p:spPr>
          <a:xfrm>
            <a:off x="3505200" y="2522466"/>
            <a:ext cx="3124200" cy="609600"/>
          </a:xfrm>
          <a:prstGeom prst="rect">
            <a:avLst/>
          </a:prstGeom>
        </p:spPr>
        <p:txBody>
          <a:bodyPr anchor="ctr">
            <a:normAutofit fontScale="92500"/>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rtl="1"/>
            <a:r>
              <a:rPr lang="ar-SA" sz="2000" b="1" dirty="0">
                <a:cs typeface="0 Zar Bold" panose="00000700000000000000" pitchFamily="2" charset="-78"/>
              </a:rPr>
              <a:t>ارتقای سطح روابط بیوت توحیدی </a:t>
            </a:r>
            <a:endParaRPr lang="en-US" sz="2000" b="1" dirty="0">
              <a:cs typeface="0 Zar Bold" panose="00000700000000000000" pitchFamily="2" charset="-78"/>
            </a:endParaRPr>
          </a:p>
        </p:txBody>
      </p:sp>
      <p:sp>
        <p:nvSpPr>
          <p:cNvPr id="61" name="Content Placeholder 4"/>
          <p:cNvSpPr txBox="1">
            <a:spLocks/>
          </p:cNvSpPr>
          <p:nvPr/>
        </p:nvSpPr>
        <p:spPr>
          <a:xfrm>
            <a:off x="3505200" y="3385785"/>
            <a:ext cx="3124200" cy="609600"/>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rtl="1"/>
            <a:r>
              <a:rPr lang="ar-SA" sz="2000" b="1" dirty="0">
                <a:cs typeface="0 Zar Bold" panose="00000700000000000000" pitchFamily="2" charset="-78"/>
              </a:rPr>
              <a:t>ویژگی همه بیوت توحیدی </a:t>
            </a:r>
            <a:endParaRPr lang="en-US" sz="2000" b="1" dirty="0">
              <a:cs typeface="0 Zar Bold" panose="00000700000000000000" pitchFamily="2" charset="-78"/>
            </a:endParaRPr>
          </a:p>
        </p:txBody>
      </p:sp>
      <p:sp>
        <p:nvSpPr>
          <p:cNvPr id="62" name="Content Placeholder 4"/>
          <p:cNvSpPr txBox="1">
            <a:spLocks/>
          </p:cNvSpPr>
          <p:nvPr/>
        </p:nvSpPr>
        <p:spPr>
          <a:xfrm>
            <a:off x="3505200" y="4326403"/>
            <a:ext cx="3124200" cy="609600"/>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rtl="1"/>
            <a:r>
              <a:rPr lang="ar-SA" sz="2000" b="1" dirty="0">
                <a:cs typeface="0 Zar Bold" panose="00000700000000000000" pitchFamily="2" charset="-78"/>
              </a:rPr>
              <a:t>تقوای ارحام</a:t>
            </a:r>
            <a:endParaRPr lang="en-US" sz="2000" b="1" dirty="0">
              <a:cs typeface="0 Zar Bold" panose="00000700000000000000" pitchFamily="2" charset="-78"/>
            </a:endParaRPr>
          </a:p>
        </p:txBody>
      </p:sp>
      <p:sp>
        <p:nvSpPr>
          <p:cNvPr id="63" name="Content Placeholder 4"/>
          <p:cNvSpPr txBox="1">
            <a:spLocks/>
          </p:cNvSpPr>
          <p:nvPr/>
        </p:nvSpPr>
        <p:spPr>
          <a:xfrm>
            <a:off x="3505200" y="5213230"/>
            <a:ext cx="3124200" cy="609600"/>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rtl="1"/>
            <a:r>
              <a:rPr lang="ar-SA" sz="2000" b="1" dirty="0">
                <a:cs typeface="0 Zar Bold" panose="00000700000000000000" pitchFamily="2" charset="-78"/>
              </a:rPr>
              <a:t>مادر، حلقه اتصال بیت‌ها</a:t>
            </a:r>
            <a:endParaRPr lang="en-US" sz="2000" b="1" dirty="0">
              <a:cs typeface="0 Zar Bold" panose="00000700000000000000" pitchFamily="2" charset="-78"/>
            </a:endParaRPr>
          </a:p>
        </p:txBody>
      </p:sp>
    </p:spTree>
    <p:extLst>
      <p:ext uri="{BB962C8B-B14F-4D97-AF65-F5344CB8AC3E}">
        <p14:creationId xmlns:p14="http://schemas.microsoft.com/office/powerpoint/2010/main" val="1216885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xmlns="" id="{A033A0FF-37A3-4191-A81D-E09755B8C68B}"/>
              </a:ext>
            </a:extLst>
          </p:cNvPr>
          <p:cNvSpPr/>
          <p:nvPr/>
        </p:nvSpPr>
        <p:spPr>
          <a:xfrm>
            <a:off x="711201" y="896684"/>
            <a:ext cx="1802782" cy="655928"/>
          </a:xfrm>
          <a:prstGeom prst="roundRect">
            <a:avLst>
              <a:gd name="adj" fmla="val 8785"/>
            </a:avLst>
          </a:prstGeom>
          <a:solidFill>
            <a:srgbClr val="F2F2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lumMod val="75000"/>
                    <a:lumOff val="25000"/>
                  </a:schemeClr>
                </a:solidFill>
                <a:cs typeface="0 Zar Bold" panose="00000700000000000000" pitchFamily="2" charset="-78"/>
              </a:rPr>
              <a:t>سند </a:t>
            </a:r>
            <a:r>
              <a:rPr lang="fa-IR" b="1" dirty="0" smtClean="0">
                <a:solidFill>
                  <a:schemeClr val="tx1">
                    <a:lumMod val="75000"/>
                    <a:lumOff val="25000"/>
                  </a:schemeClr>
                </a:solidFill>
                <a:cs typeface="0 Zar Bold" panose="00000700000000000000" pitchFamily="2" charset="-78"/>
              </a:rPr>
              <a:t>خانواده</a:t>
            </a:r>
            <a:endParaRPr lang="en-GB" b="1" dirty="0">
              <a:solidFill>
                <a:schemeClr val="tx1">
                  <a:lumMod val="75000"/>
                  <a:lumOff val="25000"/>
                </a:schemeClr>
              </a:solidFill>
              <a:cs typeface="0 Zar Bold" panose="00000700000000000000" pitchFamily="2" charset="-78"/>
            </a:endParaRPr>
          </a:p>
        </p:txBody>
      </p:sp>
      <p:sp>
        <p:nvSpPr>
          <p:cNvPr id="22" name="Title 21">
            <a:extLst>
              <a:ext uri="{FF2B5EF4-FFF2-40B4-BE49-F238E27FC236}">
                <a16:creationId xmlns:a16="http://schemas.microsoft.com/office/drawing/2014/main" xmlns="" id="{F635AA92-1D29-4831-89E4-1B49C265FA6C}"/>
              </a:ext>
            </a:extLst>
          </p:cNvPr>
          <p:cNvSpPr>
            <a:spLocks noGrp="1"/>
          </p:cNvSpPr>
          <p:nvPr>
            <p:ph type="title"/>
          </p:nvPr>
        </p:nvSpPr>
        <p:spPr>
          <a:xfrm>
            <a:off x="102025" y="3463498"/>
            <a:ext cx="6511924" cy="1700866"/>
          </a:xfrm>
        </p:spPr>
        <p:txBody>
          <a:bodyPr/>
          <a:lstStyle/>
          <a:p>
            <a:pPr algn="r" rtl="1"/>
            <a:r>
              <a:rPr lang="fa-IR" sz="6000" dirty="0" smtClean="0">
                <a:cs typeface="0 Zar Bold" panose="00000700000000000000" pitchFamily="2" charset="-78"/>
              </a:rPr>
              <a:t>امت توحیدی</a:t>
            </a:r>
            <a:endParaRPr lang="en-US" sz="6000" dirty="0">
              <a:cs typeface="0 Zar Bold" panose="00000700000000000000" pitchFamily="2" charset="-78"/>
            </a:endParaRPr>
          </a:p>
        </p:txBody>
      </p:sp>
      <p:sp>
        <p:nvSpPr>
          <p:cNvPr id="2" name="Text Placeholder 1"/>
          <p:cNvSpPr>
            <a:spLocks noGrp="1"/>
          </p:cNvSpPr>
          <p:nvPr>
            <p:ph type="body" idx="1"/>
          </p:nvPr>
        </p:nvSpPr>
        <p:spPr/>
        <p:txBody>
          <a:bodyPr/>
          <a:lstStyle/>
          <a:p>
            <a:pPr algn="r"/>
            <a:r>
              <a:rPr lang="fa-IR" b="1" dirty="0" smtClean="0">
                <a:cs typeface="B Nazanin" panose="00000400000000000000" pitchFamily="2" charset="-78"/>
              </a:rPr>
              <a:t>فصل آخر</a:t>
            </a:r>
            <a:endParaRPr lang="en-US" b="1" dirty="0">
              <a:cs typeface="B Nazanin" panose="00000400000000000000" pitchFamily="2" charset="-78"/>
            </a:endParaRPr>
          </a:p>
        </p:txBody>
      </p:sp>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548" r="12548"/>
          <a:stretch>
            <a:fillRect/>
          </a:stretch>
        </p:blipFill>
        <p:spPr/>
      </p:pic>
      <p:sp>
        <p:nvSpPr>
          <p:cNvPr id="5" name="Rectangle 4"/>
          <p:cNvSpPr/>
          <p:nvPr/>
        </p:nvSpPr>
        <p:spPr>
          <a:xfrm>
            <a:off x="415924" y="2734068"/>
            <a:ext cx="6096000" cy="729430"/>
          </a:xfrm>
          <a:prstGeom prst="rect">
            <a:avLst/>
          </a:prstGeom>
        </p:spPr>
        <p:txBody>
          <a:bodyPr>
            <a:spAutoFit/>
          </a:bodyPr>
          <a:lstStyle/>
          <a:p>
            <a:pPr marR="0" lvl="0" algn="just" rtl="1">
              <a:lnSpc>
                <a:spcPct val="115000"/>
              </a:lnSpc>
              <a:spcBef>
                <a:spcPts val="0"/>
              </a:spcBef>
              <a:spcAft>
                <a:spcPts val="0"/>
              </a:spcAft>
            </a:pPr>
            <a:r>
              <a:rPr lang="ar-SA" b="1" dirty="0">
                <a:latin typeface="Times New Roman" panose="02020603050405020304" pitchFamily="18" charset="0"/>
                <a:ea typeface="Times New Roman" panose="02020603050405020304" pitchFamily="18" charset="0"/>
                <a:cs typeface="B Nazanin" panose="00000400000000000000" pitchFamily="2" charset="-78"/>
              </a:rPr>
              <a:t>محور مربوط به احکام و قواعد خانواده به پدری رسول است که با عنوان امت توحیدی شناخته شده است.</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778376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86897" y="1467446"/>
            <a:ext cx="5764298" cy="5048523"/>
            <a:chOff x="3323359" y="1143595"/>
            <a:chExt cx="5764298" cy="5048523"/>
          </a:xfrm>
        </p:grpSpPr>
        <p:sp>
          <p:nvSpPr>
            <p:cNvPr id="10" name="Freeform 6"/>
            <p:cNvSpPr>
              <a:spLocks/>
            </p:cNvSpPr>
            <p:nvPr/>
          </p:nvSpPr>
          <p:spPr bwMode="auto">
            <a:xfrm>
              <a:off x="5486558" y="2540231"/>
              <a:ext cx="1269669" cy="3651887"/>
            </a:xfrm>
            <a:custGeom>
              <a:avLst/>
              <a:gdLst/>
              <a:ahLst/>
              <a:cxnLst>
                <a:cxn ang="0">
                  <a:pos x="780" y="71"/>
                </a:cxn>
                <a:cxn ang="0">
                  <a:pos x="712" y="235"/>
                </a:cxn>
                <a:cxn ang="0">
                  <a:pos x="662" y="405"/>
                </a:cxn>
                <a:cxn ang="0">
                  <a:pos x="625" y="578"/>
                </a:cxn>
                <a:cxn ang="0">
                  <a:pos x="601" y="752"/>
                </a:cxn>
                <a:cxn ang="0">
                  <a:pos x="590" y="926"/>
                </a:cxn>
                <a:cxn ang="0">
                  <a:pos x="589" y="1097"/>
                </a:cxn>
                <a:cxn ang="0">
                  <a:pos x="596" y="1263"/>
                </a:cxn>
                <a:cxn ang="0">
                  <a:pos x="610" y="1424"/>
                </a:cxn>
                <a:cxn ang="0">
                  <a:pos x="630" y="1578"/>
                </a:cxn>
                <a:cxn ang="0">
                  <a:pos x="653" y="1720"/>
                </a:cxn>
                <a:cxn ang="0">
                  <a:pos x="679" y="1852"/>
                </a:cxn>
                <a:cxn ang="0">
                  <a:pos x="706" y="1970"/>
                </a:cxn>
                <a:cxn ang="0">
                  <a:pos x="732" y="2074"/>
                </a:cxn>
                <a:cxn ang="0">
                  <a:pos x="755" y="2160"/>
                </a:cxn>
                <a:cxn ang="0">
                  <a:pos x="776" y="2227"/>
                </a:cxn>
                <a:cxn ang="0">
                  <a:pos x="792" y="2274"/>
                </a:cxn>
                <a:cxn ang="0">
                  <a:pos x="799" y="2298"/>
                </a:cxn>
                <a:cxn ang="0">
                  <a:pos x="0" y="2287"/>
                </a:cxn>
                <a:cxn ang="0">
                  <a:pos x="11" y="2069"/>
                </a:cxn>
                <a:cxn ang="0">
                  <a:pos x="34" y="1856"/>
                </a:cxn>
                <a:cxn ang="0">
                  <a:pos x="66" y="1649"/>
                </a:cxn>
                <a:cxn ang="0">
                  <a:pos x="107" y="1450"/>
                </a:cxn>
                <a:cxn ang="0">
                  <a:pos x="154" y="1260"/>
                </a:cxn>
                <a:cxn ang="0">
                  <a:pos x="207" y="1078"/>
                </a:cxn>
                <a:cxn ang="0">
                  <a:pos x="263" y="908"/>
                </a:cxn>
                <a:cxn ang="0">
                  <a:pos x="322" y="749"/>
                </a:cxn>
                <a:cxn ang="0">
                  <a:pos x="381" y="602"/>
                </a:cxn>
                <a:cxn ang="0">
                  <a:pos x="438" y="469"/>
                </a:cxn>
                <a:cxn ang="0">
                  <a:pos x="493" y="351"/>
                </a:cxn>
                <a:cxn ang="0">
                  <a:pos x="544" y="248"/>
                </a:cxn>
                <a:cxn ang="0">
                  <a:pos x="589" y="161"/>
                </a:cxn>
                <a:cxn ang="0">
                  <a:pos x="628" y="93"/>
                </a:cxn>
                <a:cxn ang="0">
                  <a:pos x="656" y="42"/>
                </a:cxn>
                <a:cxn ang="0">
                  <a:pos x="675" y="11"/>
                </a:cxn>
                <a:cxn ang="0">
                  <a:pos x="682" y="0"/>
                </a:cxn>
              </a:cxnLst>
              <a:rect l="0" t="0" r="r" b="b"/>
              <a:pathLst>
                <a:path w="800" h="2301">
                  <a:moveTo>
                    <a:pt x="682" y="0"/>
                  </a:moveTo>
                  <a:lnTo>
                    <a:pt x="780" y="71"/>
                  </a:lnTo>
                  <a:lnTo>
                    <a:pt x="744" y="152"/>
                  </a:lnTo>
                  <a:lnTo>
                    <a:pt x="712" y="235"/>
                  </a:lnTo>
                  <a:lnTo>
                    <a:pt x="685" y="320"/>
                  </a:lnTo>
                  <a:lnTo>
                    <a:pt x="662" y="405"/>
                  </a:lnTo>
                  <a:lnTo>
                    <a:pt x="641" y="491"/>
                  </a:lnTo>
                  <a:lnTo>
                    <a:pt x="625" y="578"/>
                  </a:lnTo>
                  <a:lnTo>
                    <a:pt x="612" y="665"/>
                  </a:lnTo>
                  <a:lnTo>
                    <a:pt x="601" y="752"/>
                  </a:lnTo>
                  <a:lnTo>
                    <a:pt x="595" y="839"/>
                  </a:lnTo>
                  <a:lnTo>
                    <a:pt x="590" y="926"/>
                  </a:lnTo>
                  <a:lnTo>
                    <a:pt x="588" y="1012"/>
                  </a:lnTo>
                  <a:lnTo>
                    <a:pt x="589" y="1097"/>
                  </a:lnTo>
                  <a:lnTo>
                    <a:pt x="591" y="1180"/>
                  </a:lnTo>
                  <a:lnTo>
                    <a:pt x="596" y="1263"/>
                  </a:lnTo>
                  <a:lnTo>
                    <a:pt x="602" y="1345"/>
                  </a:lnTo>
                  <a:lnTo>
                    <a:pt x="610" y="1424"/>
                  </a:lnTo>
                  <a:lnTo>
                    <a:pt x="619" y="1501"/>
                  </a:lnTo>
                  <a:lnTo>
                    <a:pt x="630" y="1578"/>
                  </a:lnTo>
                  <a:lnTo>
                    <a:pt x="641" y="1650"/>
                  </a:lnTo>
                  <a:lnTo>
                    <a:pt x="653" y="1720"/>
                  </a:lnTo>
                  <a:lnTo>
                    <a:pt x="666" y="1787"/>
                  </a:lnTo>
                  <a:lnTo>
                    <a:pt x="679" y="1852"/>
                  </a:lnTo>
                  <a:lnTo>
                    <a:pt x="693" y="1913"/>
                  </a:lnTo>
                  <a:lnTo>
                    <a:pt x="706" y="1970"/>
                  </a:lnTo>
                  <a:lnTo>
                    <a:pt x="719" y="2024"/>
                  </a:lnTo>
                  <a:lnTo>
                    <a:pt x="732" y="2074"/>
                  </a:lnTo>
                  <a:lnTo>
                    <a:pt x="744" y="2119"/>
                  </a:lnTo>
                  <a:lnTo>
                    <a:pt x="755" y="2160"/>
                  </a:lnTo>
                  <a:lnTo>
                    <a:pt x="766" y="2196"/>
                  </a:lnTo>
                  <a:lnTo>
                    <a:pt x="776" y="2227"/>
                  </a:lnTo>
                  <a:lnTo>
                    <a:pt x="784" y="2253"/>
                  </a:lnTo>
                  <a:lnTo>
                    <a:pt x="792" y="2274"/>
                  </a:lnTo>
                  <a:lnTo>
                    <a:pt x="796" y="2289"/>
                  </a:lnTo>
                  <a:lnTo>
                    <a:pt x="799" y="2298"/>
                  </a:lnTo>
                  <a:lnTo>
                    <a:pt x="800" y="2301"/>
                  </a:lnTo>
                  <a:lnTo>
                    <a:pt x="0" y="2287"/>
                  </a:lnTo>
                  <a:lnTo>
                    <a:pt x="4" y="2177"/>
                  </a:lnTo>
                  <a:lnTo>
                    <a:pt x="11" y="2069"/>
                  </a:lnTo>
                  <a:lnTo>
                    <a:pt x="21" y="1962"/>
                  </a:lnTo>
                  <a:lnTo>
                    <a:pt x="34" y="1856"/>
                  </a:lnTo>
                  <a:lnTo>
                    <a:pt x="48" y="1751"/>
                  </a:lnTo>
                  <a:lnTo>
                    <a:pt x="66" y="1649"/>
                  </a:lnTo>
                  <a:lnTo>
                    <a:pt x="86" y="1548"/>
                  </a:lnTo>
                  <a:lnTo>
                    <a:pt x="107" y="1450"/>
                  </a:lnTo>
                  <a:lnTo>
                    <a:pt x="130" y="1354"/>
                  </a:lnTo>
                  <a:lnTo>
                    <a:pt x="154" y="1260"/>
                  </a:lnTo>
                  <a:lnTo>
                    <a:pt x="181" y="1167"/>
                  </a:lnTo>
                  <a:lnTo>
                    <a:pt x="207" y="1078"/>
                  </a:lnTo>
                  <a:lnTo>
                    <a:pt x="235" y="992"/>
                  </a:lnTo>
                  <a:lnTo>
                    <a:pt x="263" y="908"/>
                  </a:lnTo>
                  <a:lnTo>
                    <a:pt x="292" y="826"/>
                  </a:lnTo>
                  <a:lnTo>
                    <a:pt x="322" y="749"/>
                  </a:lnTo>
                  <a:lnTo>
                    <a:pt x="351" y="674"/>
                  </a:lnTo>
                  <a:lnTo>
                    <a:pt x="381" y="602"/>
                  </a:lnTo>
                  <a:lnTo>
                    <a:pt x="410" y="534"/>
                  </a:lnTo>
                  <a:lnTo>
                    <a:pt x="438" y="469"/>
                  </a:lnTo>
                  <a:lnTo>
                    <a:pt x="466" y="408"/>
                  </a:lnTo>
                  <a:lnTo>
                    <a:pt x="493" y="351"/>
                  </a:lnTo>
                  <a:lnTo>
                    <a:pt x="520" y="297"/>
                  </a:lnTo>
                  <a:lnTo>
                    <a:pt x="544" y="248"/>
                  </a:lnTo>
                  <a:lnTo>
                    <a:pt x="568" y="202"/>
                  </a:lnTo>
                  <a:lnTo>
                    <a:pt x="589" y="161"/>
                  </a:lnTo>
                  <a:lnTo>
                    <a:pt x="610" y="125"/>
                  </a:lnTo>
                  <a:lnTo>
                    <a:pt x="628" y="93"/>
                  </a:lnTo>
                  <a:lnTo>
                    <a:pt x="643" y="64"/>
                  </a:lnTo>
                  <a:lnTo>
                    <a:pt x="656" y="42"/>
                  </a:lnTo>
                  <a:lnTo>
                    <a:pt x="667" y="23"/>
                  </a:lnTo>
                  <a:lnTo>
                    <a:pt x="675" y="11"/>
                  </a:lnTo>
                  <a:lnTo>
                    <a:pt x="679" y="2"/>
                  </a:lnTo>
                  <a:lnTo>
                    <a:pt x="682" y="0"/>
                  </a:lnTo>
                  <a:close/>
                </a:path>
              </a:pathLst>
            </a:cu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sp>
          <p:nvSpPr>
            <p:cNvPr id="11" name="Freeform 8"/>
            <p:cNvSpPr>
              <a:spLocks/>
            </p:cNvSpPr>
            <p:nvPr/>
          </p:nvSpPr>
          <p:spPr bwMode="auto">
            <a:xfrm>
              <a:off x="3580467" y="3711501"/>
              <a:ext cx="1872762" cy="866549"/>
            </a:xfrm>
            <a:custGeom>
              <a:avLst/>
              <a:gdLst/>
              <a:ahLst/>
              <a:cxnLst>
                <a:cxn ang="0">
                  <a:pos x="646" y="1"/>
                </a:cxn>
                <a:cxn ang="0">
                  <a:pos x="735" y="10"/>
                </a:cxn>
                <a:cxn ang="0">
                  <a:pos x="820" y="27"/>
                </a:cxn>
                <a:cxn ang="0">
                  <a:pos x="899" y="49"/>
                </a:cxn>
                <a:cxn ang="0">
                  <a:pos x="972" y="74"/>
                </a:cxn>
                <a:cxn ang="0">
                  <a:pos x="1036" y="101"/>
                </a:cxn>
                <a:cxn ang="0">
                  <a:pos x="1090" y="126"/>
                </a:cxn>
                <a:cxn ang="0">
                  <a:pos x="1133" y="149"/>
                </a:cxn>
                <a:cxn ang="0">
                  <a:pos x="1162" y="166"/>
                </a:cxn>
                <a:cxn ang="0">
                  <a:pos x="1178" y="176"/>
                </a:cxn>
                <a:cxn ang="0">
                  <a:pos x="1136" y="238"/>
                </a:cxn>
                <a:cxn ang="0">
                  <a:pos x="1045" y="341"/>
                </a:cxn>
                <a:cxn ang="0">
                  <a:pos x="948" y="419"/>
                </a:cxn>
                <a:cxn ang="0">
                  <a:pos x="846" y="478"/>
                </a:cxn>
                <a:cxn ang="0">
                  <a:pos x="745" y="515"/>
                </a:cxn>
                <a:cxn ang="0">
                  <a:pos x="644" y="537"/>
                </a:cxn>
                <a:cxn ang="0">
                  <a:pos x="544" y="546"/>
                </a:cxn>
                <a:cxn ang="0">
                  <a:pos x="447" y="542"/>
                </a:cxn>
                <a:cxn ang="0">
                  <a:pos x="357" y="530"/>
                </a:cxn>
                <a:cxn ang="0">
                  <a:pos x="272" y="511"/>
                </a:cxn>
                <a:cxn ang="0">
                  <a:pos x="196" y="488"/>
                </a:cxn>
                <a:cxn ang="0">
                  <a:pos x="130" y="463"/>
                </a:cxn>
                <a:cxn ang="0">
                  <a:pos x="75" y="440"/>
                </a:cxn>
                <a:cxn ang="0">
                  <a:pos x="34" y="420"/>
                </a:cxn>
                <a:cxn ang="0">
                  <a:pos x="9" y="407"/>
                </a:cxn>
                <a:cxn ang="0">
                  <a:pos x="0" y="402"/>
                </a:cxn>
                <a:cxn ang="0">
                  <a:pos x="72" y="283"/>
                </a:cxn>
                <a:cxn ang="0">
                  <a:pos x="151" y="188"/>
                </a:cxn>
                <a:cxn ang="0">
                  <a:pos x="235" y="115"/>
                </a:cxn>
                <a:cxn ang="0">
                  <a:pos x="325" y="62"/>
                </a:cxn>
                <a:cxn ang="0">
                  <a:pos x="416" y="27"/>
                </a:cxn>
                <a:cxn ang="0">
                  <a:pos x="508" y="7"/>
                </a:cxn>
                <a:cxn ang="0">
                  <a:pos x="601" y="0"/>
                </a:cxn>
              </a:cxnLst>
              <a:rect l="0" t="0" r="r" b="b"/>
              <a:pathLst>
                <a:path w="1180" h="546">
                  <a:moveTo>
                    <a:pt x="601" y="0"/>
                  </a:moveTo>
                  <a:lnTo>
                    <a:pt x="646" y="1"/>
                  </a:lnTo>
                  <a:lnTo>
                    <a:pt x="691" y="5"/>
                  </a:lnTo>
                  <a:lnTo>
                    <a:pt x="735" y="10"/>
                  </a:lnTo>
                  <a:lnTo>
                    <a:pt x="778" y="17"/>
                  </a:lnTo>
                  <a:lnTo>
                    <a:pt x="820" y="27"/>
                  </a:lnTo>
                  <a:lnTo>
                    <a:pt x="860" y="37"/>
                  </a:lnTo>
                  <a:lnTo>
                    <a:pt x="899" y="49"/>
                  </a:lnTo>
                  <a:lnTo>
                    <a:pt x="937" y="61"/>
                  </a:lnTo>
                  <a:lnTo>
                    <a:pt x="972" y="74"/>
                  </a:lnTo>
                  <a:lnTo>
                    <a:pt x="1005" y="87"/>
                  </a:lnTo>
                  <a:lnTo>
                    <a:pt x="1036" y="101"/>
                  </a:lnTo>
                  <a:lnTo>
                    <a:pt x="1063" y="114"/>
                  </a:lnTo>
                  <a:lnTo>
                    <a:pt x="1090" y="126"/>
                  </a:lnTo>
                  <a:lnTo>
                    <a:pt x="1113" y="138"/>
                  </a:lnTo>
                  <a:lnTo>
                    <a:pt x="1133" y="149"/>
                  </a:lnTo>
                  <a:lnTo>
                    <a:pt x="1149" y="158"/>
                  </a:lnTo>
                  <a:lnTo>
                    <a:pt x="1162" y="166"/>
                  </a:lnTo>
                  <a:lnTo>
                    <a:pt x="1172" y="171"/>
                  </a:lnTo>
                  <a:lnTo>
                    <a:pt x="1178" y="176"/>
                  </a:lnTo>
                  <a:lnTo>
                    <a:pt x="1180" y="177"/>
                  </a:lnTo>
                  <a:lnTo>
                    <a:pt x="1136" y="238"/>
                  </a:lnTo>
                  <a:lnTo>
                    <a:pt x="1091" y="292"/>
                  </a:lnTo>
                  <a:lnTo>
                    <a:pt x="1045" y="341"/>
                  </a:lnTo>
                  <a:lnTo>
                    <a:pt x="996" y="383"/>
                  </a:lnTo>
                  <a:lnTo>
                    <a:pt x="948" y="419"/>
                  </a:lnTo>
                  <a:lnTo>
                    <a:pt x="897" y="451"/>
                  </a:lnTo>
                  <a:lnTo>
                    <a:pt x="846" y="478"/>
                  </a:lnTo>
                  <a:lnTo>
                    <a:pt x="796" y="499"/>
                  </a:lnTo>
                  <a:lnTo>
                    <a:pt x="745" y="515"/>
                  </a:lnTo>
                  <a:lnTo>
                    <a:pt x="695" y="529"/>
                  </a:lnTo>
                  <a:lnTo>
                    <a:pt x="644" y="537"/>
                  </a:lnTo>
                  <a:lnTo>
                    <a:pt x="593" y="543"/>
                  </a:lnTo>
                  <a:lnTo>
                    <a:pt x="544" y="546"/>
                  </a:lnTo>
                  <a:lnTo>
                    <a:pt x="495" y="545"/>
                  </a:lnTo>
                  <a:lnTo>
                    <a:pt x="447" y="542"/>
                  </a:lnTo>
                  <a:lnTo>
                    <a:pt x="401" y="537"/>
                  </a:lnTo>
                  <a:lnTo>
                    <a:pt x="357" y="530"/>
                  </a:lnTo>
                  <a:lnTo>
                    <a:pt x="313" y="521"/>
                  </a:lnTo>
                  <a:lnTo>
                    <a:pt x="272" y="511"/>
                  </a:lnTo>
                  <a:lnTo>
                    <a:pt x="232" y="500"/>
                  </a:lnTo>
                  <a:lnTo>
                    <a:pt x="196" y="488"/>
                  </a:lnTo>
                  <a:lnTo>
                    <a:pt x="161" y="476"/>
                  </a:lnTo>
                  <a:lnTo>
                    <a:pt x="130" y="463"/>
                  </a:lnTo>
                  <a:lnTo>
                    <a:pt x="101" y="451"/>
                  </a:lnTo>
                  <a:lnTo>
                    <a:pt x="75" y="440"/>
                  </a:lnTo>
                  <a:lnTo>
                    <a:pt x="53" y="429"/>
                  </a:lnTo>
                  <a:lnTo>
                    <a:pt x="34" y="420"/>
                  </a:lnTo>
                  <a:lnTo>
                    <a:pt x="20" y="413"/>
                  </a:lnTo>
                  <a:lnTo>
                    <a:pt x="9" y="407"/>
                  </a:lnTo>
                  <a:lnTo>
                    <a:pt x="2" y="403"/>
                  </a:lnTo>
                  <a:lnTo>
                    <a:pt x="0" y="402"/>
                  </a:lnTo>
                  <a:lnTo>
                    <a:pt x="35" y="339"/>
                  </a:lnTo>
                  <a:lnTo>
                    <a:pt x="72" y="283"/>
                  </a:lnTo>
                  <a:lnTo>
                    <a:pt x="111" y="233"/>
                  </a:lnTo>
                  <a:lnTo>
                    <a:pt x="151" y="188"/>
                  </a:lnTo>
                  <a:lnTo>
                    <a:pt x="193" y="149"/>
                  </a:lnTo>
                  <a:lnTo>
                    <a:pt x="235" y="115"/>
                  </a:lnTo>
                  <a:lnTo>
                    <a:pt x="279" y="86"/>
                  </a:lnTo>
                  <a:lnTo>
                    <a:pt x="325" y="62"/>
                  </a:lnTo>
                  <a:lnTo>
                    <a:pt x="370" y="42"/>
                  </a:lnTo>
                  <a:lnTo>
                    <a:pt x="416" y="27"/>
                  </a:lnTo>
                  <a:lnTo>
                    <a:pt x="462" y="16"/>
                  </a:lnTo>
                  <a:lnTo>
                    <a:pt x="508" y="7"/>
                  </a:lnTo>
                  <a:lnTo>
                    <a:pt x="555" y="2"/>
                  </a:lnTo>
                  <a:lnTo>
                    <a:pt x="601" y="0"/>
                  </a:lnTo>
                  <a:close/>
                </a:path>
              </a:pathLst>
            </a:custGeom>
            <a:gradFill flip="none" rotWithShape="1">
              <a:gsLst>
                <a:gs pos="0">
                  <a:schemeClr val="accent2">
                    <a:lumMod val="50000"/>
                  </a:schemeClr>
                </a:gs>
                <a:gs pos="50000">
                  <a:schemeClr val="accent2">
                    <a:lumMod val="75000"/>
                  </a:schemeClr>
                </a:gs>
                <a:gs pos="100000">
                  <a:schemeClr val="accent2"/>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sp>
          <p:nvSpPr>
            <p:cNvPr id="12" name="Freeform 9"/>
            <p:cNvSpPr>
              <a:spLocks/>
            </p:cNvSpPr>
            <p:nvPr/>
          </p:nvSpPr>
          <p:spPr bwMode="auto">
            <a:xfrm>
              <a:off x="3323359" y="2749727"/>
              <a:ext cx="1526777" cy="722125"/>
            </a:xfrm>
            <a:custGeom>
              <a:avLst/>
              <a:gdLst/>
              <a:ahLst/>
              <a:cxnLst>
                <a:cxn ang="0">
                  <a:pos x="435" y="0"/>
                </a:cxn>
                <a:cxn ang="0">
                  <a:pos x="480" y="4"/>
                </a:cxn>
                <a:cxn ang="0">
                  <a:pos x="524" y="10"/>
                </a:cxn>
                <a:cxn ang="0">
                  <a:pos x="566" y="20"/>
                </a:cxn>
                <a:cxn ang="0">
                  <a:pos x="606" y="34"/>
                </a:cxn>
                <a:cxn ang="0">
                  <a:pos x="643" y="49"/>
                </a:cxn>
                <a:cxn ang="0">
                  <a:pos x="679" y="67"/>
                </a:cxn>
                <a:cxn ang="0">
                  <a:pos x="712" y="85"/>
                </a:cxn>
                <a:cxn ang="0">
                  <a:pos x="744" y="106"/>
                </a:cxn>
                <a:cxn ang="0">
                  <a:pos x="774" y="128"/>
                </a:cxn>
                <a:cxn ang="0">
                  <a:pos x="802" y="151"/>
                </a:cxn>
                <a:cxn ang="0">
                  <a:pos x="827" y="174"/>
                </a:cxn>
                <a:cxn ang="0">
                  <a:pos x="850" y="196"/>
                </a:cxn>
                <a:cxn ang="0">
                  <a:pos x="871" y="218"/>
                </a:cxn>
                <a:cxn ang="0">
                  <a:pos x="890" y="240"/>
                </a:cxn>
                <a:cxn ang="0">
                  <a:pos x="907" y="260"/>
                </a:cxn>
                <a:cxn ang="0">
                  <a:pos x="922" y="278"/>
                </a:cxn>
                <a:cxn ang="0">
                  <a:pos x="934" y="296"/>
                </a:cxn>
                <a:cxn ang="0">
                  <a:pos x="944" y="310"/>
                </a:cxn>
                <a:cxn ang="0">
                  <a:pos x="952" y="323"/>
                </a:cxn>
                <a:cxn ang="0">
                  <a:pos x="958" y="331"/>
                </a:cxn>
                <a:cxn ang="0">
                  <a:pos x="961" y="337"/>
                </a:cxn>
                <a:cxn ang="0">
                  <a:pos x="962" y="339"/>
                </a:cxn>
                <a:cxn ang="0">
                  <a:pos x="896" y="372"/>
                </a:cxn>
                <a:cxn ang="0">
                  <a:pos x="833" y="399"/>
                </a:cxn>
                <a:cxn ang="0">
                  <a:pos x="772" y="420"/>
                </a:cxn>
                <a:cxn ang="0">
                  <a:pos x="713" y="435"/>
                </a:cxn>
                <a:cxn ang="0">
                  <a:pos x="657" y="446"/>
                </a:cxn>
                <a:cxn ang="0">
                  <a:pos x="603" y="453"/>
                </a:cxn>
                <a:cxn ang="0">
                  <a:pos x="552" y="455"/>
                </a:cxn>
                <a:cxn ang="0">
                  <a:pos x="502" y="454"/>
                </a:cxn>
                <a:cxn ang="0">
                  <a:pos x="456" y="448"/>
                </a:cxn>
                <a:cxn ang="0">
                  <a:pos x="411" y="441"/>
                </a:cxn>
                <a:cxn ang="0">
                  <a:pos x="369" y="430"/>
                </a:cxn>
                <a:cxn ang="0">
                  <a:pos x="328" y="416"/>
                </a:cxn>
                <a:cxn ang="0">
                  <a:pos x="291" y="400"/>
                </a:cxn>
                <a:cxn ang="0">
                  <a:pos x="255" y="383"/>
                </a:cxn>
                <a:cxn ang="0">
                  <a:pos x="222" y="365"/>
                </a:cxn>
                <a:cxn ang="0">
                  <a:pos x="192" y="345"/>
                </a:cxn>
                <a:cxn ang="0">
                  <a:pos x="163" y="324"/>
                </a:cxn>
                <a:cxn ang="0">
                  <a:pos x="138" y="303"/>
                </a:cxn>
                <a:cxn ang="0">
                  <a:pos x="113" y="282"/>
                </a:cxn>
                <a:cxn ang="0">
                  <a:pos x="91" y="262"/>
                </a:cxn>
                <a:cxn ang="0">
                  <a:pos x="73" y="242"/>
                </a:cxn>
                <a:cxn ang="0">
                  <a:pos x="55" y="223"/>
                </a:cxn>
                <a:cxn ang="0">
                  <a:pos x="41" y="206"/>
                </a:cxn>
                <a:cxn ang="0">
                  <a:pos x="29" y="190"/>
                </a:cxn>
                <a:cxn ang="0">
                  <a:pos x="18" y="176"/>
                </a:cxn>
                <a:cxn ang="0">
                  <a:pos x="10" y="165"/>
                </a:cxn>
                <a:cxn ang="0">
                  <a:pos x="4" y="156"/>
                </a:cxn>
                <a:cxn ang="0">
                  <a:pos x="1" y="152"/>
                </a:cxn>
                <a:cxn ang="0">
                  <a:pos x="0" y="149"/>
                </a:cxn>
                <a:cxn ang="0">
                  <a:pos x="61" y="111"/>
                </a:cxn>
                <a:cxn ang="0">
                  <a:pos x="120" y="78"/>
                </a:cxn>
                <a:cxn ang="0">
                  <a:pos x="177" y="52"/>
                </a:cxn>
                <a:cxn ang="0">
                  <a:pos x="232" y="31"/>
                </a:cxn>
                <a:cxn ang="0">
                  <a:pos x="286" y="17"/>
                </a:cxn>
                <a:cxn ang="0">
                  <a:pos x="337" y="7"/>
                </a:cxn>
                <a:cxn ang="0">
                  <a:pos x="386" y="2"/>
                </a:cxn>
                <a:cxn ang="0">
                  <a:pos x="435" y="0"/>
                </a:cxn>
              </a:cxnLst>
              <a:rect l="0" t="0" r="r" b="b"/>
              <a:pathLst>
                <a:path w="962" h="455">
                  <a:moveTo>
                    <a:pt x="435" y="0"/>
                  </a:moveTo>
                  <a:lnTo>
                    <a:pt x="480" y="4"/>
                  </a:lnTo>
                  <a:lnTo>
                    <a:pt x="524" y="10"/>
                  </a:lnTo>
                  <a:lnTo>
                    <a:pt x="566" y="20"/>
                  </a:lnTo>
                  <a:lnTo>
                    <a:pt x="606" y="34"/>
                  </a:lnTo>
                  <a:lnTo>
                    <a:pt x="643" y="49"/>
                  </a:lnTo>
                  <a:lnTo>
                    <a:pt x="679" y="67"/>
                  </a:lnTo>
                  <a:lnTo>
                    <a:pt x="712" y="85"/>
                  </a:lnTo>
                  <a:lnTo>
                    <a:pt x="744" y="106"/>
                  </a:lnTo>
                  <a:lnTo>
                    <a:pt x="774" y="128"/>
                  </a:lnTo>
                  <a:lnTo>
                    <a:pt x="802" y="151"/>
                  </a:lnTo>
                  <a:lnTo>
                    <a:pt x="827" y="174"/>
                  </a:lnTo>
                  <a:lnTo>
                    <a:pt x="850" y="196"/>
                  </a:lnTo>
                  <a:lnTo>
                    <a:pt x="871" y="218"/>
                  </a:lnTo>
                  <a:lnTo>
                    <a:pt x="890" y="240"/>
                  </a:lnTo>
                  <a:lnTo>
                    <a:pt x="907" y="260"/>
                  </a:lnTo>
                  <a:lnTo>
                    <a:pt x="922" y="278"/>
                  </a:lnTo>
                  <a:lnTo>
                    <a:pt x="934" y="296"/>
                  </a:lnTo>
                  <a:lnTo>
                    <a:pt x="944" y="310"/>
                  </a:lnTo>
                  <a:lnTo>
                    <a:pt x="952" y="323"/>
                  </a:lnTo>
                  <a:lnTo>
                    <a:pt x="958" y="331"/>
                  </a:lnTo>
                  <a:lnTo>
                    <a:pt x="961" y="337"/>
                  </a:lnTo>
                  <a:lnTo>
                    <a:pt x="962" y="339"/>
                  </a:lnTo>
                  <a:lnTo>
                    <a:pt x="896" y="372"/>
                  </a:lnTo>
                  <a:lnTo>
                    <a:pt x="833" y="399"/>
                  </a:lnTo>
                  <a:lnTo>
                    <a:pt x="772" y="420"/>
                  </a:lnTo>
                  <a:lnTo>
                    <a:pt x="713" y="435"/>
                  </a:lnTo>
                  <a:lnTo>
                    <a:pt x="657" y="446"/>
                  </a:lnTo>
                  <a:lnTo>
                    <a:pt x="603" y="453"/>
                  </a:lnTo>
                  <a:lnTo>
                    <a:pt x="552" y="455"/>
                  </a:lnTo>
                  <a:lnTo>
                    <a:pt x="502" y="454"/>
                  </a:lnTo>
                  <a:lnTo>
                    <a:pt x="456" y="448"/>
                  </a:lnTo>
                  <a:lnTo>
                    <a:pt x="411" y="441"/>
                  </a:lnTo>
                  <a:lnTo>
                    <a:pt x="369" y="430"/>
                  </a:lnTo>
                  <a:lnTo>
                    <a:pt x="328" y="416"/>
                  </a:lnTo>
                  <a:lnTo>
                    <a:pt x="291" y="400"/>
                  </a:lnTo>
                  <a:lnTo>
                    <a:pt x="255" y="383"/>
                  </a:lnTo>
                  <a:lnTo>
                    <a:pt x="222" y="365"/>
                  </a:lnTo>
                  <a:lnTo>
                    <a:pt x="192" y="345"/>
                  </a:lnTo>
                  <a:lnTo>
                    <a:pt x="163" y="324"/>
                  </a:lnTo>
                  <a:lnTo>
                    <a:pt x="138" y="303"/>
                  </a:lnTo>
                  <a:lnTo>
                    <a:pt x="113" y="282"/>
                  </a:lnTo>
                  <a:lnTo>
                    <a:pt x="91" y="262"/>
                  </a:lnTo>
                  <a:lnTo>
                    <a:pt x="73" y="242"/>
                  </a:lnTo>
                  <a:lnTo>
                    <a:pt x="55" y="223"/>
                  </a:lnTo>
                  <a:lnTo>
                    <a:pt x="41" y="206"/>
                  </a:lnTo>
                  <a:lnTo>
                    <a:pt x="29" y="190"/>
                  </a:lnTo>
                  <a:lnTo>
                    <a:pt x="18" y="176"/>
                  </a:lnTo>
                  <a:lnTo>
                    <a:pt x="10" y="165"/>
                  </a:lnTo>
                  <a:lnTo>
                    <a:pt x="4" y="156"/>
                  </a:lnTo>
                  <a:lnTo>
                    <a:pt x="1" y="152"/>
                  </a:lnTo>
                  <a:lnTo>
                    <a:pt x="0" y="149"/>
                  </a:lnTo>
                  <a:lnTo>
                    <a:pt x="61" y="111"/>
                  </a:lnTo>
                  <a:lnTo>
                    <a:pt x="120" y="78"/>
                  </a:lnTo>
                  <a:lnTo>
                    <a:pt x="177" y="52"/>
                  </a:lnTo>
                  <a:lnTo>
                    <a:pt x="232" y="31"/>
                  </a:lnTo>
                  <a:lnTo>
                    <a:pt x="286" y="17"/>
                  </a:lnTo>
                  <a:lnTo>
                    <a:pt x="337" y="7"/>
                  </a:lnTo>
                  <a:lnTo>
                    <a:pt x="386" y="2"/>
                  </a:lnTo>
                  <a:lnTo>
                    <a:pt x="435" y="0"/>
                  </a:lnTo>
                  <a:close/>
                </a:path>
              </a:pathLst>
            </a:custGeom>
            <a:gradFill flip="none" rotWithShape="1">
              <a:gsLst>
                <a:gs pos="0">
                  <a:schemeClr val="accent2">
                    <a:lumMod val="50000"/>
                  </a:schemeClr>
                </a:gs>
                <a:gs pos="50000">
                  <a:schemeClr val="accent2">
                    <a:lumMod val="75000"/>
                  </a:schemeClr>
                </a:gs>
                <a:gs pos="100000">
                  <a:schemeClr val="accent2"/>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sp>
          <p:nvSpPr>
            <p:cNvPr id="13" name="Freeform 10"/>
            <p:cNvSpPr>
              <a:spLocks/>
            </p:cNvSpPr>
            <p:nvPr/>
          </p:nvSpPr>
          <p:spPr bwMode="auto">
            <a:xfrm>
              <a:off x="3713782" y="2043473"/>
              <a:ext cx="714189" cy="549132"/>
            </a:xfrm>
            <a:custGeom>
              <a:avLst/>
              <a:gdLst/>
              <a:ahLst/>
              <a:cxnLst>
                <a:cxn ang="0">
                  <a:pos x="46" y="0"/>
                </a:cxn>
                <a:cxn ang="0">
                  <a:pos x="64" y="1"/>
                </a:cxn>
                <a:cxn ang="0">
                  <a:pos x="85" y="2"/>
                </a:cxn>
                <a:cxn ang="0">
                  <a:pos x="109" y="4"/>
                </a:cxn>
                <a:cxn ang="0">
                  <a:pos x="133" y="8"/>
                </a:cxn>
                <a:cxn ang="0">
                  <a:pos x="158" y="13"/>
                </a:cxn>
                <a:cxn ang="0">
                  <a:pos x="184" y="20"/>
                </a:cxn>
                <a:cxn ang="0">
                  <a:pos x="212" y="30"/>
                </a:cxn>
                <a:cxn ang="0">
                  <a:pos x="240" y="41"/>
                </a:cxn>
                <a:cxn ang="0">
                  <a:pos x="266" y="55"/>
                </a:cxn>
                <a:cxn ang="0">
                  <a:pos x="293" y="72"/>
                </a:cxn>
                <a:cxn ang="0">
                  <a:pos x="319" y="91"/>
                </a:cxn>
                <a:cxn ang="0">
                  <a:pos x="344" y="116"/>
                </a:cxn>
                <a:cxn ang="0">
                  <a:pos x="367" y="142"/>
                </a:cxn>
                <a:cxn ang="0">
                  <a:pos x="388" y="173"/>
                </a:cxn>
                <a:cxn ang="0">
                  <a:pos x="408" y="208"/>
                </a:cxn>
                <a:cxn ang="0">
                  <a:pos x="424" y="248"/>
                </a:cxn>
                <a:cxn ang="0">
                  <a:pos x="439" y="292"/>
                </a:cxn>
                <a:cxn ang="0">
                  <a:pos x="450" y="341"/>
                </a:cxn>
                <a:cxn ang="0">
                  <a:pos x="448" y="341"/>
                </a:cxn>
                <a:cxn ang="0">
                  <a:pos x="442" y="342"/>
                </a:cxn>
                <a:cxn ang="0">
                  <a:pos x="433" y="343"/>
                </a:cxn>
                <a:cxn ang="0">
                  <a:pos x="421" y="344"/>
                </a:cxn>
                <a:cxn ang="0">
                  <a:pos x="406" y="345"/>
                </a:cxn>
                <a:cxn ang="0">
                  <a:pos x="388" y="346"/>
                </a:cxn>
                <a:cxn ang="0">
                  <a:pos x="346" y="346"/>
                </a:cxn>
                <a:cxn ang="0">
                  <a:pos x="323" y="345"/>
                </a:cxn>
                <a:cxn ang="0">
                  <a:pos x="299" y="343"/>
                </a:cxn>
                <a:cxn ang="0">
                  <a:pos x="274" y="340"/>
                </a:cxn>
                <a:cxn ang="0">
                  <a:pos x="248" y="334"/>
                </a:cxn>
                <a:cxn ang="0">
                  <a:pos x="222" y="327"/>
                </a:cxn>
                <a:cxn ang="0">
                  <a:pos x="197" y="319"/>
                </a:cxn>
                <a:cxn ang="0">
                  <a:pos x="170" y="309"/>
                </a:cxn>
                <a:cxn ang="0">
                  <a:pos x="145" y="295"/>
                </a:cxn>
                <a:cxn ang="0">
                  <a:pos x="121" y="281"/>
                </a:cxn>
                <a:cxn ang="0">
                  <a:pos x="99" y="262"/>
                </a:cxn>
                <a:cxn ang="0">
                  <a:pos x="77" y="243"/>
                </a:cxn>
                <a:cxn ang="0">
                  <a:pos x="58" y="218"/>
                </a:cxn>
                <a:cxn ang="0">
                  <a:pos x="40" y="192"/>
                </a:cxn>
                <a:cxn ang="0">
                  <a:pos x="26" y="162"/>
                </a:cxn>
                <a:cxn ang="0">
                  <a:pos x="14" y="128"/>
                </a:cxn>
                <a:cxn ang="0">
                  <a:pos x="6" y="90"/>
                </a:cxn>
                <a:cxn ang="0">
                  <a:pos x="1" y="48"/>
                </a:cxn>
                <a:cxn ang="0">
                  <a:pos x="0" y="3"/>
                </a:cxn>
                <a:cxn ang="0">
                  <a:pos x="2" y="3"/>
                </a:cxn>
                <a:cxn ang="0">
                  <a:pos x="7" y="2"/>
                </a:cxn>
                <a:cxn ang="0">
                  <a:pos x="17" y="1"/>
                </a:cxn>
                <a:cxn ang="0">
                  <a:pos x="30" y="1"/>
                </a:cxn>
                <a:cxn ang="0">
                  <a:pos x="46" y="0"/>
                </a:cxn>
              </a:cxnLst>
              <a:rect l="0" t="0" r="r" b="b"/>
              <a:pathLst>
                <a:path w="450" h="346">
                  <a:moveTo>
                    <a:pt x="46" y="0"/>
                  </a:moveTo>
                  <a:lnTo>
                    <a:pt x="64" y="1"/>
                  </a:lnTo>
                  <a:lnTo>
                    <a:pt x="85" y="2"/>
                  </a:lnTo>
                  <a:lnTo>
                    <a:pt x="109" y="4"/>
                  </a:lnTo>
                  <a:lnTo>
                    <a:pt x="133" y="8"/>
                  </a:lnTo>
                  <a:lnTo>
                    <a:pt x="158" y="13"/>
                  </a:lnTo>
                  <a:lnTo>
                    <a:pt x="184" y="20"/>
                  </a:lnTo>
                  <a:lnTo>
                    <a:pt x="212" y="30"/>
                  </a:lnTo>
                  <a:lnTo>
                    <a:pt x="240" y="41"/>
                  </a:lnTo>
                  <a:lnTo>
                    <a:pt x="266" y="55"/>
                  </a:lnTo>
                  <a:lnTo>
                    <a:pt x="293" y="72"/>
                  </a:lnTo>
                  <a:lnTo>
                    <a:pt x="319" y="91"/>
                  </a:lnTo>
                  <a:lnTo>
                    <a:pt x="344" y="116"/>
                  </a:lnTo>
                  <a:lnTo>
                    <a:pt x="367" y="142"/>
                  </a:lnTo>
                  <a:lnTo>
                    <a:pt x="388" y="173"/>
                  </a:lnTo>
                  <a:lnTo>
                    <a:pt x="408" y="208"/>
                  </a:lnTo>
                  <a:lnTo>
                    <a:pt x="424" y="248"/>
                  </a:lnTo>
                  <a:lnTo>
                    <a:pt x="439" y="292"/>
                  </a:lnTo>
                  <a:lnTo>
                    <a:pt x="450" y="341"/>
                  </a:lnTo>
                  <a:lnTo>
                    <a:pt x="448" y="341"/>
                  </a:lnTo>
                  <a:lnTo>
                    <a:pt x="442" y="342"/>
                  </a:lnTo>
                  <a:lnTo>
                    <a:pt x="433" y="343"/>
                  </a:lnTo>
                  <a:lnTo>
                    <a:pt x="421" y="344"/>
                  </a:lnTo>
                  <a:lnTo>
                    <a:pt x="406" y="345"/>
                  </a:lnTo>
                  <a:lnTo>
                    <a:pt x="388" y="346"/>
                  </a:lnTo>
                  <a:lnTo>
                    <a:pt x="346" y="346"/>
                  </a:lnTo>
                  <a:lnTo>
                    <a:pt x="323" y="345"/>
                  </a:lnTo>
                  <a:lnTo>
                    <a:pt x="299" y="343"/>
                  </a:lnTo>
                  <a:lnTo>
                    <a:pt x="274" y="340"/>
                  </a:lnTo>
                  <a:lnTo>
                    <a:pt x="248" y="334"/>
                  </a:lnTo>
                  <a:lnTo>
                    <a:pt x="222" y="327"/>
                  </a:lnTo>
                  <a:lnTo>
                    <a:pt x="197" y="319"/>
                  </a:lnTo>
                  <a:lnTo>
                    <a:pt x="170" y="309"/>
                  </a:lnTo>
                  <a:lnTo>
                    <a:pt x="145" y="295"/>
                  </a:lnTo>
                  <a:lnTo>
                    <a:pt x="121" y="281"/>
                  </a:lnTo>
                  <a:lnTo>
                    <a:pt x="99" y="262"/>
                  </a:lnTo>
                  <a:lnTo>
                    <a:pt x="77" y="243"/>
                  </a:lnTo>
                  <a:lnTo>
                    <a:pt x="58" y="218"/>
                  </a:lnTo>
                  <a:lnTo>
                    <a:pt x="40" y="192"/>
                  </a:lnTo>
                  <a:lnTo>
                    <a:pt x="26" y="162"/>
                  </a:lnTo>
                  <a:lnTo>
                    <a:pt x="14" y="128"/>
                  </a:lnTo>
                  <a:lnTo>
                    <a:pt x="6" y="90"/>
                  </a:lnTo>
                  <a:lnTo>
                    <a:pt x="1" y="48"/>
                  </a:lnTo>
                  <a:lnTo>
                    <a:pt x="0" y="3"/>
                  </a:lnTo>
                  <a:lnTo>
                    <a:pt x="2" y="3"/>
                  </a:lnTo>
                  <a:lnTo>
                    <a:pt x="7" y="2"/>
                  </a:lnTo>
                  <a:lnTo>
                    <a:pt x="17" y="1"/>
                  </a:lnTo>
                  <a:lnTo>
                    <a:pt x="30" y="1"/>
                  </a:lnTo>
                  <a:lnTo>
                    <a:pt x="46" y="0"/>
                  </a:lnTo>
                  <a:close/>
                </a:path>
              </a:pathLst>
            </a:custGeom>
            <a:gradFill flip="none" rotWithShape="1">
              <a:gsLst>
                <a:gs pos="0">
                  <a:schemeClr val="accent2">
                    <a:lumMod val="50000"/>
                  </a:schemeClr>
                </a:gs>
                <a:gs pos="50000">
                  <a:schemeClr val="accent2">
                    <a:lumMod val="75000"/>
                  </a:schemeClr>
                </a:gs>
                <a:gs pos="100000">
                  <a:schemeClr val="accent2"/>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sp>
          <p:nvSpPr>
            <p:cNvPr id="14" name="Freeform 11"/>
            <p:cNvSpPr>
              <a:spLocks/>
            </p:cNvSpPr>
            <p:nvPr/>
          </p:nvSpPr>
          <p:spPr bwMode="auto">
            <a:xfrm>
              <a:off x="4418449" y="1143595"/>
              <a:ext cx="1442662" cy="1631525"/>
            </a:xfrm>
            <a:custGeom>
              <a:avLst/>
              <a:gdLst/>
              <a:ahLst/>
              <a:cxnLst>
                <a:cxn ang="0">
                  <a:pos x="42" y="0"/>
                </a:cxn>
                <a:cxn ang="0">
                  <a:pos x="76" y="2"/>
                </a:cxn>
                <a:cxn ang="0">
                  <a:pos x="121" y="6"/>
                </a:cxn>
                <a:cxn ang="0">
                  <a:pos x="175" y="13"/>
                </a:cxn>
                <a:cxn ang="0">
                  <a:pos x="270" y="32"/>
                </a:cxn>
                <a:cxn ang="0">
                  <a:pos x="339" y="51"/>
                </a:cxn>
                <a:cxn ang="0">
                  <a:pos x="411" y="76"/>
                </a:cxn>
                <a:cxn ang="0">
                  <a:pos x="485" y="109"/>
                </a:cxn>
                <a:cxn ang="0">
                  <a:pos x="556" y="149"/>
                </a:cxn>
                <a:cxn ang="0">
                  <a:pos x="627" y="198"/>
                </a:cxn>
                <a:cxn ang="0">
                  <a:pos x="693" y="258"/>
                </a:cxn>
                <a:cxn ang="0">
                  <a:pos x="753" y="329"/>
                </a:cxn>
                <a:cxn ang="0">
                  <a:pos x="806" y="411"/>
                </a:cxn>
                <a:cxn ang="0">
                  <a:pos x="850" y="505"/>
                </a:cxn>
                <a:cxn ang="0">
                  <a:pos x="883" y="613"/>
                </a:cxn>
                <a:cxn ang="0">
                  <a:pos x="903" y="736"/>
                </a:cxn>
                <a:cxn ang="0">
                  <a:pos x="909" y="873"/>
                </a:cxn>
                <a:cxn ang="0">
                  <a:pos x="898" y="1028"/>
                </a:cxn>
                <a:cxn ang="0">
                  <a:pos x="890" y="1027"/>
                </a:cxn>
                <a:cxn ang="0">
                  <a:pos x="867" y="1025"/>
                </a:cxn>
                <a:cxn ang="0">
                  <a:pos x="830" y="1019"/>
                </a:cxn>
                <a:cxn ang="0">
                  <a:pos x="782" y="1011"/>
                </a:cxn>
                <a:cxn ang="0">
                  <a:pos x="726" y="998"/>
                </a:cxn>
                <a:cxn ang="0">
                  <a:pos x="661" y="982"/>
                </a:cxn>
                <a:cxn ang="0">
                  <a:pos x="592" y="958"/>
                </a:cxn>
                <a:cxn ang="0">
                  <a:pos x="518" y="930"/>
                </a:cxn>
                <a:cxn ang="0">
                  <a:pos x="443" y="893"/>
                </a:cxn>
                <a:cxn ang="0">
                  <a:pos x="368" y="850"/>
                </a:cxn>
                <a:cxn ang="0">
                  <a:pos x="294" y="798"/>
                </a:cxn>
                <a:cxn ang="0">
                  <a:pos x="226" y="738"/>
                </a:cxn>
                <a:cxn ang="0">
                  <a:pos x="162" y="667"/>
                </a:cxn>
                <a:cxn ang="0">
                  <a:pos x="107" y="587"/>
                </a:cxn>
                <a:cxn ang="0">
                  <a:pos x="61" y="494"/>
                </a:cxn>
                <a:cxn ang="0">
                  <a:pos x="27" y="390"/>
                </a:cxn>
                <a:cxn ang="0">
                  <a:pos x="6" y="273"/>
                </a:cxn>
                <a:cxn ang="0">
                  <a:pos x="0" y="143"/>
                </a:cxn>
                <a:cxn ang="0">
                  <a:pos x="12" y="0"/>
                </a:cxn>
              </a:cxnLst>
              <a:rect l="0" t="0" r="r" b="b"/>
              <a:pathLst>
                <a:path w="909" h="1028">
                  <a:moveTo>
                    <a:pt x="12" y="0"/>
                  </a:moveTo>
                  <a:lnTo>
                    <a:pt x="42" y="0"/>
                  </a:lnTo>
                  <a:lnTo>
                    <a:pt x="58" y="1"/>
                  </a:lnTo>
                  <a:lnTo>
                    <a:pt x="76" y="2"/>
                  </a:lnTo>
                  <a:lnTo>
                    <a:pt x="98" y="3"/>
                  </a:lnTo>
                  <a:lnTo>
                    <a:pt x="121" y="6"/>
                  </a:lnTo>
                  <a:lnTo>
                    <a:pt x="148" y="9"/>
                  </a:lnTo>
                  <a:lnTo>
                    <a:pt x="175" y="13"/>
                  </a:lnTo>
                  <a:lnTo>
                    <a:pt x="237" y="24"/>
                  </a:lnTo>
                  <a:lnTo>
                    <a:pt x="270" y="32"/>
                  </a:lnTo>
                  <a:lnTo>
                    <a:pt x="304" y="41"/>
                  </a:lnTo>
                  <a:lnTo>
                    <a:pt x="339" y="51"/>
                  </a:lnTo>
                  <a:lnTo>
                    <a:pt x="375" y="63"/>
                  </a:lnTo>
                  <a:lnTo>
                    <a:pt x="411" y="76"/>
                  </a:lnTo>
                  <a:lnTo>
                    <a:pt x="447" y="91"/>
                  </a:lnTo>
                  <a:lnTo>
                    <a:pt x="485" y="109"/>
                  </a:lnTo>
                  <a:lnTo>
                    <a:pt x="521" y="128"/>
                  </a:lnTo>
                  <a:lnTo>
                    <a:pt x="556" y="149"/>
                  </a:lnTo>
                  <a:lnTo>
                    <a:pt x="593" y="173"/>
                  </a:lnTo>
                  <a:lnTo>
                    <a:pt x="627" y="198"/>
                  </a:lnTo>
                  <a:lnTo>
                    <a:pt x="661" y="227"/>
                  </a:lnTo>
                  <a:lnTo>
                    <a:pt x="693" y="258"/>
                  </a:lnTo>
                  <a:lnTo>
                    <a:pt x="725" y="292"/>
                  </a:lnTo>
                  <a:lnTo>
                    <a:pt x="753" y="329"/>
                  </a:lnTo>
                  <a:lnTo>
                    <a:pt x="781" y="368"/>
                  </a:lnTo>
                  <a:lnTo>
                    <a:pt x="806" y="411"/>
                  </a:lnTo>
                  <a:lnTo>
                    <a:pt x="829" y="457"/>
                  </a:lnTo>
                  <a:lnTo>
                    <a:pt x="850" y="505"/>
                  </a:lnTo>
                  <a:lnTo>
                    <a:pt x="868" y="558"/>
                  </a:lnTo>
                  <a:lnTo>
                    <a:pt x="883" y="613"/>
                  </a:lnTo>
                  <a:lnTo>
                    <a:pt x="894" y="673"/>
                  </a:lnTo>
                  <a:lnTo>
                    <a:pt x="903" y="736"/>
                  </a:lnTo>
                  <a:lnTo>
                    <a:pt x="908" y="803"/>
                  </a:lnTo>
                  <a:lnTo>
                    <a:pt x="909" y="873"/>
                  </a:lnTo>
                  <a:lnTo>
                    <a:pt x="905" y="949"/>
                  </a:lnTo>
                  <a:lnTo>
                    <a:pt x="898" y="1028"/>
                  </a:lnTo>
                  <a:lnTo>
                    <a:pt x="895" y="1028"/>
                  </a:lnTo>
                  <a:lnTo>
                    <a:pt x="890" y="1027"/>
                  </a:lnTo>
                  <a:lnTo>
                    <a:pt x="880" y="1026"/>
                  </a:lnTo>
                  <a:lnTo>
                    <a:pt x="867" y="1025"/>
                  </a:lnTo>
                  <a:lnTo>
                    <a:pt x="849" y="1022"/>
                  </a:lnTo>
                  <a:lnTo>
                    <a:pt x="830" y="1019"/>
                  </a:lnTo>
                  <a:lnTo>
                    <a:pt x="807" y="1016"/>
                  </a:lnTo>
                  <a:lnTo>
                    <a:pt x="782" y="1011"/>
                  </a:lnTo>
                  <a:lnTo>
                    <a:pt x="756" y="1005"/>
                  </a:lnTo>
                  <a:lnTo>
                    <a:pt x="726" y="998"/>
                  </a:lnTo>
                  <a:lnTo>
                    <a:pt x="694" y="990"/>
                  </a:lnTo>
                  <a:lnTo>
                    <a:pt x="661" y="982"/>
                  </a:lnTo>
                  <a:lnTo>
                    <a:pt x="627" y="971"/>
                  </a:lnTo>
                  <a:lnTo>
                    <a:pt x="592" y="958"/>
                  </a:lnTo>
                  <a:lnTo>
                    <a:pt x="555" y="945"/>
                  </a:lnTo>
                  <a:lnTo>
                    <a:pt x="518" y="930"/>
                  </a:lnTo>
                  <a:lnTo>
                    <a:pt x="480" y="912"/>
                  </a:lnTo>
                  <a:lnTo>
                    <a:pt x="443" y="893"/>
                  </a:lnTo>
                  <a:lnTo>
                    <a:pt x="405" y="872"/>
                  </a:lnTo>
                  <a:lnTo>
                    <a:pt x="368" y="850"/>
                  </a:lnTo>
                  <a:lnTo>
                    <a:pt x="331" y="825"/>
                  </a:lnTo>
                  <a:lnTo>
                    <a:pt x="294" y="798"/>
                  </a:lnTo>
                  <a:lnTo>
                    <a:pt x="259" y="770"/>
                  </a:lnTo>
                  <a:lnTo>
                    <a:pt x="226" y="738"/>
                  </a:lnTo>
                  <a:lnTo>
                    <a:pt x="193" y="704"/>
                  </a:lnTo>
                  <a:lnTo>
                    <a:pt x="162" y="667"/>
                  </a:lnTo>
                  <a:lnTo>
                    <a:pt x="134" y="629"/>
                  </a:lnTo>
                  <a:lnTo>
                    <a:pt x="107" y="587"/>
                  </a:lnTo>
                  <a:lnTo>
                    <a:pt x="83" y="541"/>
                  </a:lnTo>
                  <a:lnTo>
                    <a:pt x="61" y="494"/>
                  </a:lnTo>
                  <a:lnTo>
                    <a:pt x="42" y="443"/>
                  </a:lnTo>
                  <a:lnTo>
                    <a:pt x="27" y="390"/>
                  </a:lnTo>
                  <a:lnTo>
                    <a:pt x="15" y="334"/>
                  </a:lnTo>
                  <a:lnTo>
                    <a:pt x="6" y="273"/>
                  </a:lnTo>
                  <a:lnTo>
                    <a:pt x="1" y="210"/>
                  </a:lnTo>
                  <a:lnTo>
                    <a:pt x="0" y="143"/>
                  </a:lnTo>
                  <a:lnTo>
                    <a:pt x="5" y="74"/>
                  </a:lnTo>
                  <a:lnTo>
                    <a:pt x="12" y="0"/>
                  </a:lnTo>
                  <a:close/>
                </a:path>
              </a:pathLst>
            </a:custGeom>
            <a:gradFill flip="none" rotWithShape="1">
              <a:gsLst>
                <a:gs pos="0">
                  <a:schemeClr val="accent2">
                    <a:lumMod val="50000"/>
                  </a:schemeClr>
                </a:gs>
                <a:gs pos="50000">
                  <a:schemeClr val="accent2">
                    <a:lumMod val="75000"/>
                  </a:schemeClr>
                </a:gs>
                <a:gs pos="100000">
                  <a:schemeClr val="accent2"/>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sp>
          <p:nvSpPr>
            <p:cNvPr id="15" name="Freeform 12"/>
            <p:cNvSpPr>
              <a:spLocks/>
            </p:cNvSpPr>
            <p:nvPr/>
          </p:nvSpPr>
          <p:spPr bwMode="auto">
            <a:xfrm>
              <a:off x="5991252" y="1388006"/>
              <a:ext cx="577699" cy="1063348"/>
            </a:xfrm>
            <a:custGeom>
              <a:avLst/>
              <a:gdLst/>
              <a:ahLst/>
              <a:cxnLst>
                <a:cxn ang="0">
                  <a:pos x="160" y="0"/>
                </a:cxn>
                <a:cxn ang="0">
                  <a:pos x="162" y="1"/>
                </a:cxn>
                <a:cxn ang="0">
                  <a:pos x="166" y="5"/>
                </a:cxn>
                <a:cxn ang="0">
                  <a:pos x="174" y="10"/>
                </a:cxn>
                <a:cxn ang="0">
                  <a:pos x="185" y="18"/>
                </a:cxn>
                <a:cxn ang="0">
                  <a:pos x="197" y="27"/>
                </a:cxn>
                <a:cxn ang="0">
                  <a:pos x="212" y="39"/>
                </a:cxn>
                <a:cxn ang="0">
                  <a:pos x="227" y="52"/>
                </a:cxn>
                <a:cxn ang="0">
                  <a:pos x="244" y="69"/>
                </a:cxn>
                <a:cxn ang="0">
                  <a:pos x="260" y="86"/>
                </a:cxn>
                <a:cxn ang="0">
                  <a:pos x="277" y="106"/>
                </a:cxn>
                <a:cxn ang="0">
                  <a:pos x="293" y="127"/>
                </a:cxn>
                <a:cxn ang="0">
                  <a:pos x="308" y="151"/>
                </a:cxn>
                <a:cxn ang="0">
                  <a:pos x="323" y="177"/>
                </a:cxn>
                <a:cxn ang="0">
                  <a:pos x="336" y="204"/>
                </a:cxn>
                <a:cxn ang="0">
                  <a:pos x="347" y="233"/>
                </a:cxn>
                <a:cxn ang="0">
                  <a:pos x="356" y="264"/>
                </a:cxn>
                <a:cxn ang="0">
                  <a:pos x="361" y="297"/>
                </a:cxn>
                <a:cxn ang="0">
                  <a:pos x="364" y="332"/>
                </a:cxn>
                <a:cxn ang="0">
                  <a:pos x="362" y="368"/>
                </a:cxn>
                <a:cxn ang="0">
                  <a:pos x="358" y="406"/>
                </a:cxn>
                <a:cxn ang="0">
                  <a:pos x="349" y="446"/>
                </a:cxn>
                <a:cxn ang="0">
                  <a:pos x="335" y="488"/>
                </a:cxn>
                <a:cxn ang="0">
                  <a:pos x="315" y="531"/>
                </a:cxn>
                <a:cxn ang="0">
                  <a:pos x="291" y="575"/>
                </a:cxn>
                <a:cxn ang="0">
                  <a:pos x="260" y="622"/>
                </a:cxn>
                <a:cxn ang="0">
                  <a:pos x="223" y="670"/>
                </a:cxn>
                <a:cxn ang="0">
                  <a:pos x="216" y="667"/>
                </a:cxn>
                <a:cxn ang="0">
                  <a:pos x="208" y="662"/>
                </a:cxn>
                <a:cxn ang="0">
                  <a:pos x="198" y="657"/>
                </a:cxn>
                <a:cxn ang="0">
                  <a:pos x="186" y="649"/>
                </a:cxn>
                <a:cxn ang="0">
                  <a:pos x="173" y="640"/>
                </a:cxn>
                <a:cxn ang="0">
                  <a:pos x="158" y="630"/>
                </a:cxn>
                <a:cxn ang="0">
                  <a:pos x="141" y="617"/>
                </a:cxn>
                <a:cxn ang="0">
                  <a:pos x="125" y="603"/>
                </a:cxn>
                <a:cxn ang="0">
                  <a:pos x="107" y="587"/>
                </a:cxn>
                <a:cxn ang="0">
                  <a:pos x="90" y="569"/>
                </a:cxn>
                <a:cxn ang="0">
                  <a:pos x="74" y="551"/>
                </a:cxn>
                <a:cxn ang="0">
                  <a:pos x="59" y="530"/>
                </a:cxn>
                <a:cxn ang="0">
                  <a:pos x="43" y="507"/>
                </a:cxn>
                <a:cxn ang="0">
                  <a:pos x="30" y="482"/>
                </a:cxn>
                <a:cxn ang="0">
                  <a:pos x="19" y="456"/>
                </a:cxn>
                <a:cxn ang="0">
                  <a:pos x="10" y="428"/>
                </a:cxn>
                <a:cxn ang="0">
                  <a:pos x="4" y="398"/>
                </a:cxn>
                <a:cxn ang="0">
                  <a:pos x="0" y="366"/>
                </a:cxn>
                <a:cxn ang="0">
                  <a:pos x="0" y="333"/>
                </a:cxn>
                <a:cxn ang="0">
                  <a:pos x="4" y="298"/>
                </a:cxn>
                <a:cxn ang="0">
                  <a:pos x="11" y="261"/>
                </a:cxn>
                <a:cxn ang="0">
                  <a:pos x="22" y="222"/>
                </a:cxn>
                <a:cxn ang="0">
                  <a:pos x="39" y="181"/>
                </a:cxn>
                <a:cxn ang="0">
                  <a:pos x="61" y="139"/>
                </a:cxn>
                <a:cxn ang="0">
                  <a:pos x="88" y="95"/>
                </a:cxn>
                <a:cxn ang="0">
                  <a:pos x="121" y="49"/>
                </a:cxn>
                <a:cxn ang="0">
                  <a:pos x="160" y="0"/>
                </a:cxn>
              </a:cxnLst>
              <a:rect l="0" t="0" r="r" b="b"/>
              <a:pathLst>
                <a:path w="364" h="670">
                  <a:moveTo>
                    <a:pt x="160" y="0"/>
                  </a:moveTo>
                  <a:lnTo>
                    <a:pt x="162" y="1"/>
                  </a:lnTo>
                  <a:lnTo>
                    <a:pt x="166" y="5"/>
                  </a:lnTo>
                  <a:lnTo>
                    <a:pt x="174" y="10"/>
                  </a:lnTo>
                  <a:lnTo>
                    <a:pt x="185" y="18"/>
                  </a:lnTo>
                  <a:lnTo>
                    <a:pt x="197" y="27"/>
                  </a:lnTo>
                  <a:lnTo>
                    <a:pt x="212" y="39"/>
                  </a:lnTo>
                  <a:lnTo>
                    <a:pt x="227" y="52"/>
                  </a:lnTo>
                  <a:lnTo>
                    <a:pt x="244" y="69"/>
                  </a:lnTo>
                  <a:lnTo>
                    <a:pt x="260" y="86"/>
                  </a:lnTo>
                  <a:lnTo>
                    <a:pt x="277" y="106"/>
                  </a:lnTo>
                  <a:lnTo>
                    <a:pt x="293" y="127"/>
                  </a:lnTo>
                  <a:lnTo>
                    <a:pt x="308" y="151"/>
                  </a:lnTo>
                  <a:lnTo>
                    <a:pt x="323" y="177"/>
                  </a:lnTo>
                  <a:lnTo>
                    <a:pt x="336" y="204"/>
                  </a:lnTo>
                  <a:lnTo>
                    <a:pt x="347" y="233"/>
                  </a:lnTo>
                  <a:lnTo>
                    <a:pt x="356" y="264"/>
                  </a:lnTo>
                  <a:lnTo>
                    <a:pt x="361" y="297"/>
                  </a:lnTo>
                  <a:lnTo>
                    <a:pt x="364" y="332"/>
                  </a:lnTo>
                  <a:lnTo>
                    <a:pt x="362" y="368"/>
                  </a:lnTo>
                  <a:lnTo>
                    <a:pt x="358" y="406"/>
                  </a:lnTo>
                  <a:lnTo>
                    <a:pt x="349" y="446"/>
                  </a:lnTo>
                  <a:lnTo>
                    <a:pt x="335" y="488"/>
                  </a:lnTo>
                  <a:lnTo>
                    <a:pt x="315" y="531"/>
                  </a:lnTo>
                  <a:lnTo>
                    <a:pt x="291" y="575"/>
                  </a:lnTo>
                  <a:lnTo>
                    <a:pt x="260" y="622"/>
                  </a:lnTo>
                  <a:lnTo>
                    <a:pt x="223" y="670"/>
                  </a:lnTo>
                  <a:lnTo>
                    <a:pt x="216" y="667"/>
                  </a:lnTo>
                  <a:lnTo>
                    <a:pt x="208" y="662"/>
                  </a:lnTo>
                  <a:lnTo>
                    <a:pt x="198" y="657"/>
                  </a:lnTo>
                  <a:lnTo>
                    <a:pt x="186" y="649"/>
                  </a:lnTo>
                  <a:lnTo>
                    <a:pt x="173" y="640"/>
                  </a:lnTo>
                  <a:lnTo>
                    <a:pt x="158" y="630"/>
                  </a:lnTo>
                  <a:lnTo>
                    <a:pt x="141" y="617"/>
                  </a:lnTo>
                  <a:lnTo>
                    <a:pt x="125" y="603"/>
                  </a:lnTo>
                  <a:lnTo>
                    <a:pt x="107" y="587"/>
                  </a:lnTo>
                  <a:lnTo>
                    <a:pt x="90" y="569"/>
                  </a:lnTo>
                  <a:lnTo>
                    <a:pt x="74" y="551"/>
                  </a:lnTo>
                  <a:lnTo>
                    <a:pt x="59" y="530"/>
                  </a:lnTo>
                  <a:lnTo>
                    <a:pt x="43" y="507"/>
                  </a:lnTo>
                  <a:lnTo>
                    <a:pt x="30" y="482"/>
                  </a:lnTo>
                  <a:lnTo>
                    <a:pt x="19" y="456"/>
                  </a:lnTo>
                  <a:lnTo>
                    <a:pt x="10" y="428"/>
                  </a:lnTo>
                  <a:lnTo>
                    <a:pt x="4" y="398"/>
                  </a:lnTo>
                  <a:lnTo>
                    <a:pt x="0" y="366"/>
                  </a:lnTo>
                  <a:lnTo>
                    <a:pt x="0" y="333"/>
                  </a:lnTo>
                  <a:lnTo>
                    <a:pt x="4" y="298"/>
                  </a:lnTo>
                  <a:lnTo>
                    <a:pt x="11" y="261"/>
                  </a:lnTo>
                  <a:lnTo>
                    <a:pt x="22" y="222"/>
                  </a:lnTo>
                  <a:lnTo>
                    <a:pt x="39" y="181"/>
                  </a:lnTo>
                  <a:lnTo>
                    <a:pt x="61" y="139"/>
                  </a:lnTo>
                  <a:lnTo>
                    <a:pt x="88" y="95"/>
                  </a:lnTo>
                  <a:lnTo>
                    <a:pt x="121" y="49"/>
                  </a:lnTo>
                  <a:lnTo>
                    <a:pt x="160" y="0"/>
                  </a:lnTo>
                  <a:close/>
                </a:path>
              </a:pathLst>
            </a:custGeom>
            <a:gradFill flip="none" rotWithShape="1">
              <a:gsLst>
                <a:gs pos="0">
                  <a:schemeClr val="accent2">
                    <a:lumMod val="50000"/>
                  </a:schemeClr>
                </a:gs>
                <a:gs pos="50000">
                  <a:schemeClr val="accent2">
                    <a:lumMod val="75000"/>
                  </a:schemeClr>
                </a:gs>
                <a:gs pos="100000">
                  <a:schemeClr val="accent2"/>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sp>
          <p:nvSpPr>
            <p:cNvPr id="16" name="Freeform 13"/>
            <p:cNvSpPr>
              <a:spLocks/>
            </p:cNvSpPr>
            <p:nvPr/>
          </p:nvSpPr>
          <p:spPr bwMode="auto">
            <a:xfrm>
              <a:off x="6818123" y="1400703"/>
              <a:ext cx="603093" cy="849092"/>
            </a:xfrm>
            <a:custGeom>
              <a:avLst/>
              <a:gdLst/>
              <a:ahLst/>
              <a:cxnLst>
                <a:cxn ang="0">
                  <a:pos x="341" y="0"/>
                </a:cxn>
                <a:cxn ang="0">
                  <a:pos x="342" y="2"/>
                </a:cxn>
                <a:cxn ang="0">
                  <a:pos x="343" y="7"/>
                </a:cxn>
                <a:cxn ang="0">
                  <a:pos x="347" y="14"/>
                </a:cxn>
                <a:cxn ang="0">
                  <a:pos x="350" y="25"/>
                </a:cxn>
                <a:cxn ang="0">
                  <a:pos x="354" y="39"/>
                </a:cxn>
                <a:cxn ang="0">
                  <a:pos x="359" y="54"/>
                </a:cxn>
                <a:cxn ang="0">
                  <a:pos x="363" y="72"/>
                </a:cxn>
                <a:cxn ang="0">
                  <a:pos x="368" y="92"/>
                </a:cxn>
                <a:cxn ang="0">
                  <a:pos x="372" y="112"/>
                </a:cxn>
                <a:cxn ang="0">
                  <a:pos x="379" y="159"/>
                </a:cxn>
                <a:cxn ang="0">
                  <a:pos x="380" y="184"/>
                </a:cxn>
                <a:cxn ang="0">
                  <a:pos x="380" y="210"/>
                </a:cxn>
                <a:cxn ang="0">
                  <a:pos x="379" y="236"/>
                </a:cxn>
                <a:cxn ang="0">
                  <a:pos x="375" y="263"/>
                </a:cxn>
                <a:cxn ang="0">
                  <a:pos x="370" y="289"/>
                </a:cxn>
                <a:cxn ang="0">
                  <a:pos x="363" y="314"/>
                </a:cxn>
                <a:cxn ang="0">
                  <a:pos x="353" y="341"/>
                </a:cxn>
                <a:cxn ang="0">
                  <a:pos x="340" y="366"/>
                </a:cxn>
                <a:cxn ang="0">
                  <a:pos x="325" y="390"/>
                </a:cxn>
                <a:cxn ang="0">
                  <a:pos x="307" y="414"/>
                </a:cxn>
                <a:cxn ang="0">
                  <a:pos x="285" y="436"/>
                </a:cxn>
                <a:cxn ang="0">
                  <a:pos x="260" y="457"/>
                </a:cxn>
                <a:cxn ang="0">
                  <a:pos x="230" y="475"/>
                </a:cxn>
                <a:cxn ang="0">
                  <a:pos x="197" y="492"/>
                </a:cxn>
                <a:cxn ang="0">
                  <a:pos x="159" y="506"/>
                </a:cxn>
                <a:cxn ang="0">
                  <a:pos x="117" y="518"/>
                </a:cxn>
                <a:cxn ang="0">
                  <a:pos x="69" y="528"/>
                </a:cxn>
                <a:cxn ang="0">
                  <a:pos x="18" y="535"/>
                </a:cxn>
                <a:cxn ang="0">
                  <a:pos x="16" y="533"/>
                </a:cxn>
                <a:cxn ang="0">
                  <a:pos x="15" y="527"/>
                </a:cxn>
                <a:cxn ang="0">
                  <a:pos x="10" y="505"/>
                </a:cxn>
                <a:cxn ang="0">
                  <a:pos x="8" y="490"/>
                </a:cxn>
                <a:cxn ang="0">
                  <a:pos x="4" y="472"/>
                </a:cxn>
                <a:cxn ang="0">
                  <a:pos x="2" y="451"/>
                </a:cxn>
                <a:cxn ang="0">
                  <a:pos x="0" y="429"/>
                </a:cxn>
                <a:cxn ang="0">
                  <a:pos x="0" y="379"/>
                </a:cxn>
                <a:cxn ang="0">
                  <a:pos x="2" y="352"/>
                </a:cxn>
                <a:cxn ang="0">
                  <a:pos x="5" y="324"/>
                </a:cxn>
                <a:cxn ang="0">
                  <a:pos x="11" y="296"/>
                </a:cxn>
                <a:cxn ang="0">
                  <a:pos x="20" y="266"/>
                </a:cxn>
                <a:cxn ang="0">
                  <a:pos x="30" y="237"/>
                </a:cxn>
                <a:cxn ang="0">
                  <a:pos x="44" y="207"/>
                </a:cxn>
                <a:cxn ang="0">
                  <a:pos x="61" y="179"/>
                </a:cxn>
                <a:cxn ang="0">
                  <a:pos x="80" y="151"/>
                </a:cxn>
                <a:cxn ang="0">
                  <a:pos x="105" y="125"/>
                </a:cxn>
                <a:cxn ang="0">
                  <a:pos x="132" y="99"/>
                </a:cxn>
                <a:cxn ang="0">
                  <a:pos x="164" y="75"/>
                </a:cxn>
                <a:cxn ang="0">
                  <a:pos x="201" y="53"/>
                </a:cxn>
                <a:cxn ang="0">
                  <a:pos x="242" y="33"/>
                </a:cxn>
                <a:cxn ang="0">
                  <a:pos x="290" y="15"/>
                </a:cxn>
                <a:cxn ang="0">
                  <a:pos x="341" y="0"/>
                </a:cxn>
              </a:cxnLst>
              <a:rect l="0" t="0" r="r" b="b"/>
              <a:pathLst>
                <a:path w="380" h="535">
                  <a:moveTo>
                    <a:pt x="341" y="0"/>
                  </a:moveTo>
                  <a:lnTo>
                    <a:pt x="342" y="2"/>
                  </a:lnTo>
                  <a:lnTo>
                    <a:pt x="343" y="7"/>
                  </a:lnTo>
                  <a:lnTo>
                    <a:pt x="347" y="14"/>
                  </a:lnTo>
                  <a:lnTo>
                    <a:pt x="350" y="25"/>
                  </a:lnTo>
                  <a:lnTo>
                    <a:pt x="354" y="39"/>
                  </a:lnTo>
                  <a:lnTo>
                    <a:pt x="359" y="54"/>
                  </a:lnTo>
                  <a:lnTo>
                    <a:pt x="363" y="72"/>
                  </a:lnTo>
                  <a:lnTo>
                    <a:pt x="368" y="92"/>
                  </a:lnTo>
                  <a:lnTo>
                    <a:pt x="372" y="112"/>
                  </a:lnTo>
                  <a:lnTo>
                    <a:pt x="379" y="159"/>
                  </a:lnTo>
                  <a:lnTo>
                    <a:pt x="380" y="184"/>
                  </a:lnTo>
                  <a:lnTo>
                    <a:pt x="380" y="210"/>
                  </a:lnTo>
                  <a:lnTo>
                    <a:pt x="379" y="236"/>
                  </a:lnTo>
                  <a:lnTo>
                    <a:pt x="375" y="263"/>
                  </a:lnTo>
                  <a:lnTo>
                    <a:pt x="370" y="289"/>
                  </a:lnTo>
                  <a:lnTo>
                    <a:pt x="363" y="314"/>
                  </a:lnTo>
                  <a:lnTo>
                    <a:pt x="353" y="341"/>
                  </a:lnTo>
                  <a:lnTo>
                    <a:pt x="340" y="366"/>
                  </a:lnTo>
                  <a:lnTo>
                    <a:pt x="325" y="390"/>
                  </a:lnTo>
                  <a:lnTo>
                    <a:pt x="307" y="414"/>
                  </a:lnTo>
                  <a:lnTo>
                    <a:pt x="285" y="436"/>
                  </a:lnTo>
                  <a:lnTo>
                    <a:pt x="260" y="457"/>
                  </a:lnTo>
                  <a:lnTo>
                    <a:pt x="230" y="475"/>
                  </a:lnTo>
                  <a:lnTo>
                    <a:pt x="197" y="492"/>
                  </a:lnTo>
                  <a:lnTo>
                    <a:pt x="159" y="506"/>
                  </a:lnTo>
                  <a:lnTo>
                    <a:pt x="117" y="518"/>
                  </a:lnTo>
                  <a:lnTo>
                    <a:pt x="69" y="528"/>
                  </a:lnTo>
                  <a:lnTo>
                    <a:pt x="18" y="535"/>
                  </a:lnTo>
                  <a:lnTo>
                    <a:pt x="16" y="533"/>
                  </a:lnTo>
                  <a:lnTo>
                    <a:pt x="15" y="527"/>
                  </a:lnTo>
                  <a:lnTo>
                    <a:pt x="10" y="505"/>
                  </a:lnTo>
                  <a:lnTo>
                    <a:pt x="8" y="490"/>
                  </a:lnTo>
                  <a:lnTo>
                    <a:pt x="4" y="472"/>
                  </a:lnTo>
                  <a:lnTo>
                    <a:pt x="2" y="451"/>
                  </a:lnTo>
                  <a:lnTo>
                    <a:pt x="0" y="429"/>
                  </a:lnTo>
                  <a:lnTo>
                    <a:pt x="0" y="379"/>
                  </a:lnTo>
                  <a:lnTo>
                    <a:pt x="2" y="352"/>
                  </a:lnTo>
                  <a:lnTo>
                    <a:pt x="5" y="324"/>
                  </a:lnTo>
                  <a:lnTo>
                    <a:pt x="11" y="296"/>
                  </a:lnTo>
                  <a:lnTo>
                    <a:pt x="20" y="266"/>
                  </a:lnTo>
                  <a:lnTo>
                    <a:pt x="30" y="237"/>
                  </a:lnTo>
                  <a:lnTo>
                    <a:pt x="44" y="207"/>
                  </a:lnTo>
                  <a:lnTo>
                    <a:pt x="61" y="179"/>
                  </a:lnTo>
                  <a:lnTo>
                    <a:pt x="80" y="151"/>
                  </a:lnTo>
                  <a:lnTo>
                    <a:pt x="105" y="125"/>
                  </a:lnTo>
                  <a:lnTo>
                    <a:pt x="132" y="99"/>
                  </a:lnTo>
                  <a:lnTo>
                    <a:pt x="164" y="75"/>
                  </a:lnTo>
                  <a:lnTo>
                    <a:pt x="201" y="53"/>
                  </a:lnTo>
                  <a:lnTo>
                    <a:pt x="242" y="33"/>
                  </a:lnTo>
                  <a:lnTo>
                    <a:pt x="290" y="15"/>
                  </a:lnTo>
                  <a:lnTo>
                    <a:pt x="341" y="0"/>
                  </a:lnTo>
                  <a:close/>
                </a:path>
              </a:pathLst>
            </a:custGeom>
            <a:gradFill flip="none" rotWithShape="1">
              <a:gsLst>
                <a:gs pos="0">
                  <a:schemeClr val="accent2">
                    <a:lumMod val="50000"/>
                  </a:schemeClr>
                </a:gs>
                <a:gs pos="50000">
                  <a:schemeClr val="accent2">
                    <a:lumMod val="75000"/>
                  </a:schemeClr>
                </a:gs>
                <a:gs pos="100000">
                  <a:schemeClr val="accent2"/>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sp>
          <p:nvSpPr>
            <p:cNvPr id="17" name="Freeform 14"/>
            <p:cNvSpPr>
              <a:spLocks/>
            </p:cNvSpPr>
            <p:nvPr/>
          </p:nvSpPr>
          <p:spPr bwMode="auto">
            <a:xfrm>
              <a:off x="7059361" y="2010144"/>
              <a:ext cx="1314108" cy="976059"/>
            </a:xfrm>
            <a:custGeom>
              <a:avLst/>
              <a:gdLst/>
              <a:ahLst/>
              <a:cxnLst>
                <a:cxn ang="0">
                  <a:pos x="691" y="1"/>
                </a:cxn>
                <a:cxn ang="0">
                  <a:pos x="828" y="18"/>
                </a:cxn>
                <a:cxn ang="0">
                  <a:pos x="827" y="56"/>
                </a:cxn>
                <a:cxn ang="0">
                  <a:pos x="822" y="90"/>
                </a:cxn>
                <a:cxn ang="0">
                  <a:pos x="816" y="132"/>
                </a:cxn>
                <a:cxn ang="0">
                  <a:pos x="805" y="180"/>
                </a:cxn>
                <a:cxn ang="0">
                  <a:pos x="787" y="232"/>
                </a:cxn>
                <a:cxn ang="0">
                  <a:pos x="764" y="287"/>
                </a:cxn>
                <a:cxn ang="0">
                  <a:pos x="733" y="342"/>
                </a:cxn>
                <a:cxn ang="0">
                  <a:pos x="692" y="397"/>
                </a:cxn>
                <a:cxn ang="0">
                  <a:pos x="643" y="449"/>
                </a:cxn>
                <a:cxn ang="0">
                  <a:pos x="581" y="497"/>
                </a:cxn>
                <a:cxn ang="0">
                  <a:pos x="509" y="539"/>
                </a:cxn>
                <a:cxn ang="0">
                  <a:pos x="422" y="573"/>
                </a:cxn>
                <a:cxn ang="0">
                  <a:pos x="321" y="599"/>
                </a:cxn>
                <a:cxn ang="0">
                  <a:pos x="205" y="613"/>
                </a:cxn>
                <a:cxn ang="0">
                  <a:pos x="73" y="613"/>
                </a:cxn>
                <a:cxn ang="0">
                  <a:pos x="0" y="601"/>
                </a:cxn>
                <a:cxn ang="0">
                  <a:pos x="1" y="581"/>
                </a:cxn>
                <a:cxn ang="0">
                  <a:pos x="5" y="549"/>
                </a:cxn>
                <a:cxn ang="0">
                  <a:pos x="12" y="508"/>
                </a:cxn>
                <a:cxn ang="0">
                  <a:pos x="22" y="460"/>
                </a:cxn>
                <a:cxn ang="0">
                  <a:pos x="38" y="406"/>
                </a:cxn>
                <a:cxn ang="0">
                  <a:pos x="59" y="348"/>
                </a:cxn>
                <a:cxn ang="0">
                  <a:pos x="88" y="290"/>
                </a:cxn>
                <a:cxn ang="0">
                  <a:pos x="125" y="232"/>
                </a:cxn>
                <a:cxn ang="0">
                  <a:pos x="172" y="175"/>
                </a:cxn>
                <a:cxn ang="0">
                  <a:pos x="227" y="123"/>
                </a:cxn>
                <a:cxn ang="0">
                  <a:pos x="294" y="79"/>
                </a:cxn>
                <a:cxn ang="0">
                  <a:pos x="373" y="42"/>
                </a:cxn>
                <a:cxn ang="0">
                  <a:pos x="465" y="15"/>
                </a:cxn>
                <a:cxn ang="0">
                  <a:pos x="570" y="1"/>
                </a:cxn>
              </a:cxnLst>
              <a:rect l="0" t="0" r="r" b="b"/>
              <a:pathLst>
                <a:path w="828" h="615">
                  <a:moveTo>
                    <a:pt x="629" y="0"/>
                  </a:moveTo>
                  <a:lnTo>
                    <a:pt x="691" y="1"/>
                  </a:lnTo>
                  <a:lnTo>
                    <a:pt x="757" y="8"/>
                  </a:lnTo>
                  <a:lnTo>
                    <a:pt x="828" y="18"/>
                  </a:lnTo>
                  <a:lnTo>
                    <a:pt x="828" y="43"/>
                  </a:lnTo>
                  <a:lnTo>
                    <a:pt x="827" y="56"/>
                  </a:lnTo>
                  <a:lnTo>
                    <a:pt x="825" y="73"/>
                  </a:lnTo>
                  <a:lnTo>
                    <a:pt x="822" y="90"/>
                  </a:lnTo>
                  <a:lnTo>
                    <a:pt x="820" y="110"/>
                  </a:lnTo>
                  <a:lnTo>
                    <a:pt x="816" y="132"/>
                  </a:lnTo>
                  <a:lnTo>
                    <a:pt x="811" y="155"/>
                  </a:lnTo>
                  <a:lnTo>
                    <a:pt x="805" y="180"/>
                  </a:lnTo>
                  <a:lnTo>
                    <a:pt x="797" y="205"/>
                  </a:lnTo>
                  <a:lnTo>
                    <a:pt x="787" y="232"/>
                  </a:lnTo>
                  <a:lnTo>
                    <a:pt x="776" y="259"/>
                  </a:lnTo>
                  <a:lnTo>
                    <a:pt x="764" y="287"/>
                  </a:lnTo>
                  <a:lnTo>
                    <a:pt x="750" y="314"/>
                  </a:lnTo>
                  <a:lnTo>
                    <a:pt x="733" y="342"/>
                  </a:lnTo>
                  <a:lnTo>
                    <a:pt x="713" y="369"/>
                  </a:lnTo>
                  <a:lnTo>
                    <a:pt x="692" y="397"/>
                  </a:lnTo>
                  <a:lnTo>
                    <a:pt x="668" y="423"/>
                  </a:lnTo>
                  <a:lnTo>
                    <a:pt x="643" y="449"/>
                  </a:lnTo>
                  <a:lnTo>
                    <a:pt x="613" y="474"/>
                  </a:lnTo>
                  <a:lnTo>
                    <a:pt x="581" y="497"/>
                  </a:lnTo>
                  <a:lnTo>
                    <a:pt x="546" y="519"/>
                  </a:lnTo>
                  <a:lnTo>
                    <a:pt x="509" y="539"/>
                  </a:lnTo>
                  <a:lnTo>
                    <a:pt x="467" y="558"/>
                  </a:lnTo>
                  <a:lnTo>
                    <a:pt x="422" y="573"/>
                  </a:lnTo>
                  <a:lnTo>
                    <a:pt x="373" y="588"/>
                  </a:lnTo>
                  <a:lnTo>
                    <a:pt x="321" y="599"/>
                  </a:lnTo>
                  <a:lnTo>
                    <a:pt x="265" y="608"/>
                  </a:lnTo>
                  <a:lnTo>
                    <a:pt x="205" y="613"/>
                  </a:lnTo>
                  <a:lnTo>
                    <a:pt x="141" y="615"/>
                  </a:lnTo>
                  <a:lnTo>
                    <a:pt x="73" y="613"/>
                  </a:lnTo>
                  <a:lnTo>
                    <a:pt x="0" y="609"/>
                  </a:lnTo>
                  <a:lnTo>
                    <a:pt x="0" y="601"/>
                  </a:lnTo>
                  <a:lnTo>
                    <a:pt x="1" y="592"/>
                  </a:lnTo>
                  <a:lnTo>
                    <a:pt x="1" y="581"/>
                  </a:lnTo>
                  <a:lnTo>
                    <a:pt x="3" y="567"/>
                  </a:lnTo>
                  <a:lnTo>
                    <a:pt x="5" y="549"/>
                  </a:lnTo>
                  <a:lnTo>
                    <a:pt x="8" y="529"/>
                  </a:lnTo>
                  <a:lnTo>
                    <a:pt x="12" y="508"/>
                  </a:lnTo>
                  <a:lnTo>
                    <a:pt x="16" y="484"/>
                  </a:lnTo>
                  <a:lnTo>
                    <a:pt x="22" y="460"/>
                  </a:lnTo>
                  <a:lnTo>
                    <a:pt x="30" y="433"/>
                  </a:lnTo>
                  <a:lnTo>
                    <a:pt x="38" y="406"/>
                  </a:lnTo>
                  <a:lnTo>
                    <a:pt x="48" y="377"/>
                  </a:lnTo>
                  <a:lnTo>
                    <a:pt x="59" y="348"/>
                  </a:lnTo>
                  <a:lnTo>
                    <a:pt x="74" y="319"/>
                  </a:lnTo>
                  <a:lnTo>
                    <a:pt x="88" y="290"/>
                  </a:lnTo>
                  <a:lnTo>
                    <a:pt x="106" y="260"/>
                  </a:lnTo>
                  <a:lnTo>
                    <a:pt x="125" y="232"/>
                  </a:lnTo>
                  <a:lnTo>
                    <a:pt x="147" y="203"/>
                  </a:lnTo>
                  <a:lnTo>
                    <a:pt x="172" y="175"/>
                  </a:lnTo>
                  <a:lnTo>
                    <a:pt x="198" y="149"/>
                  </a:lnTo>
                  <a:lnTo>
                    <a:pt x="227" y="123"/>
                  </a:lnTo>
                  <a:lnTo>
                    <a:pt x="259" y="100"/>
                  </a:lnTo>
                  <a:lnTo>
                    <a:pt x="294" y="79"/>
                  </a:lnTo>
                  <a:lnTo>
                    <a:pt x="332" y="59"/>
                  </a:lnTo>
                  <a:lnTo>
                    <a:pt x="373" y="42"/>
                  </a:lnTo>
                  <a:lnTo>
                    <a:pt x="417" y="27"/>
                  </a:lnTo>
                  <a:lnTo>
                    <a:pt x="465" y="15"/>
                  </a:lnTo>
                  <a:lnTo>
                    <a:pt x="516" y="6"/>
                  </a:lnTo>
                  <a:lnTo>
                    <a:pt x="570" y="1"/>
                  </a:lnTo>
                  <a:lnTo>
                    <a:pt x="629" y="0"/>
                  </a:lnTo>
                  <a:close/>
                </a:path>
              </a:pathLst>
            </a:custGeom>
            <a:gradFill flip="none" rotWithShape="1">
              <a:gsLst>
                <a:gs pos="0">
                  <a:schemeClr val="accent2">
                    <a:lumMod val="50000"/>
                  </a:schemeClr>
                </a:gs>
                <a:gs pos="50000">
                  <a:schemeClr val="accent2">
                    <a:lumMod val="75000"/>
                  </a:schemeClr>
                </a:gs>
                <a:gs pos="100000">
                  <a:schemeClr val="accent2"/>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sp>
          <p:nvSpPr>
            <p:cNvPr id="18" name="Freeform 15"/>
            <p:cNvSpPr>
              <a:spLocks/>
            </p:cNvSpPr>
            <p:nvPr/>
          </p:nvSpPr>
          <p:spPr bwMode="auto">
            <a:xfrm>
              <a:off x="6824472" y="3017944"/>
              <a:ext cx="2263185" cy="1017323"/>
            </a:xfrm>
            <a:custGeom>
              <a:avLst/>
              <a:gdLst/>
              <a:ahLst/>
              <a:cxnLst>
                <a:cxn ang="0">
                  <a:pos x="790" y="1"/>
                </a:cxn>
                <a:cxn ang="0">
                  <a:pos x="916" y="17"/>
                </a:cxn>
                <a:cxn ang="0">
                  <a:pos x="1052" y="49"/>
                </a:cxn>
                <a:cxn ang="0">
                  <a:pos x="1195" y="103"/>
                </a:cxn>
                <a:cxn ang="0">
                  <a:pos x="1347" y="179"/>
                </a:cxn>
                <a:cxn ang="0">
                  <a:pos x="1425" y="229"/>
                </a:cxn>
                <a:cxn ang="0">
                  <a:pos x="1415" y="243"/>
                </a:cxn>
                <a:cxn ang="0">
                  <a:pos x="1395" y="268"/>
                </a:cxn>
                <a:cxn ang="0">
                  <a:pos x="1366" y="304"/>
                </a:cxn>
                <a:cxn ang="0">
                  <a:pos x="1327" y="347"/>
                </a:cxn>
                <a:cxn ang="0">
                  <a:pos x="1279" y="393"/>
                </a:cxn>
                <a:cxn ang="0">
                  <a:pos x="1222" y="443"/>
                </a:cxn>
                <a:cxn ang="0">
                  <a:pos x="1156" y="491"/>
                </a:cxn>
                <a:cxn ang="0">
                  <a:pos x="1083" y="536"/>
                </a:cxn>
                <a:cxn ang="0">
                  <a:pos x="1000" y="577"/>
                </a:cxn>
                <a:cxn ang="0">
                  <a:pos x="910" y="609"/>
                </a:cxn>
                <a:cxn ang="0">
                  <a:pos x="812" y="632"/>
                </a:cxn>
                <a:cxn ang="0">
                  <a:pos x="706" y="641"/>
                </a:cxn>
                <a:cxn ang="0">
                  <a:pos x="594" y="637"/>
                </a:cxn>
                <a:cxn ang="0">
                  <a:pos x="474" y="614"/>
                </a:cxn>
                <a:cxn ang="0">
                  <a:pos x="346" y="571"/>
                </a:cxn>
                <a:cxn ang="0">
                  <a:pos x="213" y="506"/>
                </a:cxn>
                <a:cxn ang="0">
                  <a:pos x="73" y="415"/>
                </a:cxn>
                <a:cxn ang="0">
                  <a:pos x="1" y="358"/>
                </a:cxn>
                <a:cxn ang="0">
                  <a:pos x="12" y="344"/>
                </a:cxn>
                <a:cxn ang="0">
                  <a:pos x="33" y="320"/>
                </a:cxn>
                <a:cxn ang="0">
                  <a:pos x="65" y="287"/>
                </a:cxn>
                <a:cxn ang="0">
                  <a:pos x="107" y="247"/>
                </a:cxn>
                <a:cxn ang="0">
                  <a:pos x="159" y="204"/>
                </a:cxn>
                <a:cxn ang="0">
                  <a:pos x="221" y="160"/>
                </a:cxn>
                <a:cxn ang="0">
                  <a:pos x="292" y="116"/>
                </a:cxn>
                <a:cxn ang="0">
                  <a:pos x="374" y="76"/>
                </a:cxn>
                <a:cxn ang="0">
                  <a:pos x="464" y="43"/>
                </a:cxn>
                <a:cxn ang="0">
                  <a:pos x="564" y="18"/>
                </a:cxn>
                <a:cxn ang="0">
                  <a:pos x="673" y="4"/>
                </a:cxn>
              </a:cxnLst>
              <a:rect l="0" t="0" r="r" b="b"/>
              <a:pathLst>
                <a:path w="1426" h="641">
                  <a:moveTo>
                    <a:pt x="730" y="0"/>
                  </a:moveTo>
                  <a:lnTo>
                    <a:pt x="790" y="1"/>
                  </a:lnTo>
                  <a:lnTo>
                    <a:pt x="853" y="7"/>
                  </a:lnTo>
                  <a:lnTo>
                    <a:pt x="916" y="17"/>
                  </a:lnTo>
                  <a:lnTo>
                    <a:pt x="984" y="30"/>
                  </a:lnTo>
                  <a:lnTo>
                    <a:pt x="1052" y="49"/>
                  </a:lnTo>
                  <a:lnTo>
                    <a:pt x="1122" y="73"/>
                  </a:lnTo>
                  <a:lnTo>
                    <a:pt x="1195" y="103"/>
                  </a:lnTo>
                  <a:lnTo>
                    <a:pt x="1270" y="137"/>
                  </a:lnTo>
                  <a:lnTo>
                    <a:pt x="1347" y="179"/>
                  </a:lnTo>
                  <a:lnTo>
                    <a:pt x="1426" y="226"/>
                  </a:lnTo>
                  <a:lnTo>
                    <a:pt x="1425" y="229"/>
                  </a:lnTo>
                  <a:lnTo>
                    <a:pt x="1421" y="234"/>
                  </a:lnTo>
                  <a:lnTo>
                    <a:pt x="1415" y="243"/>
                  </a:lnTo>
                  <a:lnTo>
                    <a:pt x="1406" y="254"/>
                  </a:lnTo>
                  <a:lnTo>
                    <a:pt x="1395" y="268"/>
                  </a:lnTo>
                  <a:lnTo>
                    <a:pt x="1381" y="285"/>
                  </a:lnTo>
                  <a:lnTo>
                    <a:pt x="1366" y="304"/>
                  </a:lnTo>
                  <a:lnTo>
                    <a:pt x="1347" y="325"/>
                  </a:lnTo>
                  <a:lnTo>
                    <a:pt x="1327" y="347"/>
                  </a:lnTo>
                  <a:lnTo>
                    <a:pt x="1304" y="370"/>
                  </a:lnTo>
                  <a:lnTo>
                    <a:pt x="1279" y="393"/>
                  </a:lnTo>
                  <a:lnTo>
                    <a:pt x="1251" y="417"/>
                  </a:lnTo>
                  <a:lnTo>
                    <a:pt x="1222" y="443"/>
                  </a:lnTo>
                  <a:lnTo>
                    <a:pt x="1191" y="467"/>
                  </a:lnTo>
                  <a:lnTo>
                    <a:pt x="1156" y="491"/>
                  </a:lnTo>
                  <a:lnTo>
                    <a:pt x="1120" y="514"/>
                  </a:lnTo>
                  <a:lnTo>
                    <a:pt x="1083" y="536"/>
                  </a:lnTo>
                  <a:lnTo>
                    <a:pt x="1042" y="557"/>
                  </a:lnTo>
                  <a:lnTo>
                    <a:pt x="1000" y="577"/>
                  </a:lnTo>
                  <a:lnTo>
                    <a:pt x="956" y="595"/>
                  </a:lnTo>
                  <a:lnTo>
                    <a:pt x="910" y="609"/>
                  </a:lnTo>
                  <a:lnTo>
                    <a:pt x="861" y="622"/>
                  </a:lnTo>
                  <a:lnTo>
                    <a:pt x="812" y="632"/>
                  </a:lnTo>
                  <a:lnTo>
                    <a:pt x="760" y="639"/>
                  </a:lnTo>
                  <a:lnTo>
                    <a:pt x="706" y="641"/>
                  </a:lnTo>
                  <a:lnTo>
                    <a:pt x="651" y="641"/>
                  </a:lnTo>
                  <a:lnTo>
                    <a:pt x="594" y="637"/>
                  </a:lnTo>
                  <a:lnTo>
                    <a:pt x="534" y="627"/>
                  </a:lnTo>
                  <a:lnTo>
                    <a:pt x="474" y="614"/>
                  </a:lnTo>
                  <a:lnTo>
                    <a:pt x="411" y="595"/>
                  </a:lnTo>
                  <a:lnTo>
                    <a:pt x="346" y="571"/>
                  </a:lnTo>
                  <a:lnTo>
                    <a:pt x="280" y="541"/>
                  </a:lnTo>
                  <a:lnTo>
                    <a:pt x="213" y="506"/>
                  </a:lnTo>
                  <a:lnTo>
                    <a:pt x="144" y="464"/>
                  </a:lnTo>
                  <a:lnTo>
                    <a:pt x="73" y="415"/>
                  </a:lnTo>
                  <a:lnTo>
                    <a:pt x="0" y="360"/>
                  </a:lnTo>
                  <a:lnTo>
                    <a:pt x="1" y="358"/>
                  </a:lnTo>
                  <a:lnTo>
                    <a:pt x="6" y="353"/>
                  </a:lnTo>
                  <a:lnTo>
                    <a:pt x="12" y="344"/>
                  </a:lnTo>
                  <a:lnTo>
                    <a:pt x="21" y="333"/>
                  </a:lnTo>
                  <a:lnTo>
                    <a:pt x="33" y="320"/>
                  </a:lnTo>
                  <a:lnTo>
                    <a:pt x="48" y="305"/>
                  </a:lnTo>
                  <a:lnTo>
                    <a:pt x="65" y="287"/>
                  </a:lnTo>
                  <a:lnTo>
                    <a:pt x="85" y="268"/>
                  </a:lnTo>
                  <a:lnTo>
                    <a:pt x="107" y="247"/>
                  </a:lnTo>
                  <a:lnTo>
                    <a:pt x="131" y="226"/>
                  </a:lnTo>
                  <a:lnTo>
                    <a:pt x="159" y="204"/>
                  </a:lnTo>
                  <a:lnTo>
                    <a:pt x="189" y="182"/>
                  </a:lnTo>
                  <a:lnTo>
                    <a:pt x="221" y="160"/>
                  </a:lnTo>
                  <a:lnTo>
                    <a:pt x="256" y="138"/>
                  </a:lnTo>
                  <a:lnTo>
                    <a:pt x="292" y="116"/>
                  </a:lnTo>
                  <a:lnTo>
                    <a:pt x="332" y="96"/>
                  </a:lnTo>
                  <a:lnTo>
                    <a:pt x="374" y="76"/>
                  </a:lnTo>
                  <a:lnTo>
                    <a:pt x="418" y="59"/>
                  </a:lnTo>
                  <a:lnTo>
                    <a:pt x="464" y="43"/>
                  </a:lnTo>
                  <a:lnTo>
                    <a:pt x="512" y="29"/>
                  </a:lnTo>
                  <a:lnTo>
                    <a:pt x="564" y="18"/>
                  </a:lnTo>
                  <a:lnTo>
                    <a:pt x="617" y="9"/>
                  </a:lnTo>
                  <a:lnTo>
                    <a:pt x="673" y="4"/>
                  </a:lnTo>
                  <a:lnTo>
                    <a:pt x="730" y="0"/>
                  </a:lnTo>
                  <a:close/>
                </a:path>
              </a:pathLst>
            </a:custGeom>
            <a:gradFill flip="none" rotWithShape="1">
              <a:gsLst>
                <a:gs pos="0">
                  <a:schemeClr val="accent2">
                    <a:lumMod val="50000"/>
                  </a:schemeClr>
                </a:gs>
                <a:gs pos="50000">
                  <a:schemeClr val="accent2">
                    <a:lumMod val="75000"/>
                  </a:schemeClr>
                </a:gs>
                <a:gs pos="100000">
                  <a:schemeClr val="accent2"/>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sp>
          <p:nvSpPr>
            <p:cNvPr id="19" name="Freeform 16"/>
            <p:cNvSpPr>
              <a:spLocks/>
            </p:cNvSpPr>
            <p:nvPr/>
          </p:nvSpPr>
          <p:spPr bwMode="auto">
            <a:xfrm>
              <a:off x="6802253" y="3998763"/>
              <a:ext cx="868137" cy="598332"/>
            </a:xfrm>
            <a:custGeom>
              <a:avLst/>
              <a:gdLst/>
              <a:ahLst/>
              <a:cxnLst>
                <a:cxn ang="0">
                  <a:pos x="124" y="0"/>
                </a:cxn>
                <a:cxn ang="0">
                  <a:pos x="150" y="1"/>
                </a:cxn>
                <a:cxn ang="0">
                  <a:pos x="176" y="2"/>
                </a:cxn>
                <a:cxn ang="0">
                  <a:pos x="204" y="6"/>
                </a:cxn>
                <a:cxn ang="0">
                  <a:pos x="231" y="11"/>
                </a:cxn>
                <a:cxn ang="0">
                  <a:pos x="260" y="19"/>
                </a:cxn>
                <a:cxn ang="0">
                  <a:pos x="289" y="29"/>
                </a:cxn>
                <a:cxn ang="0">
                  <a:pos x="317" y="42"/>
                </a:cxn>
                <a:cxn ang="0">
                  <a:pos x="346" y="57"/>
                </a:cxn>
                <a:cxn ang="0">
                  <a:pos x="374" y="77"/>
                </a:cxn>
                <a:cxn ang="0">
                  <a:pos x="401" y="99"/>
                </a:cxn>
                <a:cxn ang="0">
                  <a:pos x="427" y="126"/>
                </a:cxn>
                <a:cxn ang="0">
                  <a:pos x="453" y="156"/>
                </a:cxn>
                <a:cxn ang="0">
                  <a:pos x="476" y="191"/>
                </a:cxn>
                <a:cxn ang="0">
                  <a:pos x="497" y="229"/>
                </a:cxn>
                <a:cxn ang="0">
                  <a:pos x="516" y="274"/>
                </a:cxn>
                <a:cxn ang="0">
                  <a:pos x="533" y="322"/>
                </a:cxn>
                <a:cxn ang="0">
                  <a:pos x="547" y="376"/>
                </a:cxn>
                <a:cxn ang="0">
                  <a:pos x="545" y="376"/>
                </a:cxn>
                <a:cxn ang="0">
                  <a:pos x="538" y="377"/>
                </a:cxn>
                <a:cxn ang="0">
                  <a:pos x="494" y="377"/>
                </a:cxn>
                <a:cxn ang="0">
                  <a:pos x="473" y="376"/>
                </a:cxn>
                <a:cxn ang="0">
                  <a:pos x="449" y="375"/>
                </a:cxn>
                <a:cxn ang="0">
                  <a:pos x="424" y="373"/>
                </a:cxn>
                <a:cxn ang="0">
                  <a:pos x="396" y="370"/>
                </a:cxn>
                <a:cxn ang="0">
                  <a:pos x="367" y="365"/>
                </a:cxn>
                <a:cxn ang="0">
                  <a:pos x="336" y="360"/>
                </a:cxn>
                <a:cxn ang="0">
                  <a:pos x="305" y="352"/>
                </a:cxn>
                <a:cxn ang="0">
                  <a:pos x="273" y="342"/>
                </a:cxn>
                <a:cxn ang="0">
                  <a:pos x="242" y="330"/>
                </a:cxn>
                <a:cxn ang="0">
                  <a:pos x="210" y="317"/>
                </a:cxn>
                <a:cxn ang="0">
                  <a:pos x="181" y="300"/>
                </a:cxn>
                <a:cxn ang="0">
                  <a:pos x="151" y="281"/>
                </a:cxn>
                <a:cxn ang="0">
                  <a:pos x="123" y="260"/>
                </a:cxn>
                <a:cxn ang="0">
                  <a:pos x="97" y="236"/>
                </a:cxn>
                <a:cxn ang="0">
                  <a:pos x="73" y="209"/>
                </a:cxn>
                <a:cxn ang="0">
                  <a:pos x="52" y="178"/>
                </a:cxn>
                <a:cxn ang="0">
                  <a:pos x="33" y="142"/>
                </a:cxn>
                <a:cxn ang="0">
                  <a:pos x="19" y="105"/>
                </a:cxn>
                <a:cxn ang="0">
                  <a:pos x="8" y="63"/>
                </a:cxn>
                <a:cxn ang="0">
                  <a:pos x="0" y="17"/>
                </a:cxn>
                <a:cxn ang="0">
                  <a:pos x="2" y="17"/>
                </a:cxn>
                <a:cxn ang="0">
                  <a:pos x="8" y="14"/>
                </a:cxn>
                <a:cxn ang="0">
                  <a:pos x="17" y="12"/>
                </a:cxn>
                <a:cxn ang="0">
                  <a:pos x="29" y="10"/>
                </a:cxn>
                <a:cxn ang="0">
                  <a:pos x="43" y="7"/>
                </a:cxn>
                <a:cxn ang="0">
                  <a:pos x="61" y="4"/>
                </a:cxn>
                <a:cxn ang="0">
                  <a:pos x="79" y="2"/>
                </a:cxn>
                <a:cxn ang="0">
                  <a:pos x="101" y="1"/>
                </a:cxn>
                <a:cxn ang="0">
                  <a:pos x="124" y="0"/>
                </a:cxn>
              </a:cxnLst>
              <a:rect l="0" t="0" r="r" b="b"/>
              <a:pathLst>
                <a:path w="547" h="377">
                  <a:moveTo>
                    <a:pt x="124" y="0"/>
                  </a:moveTo>
                  <a:lnTo>
                    <a:pt x="150" y="1"/>
                  </a:lnTo>
                  <a:lnTo>
                    <a:pt x="176" y="2"/>
                  </a:lnTo>
                  <a:lnTo>
                    <a:pt x="204" y="6"/>
                  </a:lnTo>
                  <a:lnTo>
                    <a:pt x="231" y="11"/>
                  </a:lnTo>
                  <a:lnTo>
                    <a:pt x="260" y="19"/>
                  </a:lnTo>
                  <a:lnTo>
                    <a:pt x="289" y="29"/>
                  </a:lnTo>
                  <a:lnTo>
                    <a:pt x="317" y="42"/>
                  </a:lnTo>
                  <a:lnTo>
                    <a:pt x="346" y="57"/>
                  </a:lnTo>
                  <a:lnTo>
                    <a:pt x="374" y="77"/>
                  </a:lnTo>
                  <a:lnTo>
                    <a:pt x="401" y="99"/>
                  </a:lnTo>
                  <a:lnTo>
                    <a:pt x="427" y="126"/>
                  </a:lnTo>
                  <a:lnTo>
                    <a:pt x="453" y="156"/>
                  </a:lnTo>
                  <a:lnTo>
                    <a:pt x="476" y="191"/>
                  </a:lnTo>
                  <a:lnTo>
                    <a:pt x="497" y="229"/>
                  </a:lnTo>
                  <a:lnTo>
                    <a:pt x="516" y="274"/>
                  </a:lnTo>
                  <a:lnTo>
                    <a:pt x="533" y="322"/>
                  </a:lnTo>
                  <a:lnTo>
                    <a:pt x="547" y="376"/>
                  </a:lnTo>
                  <a:lnTo>
                    <a:pt x="545" y="376"/>
                  </a:lnTo>
                  <a:lnTo>
                    <a:pt x="538" y="377"/>
                  </a:lnTo>
                  <a:lnTo>
                    <a:pt x="494" y="377"/>
                  </a:lnTo>
                  <a:lnTo>
                    <a:pt x="473" y="376"/>
                  </a:lnTo>
                  <a:lnTo>
                    <a:pt x="449" y="375"/>
                  </a:lnTo>
                  <a:lnTo>
                    <a:pt x="424" y="373"/>
                  </a:lnTo>
                  <a:lnTo>
                    <a:pt x="396" y="370"/>
                  </a:lnTo>
                  <a:lnTo>
                    <a:pt x="367" y="365"/>
                  </a:lnTo>
                  <a:lnTo>
                    <a:pt x="336" y="360"/>
                  </a:lnTo>
                  <a:lnTo>
                    <a:pt x="305" y="352"/>
                  </a:lnTo>
                  <a:lnTo>
                    <a:pt x="273" y="342"/>
                  </a:lnTo>
                  <a:lnTo>
                    <a:pt x="242" y="330"/>
                  </a:lnTo>
                  <a:lnTo>
                    <a:pt x="210" y="317"/>
                  </a:lnTo>
                  <a:lnTo>
                    <a:pt x="181" y="300"/>
                  </a:lnTo>
                  <a:lnTo>
                    <a:pt x="151" y="281"/>
                  </a:lnTo>
                  <a:lnTo>
                    <a:pt x="123" y="260"/>
                  </a:lnTo>
                  <a:lnTo>
                    <a:pt x="97" y="236"/>
                  </a:lnTo>
                  <a:lnTo>
                    <a:pt x="73" y="209"/>
                  </a:lnTo>
                  <a:lnTo>
                    <a:pt x="52" y="178"/>
                  </a:lnTo>
                  <a:lnTo>
                    <a:pt x="33" y="142"/>
                  </a:lnTo>
                  <a:lnTo>
                    <a:pt x="19" y="105"/>
                  </a:lnTo>
                  <a:lnTo>
                    <a:pt x="8" y="63"/>
                  </a:lnTo>
                  <a:lnTo>
                    <a:pt x="0" y="17"/>
                  </a:lnTo>
                  <a:lnTo>
                    <a:pt x="2" y="17"/>
                  </a:lnTo>
                  <a:lnTo>
                    <a:pt x="8" y="14"/>
                  </a:lnTo>
                  <a:lnTo>
                    <a:pt x="17" y="12"/>
                  </a:lnTo>
                  <a:lnTo>
                    <a:pt x="29" y="10"/>
                  </a:lnTo>
                  <a:lnTo>
                    <a:pt x="43" y="7"/>
                  </a:lnTo>
                  <a:lnTo>
                    <a:pt x="61" y="4"/>
                  </a:lnTo>
                  <a:lnTo>
                    <a:pt x="79" y="2"/>
                  </a:lnTo>
                  <a:lnTo>
                    <a:pt x="101" y="1"/>
                  </a:lnTo>
                  <a:lnTo>
                    <a:pt x="124" y="0"/>
                  </a:lnTo>
                  <a:close/>
                </a:path>
              </a:pathLst>
            </a:custGeom>
            <a:gradFill flip="none" rotWithShape="1">
              <a:gsLst>
                <a:gs pos="0">
                  <a:schemeClr val="accent2">
                    <a:lumMod val="50000"/>
                  </a:schemeClr>
                </a:gs>
                <a:gs pos="50000">
                  <a:schemeClr val="accent2">
                    <a:lumMod val="75000"/>
                  </a:schemeClr>
                </a:gs>
                <a:gs pos="100000">
                  <a:schemeClr val="accent2"/>
                </a:gs>
              </a:gsLst>
              <a:lin ang="16200000" scaled="1"/>
              <a:tileRect/>
            </a:gra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endParaRPr lang="en-US" sz="2399">
                <a:solidFill>
                  <a:srgbClr val="000000"/>
                </a:solidFill>
              </a:endParaRPr>
            </a:p>
          </p:txBody>
        </p:sp>
      </p:grpSp>
      <p:sp>
        <p:nvSpPr>
          <p:cNvPr id="20" name="TextBox 19"/>
          <p:cNvSpPr txBox="1"/>
          <p:nvPr/>
        </p:nvSpPr>
        <p:spPr>
          <a:xfrm>
            <a:off x="168897" y="4844751"/>
            <a:ext cx="4300489" cy="1200329"/>
          </a:xfrm>
          <a:prstGeom prst="rect">
            <a:avLst/>
          </a:prstGeom>
          <a:noFill/>
        </p:spPr>
        <p:txBody>
          <a:bodyPr wrap="square" rtlCol="0">
            <a:spAutoFit/>
          </a:bodyPr>
          <a:lstStyle/>
          <a:p>
            <a:pPr lvl="0" algn="just" rtl="1"/>
            <a:r>
              <a:rPr lang="fa-IR" b="1" dirty="0">
                <a:cs typeface="B Nazanin" panose="00000400000000000000" pitchFamily="2" charset="-78"/>
              </a:rPr>
              <a:t>قرآن همسران پیامبر را مادران مؤمنین می</a:t>
            </a:r>
            <a:r>
              <a:rPr lang="en-US" b="1" dirty="0">
                <a:cs typeface="B Nazanin" panose="00000400000000000000" pitchFamily="2" charset="-78"/>
              </a:rPr>
              <a:t>​</a:t>
            </a:r>
            <a:r>
              <a:rPr lang="fa-IR" b="1" dirty="0">
                <a:cs typeface="B Nazanin" panose="00000400000000000000" pitchFamily="2" charset="-78"/>
              </a:rPr>
              <a:t>خواند. این موضوع علاوه بر حکمی که تحریم ازدواج با آنها را بیان می</a:t>
            </a:r>
            <a:r>
              <a:rPr lang="en-US" b="1" dirty="0">
                <a:cs typeface="B Nazanin" panose="00000400000000000000" pitchFamily="2" charset="-78"/>
              </a:rPr>
              <a:t>​</a:t>
            </a:r>
            <a:r>
              <a:rPr lang="fa-IR" b="1" dirty="0">
                <a:cs typeface="B Nazanin" panose="00000400000000000000" pitchFamily="2" charset="-78"/>
              </a:rPr>
              <a:t>کند، نشان</a:t>
            </a:r>
            <a:r>
              <a:rPr lang="en-US" b="1" dirty="0">
                <a:cs typeface="B Nazanin" panose="00000400000000000000" pitchFamily="2" charset="-78"/>
              </a:rPr>
              <a:t>​</a:t>
            </a:r>
            <a:r>
              <a:rPr lang="fa-IR" b="1" dirty="0">
                <a:cs typeface="B Nazanin" panose="00000400000000000000" pitchFamily="2" charset="-78"/>
              </a:rPr>
              <a:t>دهنده قدر و منزلت ولایت رسول در جامعه است. </a:t>
            </a:r>
            <a:endParaRPr lang="en-US" b="1" dirty="0">
              <a:cs typeface="B Nazanin" panose="00000400000000000000" pitchFamily="2" charset="-78"/>
            </a:endParaRPr>
          </a:p>
        </p:txBody>
      </p:sp>
      <p:sp>
        <p:nvSpPr>
          <p:cNvPr id="21" name="TextBox 20"/>
          <p:cNvSpPr txBox="1"/>
          <p:nvPr/>
        </p:nvSpPr>
        <p:spPr>
          <a:xfrm>
            <a:off x="8853565" y="4090672"/>
            <a:ext cx="3224127" cy="1477328"/>
          </a:xfrm>
          <a:prstGeom prst="rect">
            <a:avLst/>
          </a:prstGeom>
          <a:noFill/>
        </p:spPr>
        <p:txBody>
          <a:bodyPr wrap="square" rtlCol="0">
            <a:spAutoFit/>
          </a:bodyPr>
          <a:lstStyle/>
          <a:p>
            <a:pPr lvl="0" algn="just" rtl="1"/>
            <a:r>
              <a:rPr lang="fa-IR" b="1" dirty="0">
                <a:cs typeface="B Nazanin" panose="00000400000000000000" pitchFamily="2" charset="-78"/>
              </a:rPr>
              <a:t>هر حرم و حریمی بر اساس ولایت ولیّ حق شکل می‌گیرد. بدون ولایت ولیّ حقّ، حرم و حرمتی وجود ندارد، زیرا حرم، محل اوامر و نواهی الهی است و این تنها به عهده ولیّ الهی است. </a:t>
            </a:r>
            <a:endParaRPr lang="en-US" b="1" dirty="0">
              <a:cs typeface="B Nazanin" panose="00000400000000000000" pitchFamily="2" charset="-78"/>
            </a:endParaRPr>
          </a:p>
        </p:txBody>
      </p:sp>
      <p:sp>
        <p:nvSpPr>
          <p:cNvPr id="23" name="TextBox 22"/>
          <p:cNvSpPr txBox="1"/>
          <p:nvPr/>
        </p:nvSpPr>
        <p:spPr>
          <a:xfrm rot="21096753">
            <a:off x="4116511" y="4100172"/>
            <a:ext cx="1447832" cy="646074"/>
          </a:xfrm>
          <a:prstGeom prst="rect">
            <a:avLst/>
          </a:prstGeom>
          <a:noFill/>
        </p:spPr>
        <p:txBody>
          <a:bodyPr wrap="none" rtlCol="0">
            <a:spAutoFit/>
          </a:bodyPr>
          <a:lstStyle/>
          <a:p>
            <a:pPr algn="ctr" defTabSz="1218987"/>
            <a:r>
              <a:rPr lang="fa-IR" sz="1799" dirty="0" smtClean="0">
                <a:solidFill>
                  <a:srgbClr val="FFFFFF"/>
                </a:solidFill>
                <a:latin typeface="Arial" pitchFamily="34" charset="0"/>
                <a:cs typeface="0 Zar Bold" panose="00000700000000000000" pitchFamily="2" charset="-78"/>
              </a:rPr>
              <a:t>چگونگی تشکیل</a:t>
            </a:r>
          </a:p>
          <a:p>
            <a:pPr algn="ctr" defTabSz="1218987"/>
            <a:r>
              <a:rPr lang="fa-IR" sz="1799" dirty="0" smtClean="0">
                <a:solidFill>
                  <a:srgbClr val="FFFFFF"/>
                </a:solidFill>
                <a:latin typeface="Arial" pitchFamily="34" charset="0"/>
                <a:cs typeface="0 Zar Bold" panose="00000700000000000000" pitchFamily="2" charset="-78"/>
              </a:rPr>
              <a:t> امت توحیدی</a:t>
            </a:r>
            <a:endParaRPr lang="en-US" sz="1799" dirty="0">
              <a:solidFill>
                <a:srgbClr val="FFFFFF"/>
              </a:solidFill>
              <a:latin typeface="Arial" pitchFamily="34" charset="0"/>
              <a:cs typeface="0 Zar Bold" panose="00000700000000000000" pitchFamily="2" charset="-78"/>
            </a:endParaRPr>
          </a:p>
        </p:txBody>
      </p:sp>
      <p:sp>
        <p:nvSpPr>
          <p:cNvPr id="24" name="TextBox 23"/>
          <p:cNvSpPr txBox="1"/>
          <p:nvPr/>
        </p:nvSpPr>
        <p:spPr>
          <a:xfrm rot="2869229">
            <a:off x="4756824" y="1762317"/>
            <a:ext cx="1449763" cy="922945"/>
          </a:xfrm>
          <a:prstGeom prst="rect">
            <a:avLst/>
          </a:prstGeom>
          <a:noFill/>
        </p:spPr>
        <p:txBody>
          <a:bodyPr wrap="square" rtlCol="0">
            <a:spAutoFit/>
          </a:bodyPr>
          <a:lstStyle/>
          <a:p>
            <a:pPr algn="ctr" defTabSz="1218987"/>
            <a:r>
              <a:rPr lang="fa-IR" sz="1799" dirty="0" smtClean="0">
                <a:solidFill>
                  <a:srgbClr val="FFFFFF"/>
                </a:solidFill>
                <a:latin typeface="Arial" pitchFamily="34" charset="0"/>
                <a:cs typeface="0 Zar Bold" panose="00000700000000000000" pitchFamily="2" charset="-78"/>
              </a:rPr>
              <a:t>پذیرش ولایت شرط رشد بیوت توحیدی</a:t>
            </a:r>
            <a:endParaRPr lang="en-US" sz="1799" dirty="0">
              <a:solidFill>
                <a:srgbClr val="FFFFFF"/>
              </a:solidFill>
              <a:latin typeface="Arial" pitchFamily="34" charset="0"/>
              <a:cs typeface="0 Zar Bold" panose="00000700000000000000" pitchFamily="2" charset="-78"/>
            </a:endParaRPr>
          </a:p>
        </p:txBody>
      </p:sp>
      <p:sp>
        <p:nvSpPr>
          <p:cNvPr id="25" name="TextBox 24"/>
          <p:cNvSpPr txBox="1"/>
          <p:nvPr/>
        </p:nvSpPr>
        <p:spPr>
          <a:xfrm rot="21432536">
            <a:off x="7608787" y="3377763"/>
            <a:ext cx="1449763" cy="922945"/>
          </a:xfrm>
          <a:prstGeom prst="rect">
            <a:avLst/>
          </a:prstGeom>
          <a:noFill/>
        </p:spPr>
        <p:txBody>
          <a:bodyPr wrap="square" rtlCol="0">
            <a:spAutoFit/>
          </a:bodyPr>
          <a:lstStyle/>
          <a:p>
            <a:pPr algn="ctr" defTabSz="1218987"/>
            <a:r>
              <a:rPr lang="fa-IR" sz="1799" dirty="0" smtClean="0">
                <a:solidFill>
                  <a:srgbClr val="FFFFFF"/>
                </a:solidFill>
                <a:latin typeface="Arial" pitchFamily="34" charset="0"/>
                <a:cs typeface="0 Zar Bold" panose="00000700000000000000" pitchFamily="2" charset="-78"/>
              </a:rPr>
              <a:t>ولی حق عامل اتصال بیوت توحیدی</a:t>
            </a:r>
            <a:endParaRPr lang="en-US" sz="1799" dirty="0">
              <a:solidFill>
                <a:srgbClr val="FFFFFF"/>
              </a:solidFill>
              <a:latin typeface="Arial" pitchFamily="34" charset="0"/>
              <a:cs typeface="0 Zar Bold" panose="00000700000000000000" pitchFamily="2" charset="-78"/>
            </a:endParaRPr>
          </a:p>
        </p:txBody>
      </p:sp>
      <p:sp>
        <p:nvSpPr>
          <p:cNvPr id="26" name="TextBox 25"/>
          <p:cNvSpPr txBox="1"/>
          <p:nvPr/>
        </p:nvSpPr>
        <p:spPr>
          <a:xfrm rot="19543897">
            <a:off x="7365000" y="2508087"/>
            <a:ext cx="1449763" cy="584775"/>
          </a:xfrm>
          <a:prstGeom prst="rect">
            <a:avLst/>
          </a:prstGeom>
          <a:noFill/>
        </p:spPr>
        <p:txBody>
          <a:bodyPr wrap="square" rtlCol="0">
            <a:spAutoFit/>
          </a:bodyPr>
          <a:lstStyle/>
          <a:p>
            <a:pPr algn="ctr" defTabSz="1218987"/>
            <a:r>
              <a:rPr lang="fa-IR" sz="1600" dirty="0" smtClean="0">
                <a:solidFill>
                  <a:srgbClr val="FFFFFF"/>
                </a:solidFill>
                <a:latin typeface="Arial" pitchFamily="34" charset="0"/>
                <a:cs typeface="0 Zar Bold" panose="00000700000000000000" pitchFamily="2" charset="-78"/>
              </a:rPr>
              <a:t>مقاصد و منافع امت توحیدی</a:t>
            </a:r>
            <a:endParaRPr lang="en-US" sz="1600" dirty="0">
              <a:solidFill>
                <a:srgbClr val="FFFFFF"/>
              </a:solidFill>
              <a:latin typeface="Arial" pitchFamily="34" charset="0"/>
              <a:cs typeface="0 Zar Bold" panose="00000700000000000000" pitchFamily="2" charset="-78"/>
            </a:endParaRPr>
          </a:p>
        </p:txBody>
      </p:sp>
      <p:sp>
        <p:nvSpPr>
          <p:cNvPr id="29" name="Rectangle 28"/>
          <p:cNvSpPr/>
          <p:nvPr/>
        </p:nvSpPr>
        <p:spPr>
          <a:xfrm>
            <a:off x="122805" y="127075"/>
            <a:ext cx="4640298" cy="2640723"/>
          </a:xfrm>
          <a:prstGeom prst="rect">
            <a:avLst/>
          </a:prstGeom>
        </p:spPr>
        <p:txBody>
          <a:bodyPr wrap="square">
            <a:spAutoFit/>
          </a:bodyPr>
          <a:lstStyle/>
          <a:p>
            <a:pPr marR="0" lvl="0" algn="just" rtl="1">
              <a:lnSpc>
                <a:spcPct val="115000"/>
              </a:lnSpc>
              <a:spcBef>
                <a:spcPts val="0"/>
              </a:spcBef>
              <a:spcAft>
                <a:spcPts val="0"/>
              </a:spcAft>
            </a:pPr>
            <a:r>
              <a:rPr lang="fa-IR" b="1" dirty="0">
                <a:solidFill>
                  <a:srgbClr val="000000"/>
                </a:solidFill>
                <a:latin typeface="w_Lotus"/>
                <a:ea typeface="Calibri" panose="020F0502020204030204" pitchFamily="34" charset="0"/>
                <a:cs typeface="B Nazanin" panose="00000400000000000000" pitchFamily="2" charset="-78"/>
              </a:rPr>
              <a:t>رحم، بیت و بیوت با رحمت الهی به رشد و کمال خود قدم می‌گذارد</a:t>
            </a:r>
            <a:r>
              <a:rPr lang="fa-IR" b="1" dirty="0" smtClean="0">
                <a:solidFill>
                  <a:srgbClr val="000000"/>
                </a:solidFill>
                <a:latin typeface="w_Lotus"/>
                <a:ea typeface="Calibri" panose="020F0502020204030204" pitchFamily="34" charset="0"/>
                <a:cs typeface="B Nazanin" panose="00000400000000000000" pitchFamily="2" charset="-78"/>
              </a:rPr>
              <a:t>.</a:t>
            </a:r>
          </a:p>
          <a:p>
            <a:pPr marR="0" lvl="0" algn="just" rtl="1">
              <a:lnSpc>
                <a:spcPct val="115000"/>
              </a:lnSpc>
              <a:spcBef>
                <a:spcPts val="0"/>
              </a:spcBef>
              <a:spcAft>
                <a:spcPts val="0"/>
              </a:spcAft>
            </a:pPr>
            <a:r>
              <a:rPr lang="fa-IR" b="1" dirty="0" smtClean="0">
                <a:solidFill>
                  <a:srgbClr val="000000"/>
                </a:solidFill>
                <a:latin typeface="w_Lotus"/>
                <a:ea typeface="Calibri" panose="020F0502020204030204" pitchFamily="34" charset="0"/>
                <a:cs typeface="B Nazanin" panose="00000400000000000000" pitchFamily="2" charset="-78"/>
              </a:rPr>
              <a:t> </a:t>
            </a:r>
            <a:r>
              <a:rPr lang="fa-IR" b="1" dirty="0">
                <a:solidFill>
                  <a:srgbClr val="000000"/>
                </a:solidFill>
                <a:latin typeface="w_Lotus"/>
                <a:ea typeface="Calibri" panose="020F0502020204030204" pitchFamily="34" charset="0"/>
                <a:cs typeface="B Nazanin" panose="00000400000000000000" pitchFamily="2" charset="-78"/>
              </a:rPr>
              <a:t>اگر رحمت الهی در هر یک جاری نشود،‌ از رشد و کمال نیز خبری نیست</a:t>
            </a:r>
            <a:r>
              <a:rPr lang="fa-IR" b="1" dirty="0" smtClean="0">
                <a:solidFill>
                  <a:srgbClr val="000000"/>
                </a:solidFill>
                <a:latin typeface="w_Lotus"/>
                <a:ea typeface="Calibri" panose="020F0502020204030204" pitchFamily="34" charset="0"/>
                <a:cs typeface="B Nazanin" panose="00000400000000000000" pitchFamily="2" charset="-78"/>
              </a:rPr>
              <a:t>.</a:t>
            </a:r>
          </a:p>
          <a:p>
            <a:pPr marR="0" lvl="0" algn="just" rtl="1">
              <a:lnSpc>
                <a:spcPct val="115000"/>
              </a:lnSpc>
              <a:spcBef>
                <a:spcPts val="0"/>
              </a:spcBef>
              <a:spcAft>
                <a:spcPts val="0"/>
              </a:spcAft>
            </a:pPr>
            <a:r>
              <a:rPr lang="fa-IR" b="1" dirty="0" smtClean="0">
                <a:solidFill>
                  <a:srgbClr val="000000"/>
                </a:solidFill>
                <a:latin typeface="w_Lotus"/>
                <a:ea typeface="Calibri" panose="020F0502020204030204" pitchFamily="34" charset="0"/>
                <a:cs typeface="B Nazanin" panose="00000400000000000000" pitchFamily="2" charset="-78"/>
              </a:rPr>
              <a:t> هر </a:t>
            </a:r>
            <a:r>
              <a:rPr lang="fa-IR" b="1" dirty="0">
                <a:solidFill>
                  <a:srgbClr val="000000"/>
                </a:solidFill>
                <a:latin typeface="w_Lotus"/>
                <a:ea typeface="Calibri" panose="020F0502020204030204" pitchFamily="34" charset="0"/>
                <a:cs typeface="B Nazanin" panose="00000400000000000000" pitchFamily="2" charset="-78"/>
              </a:rPr>
              <a:t>چه دامنه و گستره رحمت بیشتر باشد حرمت بیت و حریم آن مراعات کردنی‌تر </a:t>
            </a:r>
            <a:r>
              <a:rPr lang="fa-IR" b="1" dirty="0" smtClean="0">
                <a:solidFill>
                  <a:srgbClr val="000000"/>
                </a:solidFill>
                <a:latin typeface="w_Lotus"/>
                <a:ea typeface="Calibri" panose="020F0502020204030204" pitchFamily="34" charset="0"/>
                <a:cs typeface="B Nazanin" panose="00000400000000000000" pitchFamily="2" charset="-78"/>
              </a:rPr>
              <a:t>است</a:t>
            </a:r>
          </a:p>
          <a:p>
            <a:pPr marR="0" lvl="0" algn="ctr" rtl="1">
              <a:lnSpc>
                <a:spcPct val="115000"/>
              </a:lnSpc>
              <a:spcBef>
                <a:spcPts val="0"/>
              </a:spcBef>
              <a:spcAft>
                <a:spcPts val="0"/>
              </a:spcAft>
            </a:pPr>
            <a:r>
              <a:rPr lang="fa-IR" b="1" dirty="0" smtClean="0">
                <a:solidFill>
                  <a:srgbClr val="000000"/>
                </a:solidFill>
                <a:latin typeface="w_Lotus"/>
                <a:ea typeface="Calibri" panose="020F0502020204030204" pitchFamily="34" charset="0"/>
                <a:cs typeface="B Nazanin" panose="00000400000000000000" pitchFamily="2" charset="-78"/>
              </a:rPr>
              <a:t>حرم </a:t>
            </a:r>
            <a:r>
              <a:rPr lang="fa-IR" b="1" dirty="0">
                <a:solidFill>
                  <a:srgbClr val="000000"/>
                </a:solidFill>
                <a:latin typeface="w_Lotus"/>
                <a:ea typeface="Calibri" panose="020F0502020204030204" pitchFamily="34" charset="0"/>
                <a:cs typeface="B Nazanin" panose="00000400000000000000" pitchFamily="2" charset="-78"/>
              </a:rPr>
              <a:t>و حریم اهل بیت علیهم السلام گسترده‌ترین حرم الهی است.</a:t>
            </a:r>
            <a:endParaRPr lang="en-US" sz="1600" b="1" dirty="0">
              <a:effectLst/>
              <a:latin typeface="w_Lotus"/>
              <a:ea typeface="Calibri" panose="020F0502020204030204" pitchFamily="34" charset="0"/>
              <a:cs typeface="B Nazanin" panose="00000400000000000000" pitchFamily="2" charset="-78"/>
            </a:endParaRPr>
          </a:p>
        </p:txBody>
      </p:sp>
      <p:sp>
        <p:nvSpPr>
          <p:cNvPr id="30" name="Rectangle 29"/>
          <p:cNvSpPr/>
          <p:nvPr/>
        </p:nvSpPr>
        <p:spPr>
          <a:xfrm>
            <a:off x="5850096" y="415443"/>
            <a:ext cx="6096000" cy="1477328"/>
          </a:xfrm>
          <a:prstGeom prst="rect">
            <a:avLst/>
          </a:prstGeom>
        </p:spPr>
        <p:txBody>
          <a:bodyPr>
            <a:spAutoFit/>
          </a:bodyPr>
          <a:lstStyle/>
          <a:p>
            <a:pPr algn="just" rtl="1"/>
            <a:r>
              <a:rPr lang="fa-IR" b="1" dirty="0" smtClean="0">
                <a:solidFill>
                  <a:srgbClr val="000000"/>
                </a:solidFill>
                <a:ea typeface="Times New Roman" panose="02020603050405020304" pitchFamily="18" charset="0"/>
                <a:cs typeface="B Nazanin" panose="00000400000000000000" pitchFamily="2" charset="-78"/>
              </a:rPr>
              <a:t>سلامت </a:t>
            </a:r>
            <a:r>
              <a:rPr lang="fa-IR" b="1" dirty="0">
                <a:solidFill>
                  <a:srgbClr val="000000"/>
                </a:solidFill>
                <a:ea typeface="Times New Roman" panose="02020603050405020304" pitchFamily="18" charset="0"/>
                <a:cs typeface="B Nazanin" panose="00000400000000000000" pitchFamily="2" charset="-78"/>
              </a:rPr>
              <a:t>و امنیّت در روابط ضرورتی بدیهی و غیر قابل کتمان است که تأمین</a:t>
            </a:r>
            <a:r>
              <a:rPr lang="en-US"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fa-IR" b="1" dirty="0">
                <a:solidFill>
                  <a:srgbClr val="000000"/>
                </a:solidFill>
                <a:ea typeface="Times New Roman" panose="02020603050405020304" pitchFamily="18" charset="0"/>
                <a:cs typeface="B Nazanin" panose="00000400000000000000" pitchFamily="2" charset="-78"/>
              </a:rPr>
              <a:t>کننده آرامش جامعه و اتحاد و یکپارچگی بین افراد آ» و نیز همدلی، همراهی و اتفاق برای رفع مشکلات پیش رو می</a:t>
            </a:r>
            <a:r>
              <a:rPr lang="en-US"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fa-IR" b="1" dirty="0">
                <a:solidFill>
                  <a:srgbClr val="000000"/>
                </a:solidFill>
                <a:ea typeface="Times New Roman" panose="02020603050405020304" pitchFamily="18" charset="0"/>
                <a:cs typeface="B Nazanin" panose="00000400000000000000" pitchFamily="2" charset="-78"/>
              </a:rPr>
              <a:t>باشد. اگر این امنیّت، آرامش و اتفاق وجود نداشته باشد هر کسی به فکر منافع خود بوده و موجب تبعیض و ظلم و فساد در جامعه </a:t>
            </a:r>
            <a:r>
              <a:rPr lang="fa-IR" b="1" dirty="0" smtClean="0">
                <a:solidFill>
                  <a:srgbClr val="000000"/>
                </a:solidFill>
                <a:ea typeface="Times New Roman" panose="02020603050405020304" pitchFamily="18" charset="0"/>
                <a:cs typeface="B Nazanin" panose="00000400000000000000" pitchFamily="2" charset="-78"/>
              </a:rPr>
              <a:t>می شود.</a:t>
            </a:r>
            <a:r>
              <a:rPr lang="en-US"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fa-IR" b="1" dirty="0">
                <a:solidFill>
                  <a:srgbClr val="000000"/>
                </a:solidFill>
                <a:ea typeface="Times New Roman" panose="02020603050405020304" pitchFamily="18" charset="0"/>
                <a:cs typeface="B Nazanin" panose="00000400000000000000" pitchFamily="2" charset="-78"/>
              </a:rPr>
              <a:t>شود</a:t>
            </a:r>
            <a:endParaRPr lang="en-US" b="1" dirty="0">
              <a:cs typeface="B Nazanin" panose="00000400000000000000" pitchFamily="2" charset="-78"/>
            </a:endParaRPr>
          </a:p>
        </p:txBody>
      </p:sp>
      <p:sp>
        <p:nvSpPr>
          <p:cNvPr id="22" name="Rectangle 21"/>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990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scattered hearts">
            <a:extLst>
              <a:ext uri="{FF2B5EF4-FFF2-40B4-BE49-F238E27FC236}">
                <a16:creationId xmlns:a16="http://schemas.microsoft.com/office/drawing/2014/main" xmlns="" id="{92BB8B2D-E401-2647-9892-95951D9CF0B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xmlns="" id="{8E34323A-4440-4925-884C-BF32AF969623}"/>
              </a:ext>
            </a:extLst>
          </p:cNvPr>
          <p:cNvSpPr>
            <a:spLocks noGrp="1"/>
          </p:cNvSpPr>
          <p:nvPr>
            <p:ph type="ctrTitle"/>
          </p:nvPr>
        </p:nvSpPr>
        <p:spPr/>
        <p:txBody>
          <a:bodyPr/>
          <a:lstStyle/>
          <a:p>
            <a:r>
              <a:rPr lang="fa-IR" b="1" dirty="0" smtClean="0">
                <a:cs typeface="B Nazanin" panose="00000400000000000000" pitchFamily="2" charset="-78"/>
              </a:rPr>
              <a:t>با سپاس فراوان</a:t>
            </a:r>
            <a:endParaRPr lang="en-GB" b="1" dirty="0">
              <a:cs typeface="B Nazanin" panose="00000400000000000000" pitchFamily="2" charset="-78"/>
            </a:endParaRPr>
          </a:p>
        </p:txBody>
      </p:sp>
      <p:pic>
        <p:nvPicPr>
          <p:cNvPr id="25" name="Graphic 24" descr="User" title="Icon - Presenter Name">
            <a:extLst>
              <a:ext uri="{FF2B5EF4-FFF2-40B4-BE49-F238E27FC236}">
                <a16:creationId xmlns:a16="http://schemas.microsoft.com/office/drawing/2014/main" xmlns="" id="{8AD9F4DD-CCDA-4C5B-AC7A-71E96FD45B2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192357" y="4451822"/>
            <a:ext cx="218900" cy="218900"/>
          </a:xfrm>
          <a:prstGeom prst="rect">
            <a:avLst/>
          </a:prstGeom>
        </p:spPr>
      </p:pic>
      <p:sp>
        <p:nvSpPr>
          <p:cNvPr id="47" name="Text Placeholder 46">
            <a:extLst>
              <a:ext uri="{FF2B5EF4-FFF2-40B4-BE49-F238E27FC236}">
                <a16:creationId xmlns:a16="http://schemas.microsoft.com/office/drawing/2014/main" xmlns="" id="{4D95FE79-CFF8-4D94-9DEC-570635FF4F8C}"/>
              </a:ext>
            </a:extLst>
          </p:cNvPr>
          <p:cNvSpPr>
            <a:spLocks noGrp="1"/>
          </p:cNvSpPr>
          <p:nvPr>
            <p:ph type="body" sz="quarter" idx="15"/>
          </p:nvPr>
        </p:nvSpPr>
        <p:spPr>
          <a:xfrm>
            <a:off x="4621164" y="4393723"/>
            <a:ext cx="3695206" cy="276999"/>
          </a:xfrm>
        </p:spPr>
        <p:txBody>
          <a:bodyPr/>
          <a:lstStyle/>
          <a:p>
            <a:r>
              <a:rPr lang="fa-IR" sz="1800" b="1" dirty="0" smtClean="0">
                <a:cs typeface="B Nazanin" panose="00000400000000000000" pitchFamily="2" charset="-78"/>
              </a:rPr>
              <a:t>مدرسه </a:t>
            </a:r>
            <a:r>
              <a:rPr lang="fa-IR" sz="1800" b="1" dirty="0">
                <a:cs typeface="B Nazanin" panose="00000400000000000000" pitchFamily="2" charset="-78"/>
              </a:rPr>
              <a:t>دانشجویی قرآن و عترت علیهم­ </a:t>
            </a:r>
            <a:r>
              <a:rPr lang="fa-IR" sz="1800" b="1" dirty="0" smtClean="0">
                <a:cs typeface="B Nazanin" panose="00000400000000000000" pitchFamily="2" charset="-78"/>
              </a:rPr>
              <a:t>السلام</a:t>
            </a:r>
            <a:endParaRPr lang="en-GB" sz="1800" dirty="0">
              <a:cs typeface="B Nazanin" panose="00000400000000000000" pitchFamily="2" charset="-78"/>
            </a:endParaRPr>
          </a:p>
        </p:txBody>
      </p:sp>
      <p:pic>
        <p:nvPicPr>
          <p:cNvPr id="27" name="Graphic 26" descr="Smart Phone" title="Icon - Presenter Phone Number">
            <a:extLst>
              <a:ext uri="{FF2B5EF4-FFF2-40B4-BE49-F238E27FC236}">
                <a16:creationId xmlns:a16="http://schemas.microsoft.com/office/drawing/2014/main" xmlns="" id="{7F57AED0-2F73-4435-986B-E6D6B090FB8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192357" y="4888322"/>
            <a:ext cx="218900" cy="218900"/>
          </a:xfrm>
          <a:prstGeom prst="rect">
            <a:avLst/>
          </a:prstGeom>
        </p:spPr>
      </p:pic>
      <p:sp>
        <p:nvSpPr>
          <p:cNvPr id="48" name="Text Placeholder 47">
            <a:extLst>
              <a:ext uri="{FF2B5EF4-FFF2-40B4-BE49-F238E27FC236}">
                <a16:creationId xmlns:a16="http://schemas.microsoft.com/office/drawing/2014/main" xmlns="" id="{06FFB8C8-0373-4CC1-AEBD-2339FD80758A}"/>
              </a:ext>
            </a:extLst>
          </p:cNvPr>
          <p:cNvSpPr>
            <a:spLocks noGrp="1"/>
          </p:cNvSpPr>
          <p:nvPr>
            <p:ph type="body" sz="quarter" idx="16"/>
          </p:nvPr>
        </p:nvSpPr>
        <p:spPr/>
        <p:txBody>
          <a:bodyPr/>
          <a:lstStyle/>
          <a:p>
            <a:r>
              <a:rPr lang="fa-IR" sz="1800" b="1" dirty="0" smtClean="0">
                <a:cs typeface="B Nazanin" panose="00000400000000000000" pitchFamily="2" charset="-78"/>
              </a:rPr>
              <a:t>02166988790</a:t>
            </a:r>
            <a:endParaRPr lang="en-GB" sz="1800" b="1" dirty="0">
              <a:cs typeface="B Nazanin" panose="00000400000000000000" pitchFamily="2" charset="-78"/>
            </a:endParaRPr>
          </a:p>
        </p:txBody>
      </p:sp>
      <p:pic>
        <p:nvPicPr>
          <p:cNvPr id="26" name="Graphic 25" descr="Envelope" title="Icon Presenter Email">
            <a:extLst>
              <a:ext uri="{FF2B5EF4-FFF2-40B4-BE49-F238E27FC236}">
                <a16:creationId xmlns:a16="http://schemas.microsoft.com/office/drawing/2014/main" xmlns="" id="{D4984F9A-48C8-4F0D-AFBE-978FEBD86F1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4192357" y="5324822"/>
            <a:ext cx="218900" cy="218900"/>
          </a:xfrm>
          <a:prstGeom prst="rect">
            <a:avLst/>
          </a:prstGeom>
        </p:spPr>
      </p:pic>
      <p:sp>
        <p:nvSpPr>
          <p:cNvPr id="49" name="Text Placeholder 48">
            <a:extLst>
              <a:ext uri="{FF2B5EF4-FFF2-40B4-BE49-F238E27FC236}">
                <a16:creationId xmlns:a16="http://schemas.microsoft.com/office/drawing/2014/main" xmlns="" id="{471D5D2B-28B9-4922-9CA2-09EE845FC8CE}"/>
              </a:ext>
            </a:extLst>
          </p:cNvPr>
          <p:cNvSpPr>
            <a:spLocks noGrp="1"/>
          </p:cNvSpPr>
          <p:nvPr>
            <p:ph type="body" sz="quarter" idx="17"/>
          </p:nvPr>
        </p:nvSpPr>
        <p:spPr/>
        <p:txBody>
          <a:bodyPr/>
          <a:lstStyle/>
          <a:p>
            <a:r>
              <a:rPr lang="en-US" sz="1600" b="1" dirty="0">
                <a:solidFill>
                  <a:schemeClr val="tx1"/>
                </a:solidFill>
                <a:hlinkClick r:id="rId9"/>
              </a:rPr>
              <a:t>info@quranetratschools.ir</a:t>
            </a:r>
            <a:endParaRPr lang="en-GB" sz="1600" b="1" dirty="0">
              <a:solidFill>
                <a:schemeClr val="tx1"/>
              </a:solidFill>
            </a:endParaRPr>
          </a:p>
        </p:txBody>
      </p:sp>
      <p:pic>
        <p:nvPicPr>
          <p:cNvPr id="28" name="Graphic 27" descr="Link">
            <a:extLst>
              <a:ext uri="{FF2B5EF4-FFF2-40B4-BE49-F238E27FC236}">
                <a16:creationId xmlns:a16="http://schemas.microsoft.com/office/drawing/2014/main" xmlns="" id="{73A362A9-D05E-4043-BA3E-8CCCD7280B5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4179414" y="5748378"/>
            <a:ext cx="244786" cy="244786"/>
          </a:xfrm>
          <a:prstGeom prst="rect">
            <a:avLst/>
          </a:prstGeom>
        </p:spPr>
      </p:pic>
      <p:sp>
        <p:nvSpPr>
          <p:cNvPr id="50" name="Text Placeholder 49">
            <a:extLst>
              <a:ext uri="{FF2B5EF4-FFF2-40B4-BE49-F238E27FC236}">
                <a16:creationId xmlns:a16="http://schemas.microsoft.com/office/drawing/2014/main" xmlns="" id="{62E8D0D1-0417-4634-A042-83CCE253F308}"/>
              </a:ext>
            </a:extLst>
          </p:cNvPr>
          <p:cNvSpPr>
            <a:spLocks noGrp="1"/>
          </p:cNvSpPr>
          <p:nvPr>
            <p:ph type="body" sz="quarter" idx="18"/>
          </p:nvPr>
        </p:nvSpPr>
        <p:spPr/>
        <p:txBody>
          <a:bodyPr/>
          <a:lstStyle/>
          <a:p>
            <a:r>
              <a:rPr lang="en-US" sz="1600" b="1" dirty="0">
                <a:hlinkClick r:id="rId12"/>
              </a:rPr>
              <a:t>http://www.quranetratschool.ir</a:t>
            </a:r>
            <a:endParaRPr lang="en-GB" sz="1600" b="1" dirty="0"/>
          </a:p>
        </p:txBody>
      </p:sp>
      <p:cxnSp>
        <p:nvCxnSpPr>
          <p:cNvPr id="24" name="Straight Connector 23" descr="divider line">
            <a:extLst>
              <a:ext uri="{FF2B5EF4-FFF2-40B4-BE49-F238E27FC236}">
                <a16:creationId xmlns:a16="http://schemas.microsoft.com/office/drawing/2014/main" xmlns="" id="{88ABE268-9B2A-4899-AC85-147AE076489C}"/>
              </a:ext>
            </a:extLst>
          </p:cNvPr>
          <p:cNvCxnSpPr/>
          <p:nvPr/>
        </p:nvCxnSpPr>
        <p:spPr>
          <a:xfrm>
            <a:off x="4516210" y="4422773"/>
            <a:ext cx="0" cy="15864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88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BF01A071-338D-4D5A-BE90-3F5726F01B83}"/>
              </a:ext>
            </a:extLst>
          </p:cNvPr>
          <p:cNvSpPr>
            <a:spLocks noGrp="1"/>
          </p:cNvSpPr>
          <p:nvPr>
            <p:ph type="title"/>
          </p:nvPr>
        </p:nvSpPr>
        <p:spPr>
          <a:xfrm>
            <a:off x="5215796" y="254000"/>
            <a:ext cx="6404696" cy="698197"/>
          </a:xfrm>
        </p:spPr>
        <p:txBody>
          <a:bodyPr/>
          <a:lstStyle/>
          <a:p>
            <a:pPr algn="r" rtl="1"/>
            <a:r>
              <a:rPr lang="fa-IR" sz="2800" dirty="0" smtClean="0">
                <a:cs typeface="0 Zar Bold" panose="00000700000000000000" pitchFamily="2" charset="-78"/>
              </a:rPr>
              <a:t>مقدمه ای درباره خانواده</a:t>
            </a:r>
            <a:endParaRPr lang="en-US" sz="2800" dirty="0">
              <a:cs typeface="0 Zar Bold" panose="00000700000000000000" pitchFamily="2" charset="-78"/>
            </a:endParaRPr>
          </a:p>
        </p:txBody>
      </p:sp>
      <p:sp>
        <p:nvSpPr>
          <p:cNvPr id="16" name="Text Placeholder 15">
            <a:extLst>
              <a:ext uri="{FF2B5EF4-FFF2-40B4-BE49-F238E27FC236}">
                <a16:creationId xmlns:a16="http://schemas.microsoft.com/office/drawing/2014/main" xmlns="" id="{6A4B00A2-8957-4883-BF2C-980043E124C5}"/>
              </a:ext>
            </a:extLst>
          </p:cNvPr>
          <p:cNvSpPr>
            <a:spLocks noGrp="1"/>
          </p:cNvSpPr>
          <p:nvPr>
            <p:ph type="body" sz="quarter" idx="16"/>
          </p:nvPr>
        </p:nvSpPr>
        <p:spPr>
          <a:xfrm>
            <a:off x="5009882" y="1443736"/>
            <a:ext cx="3408262" cy="3308567"/>
          </a:xfrm>
        </p:spPr>
        <p:txBody>
          <a:bodyPr/>
          <a:lstStyle/>
          <a:p>
            <a:pPr algn="just" rtl="1"/>
            <a:r>
              <a:rPr lang="fa-IR" sz="1600" dirty="0">
                <a:cs typeface="B Nazanin" panose="00000400000000000000" pitchFamily="2" charset="-78"/>
              </a:rPr>
              <a:t>در واقع خداوند با موضوع خانه و خانواده، توحیدی ربوبی خود را به شکل عملی به انسان نشان داده است. به عبارت دیگر یکی از راهبردهای تقویت توحید در زندگی اهتمام به خانواده طبق نظر خداوند است. یکی از مهم‌ترین آثاری که در اثر چنین توجهی حاصل می‌شود، حفظ و صیانت از فطرت سلیم انسان و شکوفایی و بارور شدن عقل او در پرتو وحی و دین است. همانطور که بی‌توجهی به موضوع خانواده باعث کفران نعمت فطرت و پوشانده شدن قوت عقل و در نهایت بی‌اعتنایی به وحی و دین است که چنین پیامدی محصول زندگی دنیاطلبانه غرب‌گرا و ملحدانه بی توجه به آخرت یا آخرت‌گریز است</a:t>
            </a:r>
            <a:r>
              <a:rPr lang="fa-IR" sz="1600" dirty="0" smtClean="0">
                <a:cs typeface="B Nazanin" panose="00000400000000000000" pitchFamily="2" charset="-78"/>
              </a:rPr>
              <a:t>.</a:t>
            </a:r>
          </a:p>
          <a:p>
            <a:pPr algn="just" rtl="1"/>
            <a:r>
              <a:rPr lang="fa-IR" sz="1600" dirty="0">
                <a:cs typeface="B Nazanin" panose="00000400000000000000" pitchFamily="2" charset="-78"/>
              </a:rPr>
              <a:t>انسان‌ها دارای نیای مشترک هستند و پدر و مادر همگی مشترک است. </a:t>
            </a:r>
            <a:r>
              <a:rPr lang="fa-IR" sz="1600" b="1" dirty="0">
                <a:cs typeface="B Nazanin" panose="00000400000000000000" pitchFamily="2" charset="-78"/>
              </a:rPr>
              <a:t>این بدان معناست که همه انسان‌ها از یک خانواده می‌باشند و همگی فرزندان آدم‌اند. سوره مبارکه اعراف ضمن بیان هبوط حضرت آدم علیه السلام و همسرش به انسان‌ها لقب بنی آدم داده است.</a:t>
            </a:r>
            <a:endParaRPr lang="en-US" sz="1600" b="1" dirty="0">
              <a:cs typeface="B Nazanin" panose="00000400000000000000" pitchFamily="2" charset="-78"/>
            </a:endParaRPr>
          </a:p>
        </p:txBody>
      </p:sp>
      <p:sp>
        <p:nvSpPr>
          <p:cNvPr id="41" name="Rectangle: Rounded Corners 40">
            <a:extLst>
              <a:ext uri="{FF2B5EF4-FFF2-40B4-BE49-F238E27FC236}">
                <a16:creationId xmlns:a16="http://schemas.microsoft.com/office/drawing/2014/main" xmlns="" id="{590299DC-93E7-4276-B2CA-3EAC7970D19A}"/>
              </a:ext>
            </a:extLst>
          </p:cNvPr>
          <p:cNvSpPr/>
          <p:nvPr/>
        </p:nvSpPr>
        <p:spPr>
          <a:xfrm>
            <a:off x="640079" y="6327866"/>
            <a:ext cx="1150621" cy="393610"/>
          </a:xfrm>
          <a:prstGeom prst="roundRect">
            <a:avLst>
              <a:gd name="adj" fmla="val 878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smtClean="0">
                <a:solidFill>
                  <a:schemeClr val="tx1">
                    <a:lumMod val="75000"/>
                    <a:lumOff val="25000"/>
                  </a:schemeClr>
                </a:solidFill>
                <a:cs typeface="0 Zar Bold" panose="00000700000000000000" pitchFamily="2" charset="-78"/>
              </a:rPr>
              <a:t>سند خانواده</a:t>
            </a:r>
            <a:endParaRPr lang="en-US" sz="1200" b="1" dirty="0">
              <a:solidFill>
                <a:schemeClr val="tx1">
                  <a:lumMod val="75000"/>
                  <a:lumOff val="25000"/>
                </a:schemeClr>
              </a:solidFill>
              <a:cs typeface="0 Zar Bold" panose="00000700000000000000" pitchFamily="2" charset="-78"/>
            </a:endParaRPr>
          </a:p>
        </p:txBody>
      </p:sp>
      <p:sp>
        <p:nvSpPr>
          <p:cNvPr id="28" name="Slide Number Placeholder 27">
            <a:extLst>
              <a:ext uri="{FF2B5EF4-FFF2-40B4-BE49-F238E27FC236}">
                <a16:creationId xmlns:a16="http://schemas.microsoft.com/office/drawing/2014/main" xmlns="" id="{4BAF6A24-4ECF-4F26-AAE3-EE8BD08C1B7C}"/>
              </a:ext>
            </a:extLst>
          </p:cNvPr>
          <p:cNvSpPr>
            <a:spLocks noGrp="1"/>
          </p:cNvSpPr>
          <p:nvPr>
            <p:ph type="sldNum" sz="quarter" idx="19"/>
          </p:nvPr>
        </p:nvSpPr>
        <p:spPr/>
        <p:txBody>
          <a:bodyPr/>
          <a:lstStyle/>
          <a:p>
            <a:fld id="{DCB4E619-4CA9-4A22-920F-20396BF50470}" type="slidenum">
              <a:rPr lang="en-US" smtClean="0"/>
              <a:pPr/>
              <a:t>3</a:t>
            </a:fld>
            <a:endParaRPr lang="en-US"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8404" r="8404"/>
          <a:stretch>
            <a:fillRect/>
          </a:stretch>
        </p:blipFill>
        <p:spPr/>
      </p:pic>
      <p:sp>
        <p:nvSpPr>
          <p:cNvPr id="9" name="Text Placeholder 8"/>
          <p:cNvSpPr>
            <a:spLocks noGrp="1"/>
          </p:cNvSpPr>
          <p:nvPr>
            <p:ph type="body" sz="quarter" idx="20"/>
          </p:nvPr>
        </p:nvSpPr>
        <p:spPr>
          <a:xfrm>
            <a:off x="8757634" y="1443736"/>
            <a:ext cx="3287829" cy="3656297"/>
          </a:xfrm>
        </p:spPr>
        <p:txBody>
          <a:bodyPr/>
          <a:lstStyle/>
          <a:p>
            <a:pPr algn="just" rtl="1"/>
            <a:r>
              <a:rPr lang="fa-IR" sz="1600" dirty="0">
                <a:cs typeface="B Nazanin" panose="00000400000000000000" pitchFamily="2" charset="-78"/>
              </a:rPr>
              <a:t>در بین مؤلفه‌های حرکت‌های اجتماعی مبحث خانه و خانواده از اهمیت ویژه‌ای برخوردار است، </a:t>
            </a:r>
            <a:endParaRPr lang="fa-IR" sz="1600" dirty="0" smtClean="0">
              <a:cs typeface="B Nazanin" panose="00000400000000000000" pitchFamily="2" charset="-78"/>
            </a:endParaRPr>
          </a:p>
          <a:p>
            <a:pPr algn="just" rtl="1"/>
            <a:r>
              <a:rPr lang="fa-IR" sz="1600" dirty="0">
                <a:cs typeface="B Nazanin" panose="00000400000000000000" pitchFamily="2" charset="-78"/>
              </a:rPr>
              <a:t>هم از این جهت که هر حرکتی به هر جهت از آن آغاز می‌شود و هم از این جهت که منافع و ضررهای هر حرکتی به خانه و خانواده باز می‌گردد</a:t>
            </a:r>
            <a:r>
              <a:rPr lang="fa-IR" sz="1600" dirty="0" smtClean="0">
                <a:cs typeface="B Nazanin" panose="00000400000000000000" pitchFamily="2" charset="-78"/>
              </a:rPr>
              <a:t>.</a:t>
            </a:r>
          </a:p>
          <a:p>
            <a:pPr algn="just" rtl="1"/>
            <a:r>
              <a:rPr lang="fa-IR" sz="1600" b="1" dirty="0">
                <a:cs typeface="B Nazanin" panose="00000400000000000000" pitchFamily="2" charset="-78"/>
              </a:rPr>
              <a:t>از خانه و خانواده در قران با کلمه «بیت» یاد شده است و کلماتی مانند «رَحِم»، «ارحام»، «حریم»، «حِصن»</a:t>
            </a:r>
            <a:r>
              <a:rPr lang="fa-IR" sz="1600" dirty="0">
                <a:cs typeface="B Nazanin" panose="00000400000000000000" pitchFamily="2" charset="-78"/>
              </a:rPr>
              <a:t> در منظومه‌ای باشکوه غرضی که خداوند برای چنین نعمت بزرگی قرار داده است را تبیین کرده و چگونگی دست یابی به آن را نیز یادآور شده </a:t>
            </a:r>
            <a:r>
              <a:rPr lang="fa-IR" sz="1600" dirty="0" smtClean="0">
                <a:cs typeface="B Nazanin" panose="00000400000000000000" pitchFamily="2" charset="-78"/>
              </a:rPr>
              <a:t>است</a:t>
            </a:r>
          </a:p>
          <a:p>
            <a:pPr algn="just" rtl="1"/>
            <a:r>
              <a:rPr lang="fa-IR" sz="1600" dirty="0">
                <a:cs typeface="B Nazanin" panose="00000400000000000000" pitchFamily="2" charset="-78"/>
              </a:rPr>
              <a:t>سوره‌هایی که لازم است در خصوص خانواده به آنها رجوع کرد </a:t>
            </a:r>
            <a:r>
              <a:rPr lang="fa-IR" sz="1600" b="1" dirty="0">
                <a:cs typeface="B Nazanin" panose="00000400000000000000" pitchFamily="2" charset="-78"/>
              </a:rPr>
              <a:t>سوره </a:t>
            </a:r>
            <a:r>
              <a:rPr lang="fa-IR" sz="1600" b="1" dirty="0" smtClean="0">
                <a:cs typeface="B Nazanin" panose="00000400000000000000" pitchFamily="2" charset="-78"/>
              </a:rPr>
              <a:t>مبارکه نور، </a:t>
            </a:r>
            <a:r>
              <a:rPr lang="fa-IR" sz="1600" b="1" dirty="0">
                <a:cs typeface="B Nazanin" panose="00000400000000000000" pitchFamily="2" charset="-78"/>
              </a:rPr>
              <a:t>نساء،  طلاق و احزاب </a:t>
            </a:r>
            <a:r>
              <a:rPr lang="fa-IR" sz="1600" dirty="0">
                <a:cs typeface="B Nazanin" panose="00000400000000000000" pitchFamily="2" charset="-78"/>
              </a:rPr>
              <a:t>است </a:t>
            </a:r>
            <a:endParaRPr lang="en-US" sz="1600" dirty="0">
              <a:cs typeface="B Nazanin" panose="00000400000000000000" pitchFamily="2" charset="-78"/>
            </a:endParaRPr>
          </a:p>
        </p:txBody>
      </p:sp>
      <p:sp>
        <p:nvSpPr>
          <p:cNvPr id="10" name="Rectangle 9"/>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4666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4686" y="3439885"/>
            <a:ext cx="7981145" cy="3577863"/>
          </a:xfrm>
        </p:spPr>
        <p:txBody>
          <a:bodyPr/>
          <a:lstStyle/>
          <a:p>
            <a:pPr algn="r" rtl="1"/>
            <a:r>
              <a:rPr lang="fa-IR" dirty="0">
                <a:cs typeface="0 Zar Bold" panose="00000700000000000000" pitchFamily="2" charset="-78"/>
              </a:rPr>
              <a:t>سند خانواده از چه سر فصل هایی تشکیل شده است؟</a:t>
            </a:r>
            <a:endParaRPr lang="en-US" dirty="0"/>
          </a:p>
        </p:txBody>
      </p:sp>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171" r="15171"/>
          <a:stretch>
            <a:fillRect/>
          </a:stretch>
        </p:blipFill>
        <p:spPr/>
      </p:pic>
      <p:sp>
        <p:nvSpPr>
          <p:cNvPr id="5" name="Rectangle 4"/>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80089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503188" y="107033"/>
            <a:ext cx="6017525" cy="430887"/>
          </a:xfrm>
        </p:spPr>
        <p:txBody>
          <a:bodyPr vert="horz" lIns="91440" tIns="45720" rIns="91440" bIns="45720" rtlCol="0" anchor="ctr">
            <a:noAutofit/>
          </a:bodyPr>
          <a:lstStyle/>
          <a:p>
            <a:r>
              <a:rPr lang="ar-SA" sz="2800" b="1" dirty="0">
                <a:solidFill>
                  <a:srgbClr val="BA7362">
                    <a:lumMod val="50000"/>
                  </a:srgbClr>
                </a:solidFill>
                <a:cs typeface="B Nazanin" panose="00000400000000000000" pitchFamily="2" charset="-78"/>
              </a:rPr>
              <a:t>از مهم‌ترین حقایق قرآن در باره خانواده</a:t>
            </a:r>
            <a:endParaRPr lang="en-US" sz="2800" b="1" dirty="0">
              <a:solidFill>
                <a:srgbClr val="BA7362">
                  <a:lumMod val="50000"/>
                </a:srgbClr>
              </a:solidFill>
              <a:cs typeface="B Nazanin" panose="00000400000000000000" pitchFamily="2" charset="-78"/>
            </a:endParaRPr>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42106" y="108037"/>
            <a:ext cx="914400" cy="636651"/>
          </a:xfrm>
        </p:spPr>
      </p:pic>
      <p:sp>
        <p:nvSpPr>
          <p:cNvPr id="4" name="Text Placeholder 3"/>
          <p:cNvSpPr>
            <a:spLocks noGrp="1"/>
          </p:cNvSpPr>
          <p:nvPr>
            <p:ph type="body" sz="quarter" idx="15"/>
          </p:nvPr>
        </p:nvSpPr>
        <p:spPr>
          <a:xfrm>
            <a:off x="2664068" y="790581"/>
            <a:ext cx="6016752" cy="430887"/>
          </a:xfrm>
        </p:spPr>
        <p:txBody>
          <a:bodyPr vert="horz" lIns="91440" tIns="45720" rIns="91440" bIns="45720" rtlCol="0" anchor="ctr">
            <a:noAutofit/>
          </a:bodyPr>
          <a:lstStyle/>
          <a:p>
            <a:r>
              <a:rPr lang="ar-SA" sz="2800" b="1" dirty="0">
                <a:solidFill>
                  <a:srgbClr val="BA7362">
                    <a:lumMod val="50000"/>
                  </a:srgbClr>
                </a:solidFill>
                <a:cs typeface="B Nazanin" panose="00000400000000000000" pitchFamily="2" charset="-78"/>
              </a:rPr>
              <a:t>پیوند توحیدی</a:t>
            </a:r>
            <a:endParaRPr lang="en-US" sz="2800" b="1" dirty="0">
              <a:solidFill>
                <a:srgbClr val="BA7362">
                  <a:lumMod val="50000"/>
                </a:srgbClr>
              </a:solidFill>
              <a:cs typeface="B Nazanin" panose="00000400000000000000" pitchFamily="2" charset="-78"/>
            </a:endParaRPr>
          </a:p>
        </p:txBody>
      </p:sp>
      <p:pic>
        <p:nvPicPr>
          <p:cNvPr id="11" name="Picture Placeholder 10"/>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1634231" y="788825"/>
            <a:ext cx="914400" cy="569976"/>
          </a:xfrm>
        </p:spPr>
      </p:pic>
      <p:sp>
        <p:nvSpPr>
          <p:cNvPr id="6" name="Text Placeholder 5"/>
          <p:cNvSpPr>
            <a:spLocks noGrp="1"/>
          </p:cNvSpPr>
          <p:nvPr>
            <p:ph type="body" sz="quarter" idx="17"/>
          </p:nvPr>
        </p:nvSpPr>
        <p:spPr>
          <a:xfrm>
            <a:off x="3463031" y="1675959"/>
            <a:ext cx="6016752" cy="430887"/>
          </a:xfrm>
        </p:spPr>
        <p:txBody>
          <a:bodyPr vert="horz" lIns="91440" tIns="45720" rIns="91440" bIns="45720" rtlCol="0" anchor="ctr">
            <a:noAutofit/>
          </a:bodyPr>
          <a:lstStyle/>
          <a:p>
            <a:r>
              <a:rPr lang="ar-SA" sz="2800" b="1" dirty="0">
                <a:solidFill>
                  <a:srgbClr val="BA7362">
                    <a:lumMod val="50000"/>
                  </a:srgbClr>
                </a:solidFill>
                <a:cs typeface="B Nazanin" panose="00000400000000000000" pitchFamily="2" charset="-78"/>
              </a:rPr>
              <a:t>نسل توحیدی</a:t>
            </a:r>
            <a:endParaRPr lang="en-US" sz="2800" b="1" dirty="0">
              <a:solidFill>
                <a:srgbClr val="BA7362">
                  <a:lumMod val="50000"/>
                </a:srgbClr>
              </a:solidFill>
              <a:cs typeface="B Nazanin" panose="00000400000000000000" pitchFamily="2" charset="-78"/>
            </a:endParaRPr>
          </a:p>
        </p:txBody>
      </p:sp>
      <p:pic>
        <p:nvPicPr>
          <p:cNvPr id="12" name="Picture Placeholder 11"/>
          <p:cNvPicPr>
            <a:picLocks noGrp="1" noChangeAspect="1"/>
          </p:cNvPicPr>
          <p:nvPr>
            <p:ph type="pic" sz="quarter" idx="18"/>
          </p:nvPr>
        </p:nvPicPr>
        <p:blipFill>
          <a:blip r:embed="rId4">
            <a:extLst>
              <a:ext uri="{28A0092B-C50C-407E-A947-70E740481C1C}">
                <a14:useLocalDpi xmlns:a14="http://schemas.microsoft.com/office/drawing/2010/main" val="0"/>
              </a:ext>
            </a:extLst>
          </a:blip>
          <a:stretch>
            <a:fillRect/>
          </a:stretch>
        </p:blipFill>
        <p:spPr>
          <a:xfrm>
            <a:off x="2548631" y="1533627"/>
            <a:ext cx="914400" cy="762000"/>
          </a:xfrm>
        </p:spPr>
      </p:pic>
      <p:sp>
        <p:nvSpPr>
          <p:cNvPr id="8" name="Text Placeholder 7"/>
          <p:cNvSpPr>
            <a:spLocks noGrp="1"/>
          </p:cNvSpPr>
          <p:nvPr>
            <p:ph type="body" sz="quarter" idx="19"/>
          </p:nvPr>
        </p:nvSpPr>
        <p:spPr>
          <a:xfrm>
            <a:off x="4511950" y="2754648"/>
            <a:ext cx="6016752" cy="430887"/>
          </a:xfrm>
        </p:spPr>
        <p:txBody>
          <a:bodyPr vert="horz" lIns="91440" tIns="45720" rIns="91440" bIns="45720" rtlCol="0" anchor="ctr">
            <a:noAutofit/>
          </a:bodyPr>
          <a:lstStyle/>
          <a:p>
            <a:r>
              <a:rPr lang="ar-SA" sz="2800" b="1" dirty="0">
                <a:solidFill>
                  <a:srgbClr val="BA7362">
                    <a:lumMod val="50000"/>
                  </a:srgbClr>
                </a:solidFill>
                <a:cs typeface="B Nazanin" panose="00000400000000000000" pitchFamily="2" charset="-78"/>
              </a:rPr>
              <a:t>زندگی توحیدی</a:t>
            </a:r>
            <a:endParaRPr lang="en-US" sz="2800" b="1" dirty="0">
              <a:solidFill>
                <a:srgbClr val="BA7362">
                  <a:lumMod val="50000"/>
                </a:srgbClr>
              </a:solidFill>
              <a:cs typeface="B Nazanin" panose="00000400000000000000" pitchFamily="2" charset="-78"/>
            </a:endParaRPr>
          </a:p>
        </p:txBody>
      </p:sp>
      <p:pic>
        <p:nvPicPr>
          <p:cNvPr id="13" name="Picture Placeholder 12"/>
          <p:cNvPicPr>
            <a:picLocks noGrp="1" noChangeAspect="1"/>
          </p:cNvPicPr>
          <p:nvPr>
            <p:ph type="pic" sz="quarter" idx="20"/>
          </p:nvPr>
        </p:nvPicPr>
        <p:blipFill>
          <a:blip r:embed="rId5">
            <a:extLst>
              <a:ext uri="{28A0092B-C50C-407E-A947-70E740481C1C}">
                <a14:useLocalDpi xmlns:a14="http://schemas.microsoft.com/office/drawing/2010/main" val="0"/>
              </a:ext>
            </a:extLst>
          </a:blip>
          <a:stretch>
            <a:fillRect/>
          </a:stretch>
        </p:blipFill>
        <p:spPr>
          <a:xfrm>
            <a:off x="3463031" y="2687914"/>
            <a:ext cx="914400" cy="564356"/>
          </a:xfrm>
        </p:spPr>
      </p:pic>
      <p:pic>
        <p:nvPicPr>
          <p:cNvPr id="19" name="Picture Placeholder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6130" y="3784608"/>
            <a:ext cx="678068" cy="68580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pic>
      <p:sp>
        <p:nvSpPr>
          <p:cNvPr id="20" name="Text Placeholder 7"/>
          <p:cNvSpPr txBox="1">
            <a:spLocks/>
          </p:cNvSpPr>
          <p:nvPr/>
        </p:nvSpPr>
        <p:spPr>
          <a:xfrm>
            <a:off x="5118957" y="3836906"/>
            <a:ext cx="6016752" cy="430887"/>
          </a:xfrm>
          <a:prstGeom prst="rect">
            <a:avLst/>
          </a:prstGeom>
        </p:spPr>
        <p:txBody>
          <a:bodyPr vert="horz" lIns="91440" tIns="45720" rIns="91440" bIns="45720" rtlCol="0" anchor="ctr">
            <a:noAutofit/>
          </a:bodyPr>
          <a:lstStyle>
            <a:defPPr>
              <a:defRPr lang="en-US"/>
            </a:defPPr>
            <a:lvl1pPr indent="0">
              <a:lnSpc>
                <a:spcPct val="100000"/>
              </a:lnSpc>
              <a:spcBef>
                <a:spcPts val="0"/>
              </a:spcBef>
              <a:buFont typeface="Arial" panose="020B0604020202020204" pitchFamily="34" charset="0"/>
              <a:buNone/>
              <a:defRPr sz="2800" b="1">
                <a:solidFill>
                  <a:srgbClr val="BA7362">
                    <a:lumMod val="50000"/>
                  </a:srgbClr>
                </a:solidFill>
                <a:cs typeface="B Nazanin" panose="00000400000000000000" pitchFamily="2" charset="-78"/>
              </a:defRPr>
            </a:lvl1pPr>
            <a:lvl2pPr marL="0" indent="0">
              <a:lnSpc>
                <a:spcPct val="100000"/>
              </a:lnSpc>
              <a:spcBef>
                <a:spcPts val="0"/>
              </a:spcBef>
              <a:buFont typeface="Arial" panose="020B0604020202020204" pitchFamily="34" charset="0"/>
              <a:buNone/>
              <a:defRPr sz="2200">
                <a:solidFill>
                  <a:srgbClr val="7F7F7F"/>
                </a:solidFill>
              </a:defRPr>
            </a:lvl2pPr>
            <a:lvl3pPr marL="0" indent="0">
              <a:lnSpc>
                <a:spcPct val="100000"/>
              </a:lnSpc>
              <a:spcBef>
                <a:spcPts val="0"/>
              </a:spcBef>
              <a:buFont typeface="Arial" panose="020B0604020202020204" pitchFamily="34" charset="0"/>
              <a:buNone/>
              <a:defRPr sz="2200">
                <a:solidFill>
                  <a:srgbClr val="7F7F7F"/>
                </a:solidFill>
              </a:defRPr>
            </a:lvl3pPr>
            <a:lvl4pPr marL="0" indent="0">
              <a:lnSpc>
                <a:spcPct val="100000"/>
              </a:lnSpc>
              <a:spcBef>
                <a:spcPts val="0"/>
              </a:spcBef>
              <a:buFont typeface="Arial" panose="020B0604020202020204" pitchFamily="34" charset="0"/>
              <a:buNone/>
              <a:defRPr sz="2200">
                <a:solidFill>
                  <a:srgbClr val="7F7F7F"/>
                </a:solidFill>
              </a:defRPr>
            </a:lvl4pPr>
            <a:lvl5pPr marL="0" indent="0">
              <a:lnSpc>
                <a:spcPct val="100000"/>
              </a:lnSpc>
              <a:spcBef>
                <a:spcPts val="0"/>
              </a:spcBef>
              <a:buFont typeface="Arial" panose="020B0604020202020204" pitchFamily="34" charset="0"/>
              <a:buNone/>
              <a:defRPr sz="2200">
                <a:solidFill>
                  <a:srgbClr val="7F7F7F"/>
                </a:solidFill>
              </a:defRPr>
            </a:lvl5pPr>
            <a:lvl6pPr marL="0" indent="0">
              <a:lnSpc>
                <a:spcPct val="100000"/>
              </a:lnSpc>
              <a:spcBef>
                <a:spcPts val="0"/>
              </a:spcBef>
              <a:buFont typeface="Arial" panose="020B0604020202020204" pitchFamily="34" charset="0"/>
              <a:buNone/>
              <a:defRPr sz="2200">
                <a:solidFill>
                  <a:srgbClr val="7F7F7F"/>
                </a:solidFill>
              </a:defRPr>
            </a:lvl6pPr>
            <a:lvl7pPr marL="0" indent="0">
              <a:lnSpc>
                <a:spcPct val="100000"/>
              </a:lnSpc>
              <a:spcBef>
                <a:spcPts val="0"/>
              </a:spcBef>
              <a:buFont typeface="Arial" panose="020B0604020202020204" pitchFamily="34" charset="0"/>
              <a:buNone/>
              <a:defRPr sz="2200">
                <a:solidFill>
                  <a:srgbClr val="7F7F7F"/>
                </a:solidFill>
              </a:defRPr>
            </a:lvl7pPr>
            <a:lvl8pPr marL="0" indent="0">
              <a:lnSpc>
                <a:spcPct val="100000"/>
              </a:lnSpc>
              <a:spcBef>
                <a:spcPts val="0"/>
              </a:spcBef>
              <a:buFont typeface="Arial" panose="020B0604020202020204" pitchFamily="34" charset="0"/>
              <a:buNone/>
              <a:defRPr sz="2200">
                <a:solidFill>
                  <a:srgbClr val="7F7F7F"/>
                </a:solidFill>
              </a:defRPr>
            </a:lvl8pPr>
            <a:lvl9pPr marL="0" indent="0">
              <a:lnSpc>
                <a:spcPct val="100000"/>
              </a:lnSpc>
              <a:spcBef>
                <a:spcPts val="0"/>
              </a:spcBef>
              <a:buFont typeface="Arial" panose="020B0604020202020204" pitchFamily="34" charset="0"/>
              <a:buNone/>
              <a:defRPr sz="2200">
                <a:solidFill>
                  <a:srgbClr val="7F7F7F"/>
                </a:solidFill>
              </a:defRPr>
            </a:lvl9pPr>
          </a:lstStyle>
          <a:p>
            <a:r>
              <a:rPr lang="fa-IR" dirty="0"/>
              <a:t>بیت</a:t>
            </a:r>
            <a:r>
              <a:rPr lang="ar-SA" dirty="0"/>
              <a:t> توحیدی</a:t>
            </a:r>
            <a:endParaRPr lang="en-US" dirty="0"/>
          </a:p>
        </p:txBody>
      </p:sp>
      <p:pic>
        <p:nvPicPr>
          <p:cNvPr id="21" name="Picture Placeholder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8654" y="4761126"/>
            <a:ext cx="914400" cy="820040"/>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pic>
      <p:sp>
        <p:nvSpPr>
          <p:cNvPr id="22" name="Text Placeholder 7"/>
          <p:cNvSpPr txBox="1">
            <a:spLocks/>
          </p:cNvSpPr>
          <p:nvPr/>
        </p:nvSpPr>
        <p:spPr>
          <a:xfrm>
            <a:off x="5393054" y="5089178"/>
            <a:ext cx="6016752" cy="430887"/>
          </a:xfrm>
          <a:prstGeom prst="rect">
            <a:avLst/>
          </a:prstGeom>
        </p:spPr>
        <p:txBody>
          <a:bodyPr vert="horz" lIns="91440" tIns="45720" rIns="91440" bIns="45720" rtlCol="0" anchor="ctr">
            <a:noAutofit/>
          </a:bodyPr>
          <a:lstStyle>
            <a:defPPr>
              <a:defRPr lang="en-US"/>
            </a:defPPr>
            <a:lvl1pPr indent="0">
              <a:lnSpc>
                <a:spcPct val="100000"/>
              </a:lnSpc>
              <a:spcBef>
                <a:spcPts val="0"/>
              </a:spcBef>
              <a:buFont typeface="Arial" panose="020B0604020202020204" pitchFamily="34" charset="0"/>
              <a:buNone/>
              <a:defRPr sz="2800" b="1">
                <a:solidFill>
                  <a:srgbClr val="BA7362">
                    <a:lumMod val="50000"/>
                  </a:srgbClr>
                </a:solidFill>
                <a:cs typeface="B Nazanin" panose="00000400000000000000" pitchFamily="2" charset="-78"/>
              </a:defRPr>
            </a:lvl1pPr>
            <a:lvl2pPr marL="0" indent="0">
              <a:lnSpc>
                <a:spcPct val="100000"/>
              </a:lnSpc>
              <a:spcBef>
                <a:spcPts val="0"/>
              </a:spcBef>
              <a:buFont typeface="Arial" panose="020B0604020202020204" pitchFamily="34" charset="0"/>
              <a:buNone/>
              <a:defRPr sz="2200">
                <a:solidFill>
                  <a:srgbClr val="7F7F7F"/>
                </a:solidFill>
              </a:defRPr>
            </a:lvl2pPr>
            <a:lvl3pPr marL="0" indent="0">
              <a:lnSpc>
                <a:spcPct val="100000"/>
              </a:lnSpc>
              <a:spcBef>
                <a:spcPts val="0"/>
              </a:spcBef>
              <a:buFont typeface="Arial" panose="020B0604020202020204" pitchFamily="34" charset="0"/>
              <a:buNone/>
              <a:defRPr sz="2200">
                <a:solidFill>
                  <a:srgbClr val="7F7F7F"/>
                </a:solidFill>
              </a:defRPr>
            </a:lvl3pPr>
            <a:lvl4pPr marL="0" indent="0">
              <a:lnSpc>
                <a:spcPct val="100000"/>
              </a:lnSpc>
              <a:spcBef>
                <a:spcPts val="0"/>
              </a:spcBef>
              <a:buFont typeface="Arial" panose="020B0604020202020204" pitchFamily="34" charset="0"/>
              <a:buNone/>
              <a:defRPr sz="2200">
                <a:solidFill>
                  <a:srgbClr val="7F7F7F"/>
                </a:solidFill>
              </a:defRPr>
            </a:lvl4pPr>
            <a:lvl5pPr marL="0" indent="0">
              <a:lnSpc>
                <a:spcPct val="100000"/>
              </a:lnSpc>
              <a:spcBef>
                <a:spcPts val="0"/>
              </a:spcBef>
              <a:buFont typeface="Arial" panose="020B0604020202020204" pitchFamily="34" charset="0"/>
              <a:buNone/>
              <a:defRPr sz="2200">
                <a:solidFill>
                  <a:srgbClr val="7F7F7F"/>
                </a:solidFill>
              </a:defRPr>
            </a:lvl5pPr>
            <a:lvl6pPr marL="0" indent="0">
              <a:lnSpc>
                <a:spcPct val="100000"/>
              </a:lnSpc>
              <a:spcBef>
                <a:spcPts val="0"/>
              </a:spcBef>
              <a:buFont typeface="Arial" panose="020B0604020202020204" pitchFamily="34" charset="0"/>
              <a:buNone/>
              <a:defRPr sz="2200">
                <a:solidFill>
                  <a:srgbClr val="7F7F7F"/>
                </a:solidFill>
              </a:defRPr>
            </a:lvl6pPr>
            <a:lvl7pPr marL="0" indent="0">
              <a:lnSpc>
                <a:spcPct val="100000"/>
              </a:lnSpc>
              <a:spcBef>
                <a:spcPts val="0"/>
              </a:spcBef>
              <a:buFont typeface="Arial" panose="020B0604020202020204" pitchFamily="34" charset="0"/>
              <a:buNone/>
              <a:defRPr sz="2200">
                <a:solidFill>
                  <a:srgbClr val="7F7F7F"/>
                </a:solidFill>
              </a:defRPr>
            </a:lvl7pPr>
            <a:lvl8pPr marL="0" indent="0">
              <a:lnSpc>
                <a:spcPct val="100000"/>
              </a:lnSpc>
              <a:spcBef>
                <a:spcPts val="0"/>
              </a:spcBef>
              <a:buFont typeface="Arial" panose="020B0604020202020204" pitchFamily="34" charset="0"/>
              <a:buNone/>
              <a:defRPr sz="2200">
                <a:solidFill>
                  <a:srgbClr val="7F7F7F"/>
                </a:solidFill>
              </a:defRPr>
            </a:lvl8pPr>
            <a:lvl9pPr marL="0" indent="0">
              <a:lnSpc>
                <a:spcPct val="100000"/>
              </a:lnSpc>
              <a:spcBef>
                <a:spcPts val="0"/>
              </a:spcBef>
              <a:buFont typeface="Arial" panose="020B0604020202020204" pitchFamily="34" charset="0"/>
              <a:buNone/>
              <a:defRPr sz="2200">
                <a:solidFill>
                  <a:srgbClr val="7F7F7F"/>
                </a:solidFill>
              </a:defRPr>
            </a:lvl9pPr>
          </a:lstStyle>
          <a:p>
            <a:r>
              <a:rPr lang="fa-IR" dirty="0"/>
              <a:t>بیوت</a:t>
            </a:r>
            <a:r>
              <a:rPr lang="ar-SA" dirty="0"/>
              <a:t> توحیدی</a:t>
            </a:r>
            <a:endParaRPr lang="en-US" dirty="0"/>
          </a:p>
          <a:p>
            <a:endParaRPr lang="en-US" dirty="0"/>
          </a:p>
        </p:txBody>
      </p:sp>
      <p:sp>
        <p:nvSpPr>
          <p:cNvPr id="14" name="Text Placeholder 7"/>
          <p:cNvSpPr txBox="1">
            <a:spLocks/>
          </p:cNvSpPr>
          <p:nvPr/>
        </p:nvSpPr>
        <p:spPr>
          <a:xfrm>
            <a:off x="5671777" y="6185356"/>
            <a:ext cx="6016752" cy="430887"/>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a:solidFill>
                  <a:srgbClr val="7F7F7F"/>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200" kern="1200">
                <a:solidFill>
                  <a:srgbClr val="7F7F7F"/>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200" kern="1200">
                <a:solidFill>
                  <a:srgbClr val="7F7F7F"/>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200" kern="1200">
                <a:solidFill>
                  <a:srgbClr val="7F7F7F"/>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200" kern="1200">
                <a:solidFill>
                  <a:srgbClr val="7F7F7F"/>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200" kern="1200">
                <a:solidFill>
                  <a:srgbClr val="7F7F7F"/>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200" kern="1200">
                <a:solidFill>
                  <a:srgbClr val="7F7F7F"/>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200" kern="1200">
                <a:solidFill>
                  <a:srgbClr val="7F7F7F"/>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200" kern="1200">
                <a:solidFill>
                  <a:srgbClr val="7F7F7F"/>
                </a:solidFill>
                <a:latin typeface="+mn-lt"/>
                <a:ea typeface="+mn-ea"/>
                <a:cs typeface="+mn-cs"/>
              </a:defRPr>
            </a:lvl9pPr>
          </a:lstStyle>
          <a:p>
            <a:r>
              <a:rPr lang="fa-IR" sz="2800" b="1" dirty="0" smtClean="0">
                <a:solidFill>
                  <a:srgbClr val="BA7362">
                    <a:lumMod val="50000"/>
                  </a:srgbClr>
                </a:solidFill>
                <a:cs typeface="B Nazanin" panose="00000400000000000000" pitchFamily="2" charset="-78"/>
              </a:rPr>
              <a:t>امت توحیدی</a:t>
            </a:r>
            <a:endParaRPr lang="en-US" sz="2800" b="1" dirty="0">
              <a:solidFill>
                <a:srgbClr val="BA7362">
                  <a:lumMod val="50000"/>
                </a:srgbClr>
              </a:solidFill>
              <a:cs typeface="B Nazanin" panose="00000400000000000000" pitchFamily="2" charset="-78"/>
            </a:endParaRPr>
          </a:p>
        </p:txBody>
      </p:sp>
      <p:pic>
        <p:nvPicPr>
          <p:cNvPr id="15" name="Picture Placeholder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2508" y="5971032"/>
            <a:ext cx="914400" cy="859536"/>
          </a:xfrm>
          <a:prstGeom prst="ellipse">
            <a:avLst/>
          </a:prstGeom>
          <a:noFill/>
          <a:effectLst>
            <a:outerShdw blurRad="127000" dist="127000" dir="8460000" algn="tr" rotWithShape="0">
              <a:prstClr val="black">
                <a:alpha val="23000"/>
              </a:prstClr>
            </a:outerShdw>
          </a:effectLst>
          <a:scene3d>
            <a:camera prst="orthographicFront"/>
            <a:lightRig rig="contrasting" dir="t">
              <a:rot lat="0" lon="0" rev="1500000"/>
            </a:lightRig>
          </a:scene3d>
          <a:sp3d prstMaterial="metal">
            <a:bevelT w="88900" h="88900"/>
          </a:sp3d>
        </p:spPr>
      </p:pic>
    </p:spTree>
    <p:extLst>
      <p:ext uri="{BB962C8B-B14F-4D97-AF65-F5344CB8AC3E}">
        <p14:creationId xmlns:p14="http://schemas.microsoft.com/office/powerpoint/2010/main" val="13130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ppt_w</p:attrName>
                                        </p:attrNameLst>
                                      </p:cBhvr>
                                      <p:tavLst>
                                        <p:tav tm="0">
                                          <p:val>
                                            <p:fltVal val="0"/>
                                          </p:val>
                                        </p:tav>
                                        <p:tav tm="100000">
                                          <p:val>
                                            <p:strVal val="#ppt_w"/>
                                          </p:val>
                                        </p:tav>
                                      </p:tavLst>
                                    </p:anim>
                                    <p:anim calcmode="lin" valueType="num">
                                      <p:cBhvr>
                                        <p:cTn id="73" dur="1000" fill="hold"/>
                                        <p:tgtEl>
                                          <p:spTgt spid="21"/>
                                        </p:tgtEl>
                                        <p:attrNameLst>
                                          <p:attrName>ppt_h</p:attrName>
                                        </p:attrNameLst>
                                      </p:cBhvr>
                                      <p:tavLst>
                                        <p:tav tm="0">
                                          <p:val>
                                            <p:fltVal val="0"/>
                                          </p:val>
                                        </p:tav>
                                        <p:tav tm="100000">
                                          <p:val>
                                            <p:strVal val="#ppt_h"/>
                                          </p:val>
                                        </p:tav>
                                      </p:tavLst>
                                    </p:anim>
                                    <p:anim calcmode="lin" valueType="num">
                                      <p:cBhvr>
                                        <p:cTn id="74" dur="1000" fill="hold"/>
                                        <p:tgtEl>
                                          <p:spTgt spid="21"/>
                                        </p:tgtEl>
                                        <p:attrNameLst>
                                          <p:attrName>style.rotation</p:attrName>
                                        </p:attrNameLst>
                                      </p:cBhvr>
                                      <p:tavLst>
                                        <p:tav tm="0">
                                          <p:val>
                                            <p:fltVal val="90"/>
                                          </p:val>
                                        </p:tav>
                                        <p:tav tm="100000">
                                          <p:val>
                                            <p:fltVal val="0"/>
                                          </p:val>
                                        </p:tav>
                                      </p:tavLst>
                                    </p:anim>
                                    <p:animEffect transition="in" filter="fade">
                                      <p:cBhvr>
                                        <p:cTn id="75" dur="10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20" grpId="0"/>
      <p:bldP spid="2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xmlns="" id="{A033A0FF-37A3-4191-A81D-E09755B8C68B}"/>
              </a:ext>
            </a:extLst>
          </p:cNvPr>
          <p:cNvSpPr/>
          <p:nvPr/>
        </p:nvSpPr>
        <p:spPr>
          <a:xfrm>
            <a:off x="711201" y="896684"/>
            <a:ext cx="1802782" cy="655928"/>
          </a:xfrm>
          <a:prstGeom prst="roundRect">
            <a:avLst>
              <a:gd name="adj" fmla="val 8785"/>
            </a:avLst>
          </a:prstGeom>
          <a:solidFill>
            <a:srgbClr val="F2F2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lumMod val="75000"/>
                    <a:lumOff val="25000"/>
                  </a:schemeClr>
                </a:solidFill>
                <a:cs typeface="0 Zar Bold" panose="00000700000000000000" pitchFamily="2" charset="-78"/>
              </a:rPr>
              <a:t>سند خانواده</a:t>
            </a:r>
            <a:endParaRPr lang="en-GB" dirty="0">
              <a:solidFill>
                <a:schemeClr val="tx1">
                  <a:lumMod val="75000"/>
                  <a:lumOff val="25000"/>
                </a:schemeClr>
              </a:solidFill>
              <a:cs typeface="0 Zar Bold" panose="00000700000000000000" pitchFamily="2" charset="-78"/>
            </a:endParaRPr>
          </a:p>
        </p:txBody>
      </p:sp>
      <p:sp>
        <p:nvSpPr>
          <p:cNvPr id="22" name="Title 21">
            <a:extLst>
              <a:ext uri="{FF2B5EF4-FFF2-40B4-BE49-F238E27FC236}">
                <a16:creationId xmlns:a16="http://schemas.microsoft.com/office/drawing/2014/main" xmlns="" id="{F635AA92-1D29-4831-89E4-1B49C265FA6C}"/>
              </a:ext>
            </a:extLst>
          </p:cNvPr>
          <p:cNvSpPr>
            <a:spLocks noGrp="1"/>
          </p:cNvSpPr>
          <p:nvPr>
            <p:ph type="title"/>
          </p:nvPr>
        </p:nvSpPr>
        <p:spPr>
          <a:xfrm>
            <a:off x="102025" y="3463498"/>
            <a:ext cx="6511924" cy="1700866"/>
          </a:xfrm>
        </p:spPr>
        <p:txBody>
          <a:bodyPr/>
          <a:lstStyle/>
          <a:p>
            <a:pPr algn="ctr" rtl="1"/>
            <a:r>
              <a:rPr lang="fa-IR" sz="5400" dirty="0">
                <a:cs typeface="0 Zar Bold" panose="00000700000000000000" pitchFamily="2" charset="-78"/>
              </a:rPr>
              <a:t>از مهم‌ترین حقایق </a:t>
            </a:r>
            <a:r>
              <a:rPr lang="fa-IR" sz="5400" dirty="0" smtClean="0">
                <a:cs typeface="0 Zar Bold" panose="00000700000000000000" pitchFamily="2" charset="-78"/>
              </a:rPr>
              <a:t>قرآن</a:t>
            </a:r>
            <a:br>
              <a:rPr lang="fa-IR" sz="5400" dirty="0" smtClean="0">
                <a:cs typeface="0 Zar Bold" panose="00000700000000000000" pitchFamily="2" charset="-78"/>
              </a:rPr>
            </a:br>
            <a:r>
              <a:rPr lang="fa-IR" sz="5400" dirty="0" smtClean="0">
                <a:cs typeface="0 Zar Bold" panose="00000700000000000000" pitchFamily="2" charset="-78"/>
              </a:rPr>
              <a:t> </a:t>
            </a:r>
            <a:r>
              <a:rPr lang="fa-IR" sz="5400" dirty="0">
                <a:cs typeface="0 Zar Bold" panose="00000700000000000000" pitchFamily="2" charset="-78"/>
              </a:rPr>
              <a:t>در باره خانواده</a:t>
            </a:r>
            <a:br>
              <a:rPr lang="fa-IR" sz="5400" dirty="0">
                <a:cs typeface="0 Zar Bold" panose="00000700000000000000" pitchFamily="2" charset="-78"/>
              </a:rPr>
            </a:br>
            <a:endParaRPr lang="en-US" sz="5400" dirty="0">
              <a:cs typeface="0 Zar Bold" panose="00000700000000000000" pitchFamily="2" charset="-78"/>
            </a:endParaRPr>
          </a:p>
        </p:txBody>
      </p:sp>
      <p:sp>
        <p:nvSpPr>
          <p:cNvPr id="2" name="Text Placeholder 1"/>
          <p:cNvSpPr>
            <a:spLocks noGrp="1"/>
          </p:cNvSpPr>
          <p:nvPr>
            <p:ph type="body" idx="1"/>
          </p:nvPr>
        </p:nvSpPr>
        <p:spPr/>
        <p:txBody>
          <a:bodyPr/>
          <a:lstStyle/>
          <a:p>
            <a:pPr algn="r"/>
            <a:r>
              <a:rPr lang="fa-IR" sz="1800" b="1" dirty="0" smtClean="0">
                <a:cs typeface="B Nazanin" panose="00000400000000000000" pitchFamily="2" charset="-78"/>
              </a:rPr>
              <a:t>فصل اول</a:t>
            </a:r>
            <a:endParaRPr lang="en-US" sz="1800" b="1" dirty="0">
              <a:cs typeface="B Nazanin" panose="00000400000000000000" pitchFamily="2" charset="-78"/>
            </a:endParaRPr>
          </a:p>
        </p:txBody>
      </p:sp>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187" r="15187"/>
          <a:stretch>
            <a:fillRect/>
          </a:stretch>
        </p:blipFill>
        <p:spPr/>
      </p:pic>
    </p:spTree>
    <p:extLst>
      <p:ext uri="{BB962C8B-B14F-4D97-AF65-F5344CB8AC3E}">
        <p14:creationId xmlns:p14="http://schemas.microsoft.com/office/powerpoint/2010/main" val="18344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xmlns="" id="{A033A0FF-37A3-4191-A81D-E09755B8C68B}"/>
              </a:ext>
            </a:extLst>
          </p:cNvPr>
          <p:cNvSpPr/>
          <p:nvPr/>
        </p:nvSpPr>
        <p:spPr>
          <a:xfrm>
            <a:off x="711201" y="896684"/>
            <a:ext cx="1802782" cy="655928"/>
          </a:xfrm>
          <a:prstGeom prst="roundRect">
            <a:avLst>
              <a:gd name="adj" fmla="val 8785"/>
            </a:avLst>
          </a:prstGeom>
          <a:solidFill>
            <a:srgbClr val="F2F2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lumMod val="75000"/>
                    <a:lumOff val="25000"/>
                  </a:schemeClr>
                </a:solidFill>
                <a:cs typeface="0 Zar Bold" panose="00000700000000000000" pitchFamily="2" charset="-78"/>
              </a:rPr>
              <a:t>سند خانواده</a:t>
            </a:r>
            <a:endParaRPr lang="en-GB" dirty="0">
              <a:solidFill>
                <a:schemeClr val="tx1">
                  <a:lumMod val="75000"/>
                  <a:lumOff val="25000"/>
                </a:schemeClr>
              </a:solidFill>
              <a:cs typeface="0 Zar Bold" panose="00000700000000000000" pitchFamily="2" charset="-78"/>
            </a:endParaRPr>
          </a:p>
        </p:txBody>
      </p:sp>
      <p:sp>
        <p:nvSpPr>
          <p:cNvPr id="22" name="Title 21">
            <a:extLst>
              <a:ext uri="{FF2B5EF4-FFF2-40B4-BE49-F238E27FC236}">
                <a16:creationId xmlns:a16="http://schemas.microsoft.com/office/drawing/2014/main" xmlns="" id="{F635AA92-1D29-4831-89E4-1B49C265FA6C}"/>
              </a:ext>
            </a:extLst>
          </p:cNvPr>
          <p:cNvSpPr>
            <a:spLocks noGrp="1"/>
          </p:cNvSpPr>
          <p:nvPr>
            <p:ph type="title"/>
          </p:nvPr>
        </p:nvSpPr>
        <p:spPr>
          <a:xfrm>
            <a:off x="3525520" y="-160147"/>
            <a:ext cx="8094972" cy="1738877"/>
          </a:xfrm>
        </p:spPr>
        <p:txBody>
          <a:bodyPr/>
          <a:lstStyle/>
          <a:p>
            <a:pPr algn="r"/>
            <a:r>
              <a:rPr lang="fa-IR" sz="2800" dirty="0" smtClean="0">
                <a:cs typeface="0 Zar Bold" panose="00000700000000000000" pitchFamily="2" charset="-78"/>
              </a:rPr>
              <a:t>اصول کلی این فصل عبارتند از:</a:t>
            </a:r>
            <a:endParaRPr lang="en-GB" sz="2800" dirty="0">
              <a:cs typeface="0 Zar Bold" panose="00000700000000000000" pitchFamily="2" charset="-78"/>
            </a:endParaRPr>
          </a:p>
        </p:txBody>
      </p:sp>
      <p:sp>
        <p:nvSpPr>
          <p:cNvPr id="26" name="Text Placeholder 25">
            <a:extLst>
              <a:ext uri="{FF2B5EF4-FFF2-40B4-BE49-F238E27FC236}">
                <a16:creationId xmlns:a16="http://schemas.microsoft.com/office/drawing/2014/main" xmlns="" id="{15AFB5E9-384C-4F94-802F-F7BDC044F196}"/>
              </a:ext>
            </a:extLst>
          </p:cNvPr>
          <p:cNvSpPr>
            <a:spLocks noGrp="1"/>
          </p:cNvSpPr>
          <p:nvPr>
            <p:ph idx="1"/>
          </p:nvPr>
        </p:nvSpPr>
        <p:spPr>
          <a:xfrm>
            <a:off x="711201" y="1896096"/>
            <a:ext cx="10782283" cy="3830924"/>
          </a:xfrm>
        </p:spPr>
        <p:txBody>
          <a:bodyPr>
            <a:normAutofit lnSpcReduction="10000"/>
          </a:bodyPr>
          <a:lstStyle/>
          <a:p>
            <a:pPr algn="r" rtl="1">
              <a:lnSpc>
                <a:spcPct val="150000"/>
              </a:lnSpc>
              <a:buFont typeface="Wingdings" panose="05000000000000000000" pitchFamily="2" charset="2"/>
              <a:buChar char="v"/>
            </a:pPr>
            <a:r>
              <a:rPr lang="ar-SA" sz="2000" b="1" dirty="0">
                <a:cs typeface="0 Zar Bold" panose="00000700000000000000" pitchFamily="2" charset="-78"/>
              </a:rPr>
              <a:t>منظور از خانواده </a:t>
            </a:r>
            <a:endParaRPr lang="en-US" sz="2000" b="1" dirty="0">
              <a:cs typeface="0 Zar Bold" panose="00000700000000000000" pitchFamily="2" charset="-78"/>
            </a:endParaRPr>
          </a:p>
          <a:p>
            <a:pPr algn="r" rtl="1">
              <a:lnSpc>
                <a:spcPct val="150000"/>
              </a:lnSpc>
              <a:buFont typeface="Wingdings" panose="05000000000000000000" pitchFamily="2" charset="2"/>
              <a:buChar char="v"/>
            </a:pPr>
            <a:r>
              <a:rPr lang="ar-SA" sz="2000" b="1" dirty="0">
                <a:cs typeface="0 Zar Bold" panose="00000700000000000000" pitchFamily="2" charset="-78"/>
              </a:rPr>
              <a:t>ضرورت توجه به عظمت خانواده</a:t>
            </a:r>
            <a:endParaRPr lang="en-US" sz="2000" b="1" dirty="0">
              <a:cs typeface="0 Zar Bold" panose="00000700000000000000" pitchFamily="2" charset="-78"/>
            </a:endParaRPr>
          </a:p>
          <a:p>
            <a:pPr algn="r" rtl="1">
              <a:lnSpc>
                <a:spcPct val="150000"/>
              </a:lnSpc>
              <a:buFont typeface="Wingdings" panose="05000000000000000000" pitchFamily="2" charset="2"/>
              <a:buChar char="v"/>
            </a:pPr>
            <a:r>
              <a:rPr lang="ar-SA" sz="2000" b="1" dirty="0">
                <a:cs typeface="0 Zar Bold" panose="00000700000000000000" pitchFamily="2" charset="-78"/>
              </a:rPr>
              <a:t>خانواده واسطه نزول رحمت</a:t>
            </a:r>
            <a:endParaRPr lang="en-US" sz="2000" b="1" dirty="0">
              <a:cs typeface="0 Zar Bold" panose="00000700000000000000" pitchFamily="2" charset="-78"/>
            </a:endParaRPr>
          </a:p>
          <a:p>
            <a:pPr algn="r" rtl="1">
              <a:lnSpc>
                <a:spcPct val="150000"/>
              </a:lnSpc>
              <a:buFont typeface="Wingdings" panose="05000000000000000000" pitchFamily="2" charset="2"/>
              <a:buChar char="v"/>
            </a:pPr>
            <a:r>
              <a:rPr lang="ar-SA" sz="2000" b="1" dirty="0">
                <a:cs typeface="0 Zar Bold" panose="00000700000000000000" pitchFamily="2" charset="-78"/>
              </a:rPr>
              <a:t>خانواده رسول در رأس همه خانواده‌ها</a:t>
            </a:r>
            <a:endParaRPr lang="en-US" sz="2000" b="1" dirty="0">
              <a:cs typeface="0 Zar Bold" panose="00000700000000000000" pitchFamily="2" charset="-78"/>
            </a:endParaRPr>
          </a:p>
          <a:p>
            <a:pPr algn="r" rtl="1">
              <a:lnSpc>
                <a:spcPct val="150000"/>
              </a:lnSpc>
              <a:buFont typeface="Wingdings" panose="05000000000000000000" pitchFamily="2" charset="2"/>
              <a:buChar char="v"/>
            </a:pPr>
            <a:r>
              <a:rPr lang="ar-SA" sz="2000" b="1" dirty="0">
                <a:cs typeface="0 Zar Bold" panose="00000700000000000000" pitchFamily="2" charset="-78"/>
              </a:rPr>
              <a:t>خانواده زمینه‌ساز امت واحده</a:t>
            </a:r>
            <a:endParaRPr lang="en-US" sz="2000" b="1" dirty="0">
              <a:cs typeface="0 Zar Bold" panose="00000700000000000000" pitchFamily="2" charset="-78"/>
            </a:endParaRPr>
          </a:p>
          <a:p>
            <a:pPr algn="r" rtl="1">
              <a:lnSpc>
                <a:spcPct val="150000"/>
              </a:lnSpc>
              <a:buFont typeface="Wingdings" panose="05000000000000000000" pitchFamily="2" charset="2"/>
              <a:buChar char="v"/>
            </a:pPr>
            <a:r>
              <a:rPr lang="ar-SA" sz="2000" b="1" dirty="0">
                <a:cs typeface="0 Zar Bold" panose="00000700000000000000" pitchFamily="2" charset="-78"/>
              </a:rPr>
              <a:t>مهم‌ترین مبانی نظری در باره خانواده</a:t>
            </a:r>
            <a:endParaRPr lang="en-US" sz="2000" b="1" dirty="0">
              <a:cs typeface="0 Zar Bold" panose="00000700000000000000" pitchFamily="2" charset="-78"/>
            </a:endParaRPr>
          </a:p>
          <a:p>
            <a:pPr algn="r" rtl="1">
              <a:lnSpc>
                <a:spcPct val="150000"/>
              </a:lnSpc>
              <a:buFont typeface="Wingdings" panose="05000000000000000000" pitchFamily="2" charset="2"/>
              <a:buChar char="v"/>
            </a:pPr>
            <a:r>
              <a:rPr lang="ar-SA" sz="2000" b="1" dirty="0">
                <a:cs typeface="0 Zar Bold" panose="00000700000000000000" pitchFamily="2" charset="-78"/>
              </a:rPr>
              <a:t>محورهای مطالعاتی موضوع خانواده</a:t>
            </a:r>
            <a:endParaRPr lang="en-US" sz="2000" b="1" dirty="0">
              <a:cs typeface="0 Zar Bold" panose="00000700000000000000" pitchFamily="2" charset="-78"/>
            </a:endParaRPr>
          </a:p>
          <a:p>
            <a:pPr algn="r" rtl="1">
              <a:lnSpc>
                <a:spcPct val="150000"/>
              </a:lnSpc>
              <a:buFont typeface="Wingdings" panose="05000000000000000000" pitchFamily="2" charset="2"/>
              <a:buChar char="v"/>
            </a:pPr>
            <a:endParaRPr lang="en-GB" sz="2000" dirty="0">
              <a:cs typeface="0 Zar Bold" panose="00000700000000000000" pitchFamily="2" charset="-78"/>
            </a:endParaRPr>
          </a:p>
        </p:txBody>
      </p:sp>
      <p:sp>
        <p:nvSpPr>
          <p:cNvPr id="5" name="Rectangle 4"/>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21508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978" r="2978"/>
          <a:stretch>
            <a:fillRect/>
          </a:stretch>
        </p:blipFill>
        <p:spPr/>
      </p:pic>
      <p:sp>
        <p:nvSpPr>
          <p:cNvPr id="19" name="Rectangle 18"/>
          <p:cNvSpPr/>
          <p:nvPr/>
        </p:nvSpPr>
        <p:spPr>
          <a:xfrm>
            <a:off x="6097003" y="907534"/>
            <a:ext cx="5198859" cy="461665"/>
          </a:xfrm>
          <a:prstGeom prst="rect">
            <a:avLst/>
          </a:prstGeom>
        </p:spPr>
        <p:txBody>
          <a:bodyPr wrap="none">
            <a:spAutoFit/>
          </a:bodyPr>
          <a:lstStyle/>
          <a:p>
            <a:pPr algn="ctr"/>
            <a:r>
              <a:rPr lang="ar-SA" sz="2400" dirty="0">
                <a:solidFill>
                  <a:srgbClr val="4B374B"/>
                </a:solidFill>
                <a:ea typeface="Times New Roman" panose="02020603050405020304" pitchFamily="18" charset="0"/>
                <a:cs typeface="0 Zar Bold" panose="00000700000000000000" pitchFamily="2" charset="-78"/>
              </a:rPr>
              <a:t>مؤلفه‌های خانواده توحیدی در قرآن و روایات</a:t>
            </a:r>
            <a:endParaRPr lang="en-US" sz="2400" dirty="0">
              <a:solidFill>
                <a:srgbClr val="4B374B"/>
              </a:solidFill>
              <a:cs typeface="0 Zar Bold" panose="00000700000000000000" pitchFamily="2" charset="-78"/>
            </a:endParaRPr>
          </a:p>
        </p:txBody>
      </p:sp>
      <p:pic>
        <p:nvPicPr>
          <p:cNvPr id="2" name="Picture 1"/>
          <p:cNvPicPr>
            <a:picLocks noChangeAspect="1"/>
          </p:cNvPicPr>
          <p:nvPr/>
        </p:nvPicPr>
        <p:blipFill>
          <a:blip r:embed="rId3"/>
          <a:stretch>
            <a:fillRect/>
          </a:stretch>
        </p:blipFill>
        <p:spPr>
          <a:xfrm>
            <a:off x="4379795" y="1728644"/>
            <a:ext cx="6916067" cy="3967381"/>
          </a:xfrm>
          <a:prstGeom prst="rect">
            <a:avLst/>
          </a:prstGeom>
        </p:spPr>
      </p:pic>
      <p:sp>
        <p:nvSpPr>
          <p:cNvPr id="7" name="Rectangle 6"/>
          <p:cNvSpPr/>
          <p:nvPr/>
        </p:nvSpPr>
        <p:spPr>
          <a:xfrm>
            <a:off x="5080418" y="6246477"/>
            <a:ext cx="6096000" cy="523220"/>
          </a:xfrm>
          <a:prstGeom prst="rect">
            <a:avLst/>
          </a:prstGeom>
        </p:spPr>
        <p:txBody>
          <a:bodyPr>
            <a:spAutoFit/>
          </a:bodyPr>
          <a:lstStyle/>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سند خانواده</a:t>
            </a:r>
            <a:endParaRPr lang="en-US"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1400" dirty="0" smtClean="0">
                <a:solidFill>
                  <a:schemeClr val="accent3">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مدرسه دانشجویی قرآن و عترت علیهم السلام</a:t>
            </a:r>
            <a:endParaRPr lang="en-US" sz="1400" dirty="0">
              <a:solidFill>
                <a:schemeClr val="accent3">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49183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xmlns="" id="{038B81FA-4591-4538-9775-7EEE32A9C2C3}"/>
              </a:ext>
            </a:extLst>
          </p:cNvPr>
          <p:cNvSpPr/>
          <p:nvPr/>
        </p:nvSpPr>
        <p:spPr>
          <a:xfrm>
            <a:off x="711201" y="896684"/>
            <a:ext cx="1802782" cy="655928"/>
          </a:xfrm>
          <a:prstGeom prst="roundRect">
            <a:avLst>
              <a:gd name="adj" fmla="val 8785"/>
            </a:avLst>
          </a:prstGeom>
          <a:solidFill>
            <a:schemeClr val="accent3"/>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lumMod val="95000"/>
                  </a:schemeClr>
                </a:solidFill>
                <a:cs typeface="0 Zar Bold" panose="00000700000000000000" pitchFamily="2" charset="-78"/>
              </a:rPr>
              <a:t>سند خانواده</a:t>
            </a:r>
            <a:endParaRPr lang="en-GB" dirty="0">
              <a:solidFill>
                <a:schemeClr val="bg1">
                  <a:lumMod val="95000"/>
                </a:schemeClr>
              </a:solidFill>
              <a:cs typeface="0 Zar Bold" panose="00000700000000000000" pitchFamily="2" charset="-78"/>
            </a:endParaRPr>
          </a:p>
        </p:txBody>
      </p:sp>
      <p:sp>
        <p:nvSpPr>
          <p:cNvPr id="22" name="Title 21">
            <a:extLst>
              <a:ext uri="{FF2B5EF4-FFF2-40B4-BE49-F238E27FC236}">
                <a16:creationId xmlns:a16="http://schemas.microsoft.com/office/drawing/2014/main" xmlns="" id="{F635AA92-1D29-4831-89E4-1B49C265FA6C}"/>
              </a:ext>
            </a:extLst>
          </p:cNvPr>
          <p:cNvSpPr>
            <a:spLocks noGrp="1"/>
          </p:cNvSpPr>
          <p:nvPr>
            <p:ph type="title"/>
          </p:nvPr>
        </p:nvSpPr>
        <p:spPr/>
        <p:txBody>
          <a:bodyPr/>
          <a:lstStyle/>
          <a:p>
            <a:pPr algn="r"/>
            <a:r>
              <a:rPr lang="fa-IR" sz="6000" dirty="0" smtClean="0">
                <a:cs typeface="0 Zar Bold" panose="00000700000000000000" pitchFamily="2" charset="-78"/>
              </a:rPr>
              <a:t>پیوند توحیدی</a:t>
            </a:r>
            <a:endParaRPr lang="en-GB" sz="6000" dirty="0">
              <a:cs typeface="0 Zar Bold" panose="00000700000000000000" pitchFamily="2" charset="-78"/>
            </a:endParaRPr>
          </a:p>
        </p:txBody>
      </p:sp>
      <p:sp>
        <p:nvSpPr>
          <p:cNvPr id="26" name="Text Placeholder 25">
            <a:extLst>
              <a:ext uri="{FF2B5EF4-FFF2-40B4-BE49-F238E27FC236}">
                <a16:creationId xmlns:a16="http://schemas.microsoft.com/office/drawing/2014/main" xmlns="" id="{15AFB5E9-384C-4F94-802F-F7BDC044F196}"/>
              </a:ext>
            </a:extLst>
          </p:cNvPr>
          <p:cNvSpPr>
            <a:spLocks noGrp="1"/>
          </p:cNvSpPr>
          <p:nvPr>
            <p:ph type="body" idx="1"/>
          </p:nvPr>
        </p:nvSpPr>
        <p:spPr/>
        <p:txBody>
          <a:bodyPr/>
          <a:lstStyle/>
          <a:p>
            <a:pPr algn="r"/>
            <a:r>
              <a:rPr lang="fa-IR" sz="1800" b="1" dirty="0" smtClean="0">
                <a:cs typeface="B Nazanin" panose="00000400000000000000" pitchFamily="2" charset="-78"/>
              </a:rPr>
              <a:t>فصل دوم</a:t>
            </a:r>
            <a:endParaRPr lang="en-GB" sz="1800" b="1" dirty="0">
              <a:cs typeface="B Nazanin" panose="00000400000000000000" pitchFamily="2" charset="-78"/>
            </a:endParaRPr>
          </a:p>
        </p:txBody>
      </p:sp>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833" r="18833"/>
          <a:stretch>
            <a:fillRect/>
          </a:stretch>
        </p:blipFill>
        <p:spPr/>
      </p:pic>
      <p:sp>
        <p:nvSpPr>
          <p:cNvPr id="4" name="Rectangle 3"/>
          <p:cNvSpPr/>
          <p:nvPr/>
        </p:nvSpPr>
        <p:spPr>
          <a:xfrm>
            <a:off x="415924" y="2089802"/>
            <a:ext cx="6096000" cy="1047979"/>
          </a:xfrm>
          <a:prstGeom prst="rect">
            <a:avLst/>
          </a:prstGeom>
        </p:spPr>
        <p:txBody>
          <a:bodyPr>
            <a:spAutoFit/>
          </a:bodyPr>
          <a:lstStyle/>
          <a:p>
            <a:pPr algn="just" rtl="1">
              <a:lnSpc>
                <a:spcPct val="115000"/>
              </a:lnSpc>
            </a:pPr>
            <a:r>
              <a:rPr lang="ar-SA" b="1" dirty="0">
                <a:cs typeface="B Nazanin" panose="00000400000000000000" pitchFamily="2" charset="-78"/>
              </a:rPr>
              <a:t>محور مربوط به مبدأ تشکیل خانواده که شامل مقدمات، مراحل و موقعیت‌های مربوط به شکل‌گیری اولیه خانواده می‌شود. این محور با عنوان پیوند توحیدی شناخته شده است</a:t>
            </a:r>
            <a:r>
              <a:rPr lang="ar-SA" b="1" dirty="0" smtClean="0">
                <a:cs typeface="B Nazanin" panose="00000400000000000000" pitchFamily="2" charset="-78"/>
              </a:rPr>
              <a:t>.</a:t>
            </a:r>
            <a:endParaRPr lang="en-US" b="1" dirty="0">
              <a:cs typeface="B Nazanin" panose="00000400000000000000" pitchFamily="2" charset="-78"/>
            </a:endParaRPr>
          </a:p>
        </p:txBody>
      </p:sp>
    </p:spTree>
    <p:extLst>
      <p:ext uri="{BB962C8B-B14F-4D97-AF65-F5344CB8AC3E}">
        <p14:creationId xmlns:p14="http://schemas.microsoft.com/office/powerpoint/2010/main" val="1865872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580736_Creative red presentation_AAS_v4" id="{92D194E9-A401-43C6-BDAC-5124B887A5F9}" vid="{B9DD00D5-6552-49FD-AE3B-0CB170472141}"/>
    </a:ext>
  </a:extLst>
</a:theme>
</file>

<file path=ppt/theme/theme2.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3.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F33828058_Team_organization_chart_cr - v2" id="{915D4BD2-5EDE-4155-812A-6F5C6A15CDED}" vid="{CE6030AE-B31C-414C-A6D0-64062E5847E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A3571-52B9-4794-9A69-E71F204CB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F95F1-64A1-4047-9BA0-D956C2834297}">
  <ds:schemaRefs>
    <ds:schemaRef ds:uri="http://purl.org/dc/dcmitype/"/>
    <ds:schemaRef ds:uri="http://schemas.openxmlformats.org/package/2006/metadata/core-properties"/>
    <ds:schemaRef ds:uri="http://purl.org/dc/terms/"/>
    <ds:schemaRef ds:uri="16c05727-aa75-4e4a-9b5f-8a80a1165891"/>
    <ds:schemaRef ds:uri="http://schemas.microsoft.com/office/infopath/2007/PartnerControls"/>
    <ds:schemaRef ds:uri="http://schemas.microsoft.com/office/2006/documentManagement/types"/>
    <ds:schemaRef ds:uri="71af3243-3dd4-4a8d-8c0d-dd76da1f02a5"/>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466AFDE-A9D6-4DD8-B471-43BFA03A3F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Creative red presentation</Template>
  <TotalTime>0</TotalTime>
  <Words>3456</Words>
  <Application>Microsoft Office PowerPoint</Application>
  <PresentationFormat>Widescreen</PresentationFormat>
  <Paragraphs>288</Paragraphs>
  <Slides>26</Slides>
  <Notes>2</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26</vt:i4>
      </vt:variant>
    </vt:vector>
  </HeadingPairs>
  <TitlesOfParts>
    <vt:vector size="49" baseType="lpstr">
      <vt:lpstr>MS PGothic</vt:lpstr>
      <vt:lpstr>0 Zar Bold</vt:lpstr>
      <vt:lpstr>Arial</vt:lpstr>
      <vt:lpstr>B Nazanin</vt:lpstr>
      <vt:lpstr>Calibri</vt:lpstr>
      <vt:lpstr>Calibri Light</vt:lpstr>
      <vt:lpstr>Cambria</vt:lpstr>
      <vt:lpstr>Century Gothic</vt:lpstr>
      <vt:lpstr>CiscoSans</vt:lpstr>
      <vt:lpstr>Corbel</vt:lpstr>
      <vt:lpstr>Courier New</vt:lpstr>
      <vt:lpstr>Open Sans</vt:lpstr>
      <vt:lpstr>Times New Roman</vt:lpstr>
      <vt:lpstr>w_Lotus</vt:lpstr>
      <vt:lpstr>Wingdings</vt:lpstr>
      <vt:lpstr>Office Theme</vt:lpstr>
      <vt:lpstr>Cherry Blossom 16x9</vt:lpstr>
      <vt:lpstr>7_Office Theme</vt:lpstr>
      <vt:lpstr>8_Office Theme</vt:lpstr>
      <vt:lpstr>9_Office Theme</vt:lpstr>
      <vt:lpstr>10_Office Theme</vt:lpstr>
      <vt:lpstr>Basis</vt:lpstr>
      <vt:lpstr>Visio.Drawing.15</vt:lpstr>
      <vt:lpstr>بسم الله الرحمن الرحیم اللهم صل علی فاطمه و ابیها و بعلها و بنیها بعدد ما احاطه به علمک   </vt:lpstr>
      <vt:lpstr>TITLE</vt:lpstr>
      <vt:lpstr>مقدمه ای درباره خانواده</vt:lpstr>
      <vt:lpstr>سند خانواده از چه سر فصل هایی تشکیل شده است؟</vt:lpstr>
      <vt:lpstr>PowerPoint Presentation</vt:lpstr>
      <vt:lpstr>از مهم‌ترین حقایق قرآن  در باره خانواده </vt:lpstr>
      <vt:lpstr>اصول کلی این فصل عبارتند از:</vt:lpstr>
      <vt:lpstr>PowerPoint Presentation</vt:lpstr>
      <vt:lpstr>پیوند توحیدی</vt:lpstr>
      <vt:lpstr>PowerPoint Presentation</vt:lpstr>
      <vt:lpstr>PowerPoint Presentation</vt:lpstr>
      <vt:lpstr>PowerPoint Presentation</vt:lpstr>
      <vt:lpstr>نسل توحیدی</vt:lpstr>
      <vt:lpstr>PowerPoint Presentation</vt:lpstr>
      <vt:lpstr>PowerPoint Presentation</vt:lpstr>
      <vt:lpstr>PowerPoint Presentation</vt:lpstr>
      <vt:lpstr>زندگی توحیدی</vt:lpstr>
      <vt:lpstr>PowerPoint Presentation</vt:lpstr>
      <vt:lpstr>بیت توحیدی</vt:lpstr>
      <vt:lpstr>PowerPoint Presentation</vt:lpstr>
      <vt:lpstr>PowerPoint Presentation</vt:lpstr>
      <vt:lpstr>بیوت توحیدی</vt:lpstr>
      <vt:lpstr>بیوت توحیدی</vt:lpstr>
      <vt:lpstr>امت توحیدی</vt:lpstr>
      <vt:lpstr>PowerPoint Presentation</vt:lpstr>
      <vt:lpstr>با سپاس فراوان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سند خانواده</dc:title>
  <dc:creator/>
  <cp:lastModifiedBy/>
  <cp:revision>1</cp:revision>
  <dcterms:created xsi:type="dcterms:W3CDTF">2019-04-21T13:15:52Z</dcterms:created>
  <dcterms:modified xsi:type="dcterms:W3CDTF">2019-04-24T22:52:54Z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