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74"/>
  </p:notesMasterIdLst>
  <p:sldIdLst>
    <p:sldId id="335" r:id="rId2"/>
    <p:sldId id="336" r:id="rId3"/>
    <p:sldId id="257" r:id="rId4"/>
    <p:sldId id="258" r:id="rId5"/>
    <p:sldId id="259" r:id="rId6"/>
    <p:sldId id="260"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8" r:id="rId33"/>
    <p:sldId id="296" r:id="rId34"/>
    <p:sldId id="289" r:id="rId35"/>
    <p:sldId id="290" r:id="rId36"/>
    <p:sldId id="291" r:id="rId37"/>
    <p:sldId id="292" r:id="rId38"/>
    <p:sldId id="293" r:id="rId39"/>
    <p:sldId id="294" r:id="rId40"/>
    <p:sldId id="295" r:id="rId41"/>
    <p:sldId id="297" r:id="rId42"/>
    <p:sldId id="298" r:id="rId43"/>
    <p:sldId id="300" r:id="rId44"/>
    <p:sldId id="301" r:id="rId45"/>
    <p:sldId id="299" r:id="rId46"/>
    <p:sldId id="324" r:id="rId47"/>
    <p:sldId id="325" r:id="rId48"/>
    <p:sldId id="326" r:id="rId49"/>
    <p:sldId id="327" r:id="rId50"/>
    <p:sldId id="302" r:id="rId51"/>
    <p:sldId id="303" r:id="rId52"/>
    <p:sldId id="304" r:id="rId53"/>
    <p:sldId id="307" r:id="rId54"/>
    <p:sldId id="306" r:id="rId55"/>
    <p:sldId id="308" r:id="rId56"/>
    <p:sldId id="309" r:id="rId57"/>
    <p:sldId id="310" r:id="rId58"/>
    <p:sldId id="311" r:id="rId59"/>
    <p:sldId id="312" r:id="rId60"/>
    <p:sldId id="313" r:id="rId61"/>
    <p:sldId id="314" r:id="rId62"/>
    <p:sldId id="317" r:id="rId63"/>
    <p:sldId id="315" r:id="rId64"/>
    <p:sldId id="316" r:id="rId65"/>
    <p:sldId id="318" r:id="rId66"/>
    <p:sldId id="319" r:id="rId67"/>
    <p:sldId id="320" r:id="rId68"/>
    <p:sldId id="321" r:id="rId69"/>
    <p:sldId id="331" r:id="rId70"/>
    <p:sldId id="328" r:id="rId71"/>
    <p:sldId id="329" r:id="rId72"/>
    <p:sldId id="332" r:id="rId7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19" autoAdjust="0"/>
    <p:restoredTop sz="94660"/>
  </p:normalViewPr>
  <p:slideViewPr>
    <p:cSldViewPr snapToGrid="0">
      <p:cViewPr varScale="1">
        <p:scale>
          <a:sx n="86" d="100"/>
          <a:sy n="86" d="100"/>
        </p:scale>
        <p:origin x="408"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DD5CF7-7CFD-4C2F-B4AC-9B36D6337D9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398E3E25-5D51-4B14-B3BB-E05A2A5286F2}">
      <dgm:prSet phldrT="[Text]"/>
      <dgm:spPr/>
      <dgm:t>
        <a:bodyPr/>
        <a:lstStyle/>
        <a:p>
          <a:r>
            <a:rPr lang="fa-IR" dirty="0"/>
            <a:t>تعابیربه کار گرفته شده در تعریف عوذ</a:t>
          </a:r>
          <a:endParaRPr lang="en-US" dirty="0"/>
        </a:p>
      </dgm:t>
    </dgm:pt>
    <dgm:pt modelId="{DDF0E54F-DAD8-4876-A9F2-50B133A19A85}" type="parTrans" cxnId="{3ACF6754-AA8B-44C0-90C6-E36D19F6319F}">
      <dgm:prSet/>
      <dgm:spPr/>
      <dgm:t>
        <a:bodyPr/>
        <a:lstStyle/>
        <a:p>
          <a:endParaRPr lang="en-US"/>
        </a:p>
      </dgm:t>
    </dgm:pt>
    <dgm:pt modelId="{2B5C7351-A7DD-4CE2-8B2F-885EAD0C6485}" type="sibTrans" cxnId="{3ACF6754-AA8B-44C0-90C6-E36D19F6319F}">
      <dgm:prSet/>
      <dgm:spPr/>
      <dgm:t>
        <a:bodyPr/>
        <a:lstStyle/>
        <a:p>
          <a:endParaRPr lang="en-US"/>
        </a:p>
      </dgm:t>
    </dgm:pt>
    <dgm:pt modelId="{6E894951-EC05-4AFC-84BA-76DA10B0BC10}">
      <dgm:prSet phldrT="[Text]" custT="1"/>
      <dgm:spPr/>
      <dgm:t>
        <a:bodyPr/>
        <a:lstStyle/>
        <a:p>
          <a:r>
            <a:rPr lang="fa-IR" sz="2800" dirty="0"/>
            <a:t>از شر مواجهه</a:t>
          </a:r>
          <a:endParaRPr lang="en-US" sz="2800" dirty="0"/>
        </a:p>
      </dgm:t>
    </dgm:pt>
    <dgm:pt modelId="{4D918982-B418-408E-84C8-4BAF2AE49134}" type="parTrans" cxnId="{1A7A07EE-E7FA-4872-A763-FA32814123AE}">
      <dgm:prSet/>
      <dgm:spPr/>
      <dgm:t>
        <a:bodyPr/>
        <a:lstStyle/>
        <a:p>
          <a:endParaRPr lang="en-US"/>
        </a:p>
      </dgm:t>
    </dgm:pt>
    <dgm:pt modelId="{BDDE69D9-1171-45BE-8DC6-7FD71311D6E5}" type="sibTrans" cxnId="{1A7A07EE-E7FA-4872-A763-FA32814123AE}">
      <dgm:prSet/>
      <dgm:spPr/>
      <dgm:t>
        <a:bodyPr/>
        <a:lstStyle/>
        <a:p>
          <a:endParaRPr lang="en-US"/>
        </a:p>
      </dgm:t>
    </dgm:pt>
    <dgm:pt modelId="{49FD2F23-E1D2-482B-B60D-31CDD6718CF8}">
      <dgm:prSet phldrT="[Text]" custT="1"/>
      <dgm:spPr>
        <a:ln>
          <a:solidFill>
            <a:schemeClr val="bg1"/>
          </a:solidFill>
        </a:ln>
      </dgm:spPr>
      <dgm:t>
        <a:bodyPr/>
        <a:lstStyle/>
        <a:p>
          <a:r>
            <a:rPr lang="fa-IR" sz="2800" dirty="0"/>
            <a:t>تعلق به غیر</a:t>
          </a:r>
          <a:endParaRPr lang="en-US" sz="2800" dirty="0"/>
        </a:p>
      </dgm:t>
    </dgm:pt>
    <dgm:pt modelId="{F0946A0A-D2A1-459F-A815-8386815AA3CC}" type="parTrans" cxnId="{FF7D06F7-5FCF-4293-A8EF-A93A47A2B76C}">
      <dgm:prSet/>
      <dgm:spPr/>
      <dgm:t>
        <a:bodyPr/>
        <a:lstStyle/>
        <a:p>
          <a:endParaRPr lang="en-US"/>
        </a:p>
      </dgm:t>
    </dgm:pt>
    <dgm:pt modelId="{EE7B0D7E-DCBF-4E5D-B5AA-29AF64F93151}" type="sibTrans" cxnId="{FF7D06F7-5FCF-4293-A8EF-A93A47A2B76C}">
      <dgm:prSet/>
      <dgm:spPr/>
      <dgm:t>
        <a:bodyPr/>
        <a:lstStyle/>
        <a:p>
          <a:endParaRPr lang="en-US"/>
        </a:p>
      </dgm:t>
    </dgm:pt>
    <dgm:pt modelId="{958D9D4F-BB8F-4C26-802E-16F5E3FEF879}">
      <dgm:prSet phldrT="[Text]" custT="1"/>
      <dgm:spPr/>
      <dgm:t>
        <a:bodyPr/>
        <a:lstStyle/>
        <a:p>
          <a:r>
            <a:rPr lang="fa-IR" sz="2800" dirty="0"/>
            <a:t>التجاء به غیر</a:t>
          </a:r>
          <a:endParaRPr lang="en-US" sz="2800" dirty="0"/>
        </a:p>
      </dgm:t>
    </dgm:pt>
    <dgm:pt modelId="{7BFCAEBC-8233-4D68-8979-F445C6A2D895}" type="parTrans" cxnId="{294473E8-97C0-44AC-AA1D-BD8A406FF78D}">
      <dgm:prSet/>
      <dgm:spPr/>
      <dgm:t>
        <a:bodyPr/>
        <a:lstStyle/>
        <a:p>
          <a:endParaRPr lang="en-US"/>
        </a:p>
      </dgm:t>
    </dgm:pt>
    <dgm:pt modelId="{CAAB6217-1C38-4707-962A-5DE3FFC893BC}" type="sibTrans" cxnId="{294473E8-97C0-44AC-AA1D-BD8A406FF78D}">
      <dgm:prSet/>
      <dgm:spPr/>
      <dgm:t>
        <a:bodyPr/>
        <a:lstStyle/>
        <a:p>
          <a:endParaRPr lang="en-US"/>
        </a:p>
      </dgm:t>
    </dgm:pt>
    <dgm:pt modelId="{D129F05D-1D27-4623-AC2F-99D492B29AC9}">
      <dgm:prSet custT="1"/>
      <dgm:spPr/>
      <dgm:t>
        <a:bodyPr/>
        <a:lstStyle/>
        <a:p>
          <a:r>
            <a:rPr lang="fa-IR" sz="2800" dirty="0"/>
            <a:t>اعتصام به غیر</a:t>
          </a:r>
          <a:endParaRPr lang="en-US" sz="2800" dirty="0"/>
        </a:p>
      </dgm:t>
    </dgm:pt>
    <dgm:pt modelId="{4C7480F0-58B4-4F16-92E8-362A4223C31E}" type="parTrans" cxnId="{B6E31D7B-B752-48CB-9333-6ACE727363AC}">
      <dgm:prSet/>
      <dgm:spPr/>
      <dgm:t>
        <a:bodyPr/>
        <a:lstStyle/>
        <a:p>
          <a:endParaRPr lang="en-US"/>
        </a:p>
      </dgm:t>
    </dgm:pt>
    <dgm:pt modelId="{33F3F747-89EF-4506-9348-31A98CAC03DB}" type="sibTrans" cxnId="{B6E31D7B-B752-48CB-9333-6ACE727363AC}">
      <dgm:prSet/>
      <dgm:spPr/>
      <dgm:t>
        <a:bodyPr/>
        <a:lstStyle/>
        <a:p>
          <a:endParaRPr lang="en-US"/>
        </a:p>
      </dgm:t>
    </dgm:pt>
    <dgm:pt modelId="{8036EE48-7517-4B39-B92B-6EA55FD4B28C}" type="pres">
      <dgm:prSet presAssocID="{6BDD5CF7-7CFD-4C2F-B4AC-9B36D6337D95}" presName="hierChild1" presStyleCnt="0">
        <dgm:presLayoutVars>
          <dgm:orgChart val="1"/>
          <dgm:chPref val="1"/>
          <dgm:dir/>
          <dgm:animOne val="branch"/>
          <dgm:animLvl val="lvl"/>
          <dgm:resizeHandles/>
        </dgm:presLayoutVars>
      </dgm:prSet>
      <dgm:spPr/>
    </dgm:pt>
    <dgm:pt modelId="{8D53762C-1C38-4CAB-943B-93487DDF07C2}" type="pres">
      <dgm:prSet presAssocID="{398E3E25-5D51-4B14-B3BB-E05A2A5286F2}" presName="hierRoot1" presStyleCnt="0">
        <dgm:presLayoutVars>
          <dgm:hierBranch val="init"/>
        </dgm:presLayoutVars>
      </dgm:prSet>
      <dgm:spPr/>
    </dgm:pt>
    <dgm:pt modelId="{EE356485-2976-4CE0-898E-72CDA2EB0A3D}" type="pres">
      <dgm:prSet presAssocID="{398E3E25-5D51-4B14-B3BB-E05A2A5286F2}" presName="rootComposite1" presStyleCnt="0"/>
      <dgm:spPr/>
    </dgm:pt>
    <dgm:pt modelId="{DB492D98-DCF1-4128-9994-3D4E150552F8}" type="pres">
      <dgm:prSet presAssocID="{398E3E25-5D51-4B14-B3BB-E05A2A5286F2}" presName="rootText1" presStyleLbl="node0" presStyleIdx="0" presStyleCnt="1" custScaleX="352824" custScaleY="99936" custLinFactNeighborX="-2781" custLinFactNeighborY="3128">
        <dgm:presLayoutVars>
          <dgm:chPref val="3"/>
        </dgm:presLayoutVars>
      </dgm:prSet>
      <dgm:spPr/>
    </dgm:pt>
    <dgm:pt modelId="{D4EA7034-5873-4AFA-A761-E0DAF435A094}" type="pres">
      <dgm:prSet presAssocID="{398E3E25-5D51-4B14-B3BB-E05A2A5286F2}" presName="rootConnector1" presStyleLbl="node1" presStyleIdx="0" presStyleCnt="0"/>
      <dgm:spPr/>
    </dgm:pt>
    <dgm:pt modelId="{E3255373-FF01-45EA-8E26-2AD7CF9193C9}" type="pres">
      <dgm:prSet presAssocID="{398E3E25-5D51-4B14-B3BB-E05A2A5286F2}" presName="hierChild2" presStyleCnt="0"/>
      <dgm:spPr/>
    </dgm:pt>
    <dgm:pt modelId="{4C6D0CCC-B0B6-4B45-B2C5-E9F0A51C25AF}" type="pres">
      <dgm:prSet presAssocID="{4D918982-B418-408E-84C8-4BAF2AE49134}" presName="Name37" presStyleLbl="parChTrans1D2" presStyleIdx="0" presStyleCnt="4"/>
      <dgm:spPr/>
    </dgm:pt>
    <dgm:pt modelId="{110E18BD-AEBC-4F18-A111-428AD768D26C}" type="pres">
      <dgm:prSet presAssocID="{6E894951-EC05-4AFC-84BA-76DA10B0BC10}" presName="hierRoot2" presStyleCnt="0">
        <dgm:presLayoutVars>
          <dgm:hierBranch val="init"/>
        </dgm:presLayoutVars>
      </dgm:prSet>
      <dgm:spPr/>
    </dgm:pt>
    <dgm:pt modelId="{FE543D04-9797-47E7-844E-26F071BCD17D}" type="pres">
      <dgm:prSet presAssocID="{6E894951-EC05-4AFC-84BA-76DA10B0BC10}" presName="rootComposite" presStyleCnt="0"/>
      <dgm:spPr/>
    </dgm:pt>
    <dgm:pt modelId="{EDFB9C06-FF34-4B88-A330-5D1BDC3BE870}" type="pres">
      <dgm:prSet presAssocID="{6E894951-EC05-4AFC-84BA-76DA10B0BC10}" presName="rootText" presStyleLbl="node2" presStyleIdx="0" presStyleCnt="4" custLinFactNeighborX="1564" custLinFactNeighborY="-1043">
        <dgm:presLayoutVars>
          <dgm:chPref val="3"/>
        </dgm:presLayoutVars>
      </dgm:prSet>
      <dgm:spPr/>
    </dgm:pt>
    <dgm:pt modelId="{0A510C03-F62F-4BCD-9547-3BBA4398FC03}" type="pres">
      <dgm:prSet presAssocID="{6E894951-EC05-4AFC-84BA-76DA10B0BC10}" presName="rootConnector" presStyleLbl="node2" presStyleIdx="0" presStyleCnt="4"/>
      <dgm:spPr/>
    </dgm:pt>
    <dgm:pt modelId="{B6BDF1DE-77B9-45A6-AC59-9E14ABC42909}" type="pres">
      <dgm:prSet presAssocID="{6E894951-EC05-4AFC-84BA-76DA10B0BC10}" presName="hierChild4" presStyleCnt="0"/>
      <dgm:spPr/>
    </dgm:pt>
    <dgm:pt modelId="{B8211463-8FF6-4485-8044-A0F07292917B}" type="pres">
      <dgm:prSet presAssocID="{6E894951-EC05-4AFC-84BA-76DA10B0BC10}" presName="hierChild5" presStyleCnt="0"/>
      <dgm:spPr/>
    </dgm:pt>
    <dgm:pt modelId="{CDC893DC-F727-4EB6-A976-806577486655}" type="pres">
      <dgm:prSet presAssocID="{4C7480F0-58B4-4F16-92E8-362A4223C31E}" presName="Name37" presStyleLbl="parChTrans1D2" presStyleIdx="1" presStyleCnt="4"/>
      <dgm:spPr/>
    </dgm:pt>
    <dgm:pt modelId="{3F59E551-31B5-419A-B500-FBBFEBEA7B47}" type="pres">
      <dgm:prSet presAssocID="{D129F05D-1D27-4623-AC2F-99D492B29AC9}" presName="hierRoot2" presStyleCnt="0">
        <dgm:presLayoutVars>
          <dgm:hierBranch val="init"/>
        </dgm:presLayoutVars>
      </dgm:prSet>
      <dgm:spPr/>
    </dgm:pt>
    <dgm:pt modelId="{2B636995-3C1C-4BB4-94D6-2983C87C6519}" type="pres">
      <dgm:prSet presAssocID="{D129F05D-1D27-4623-AC2F-99D492B29AC9}" presName="rootComposite" presStyleCnt="0"/>
      <dgm:spPr/>
    </dgm:pt>
    <dgm:pt modelId="{928FA818-E482-411B-828D-34B4AAF00DF0}" type="pres">
      <dgm:prSet presAssocID="{D129F05D-1D27-4623-AC2F-99D492B29AC9}" presName="rootText" presStyleLbl="node2" presStyleIdx="1" presStyleCnt="4">
        <dgm:presLayoutVars>
          <dgm:chPref val="3"/>
        </dgm:presLayoutVars>
      </dgm:prSet>
      <dgm:spPr/>
    </dgm:pt>
    <dgm:pt modelId="{BD0C9849-B50B-445F-B9E5-7E883F9E8874}" type="pres">
      <dgm:prSet presAssocID="{D129F05D-1D27-4623-AC2F-99D492B29AC9}" presName="rootConnector" presStyleLbl="node2" presStyleIdx="1" presStyleCnt="4"/>
      <dgm:spPr/>
    </dgm:pt>
    <dgm:pt modelId="{BB5FB928-61BD-418D-9EDA-E4AF2E590EE3}" type="pres">
      <dgm:prSet presAssocID="{D129F05D-1D27-4623-AC2F-99D492B29AC9}" presName="hierChild4" presStyleCnt="0"/>
      <dgm:spPr/>
    </dgm:pt>
    <dgm:pt modelId="{D58DF3FD-EA6A-4812-ADFE-FC28DCE030B3}" type="pres">
      <dgm:prSet presAssocID="{D129F05D-1D27-4623-AC2F-99D492B29AC9}" presName="hierChild5" presStyleCnt="0"/>
      <dgm:spPr/>
    </dgm:pt>
    <dgm:pt modelId="{868CE00B-D500-4B53-9F8B-C46F0DD4D7E9}" type="pres">
      <dgm:prSet presAssocID="{F0946A0A-D2A1-459F-A815-8386815AA3CC}" presName="Name37" presStyleLbl="parChTrans1D2" presStyleIdx="2" presStyleCnt="4"/>
      <dgm:spPr/>
    </dgm:pt>
    <dgm:pt modelId="{10FA6552-D295-4F17-AD14-CA6D7BEBB5C2}" type="pres">
      <dgm:prSet presAssocID="{49FD2F23-E1D2-482B-B60D-31CDD6718CF8}" presName="hierRoot2" presStyleCnt="0">
        <dgm:presLayoutVars>
          <dgm:hierBranch val="init"/>
        </dgm:presLayoutVars>
      </dgm:prSet>
      <dgm:spPr/>
    </dgm:pt>
    <dgm:pt modelId="{C69A14F8-0CB4-40A2-967E-6E41EB136C24}" type="pres">
      <dgm:prSet presAssocID="{49FD2F23-E1D2-482B-B60D-31CDD6718CF8}" presName="rootComposite" presStyleCnt="0"/>
      <dgm:spPr/>
    </dgm:pt>
    <dgm:pt modelId="{5BAB4874-2C84-4D33-9EB2-C7C24452B736}" type="pres">
      <dgm:prSet presAssocID="{49FD2F23-E1D2-482B-B60D-31CDD6718CF8}" presName="rootText" presStyleLbl="node2" presStyleIdx="2" presStyleCnt="4" custLinFactNeighborX="2086" custLinFactNeighborY="-5214">
        <dgm:presLayoutVars>
          <dgm:chPref val="3"/>
        </dgm:presLayoutVars>
      </dgm:prSet>
      <dgm:spPr/>
    </dgm:pt>
    <dgm:pt modelId="{7AE26136-5F12-4EF6-A6AA-591A28D0A08D}" type="pres">
      <dgm:prSet presAssocID="{49FD2F23-E1D2-482B-B60D-31CDD6718CF8}" presName="rootConnector" presStyleLbl="node2" presStyleIdx="2" presStyleCnt="4"/>
      <dgm:spPr/>
    </dgm:pt>
    <dgm:pt modelId="{905FABE8-D0E3-480F-A22D-D90DE42C7AD6}" type="pres">
      <dgm:prSet presAssocID="{49FD2F23-E1D2-482B-B60D-31CDD6718CF8}" presName="hierChild4" presStyleCnt="0"/>
      <dgm:spPr/>
    </dgm:pt>
    <dgm:pt modelId="{62174DBF-B486-475C-B04D-D1E050B93DB8}" type="pres">
      <dgm:prSet presAssocID="{49FD2F23-E1D2-482B-B60D-31CDD6718CF8}" presName="hierChild5" presStyleCnt="0"/>
      <dgm:spPr/>
    </dgm:pt>
    <dgm:pt modelId="{5FED065A-2D52-4A96-A595-602F05F8502D}" type="pres">
      <dgm:prSet presAssocID="{7BFCAEBC-8233-4D68-8979-F445C6A2D895}" presName="Name37" presStyleLbl="parChTrans1D2" presStyleIdx="3" presStyleCnt="4"/>
      <dgm:spPr/>
    </dgm:pt>
    <dgm:pt modelId="{80B8C494-EB7D-4E2D-814C-F41041C3795E}" type="pres">
      <dgm:prSet presAssocID="{958D9D4F-BB8F-4C26-802E-16F5E3FEF879}" presName="hierRoot2" presStyleCnt="0">
        <dgm:presLayoutVars>
          <dgm:hierBranch val="init"/>
        </dgm:presLayoutVars>
      </dgm:prSet>
      <dgm:spPr/>
    </dgm:pt>
    <dgm:pt modelId="{CD66B082-9441-4B8C-A2CD-066E30D44310}" type="pres">
      <dgm:prSet presAssocID="{958D9D4F-BB8F-4C26-802E-16F5E3FEF879}" presName="rootComposite" presStyleCnt="0"/>
      <dgm:spPr/>
    </dgm:pt>
    <dgm:pt modelId="{C6CE864A-BFB1-451A-8AF9-C46437DC8C8D}" type="pres">
      <dgm:prSet presAssocID="{958D9D4F-BB8F-4C26-802E-16F5E3FEF879}" presName="rootText" presStyleLbl="node2" presStyleIdx="3" presStyleCnt="4" custLinFactNeighborX="-3128" custLinFactNeighborY="6257">
        <dgm:presLayoutVars>
          <dgm:chPref val="3"/>
        </dgm:presLayoutVars>
      </dgm:prSet>
      <dgm:spPr/>
    </dgm:pt>
    <dgm:pt modelId="{A41B16A4-F662-48C9-A884-410C9F92299F}" type="pres">
      <dgm:prSet presAssocID="{958D9D4F-BB8F-4C26-802E-16F5E3FEF879}" presName="rootConnector" presStyleLbl="node2" presStyleIdx="3" presStyleCnt="4"/>
      <dgm:spPr/>
    </dgm:pt>
    <dgm:pt modelId="{0BE0C9FC-DD09-4598-BA2D-8C66FFDAF1EF}" type="pres">
      <dgm:prSet presAssocID="{958D9D4F-BB8F-4C26-802E-16F5E3FEF879}" presName="hierChild4" presStyleCnt="0"/>
      <dgm:spPr/>
    </dgm:pt>
    <dgm:pt modelId="{FFF9A57F-E99E-4272-A181-06F317FF9A0A}" type="pres">
      <dgm:prSet presAssocID="{958D9D4F-BB8F-4C26-802E-16F5E3FEF879}" presName="hierChild5" presStyleCnt="0"/>
      <dgm:spPr/>
    </dgm:pt>
    <dgm:pt modelId="{F58A6A72-B91F-4C31-9A52-D37FEF27EA79}" type="pres">
      <dgm:prSet presAssocID="{398E3E25-5D51-4B14-B3BB-E05A2A5286F2}" presName="hierChild3" presStyleCnt="0"/>
      <dgm:spPr/>
    </dgm:pt>
  </dgm:ptLst>
  <dgm:cxnLst>
    <dgm:cxn modelId="{75BFE403-B438-4C33-B1D3-7C7927BE481C}" type="presOf" srcId="{958D9D4F-BB8F-4C26-802E-16F5E3FEF879}" destId="{C6CE864A-BFB1-451A-8AF9-C46437DC8C8D}" srcOrd="0" destOrd="0" presId="urn:microsoft.com/office/officeart/2005/8/layout/orgChart1"/>
    <dgm:cxn modelId="{B0E9680D-0EB1-42B1-8DA6-485FA0DFBC13}" type="presOf" srcId="{6E894951-EC05-4AFC-84BA-76DA10B0BC10}" destId="{EDFB9C06-FF34-4B88-A330-5D1BDC3BE870}" srcOrd="0" destOrd="0" presId="urn:microsoft.com/office/officeart/2005/8/layout/orgChart1"/>
    <dgm:cxn modelId="{C8E89529-5A70-4D50-9241-0FC27BC71EDD}" type="presOf" srcId="{D129F05D-1D27-4623-AC2F-99D492B29AC9}" destId="{BD0C9849-B50B-445F-B9E5-7E883F9E8874}" srcOrd="1" destOrd="0" presId="urn:microsoft.com/office/officeart/2005/8/layout/orgChart1"/>
    <dgm:cxn modelId="{353FE029-1C75-4973-94CF-282E28B58D2D}" type="presOf" srcId="{398E3E25-5D51-4B14-B3BB-E05A2A5286F2}" destId="{DB492D98-DCF1-4128-9994-3D4E150552F8}" srcOrd="0" destOrd="0" presId="urn:microsoft.com/office/officeart/2005/8/layout/orgChart1"/>
    <dgm:cxn modelId="{845E693B-D8AC-4626-9822-76C4FFE7F349}" type="presOf" srcId="{4D918982-B418-408E-84C8-4BAF2AE49134}" destId="{4C6D0CCC-B0B6-4B45-B2C5-E9F0A51C25AF}" srcOrd="0" destOrd="0" presId="urn:microsoft.com/office/officeart/2005/8/layout/orgChart1"/>
    <dgm:cxn modelId="{0D0EC045-0AB8-4258-9F15-9100112B7A03}" type="presOf" srcId="{49FD2F23-E1D2-482B-B60D-31CDD6718CF8}" destId="{7AE26136-5F12-4EF6-A6AA-591A28D0A08D}" srcOrd="1" destOrd="0" presId="urn:microsoft.com/office/officeart/2005/8/layout/orgChart1"/>
    <dgm:cxn modelId="{E448B049-AA9B-412D-87D7-F48029118A4F}" type="presOf" srcId="{958D9D4F-BB8F-4C26-802E-16F5E3FEF879}" destId="{A41B16A4-F662-48C9-A884-410C9F92299F}" srcOrd="1" destOrd="0" presId="urn:microsoft.com/office/officeart/2005/8/layout/orgChart1"/>
    <dgm:cxn modelId="{3ACF6754-AA8B-44C0-90C6-E36D19F6319F}" srcId="{6BDD5CF7-7CFD-4C2F-B4AC-9B36D6337D95}" destId="{398E3E25-5D51-4B14-B3BB-E05A2A5286F2}" srcOrd="0" destOrd="0" parTransId="{DDF0E54F-DAD8-4876-A9F2-50B133A19A85}" sibTransId="{2B5C7351-A7DD-4CE2-8B2F-885EAD0C6485}"/>
    <dgm:cxn modelId="{730C4057-C76F-49D2-BFE5-1CE74343D8A8}" type="presOf" srcId="{4C7480F0-58B4-4F16-92E8-362A4223C31E}" destId="{CDC893DC-F727-4EB6-A976-806577486655}" srcOrd="0" destOrd="0" presId="urn:microsoft.com/office/officeart/2005/8/layout/orgChart1"/>
    <dgm:cxn modelId="{B6E31D7B-B752-48CB-9333-6ACE727363AC}" srcId="{398E3E25-5D51-4B14-B3BB-E05A2A5286F2}" destId="{D129F05D-1D27-4623-AC2F-99D492B29AC9}" srcOrd="1" destOrd="0" parTransId="{4C7480F0-58B4-4F16-92E8-362A4223C31E}" sibTransId="{33F3F747-89EF-4506-9348-31A98CAC03DB}"/>
    <dgm:cxn modelId="{B5F0EC9D-4141-479C-B840-9FA3BEB6C648}" type="presOf" srcId="{6BDD5CF7-7CFD-4C2F-B4AC-9B36D6337D95}" destId="{8036EE48-7517-4B39-B92B-6EA55FD4B28C}" srcOrd="0" destOrd="0" presId="urn:microsoft.com/office/officeart/2005/8/layout/orgChart1"/>
    <dgm:cxn modelId="{C61731A5-289B-4A61-A3F9-E1D153571CF6}" type="presOf" srcId="{6E894951-EC05-4AFC-84BA-76DA10B0BC10}" destId="{0A510C03-F62F-4BCD-9547-3BBA4398FC03}" srcOrd="1" destOrd="0" presId="urn:microsoft.com/office/officeart/2005/8/layout/orgChart1"/>
    <dgm:cxn modelId="{4F9258CC-44C8-4995-A83F-A4595E724DA2}" type="presOf" srcId="{398E3E25-5D51-4B14-B3BB-E05A2A5286F2}" destId="{D4EA7034-5873-4AFA-A761-E0DAF435A094}" srcOrd="1" destOrd="0" presId="urn:microsoft.com/office/officeart/2005/8/layout/orgChart1"/>
    <dgm:cxn modelId="{294473E8-97C0-44AC-AA1D-BD8A406FF78D}" srcId="{398E3E25-5D51-4B14-B3BB-E05A2A5286F2}" destId="{958D9D4F-BB8F-4C26-802E-16F5E3FEF879}" srcOrd="3" destOrd="0" parTransId="{7BFCAEBC-8233-4D68-8979-F445C6A2D895}" sibTransId="{CAAB6217-1C38-4707-962A-5DE3FFC893BC}"/>
    <dgm:cxn modelId="{1A7A07EE-E7FA-4872-A763-FA32814123AE}" srcId="{398E3E25-5D51-4B14-B3BB-E05A2A5286F2}" destId="{6E894951-EC05-4AFC-84BA-76DA10B0BC10}" srcOrd="0" destOrd="0" parTransId="{4D918982-B418-408E-84C8-4BAF2AE49134}" sibTransId="{BDDE69D9-1171-45BE-8DC6-7FD71311D6E5}"/>
    <dgm:cxn modelId="{724E0CEE-6E10-47DE-A9EC-7C69B41C22B1}" type="presOf" srcId="{D129F05D-1D27-4623-AC2F-99D492B29AC9}" destId="{928FA818-E482-411B-828D-34B4AAF00DF0}" srcOrd="0" destOrd="0" presId="urn:microsoft.com/office/officeart/2005/8/layout/orgChart1"/>
    <dgm:cxn modelId="{22645FF0-9F29-434F-BDD2-EA600A05FF4E}" type="presOf" srcId="{F0946A0A-D2A1-459F-A815-8386815AA3CC}" destId="{868CE00B-D500-4B53-9F8B-C46F0DD4D7E9}" srcOrd="0" destOrd="0" presId="urn:microsoft.com/office/officeart/2005/8/layout/orgChart1"/>
    <dgm:cxn modelId="{92E460F1-58BB-40DD-9EB5-0930E6F0CF2C}" type="presOf" srcId="{7BFCAEBC-8233-4D68-8979-F445C6A2D895}" destId="{5FED065A-2D52-4A96-A595-602F05F8502D}" srcOrd="0" destOrd="0" presId="urn:microsoft.com/office/officeart/2005/8/layout/orgChart1"/>
    <dgm:cxn modelId="{45640AF2-29AB-4461-A5B6-CB30EE717C73}" type="presOf" srcId="{49FD2F23-E1D2-482B-B60D-31CDD6718CF8}" destId="{5BAB4874-2C84-4D33-9EB2-C7C24452B736}" srcOrd="0" destOrd="0" presId="urn:microsoft.com/office/officeart/2005/8/layout/orgChart1"/>
    <dgm:cxn modelId="{FF7D06F7-5FCF-4293-A8EF-A93A47A2B76C}" srcId="{398E3E25-5D51-4B14-B3BB-E05A2A5286F2}" destId="{49FD2F23-E1D2-482B-B60D-31CDD6718CF8}" srcOrd="2" destOrd="0" parTransId="{F0946A0A-D2A1-459F-A815-8386815AA3CC}" sibTransId="{EE7B0D7E-DCBF-4E5D-B5AA-29AF64F93151}"/>
    <dgm:cxn modelId="{6BA21660-589F-47D3-B0E6-E66ACF7C1471}" type="presParOf" srcId="{8036EE48-7517-4B39-B92B-6EA55FD4B28C}" destId="{8D53762C-1C38-4CAB-943B-93487DDF07C2}" srcOrd="0" destOrd="0" presId="urn:microsoft.com/office/officeart/2005/8/layout/orgChart1"/>
    <dgm:cxn modelId="{7810D891-519E-4F5A-81FA-BD2C1F20BBB0}" type="presParOf" srcId="{8D53762C-1C38-4CAB-943B-93487DDF07C2}" destId="{EE356485-2976-4CE0-898E-72CDA2EB0A3D}" srcOrd="0" destOrd="0" presId="urn:microsoft.com/office/officeart/2005/8/layout/orgChart1"/>
    <dgm:cxn modelId="{39B03E64-E487-4736-A617-5A5DD4CB4DE5}" type="presParOf" srcId="{EE356485-2976-4CE0-898E-72CDA2EB0A3D}" destId="{DB492D98-DCF1-4128-9994-3D4E150552F8}" srcOrd="0" destOrd="0" presId="urn:microsoft.com/office/officeart/2005/8/layout/orgChart1"/>
    <dgm:cxn modelId="{E2B82BD4-2721-4D4C-A095-7EE1FE03E35E}" type="presParOf" srcId="{EE356485-2976-4CE0-898E-72CDA2EB0A3D}" destId="{D4EA7034-5873-4AFA-A761-E0DAF435A094}" srcOrd="1" destOrd="0" presId="urn:microsoft.com/office/officeart/2005/8/layout/orgChart1"/>
    <dgm:cxn modelId="{AE21D823-5387-4AE7-BFF6-E0F2A5790685}" type="presParOf" srcId="{8D53762C-1C38-4CAB-943B-93487DDF07C2}" destId="{E3255373-FF01-45EA-8E26-2AD7CF9193C9}" srcOrd="1" destOrd="0" presId="urn:microsoft.com/office/officeart/2005/8/layout/orgChart1"/>
    <dgm:cxn modelId="{5A4562D0-D579-4E8F-B420-A50519EBF5C0}" type="presParOf" srcId="{E3255373-FF01-45EA-8E26-2AD7CF9193C9}" destId="{4C6D0CCC-B0B6-4B45-B2C5-E9F0A51C25AF}" srcOrd="0" destOrd="0" presId="urn:microsoft.com/office/officeart/2005/8/layout/orgChart1"/>
    <dgm:cxn modelId="{350D0565-F2D7-43A5-93C7-6FC6063F3B9C}" type="presParOf" srcId="{E3255373-FF01-45EA-8E26-2AD7CF9193C9}" destId="{110E18BD-AEBC-4F18-A111-428AD768D26C}" srcOrd="1" destOrd="0" presId="urn:microsoft.com/office/officeart/2005/8/layout/orgChart1"/>
    <dgm:cxn modelId="{1DBD3538-6C65-4AE3-B339-AB0A8E821276}" type="presParOf" srcId="{110E18BD-AEBC-4F18-A111-428AD768D26C}" destId="{FE543D04-9797-47E7-844E-26F071BCD17D}" srcOrd="0" destOrd="0" presId="urn:microsoft.com/office/officeart/2005/8/layout/orgChart1"/>
    <dgm:cxn modelId="{AEC519BD-DF44-49D2-98FA-FE5078CEC7AE}" type="presParOf" srcId="{FE543D04-9797-47E7-844E-26F071BCD17D}" destId="{EDFB9C06-FF34-4B88-A330-5D1BDC3BE870}" srcOrd="0" destOrd="0" presId="urn:microsoft.com/office/officeart/2005/8/layout/orgChart1"/>
    <dgm:cxn modelId="{12ADD942-4F83-4812-8A65-EFAC7140B07B}" type="presParOf" srcId="{FE543D04-9797-47E7-844E-26F071BCD17D}" destId="{0A510C03-F62F-4BCD-9547-3BBA4398FC03}" srcOrd="1" destOrd="0" presId="urn:microsoft.com/office/officeart/2005/8/layout/orgChart1"/>
    <dgm:cxn modelId="{7D400912-6731-4090-831C-8DF40D43AAFF}" type="presParOf" srcId="{110E18BD-AEBC-4F18-A111-428AD768D26C}" destId="{B6BDF1DE-77B9-45A6-AC59-9E14ABC42909}" srcOrd="1" destOrd="0" presId="urn:microsoft.com/office/officeart/2005/8/layout/orgChart1"/>
    <dgm:cxn modelId="{846F232B-2A98-4FDF-8FE3-724CF4873CB4}" type="presParOf" srcId="{110E18BD-AEBC-4F18-A111-428AD768D26C}" destId="{B8211463-8FF6-4485-8044-A0F07292917B}" srcOrd="2" destOrd="0" presId="urn:microsoft.com/office/officeart/2005/8/layout/orgChart1"/>
    <dgm:cxn modelId="{73A0A4F1-8894-4224-A0EA-939E21E5C35F}" type="presParOf" srcId="{E3255373-FF01-45EA-8E26-2AD7CF9193C9}" destId="{CDC893DC-F727-4EB6-A976-806577486655}" srcOrd="2" destOrd="0" presId="urn:microsoft.com/office/officeart/2005/8/layout/orgChart1"/>
    <dgm:cxn modelId="{0C829E8A-3F8C-4A2B-99F8-B8B785B5A224}" type="presParOf" srcId="{E3255373-FF01-45EA-8E26-2AD7CF9193C9}" destId="{3F59E551-31B5-419A-B500-FBBFEBEA7B47}" srcOrd="3" destOrd="0" presId="urn:microsoft.com/office/officeart/2005/8/layout/orgChart1"/>
    <dgm:cxn modelId="{45E025A0-1B0F-4509-8B83-00D5FBFB54F2}" type="presParOf" srcId="{3F59E551-31B5-419A-B500-FBBFEBEA7B47}" destId="{2B636995-3C1C-4BB4-94D6-2983C87C6519}" srcOrd="0" destOrd="0" presId="urn:microsoft.com/office/officeart/2005/8/layout/orgChart1"/>
    <dgm:cxn modelId="{6ED99096-F399-439F-8E15-24302A58BD9C}" type="presParOf" srcId="{2B636995-3C1C-4BB4-94D6-2983C87C6519}" destId="{928FA818-E482-411B-828D-34B4AAF00DF0}" srcOrd="0" destOrd="0" presId="urn:microsoft.com/office/officeart/2005/8/layout/orgChart1"/>
    <dgm:cxn modelId="{A831B0F4-EF74-4348-BD08-190939D953C8}" type="presParOf" srcId="{2B636995-3C1C-4BB4-94D6-2983C87C6519}" destId="{BD0C9849-B50B-445F-B9E5-7E883F9E8874}" srcOrd="1" destOrd="0" presId="urn:microsoft.com/office/officeart/2005/8/layout/orgChart1"/>
    <dgm:cxn modelId="{CFEDB405-909B-400B-8EC6-25BE6EDC1BED}" type="presParOf" srcId="{3F59E551-31B5-419A-B500-FBBFEBEA7B47}" destId="{BB5FB928-61BD-418D-9EDA-E4AF2E590EE3}" srcOrd="1" destOrd="0" presId="urn:microsoft.com/office/officeart/2005/8/layout/orgChart1"/>
    <dgm:cxn modelId="{DB3DF4F4-2753-4654-BAF0-389FAC845A98}" type="presParOf" srcId="{3F59E551-31B5-419A-B500-FBBFEBEA7B47}" destId="{D58DF3FD-EA6A-4812-ADFE-FC28DCE030B3}" srcOrd="2" destOrd="0" presId="urn:microsoft.com/office/officeart/2005/8/layout/orgChart1"/>
    <dgm:cxn modelId="{CB8A84D6-CB5C-4B30-BA28-D3E7F125D944}" type="presParOf" srcId="{E3255373-FF01-45EA-8E26-2AD7CF9193C9}" destId="{868CE00B-D500-4B53-9F8B-C46F0DD4D7E9}" srcOrd="4" destOrd="0" presId="urn:microsoft.com/office/officeart/2005/8/layout/orgChart1"/>
    <dgm:cxn modelId="{B03CF5F9-7FBD-490F-891A-C9F8FF0A465E}" type="presParOf" srcId="{E3255373-FF01-45EA-8E26-2AD7CF9193C9}" destId="{10FA6552-D295-4F17-AD14-CA6D7BEBB5C2}" srcOrd="5" destOrd="0" presId="urn:microsoft.com/office/officeart/2005/8/layout/orgChart1"/>
    <dgm:cxn modelId="{1C31A3E2-5A43-46C6-BBAB-76E25B600BB1}" type="presParOf" srcId="{10FA6552-D295-4F17-AD14-CA6D7BEBB5C2}" destId="{C69A14F8-0CB4-40A2-967E-6E41EB136C24}" srcOrd="0" destOrd="0" presId="urn:microsoft.com/office/officeart/2005/8/layout/orgChart1"/>
    <dgm:cxn modelId="{9653B5D4-1F67-4FD4-A477-EF10F9104ACD}" type="presParOf" srcId="{C69A14F8-0CB4-40A2-967E-6E41EB136C24}" destId="{5BAB4874-2C84-4D33-9EB2-C7C24452B736}" srcOrd="0" destOrd="0" presId="urn:microsoft.com/office/officeart/2005/8/layout/orgChart1"/>
    <dgm:cxn modelId="{753B2086-99C5-4EF6-8421-6F6962538DBE}" type="presParOf" srcId="{C69A14F8-0CB4-40A2-967E-6E41EB136C24}" destId="{7AE26136-5F12-4EF6-A6AA-591A28D0A08D}" srcOrd="1" destOrd="0" presId="urn:microsoft.com/office/officeart/2005/8/layout/orgChart1"/>
    <dgm:cxn modelId="{3F102C85-E147-4031-8946-8FCC116306DF}" type="presParOf" srcId="{10FA6552-D295-4F17-AD14-CA6D7BEBB5C2}" destId="{905FABE8-D0E3-480F-A22D-D90DE42C7AD6}" srcOrd="1" destOrd="0" presId="urn:microsoft.com/office/officeart/2005/8/layout/orgChart1"/>
    <dgm:cxn modelId="{469FD6FA-2CBF-425B-B9B1-30D605BAD5F0}" type="presParOf" srcId="{10FA6552-D295-4F17-AD14-CA6D7BEBB5C2}" destId="{62174DBF-B486-475C-B04D-D1E050B93DB8}" srcOrd="2" destOrd="0" presId="urn:microsoft.com/office/officeart/2005/8/layout/orgChart1"/>
    <dgm:cxn modelId="{A0B6031A-D0FA-4904-867D-A4F3987C3A09}" type="presParOf" srcId="{E3255373-FF01-45EA-8E26-2AD7CF9193C9}" destId="{5FED065A-2D52-4A96-A595-602F05F8502D}" srcOrd="6" destOrd="0" presId="urn:microsoft.com/office/officeart/2005/8/layout/orgChart1"/>
    <dgm:cxn modelId="{B77C864C-B9A9-4FBB-9B09-1BBB643D8496}" type="presParOf" srcId="{E3255373-FF01-45EA-8E26-2AD7CF9193C9}" destId="{80B8C494-EB7D-4E2D-814C-F41041C3795E}" srcOrd="7" destOrd="0" presId="urn:microsoft.com/office/officeart/2005/8/layout/orgChart1"/>
    <dgm:cxn modelId="{86975348-30F8-4380-9B83-30EF7374FB77}" type="presParOf" srcId="{80B8C494-EB7D-4E2D-814C-F41041C3795E}" destId="{CD66B082-9441-4B8C-A2CD-066E30D44310}" srcOrd="0" destOrd="0" presId="urn:microsoft.com/office/officeart/2005/8/layout/orgChart1"/>
    <dgm:cxn modelId="{E59F9CB1-5629-41F3-BCA6-2AB82BA68FE9}" type="presParOf" srcId="{CD66B082-9441-4B8C-A2CD-066E30D44310}" destId="{C6CE864A-BFB1-451A-8AF9-C46437DC8C8D}" srcOrd="0" destOrd="0" presId="urn:microsoft.com/office/officeart/2005/8/layout/orgChart1"/>
    <dgm:cxn modelId="{4758B8E1-916B-420A-816A-4F8583F7C13D}" type="presParOf" srcId="{CD66B082-9441-4B8C-A2CD-066E30D44310}" destId="{A41B16A4-F662-48C9-A884-410C9F92299F}" srcOrd="1" destOrd="0" presId="urn:microsoft.com/office/officeart/2005/8/layout/orgChart1"/>
    <dgm:cxn modelId="{FA2C7C1F-03AB-41A3-9B9B-D5A534FDBF84}" type="presParOf" srcId="{80B8C494-EB7D-4E2D-814C-F41041C3795E}" destId="{0BE0C9FC-DD09-4598-BA2D-8C66FFDAF1EF}" srcOrd="1" destOrd="0" presId="urn:microsoft.com/office/officeart/2005/8/layout/orgChart1"/>
    <dgm:cxn modelId="{CD9B832D-AC26-48D4-A04E-FEB485FA8C6A}" type="presParOf" srcId="{80B8C494-EB7D-4E2D-814C-F41041C3795E}" destId="{FFF9A57F-E99E-4272-A181-06F317FF9A0A}" srcOrd="2" destOrd="0" presId="urn:microsoft.com/office/officeart/2005/8/layout/orgChart1"/>
    <dgm:cxn modelId="{AE983304-6891-4D9B-9D05-8ED1EEE8FA27}" type="presParOf" srcId="{8D53762C-1C38-4CAB-943B-93487DDF07C2}" destId="{F58A6A72-B91F-4C31-9A52-D37FEF27EA7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94B3379-A986-462C-89C1-89304E49D0F8}"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en-US"/>
        </a:p>
      </dgm:t>
    </dgm:pt>
    <dgm:pt modelId="{AEB73DC9-57DF-4E7F-BFB6-926309E948EA}">
      <dgm:prSet phldrT="[Text]"/>
      <dgm:spPr/>
      <dgm:t>
        <a:bodyPr/>
        <a:lstStyle/>
        <a:p>
          <a:r>
            <a:rPr lang="fa-IR" dirty="0"/>
            <a:t>مؤلفه های لازم در استعاذه</a:t>
          </a:r>
          <a:endParaRPr lang="en-US" dirty="0"/>
        </a:p>
      </dgm:t>
    </dgm:pt>
    <dgm:pt modelId="{6C560647-DED6-4339-96BD-62D69B50218C}" type="parTrans" cxnId="{A0134802-3525-45BD-8D2C-913A14BB79B5}">
      <dgm:prSet/>
      <dgm:spPr/>
      <dgm:t>
        <a:bodyPr/>
        <a:lstStyle/>
        <a:p>
          <a:endParaRPr lang="en-US"/>
        </a:p>
      </dgm:t>
    </dgm:pt>
    <dgm:pt modelId="{AB33E109-7B21-46ED-8768-D6380C3C8A3B}" type="sibTrans" cxnId="{A0134802-3525-45BD-8D2C-913A14BB79B5}">
      <dgm:prSet/>
      <dgm:spPr/>
      <dgm:t>
        <a:bodyPr/>
        <a:lstStyle/>
        <a:p>
          <a:endParaRPr lang="en-US"/>
        </a:p>
      </dgm:t>
    </dgm:pt>
    <dgm:pt modelId="{898BC06C-E800-4AA6-AA8D-A28E369E19F2}">
      <dgm:prSet phldrT="[Text]" custT="1"/>
      <dgm:spPr/>
      <dgm:t>
        <a:bodyPr/>
        <a:lstStyle/>
        <a:p>
          <a:r>
            <a:rPr lang="fa-IR" sz="2000" dirty="0"/>
            <a:t>به وضعیت مطلوب خود آگاه باشد.</a:t>
          </a:r>
          <a:endParaRPr lang="en-US" sz="2000" dirty="0"/>
        </a:p>
      </dgm:t>
    </dgm:pt>
    <dgm:pt modelId="{A4AAF68E-3E22-4C06-BDCE-3DF6B9647BFA}" type="parTrans" cxnId="{C091F0AC-139C-4179-B7DB-EA09D1A1C8F9}">
      <dgm:prSet/>
      <dgm:spPr/>
      <dgm:t>
        <a:bodyPr/>
        <a:lstStyle/>
        <a:p>
          <a:endParaRPr lang="en-US"/>
        </a:p>
      </dgm:t>
    </dgm:pt>
    <dgm:pt modelId="{0873FE69-EDA3-4C73-B721-736B30838C07}" type="sibTrans" cxnId="{C091F0AC-139C-4179-B7DB-EA09D1A1C8F9}">
      <dgm:prSet/>
      <dgm:spPr/>
      <dgm:t>
        <a:bodyPr/>
        <a:lstStyle/>
        <a:p>
          <a:endParaRPr lang="en-US"/>
        </a:p>
      </dgm:t>
    </dgm:pt>
    <dgm:pt modelId="{299E4F28-0FD0-4002-9B3E-E6F137513CAD}">
      <dgm:prSet phldrT="[Text]"/>
      <dgm:spPr/>
      <dgm:t>
        <a:bodyPr/>
        <a:lstStyle/>
        <a:p>
          <a:r>
            <a:rPr lang="fa-IR" dirty="0"/>
            <a:t>به آسیب ها و اختلال هایی که در رسیدن به وضعیت مطلوب مانع یا اختلال ایجاد کند و یا وضعیت مطلوب را به مخاطره افکند آگاه باشد.</a:t>
          </a:r>
          <a:endParaRPr lang="en-US" dirty="0"/>
        </a:p>
      </dgm:t>
    </dgm:pt>
    <dgm:pt modelId="{F2AEC694-3409-4C64-AFDA-42C8D2CDB443}" type="parTrans" cxnId="{B393EE2D-AC6F-4B6E-AC61-1A20A5A71931}">
      <dgm:prSet/>
      <dgm:spPr/>
      <dgm:t>
        <a:bodyPr/>
        <a:lstStyle/>
        <a:p>
          <a:endParaRPr lang="en-US"/>
        </a:p>
      </dgm:t>
    </dgm:pt>
    <dgm:pt modelId="{F5CF8FAE-DEF7-448E-B28F-4B4E43C711BE}" type="sibTrans" cxnId="{B393EE2D-AC6F-4B6E-AC61-1A20A5A71931}">
      <dgm:prSet/>
      <dgm:spPr/>
      <dgm:t>
        <a:bodyPr/>
        <a:lstStyle/>
        <a:p>
          <a:endParaRPr lang="en-US"/>
        </a:p>
      </dgm:t>
    </dgm:pt>
    <dgm:pt modelId="{463F2BCC-15EC-4482-9D41-C139686E7F85}">
      <dgm:prSet phldrT="[Text]"/>
      <dgm:spPr/>
      <dgm:t>
        <a:bodyPr/>
        <a:lstStyle/>
        <a:p>
          <a:r>
            <a:rPr lang="fa-IR" dirty="0"/>
            <a:t>به پیش گیری و جلوگیری از آسیب ها و درمان آسیب ها آگاه باشد و عمل نماید.</a:t>
          </a:r>
          <a:endParaRPr lang="en-US" dirty="0"/>
        </a:p>
      </dgm:t>
    </dgm:pt>
    <dgm:pt modelId="{3E7E3682-A945-4E4A-8DCF-2770FFFA8CE4}" type="parTrans" cxnId="{D322443D-8652-4C48-AF57-0CCEA1E8BBF3}">
      <dgm:prSet/>
      <dgm:spPr/>
      <dgm:t>
        <a:bodyPr/>
        <a:lstStyle/>
        <a:p>
          <a:endParaRPr lang="en-US"/>
        </a:p>
      </dgm:t>
    </dgm:pt>
    <dgm:pt modelId="{1263DBEC-039C-4BB4-8D7D-1F50A05EC4BE}" type="sibTrans" cxnId="{D322443D-8652-4C48-AF57-0CCEA1E8BBF3}">
      <dgm:prSet/>
      <dgm:spPr/>
      <dgm:t>
        <a:bodyPr/>
        <a:lstStyle/>
        <a:p>
          <a:endParaRPr lang="en-US"/>
        </a:p>
      </dgm:t>
    </dgm:pt>
    <dgm:pt modelId="{5FD95E26-1011-4E3F-8C77-27931E221824}">
      <dgm:prSet/>
      <dgm:spPr/>
      <dgm:t>
        <a:bodyPr/>
        <a:lstStyle/>
        <a:p>
          <a:r>
            <a:rPr lang="fa-IR" dirty="0"/>
            <a:t> به منافع دریافت رحمت پس از پناه، علم داشته باشد.</a:t>
          </a:r>
          <a:endParaRPr lang="en-US" dirty="0"/>
        </a:p>
      </dgm:t>
    </dgm:pt>
    <dgm:pt modelId="{B19C6DF2-315E-4B66-B8D2-B6E7BE68F9CE}" type="parTrans" cxnId="{4D492E09-3FBB-412A-818D-C06D25EAC1DD}">
      <dgm:prSet/>
      <dgm:spPr/>
      <dgm:t>
        <a:bodyPr/>
        <a:lstStyle/>
        <a:p>
          <a:endParaRPr lang="en-US"/>
        </a:p>
      </dgm:t>
    </dgm:pt>
    <dgm:pt modelId="{75D53CA6-A088-4A9A-B74F-0F646EEA30AB}" type="sibTrans" cxnId="{4D492E09-3FBB-412A-818D-C06D25EAC1DD}">
      <dgm:prSet/>
      <dgm:spPr/>
      <dgm:t>
        <a:bodyPr/>
        <a:lstStyle/>
        <a:p>
          <a:endParaRPr lang="en-US"/>
        </a:p>
      </dgm:t>
    </dgm:pt>
    <dgm:pt modelId="{F0437586-1A76-4668-99D6-222C0FA92A8F}" type="pres">
      <dgm:prSet presAssocID="{594B3379-A986-462C-89C1-89304E49D0F8}" presName="hierChild1" presStyleCnt="0">
        <dgm:presLayoutVars>
          <dgm:orgChart val="1"/>
          <dgm:chPref val="1"/>
          <dgm:dir/>
          <dgm:animOne val="branch"/>
          <dgm:animLvl val="lvl"/>
          <dgm:resizeHandles/>
        </dgm:presLayoutVars>
      </dgm:prSet>
      <dgm:spPr/>
    </dgm:pt>
    <dgm:pt modelId="{D2C1E9FB-8170-4589-B1A8-D67ECB740D78}" type="pres">
      <dgm:prSet presAssocID="{AEB73DC9-57DF-4E7F-BFB6-926309E948EA}" presName="hierRoot1" presStyleCnt="0">
        <dgm:presLayoutVars>
          <dgm:hierBranch val="init"/>
        </dgm:presLayoutVars>
      </dgm:prSet>
      <dgm:spPr/>
    </dgm:pt>
    <dgm:pt modelId="{2553C682-D40A-43CD-8586-10DC1102EFF1}" type="pres">
      <dgm:prSet presAssocID="{AEB73DC9-57DF-4E7F-BFB6-926309E948EA}" presName="rootComposite1" presStyleCnt="0"/>
      <dgm:spPr/>
    </dgm:pt>
    <dgm:pt modelId="{0DABFEBA-772C-41D2-AD27-8EA5BF768315}" type="pres">
      <dgm:prSet presAssocID="{AEB73DC9-57DF-4E7F-BFB6-926309E948EA}" presName="rootText1" presStyleLbl="node0" presStyleIdx="0" presStyleCnt="1" custScaleY="102261">
        <dgm:presLayoutVars>
          <dgm:chPref val="3"/>
        </dgm:presLayoutVars>
      </dgm:prSet>
      <dgm:spPr/>
    </dgm:pt>
    <dgm:pt modelId="{C4946231-EC3B-4655-80AB-AB597529488A}" type="pres">
      <dgm:prSet presAssocID="{AEB73DC9-57DF-4E7F-BFB6-926309E948EA}" presName="rootConnector1" presStyleLbl="node1" presStyleIdx="0" presStyleCnt="0"/>
      <dgm:spPr/>
    </dgm:pt>
    <dgm:pt modelId="{3CDE3911-D190-4BDF-8154-971640C12A8B}" type="pres">
      <dgm:prSet presAssocID="{AEB73DC9-57DF-4E7F-BFB6-926309E948EA}" presName="hierChild2" presStyleCnt="0"/>
      <dgm:spPr/>
    </dgm:pt>
    <dgm:pt modelId="{7BA7E39A-6D38-4ED4-92B5-10185CB7AD62}" type="pres">
      <dgm:prSet presAssocID="{A4AAF68E-3E22-4C06-BDCE-3DF6B9647BFA}" presName="Name64" presStyleLbl="parChTrans1D2" presStyleIdx="0" presStyleCnt="4"/>
      <dgm:spPr/>
    </dgm:pt>
    <dgm:pt modelId="{D57D6F69-1C8B-4583-8236-627A053FAA61}" type="pres">
      <dgm:prSet presAssocID="{898BC06C-E800-4AA6-AA8D-A28E369E19F2}" presName="hierRoot2" presStyleCnt="0">
        <dgm:presLayoutVars>
          <dgm:hierBranch val="init"/>
        </dgm:presLayoutVars>
      </dgm:prSet>
      <dgm:spPr/>
    </dgm:pt>
    <dgm:pt modelId="{400ACED7-A616-4B28-B53A-3ACC8A19A899}" type="pres">
      <dgm:prSet presAssocID="{898BC06C-E800-4AA6-AA8D-A28E369E19F2}" presName="rootComposite" presStyleCnt="0"/>
      <dgm:spPr/>
    </dgm:pt>
    <dgm:pt modelId="{001DBB03-F874-4801-84A7-E21CA86A4D18}" type="pres">
      <dgm:prSet presAssocID="{898BC06C-E800-4AA6-AA8D-A28E369E19F2}" presName="rootText" presStyleLbl="node2" presStyleIdx="0" presStyleCnt="4" custScaleX="583150">
        <dgm:presLayoutVars>
          <dgm:chPref val="3"/>
        </dgm:presLayoutVars>
      </dgm:prSet>
      <dgm:spPr/>
    </dgm:pt>
    <dgm:pt modelId="{07EBAEFC-1E88-4CFD-80FD-8B3259649A32}" type="pres">
      <dgm:prSet presAssocID="{898BC06C-E800-4AA6-AA8D-A28E369E19F2}" presName="rootConnector" presStyleLbl="node2" presStyleIdx="0" presStyleCnt="4"/>
      <dgm:spPr/>
    </dgm:pt>
    <dgm:pt modelId="{0A808371-358D-4B39-880C-0B927BF2362A}" type="pres">
      <dgm:prSet presAssocID="{898BC06C-E800-4AA6-AA8D-A28E369E19F2}" presName="hierChild4" presStyleCnt="0"/>
      <dgm:spPr/>
    </dgm:pt>
    <dgm:pt modelId="{C94154D1-749C-4C10-ADB9-D9971ED2387F}" type="pres">
      <dgm:prSet presAssocID="{898BC06C-E800-4AA6-AA8D-A28E369E19F2}" presName="hierChild5" presStyleCnt="0"/>
      <dgm:spPr/>
    </dgm:pt>
    <dgm:pt modelId="{D125E69A-85A4-4ADD-A666-597863FA9EE7}" type="pres">
      <dgm:prSet presAssocID="{F2AEC694-3409-4C64-AFDA-42C8D2CDB443}" presName="Name64" presStyleLbl="parChTrans1D2" presStyleIdx="1" presStyleCnt="4"/>
      <dgm:spPr/>
    </dgm:pt>
    <dgm:pt modelId="{60E23311-4C37-4F2B-BF51-F0692F4FF34E}" type="pres">
      <dgm:prSet presAssocID="{299E4F28-0FD0-4002-9B3E-E6F137513CAD}" presName="hierRoot2" presStyleCnt="0">
        <dgm:presLayoutVars>
          <dgm:hierBranch val="init"/>
        </dgm:presLayoutVars>
      </dgm:prSet>
      <dgm:spPr/>
    </dgm:pt>
    <dgm:pt modelId="{6692100B-AFE6-449D-901E-32168F0B8BF0}" type="pres">
      <dgm:prSet presAssocID="{299E4F28-0FD0-4002-9B3E-E6F137513CAD}" presName="rootComposite" presStyleCnt="0"/>
      <dgm:spPr/>
    </dgm:pt>
    <dgm:pt modelId="{72266745-C66B-495D-AEC6-E89749035DC7}" type="pres">
      <dgm:prSet presAssocID="{299E4F28-0FD0-4002-9B3E-E6F137513CAD}" presName="rootText" presStyleLbl="node2" presStyleIdx="1" presStyleCnt="4" custScaleX="584527">
        <dgm:presLayoutVars>
          <dgm:chPref val="3"/>
        </dgm:presLayoutVars>
      </dgm:prSet>
      <dgm:spPr/>
    </dgm:pt>
    <dgm:pt modelId="{1EC5DB93-DA60-4DE0-8FCD-E3CEAA8DB7E3}" type="pres">
      <dgm:prSet presAssocID="{299E4F28-0FD0-4002-9B3E-E6F137513CAD}" presName="rootConnector" presStyleLbl="node2" presStyleIdx="1" presStyleCnt="4"/>
      <dgm:spPr/>
    </dgm:pt>
    <dgm:pt modelId="{7ED1AF28-4E53-40D8-B5C1-3D662215CF7A}" type="pres">
      <dgm:prSet presAssocID="{299E4F28-0FD0-4002-9B3E-E6F137513CAD}" presName="hierChild4" presStyleCnt="0"/>
      <dgm:spPr/>
    </dgm:pt>
    <dgm:pt modelId="{876A4A93-3BD3-4682-9923-197000F57409}" type="pres">
      <dgm:prSet presAssocID="{299E4F28-0FD0-4002-9B3E-E6F137513CAD}" presName="hierChild5" presStyleCnt="0"/>
      <dgm:spPr/>
    </dgm:pt>
    <dgm:pt modelId="{92222B3F-2602-4D2F-BE74-133AEAC048C9}" type="pres">
      <dgm:prSet presAssocID="{3E7E3682-A945-4E4A-8DCF-2770FFFA8CE4}" presName="Name64" presStyleLbl="parChTrans1D2" presStyleIdx="2" presStyleCnt="4"/>
      <dgm:spPr/>
    </dgm:pt>
    <dgm:pt modelId="{68A562D2-46FE-448E-B896-D4DAE14467AB}" type="pres">
      <dgm:prSet presAssocID="{463F2BCC-15EC-4482-9D41-C139686E7F85}" presName="hierRoot2" presStyleCnt="0">
        <dgm:presLayoutVars>
          <dgm:hierBranch val="init"/>
        </dgm:presLayoutVars>
      </dgm:prSet>
      <dgm:spPr/>
    </dgm:pt>
    <dgm:pt modelId="{5024DE33-6B87-47BA-945D-5D8CBB3C16EA}" type="pres">
      <dgm:prSet presAssocID="{463F2BCC-15EC-4482-9D41-C139686E7F85}" presName="rootComposite" presStyleCnt="0"/>
      <dgm:spPr/>
    </dgm:pt>
    <dgm:pt modelId="{005FC35B-DFF1-46C6-A176-E0159D611176}" type="pres">
      <dgm:prSet presAssocID="{463F2BCC-15EC-4482-9D41-C139686E7F85}" presName="rootText" presStyleLbl="node2" presStyleIdx="2" presStyleCnt="4" custScaleX="581899">
        <dgm:presLayoutVars>
          <dgm:chPref val="3"/>
        </dgm:presLayoutVars>
      </dgm:prSet>
      <dgm:spPr/>
    </dgm:pt>
    <dgm:pt modelId="{65D4D708-E684-4EA0-A845-6150DF18322E}" type="pres">
      <dgm:prSet presAssocID="{463F2BCC-15EC-4482-9D41-C139686E7F85}" presName="rootConnector" presStyleLbl="node2" presStyleIdx="2" presStyleCnt="4"/>
      <dgm:spPr/>
    </dgm:pt>
    <dgm:pt modelId="{A5CB23C4-F382-4139-A1AB-59129F83A50F}" type="pres">
      <dgm:prSet presAssocID="{463F2BCC-15EC-4482-9D41-C139686E7F85}" presName="hierChild4" presStyleCnt="0"/>
      <dgm:spPr/>
    </dgm:pt>
    <dgm:pt modelId="{0F7859C0-A6AC-490A-867B-5E5035E56D22}" type="pres">
      <dgm:prSet presAssocID="{463F2BCC-15EC-4482-9D41-C139686E7F85}" presName="hierChild5" presStyleCnt="0"/>
      <dgm:spPr/>
    </dgm:pt>
    <dgm:pt modelId="{1CBFD3A7-CBE8-49C0-A567-31733EF942B5}" type="pres">
      <dgm:prSet presAssocID="{B19C6DF2-315E-4B66-B8D2-B6E7BE68F9CE}" presName="Name64" presStyleLbl="parChTrans1D2" presStyleIdx="3" presStyleCnt="4"/>
      <dgm:spPr/>
    </dgm:pt>
    <dgm:pt modelId="{D0E2C37D-AA9E-4561-9B1C-9660A2904BD5}" type="pres">
      <dgm:prSet presAssocID="{5FD95E26-1011-4E3F-8C77-27931E221824}" presName="hierRoot2" presStyleCnt="0">
        <dgm:presLayoutVars>
          <dgm:hierBranch val="init"/>
        </dgm:presLayoutVars>
      </dgm:prSet>
      <dgm:spPr/>
    </dgm:pt>
    <dgm:pt modelId="{94FC6FA5-E258-4823-BA43-D6FF96B518D0}" type="pres">
      <dgm:prSet presAssocID="{5FD95E26-1011-4E3F-8C77-27931E221824}" presName="rootComposite" presStyleCnt="0"/>
      <dgm:spPr/>
    </dgm:pt>
    <dgm:pt modelId="{5946C7AF-8651-4DAC-A138-14ED86186A9F}" type="pres">
      <dgm:prSet presAssocID="{5FD95E26-1011-4E3F-8C77-27931E221824}" presName="rootText" presStyleLbl="node2" presStyleIdx="3" presStyleCnt="4" custScaleX="583265">
        <dgm:presLayoutVars>
          <dgm:chPref val="3"/>
        </dgm:presLayoutVars>
      </dgm:prSet>
      <dgm:spPr/>
    </dgm:pt>
    <dgm:pt modelId="{BA43316C-610F-4369-A444-7A9CC1F2D9D0}" type="pres">
      <dgm:prSet presAssocID="{5FD95E26-1011-4E3F-8C77-27931E221824}" presName="rootConnector" presStyleLbl="node2" presStyleIdx="3" presStyleCnt="4"/>
      <dgm:spPr/>
    </dgm:pt>
    <dgm:pt modelId="{6834D75A-9CCE-4ADB-899F-AC677B918977}" type="pres">
      <dgm:prSet presAssocID="{5FD95E26-1011-4E3F-8C77-27931E221824}" presName="hierChild4" presStyleCnt="0"/>
      <dgm:spPr/>
    </dgm:pt>
    <dgm:pt modelId="{F575729E-58D2-47D3-9F1C-C347CA5C9447}" type="pres">
      <dgm:prSet presAssocID="{5FD95E26-1011-4E3F-8C77-27931E221824}" presName="hierChild5" presStyleCnt="0"/>
      <dgm:spPr/>
    </dgm:pt>
    <dgm:pt modelId="{C0F2E8C3-6A51-4EC6-BD86-DD52DF3D8867}" type="pres">
      <dgm:prSet presAssocID="{AEB73DC9-57DF-4E7F-BFB6-926309E948EA}" presName="hierChild3" presStyleCnt="0"/>
      <dgm:spPr/>
    </dgm:pt>
  </dgm:ptLst>
  <dgm:cxnLst>
    <dgm:cxn modelId="{A0134802-3525-45BD-8D2C-913A14BB79B5}" srcId="{594B3379-A986-462C-89C1-89304E49D0F8}" destId="{AEB73DC9-57DF-4E7F-BFB6-926309E948EA}" srcOrd="0" destOrd="0" parTransId="{6C560647-DED6-4339-96BD-62D69B50218C}" sibTransId="{AB33E109-7B21-46ED-8768-D6380C3C8A3B}"/>
    <dgm:cxn modelId="{CC82A902-E10F-4CB4-9471-578E85D65879}" type="presOf" srcId="{3E7E3682-A945-4E4A-8DCF-2770FFFA8CE4}" destId="{92222B3F-2602-4D2F-BE74-133AEAC048C9}" srcOrd="0" destOrd="0" presId="urn:microsoft.com/office/officeart/2009/3/layout/HorizontalOrganizationChart"/>
    <dgm:cxn modelId="{4D492E09-3FBB-412A-818D-C06D25EAC1DD}" srcId="{AEB73DC9-57DF-4E7F-BFB6-926309E948EA}" destId="{5FD95E26-1011-4E3F-8C77-27931E221824}" srcOrd="3" destOrd="0" parTransId="{B19C6DF2-315E-4B66-B8D2-B6E7BE68F9CE}" sibTransId="{75D53CA6-A088-4A9A-B74F-0F646EEA30AB}"/>
    <dgm:cxn modelId="{14EA551B-815F-4763-8FB6-83104D8F37D2}" type="presOf" srcId="{594B3379-A986-462C-89C1-89304E49D0F8}" destId="{F0437586-1A76-4668-99D6-222C0FA92A8F}" srcOrd="0" destOrd="0" presId="urn:microsoft.com/office/officeart/2009/3/layout/HorizontalOrganizationChart"/>
    <dgm:cxn modelId="{5701111D-A617-4C83-9974-0172E17DAB47}" type="presOf" srcId="{463F2BCC-15EC-4482-9D41-C139686E7F85}" destId="{65D4D708-E684-4EA0-A845-6150DF18322E}" srcOrd="1" destOrd="0" presId="urn:microsoft.com/office/officeart/2009/3/layout/HorizontalOrganizationChart"/>
    <dgm:cxn modelId="{B393EE2D-AC6F-4B6E-AC61-1A20A5A71931}" srcId="{AEB73DC9-57DF-4E7F-BFB6-926309E948EA}" destId="{299E4F28-0FD0-4002-9B3E-E6F137513CAD}" srcOrd="1" destOrd="0" parTransId="{F2AEC694-3409-4C64-AFDA-42C8D2CDB443}" sibTransId="{F5CF8FAE-DEF7-448E-B28F-4B4E43C711BE}"/>
    <dgm:cxn modelId="{2DF47937-89A7-4276-BE0C-15BDF623DDF4}" type="presOf" srcId="{F2AEC694-3409-4C64-AFDA-42C8D2CDB443}" destId="{D125E69A-85A4-4ADD-A666-597863FA9EE7}" srcOrd="0" destOrd="0" presId="urn:microsoft.com/office/officeart/2009/3/layout/HorizontalOrganizationChart"/>
    <dgm:cxn modelId="{D322443D-8652-4C48-AF57-0CCEA1E8BBF3}" srcId="{AEB73DC9-57DF-4E7F-BFB6-926309E948EA}" destId="{463F2BCC-15EC-4482-9D41-C139686E7F85}" srcOrd="2" destOrd="0" parTransId="{3E7E3682-A945-4E4A-8DCF-2770FFFA8CE4}" sibTransId="{1263DBEC-039C-4BB4-8D7D-1F50A05EC4BE}"/>
    <dgm:cxn modelId="{77FE455E-E974-42EB-A4E5-38694D86AC8E}" type="presOf" srcId="{5FD95E26-1011-4E3F-8C77-27931E221824}" destId="{5946C7AF-8651-4DAC-A138-14ED86186A9F}" srcOrd="0" destOrd="0" presId="urn:microsoft.com/office/officeart/2009/3/layout/HorizontalOrganizationChart"/>
    <dgm:cxn modelId="{D8797C66-DF69-4748-992B-94265F0A01C1}" type="presOf" srcId="{299E4F28-0FD0-4002-9B3E-E6F137513CAD}" destId="{72266745-C66B-495D-AEC6-E89749035DC7}" srcOrd="0" destOrd="0" presId="urn:microsoft.com/office/officeart/2009/3/layout/HorizontalOrganizationChart"/>
    <dgm:cxn modelId="{E434B047-56AE-433E-87EC-3FC401E13E83}" type="presOf" srcId="{463F2BCC-15EC-4482-9D41-C139686E7F85}" destId="{005FC35B-DFF1-46C6-A176-E0159D611176}" srcOrd="0" destOrd="0" presId="urn:microsoft.com/office/officeart/2009/3/layout/HorizontalOrganizationChart"/>
    <dgm:cxn modelId="{86F31E48-D432-4FE2-8503-4F44974D4A6E}" type="presOf" srcId="{5FD95E26-1011-4E3F-8C77-27931E221824}" destId="{BA43316C-610F-4369-A444-7A9CC1F2D9D0}" srcOrd="1" destOrd="0" presId="urn:microsoft.com/office/officeart/2009/3/layout/HorizontalOrganizationChart"/>
    <dgm:cxn modelId="{21CFBA48-B722-47AF-873F-6AE08166E50B}" type="presOf" srcId="{299E4F28-0FD0-4002-9B3E-E6F137513CAD}" destId="{1EC5DB93-DA60-4DE0-8FCD-E3CEAA8DB7E3}" srcOrd="1" destOrd="0" presId="urn:microsoft.com/office/officeart/2009/3/layout/HorizontalOrganizationChart"/>
    <dgm:cxn modelId="{64C1834A-AE5C-46F7-9CBD-A6EC9ABFF5A4}" type="presOf" srcId="{A4AAF68E-3E22-4C06-BDCE-3DF6B9647BFA}" destId="{7BA7E39A-6D38-4ED4-92B5-10185CB7AD62}" srcOrd="0" destOrd="0" presId="urn:microsoft.com/office/officeart/2009/3/layout/HorizontalOrganizationChart"/>
    <dgm:cxn modelId="{DB844D4B-2D22-4AFB-AA0A-4C1BBFB0257B}" type="presOf" srcId="{898BC06C-E800-4AA6-AA8D-A28E369E19F2}" destId="{07EBAEFC-1E88-4CFD-80FD-8B3259649A32}" srcOrd="1" destOrd="0" presId="urn:microsoft.com/office/officeart/2009/3/layout/HorizontalOrganizationChart"/>
    <dgm:cxn modelId="{3AB51E6C-1D16-4C84-8C97-3486F1CCBDCE}" type="presOf" srcId="{AEB73DC9-57DF-4E7F-BFB6-926309E948EA}" destId="{0DABFEBA-772C-41D2-AD27-8EA5BF768315}" srcOrd="0" destOrd="0" presId="urn:microsoft.com/office/officeart/2009/3/layout/HorizontalOrganizationChart"/>
    <dgm:cxn modelId="{25E1F09B-B27F-41B4-BDCB-D10E8E204FA5}" type="presOf" srcId="{AEB73DC9-57DF-4E7F-BFB6-926309E948EA}" destId="{C4946231-EC3B-4655-80AB-AB597529488A}" srcOrd="1" destOrd="0" presId="urn:microsoft.com/office/officeart/2009/3/layout/HorizontalOrganizationChart"/>
    <dgm:cxn modelId="{C091F0AC-139C-4179-B7DB-EA09D1A1C8F9}" srcId="{AEB73DC9-57DF-4E7F-BFB6-926309E948EA}" destId="{898BC06C-E800-4AA6-AA8D-A28E369E19F2}" srcOrd="0" destOrd="0" parTransId="{A4AAF68E-3E22-4C06-BDCE-3DF6B9647BFA}" sibTransId="{0873FE69-EDA3-4C73-B721-736B30838C07}"/>
    <dgm:cxn modelId="{039896B5-B0F4-4D14-ABF6-64558908156C}" type="presOf" srcId="{B19C6DF2-315E-4B66-B8D2-B6E7BE68F9CE}" destId="{1CBFD3A7-CBE8-49C0-A567-31733EF942B5}" srcOrd="0" destOrd="0" presId="urn:microsoft.com/office/officeart/2009/3/layout/HorizontalOrganizationChart"/>
    <dgm:cxn modelId="{1A30CFB8-BC15-4FA9-BB14-854ADC7E5CC3}" type="presOf" srcId="{898BC06C-E800-4AA6-AA8D-A28E369E19F2}" destId="{001DBB03-F874-4801-84A7-E21CA86A4D18}" srcOrd="0" destOrd="0" presId="urn:microsoft.com/office/officeart/2009/3/layout/HorizontalOrganizationChart"/>
    <dgm:cxn modelId="{F6054743-7713-4213-9C7F-801448DB3442}" type="presParOf" srcId="{F0437586-1A76-4668-99D6-222C0FA92A8F}" destId="{D2C1E9FB-8170-4589-B1A8-D67ECB740D78}" srcOrd="0" destOrd="0" presId="urn:microsoft.com/office/officeart/2009/3/layout/HorizontalOrganizationChart"/>
    <dgm:cxn modelId="{560B966B-B433-4285-8C34-107877B73191}" type="presParOf" srcId="{D2C1E9FB-8170-4589-B1A8-D67ECB740D78}" destId="{2553C682-D40A-43CD-8586-10DC1102EFF1}" srcOrd="0" destOrd="0" presId="urn:microsoft.com/office/officeart/2009/3/layout/HorizontalOrganizationChart"/>
    <dgm:cxn modelId="{80E5903A-0C0F-4FE8-B985-492F65F6E8BE}" type="presParOf" srcId="{2553C682-D40A-43CD-8586-10DC1102EFF1}" destId="{0DABFEBA-772C-41D2-AD27-8EA5BF768315}" srcOrd="0" destOrd="0" presId="urn:microsoft.com/office/officeart/2009/3/layout/HorizontalOrganizationChart"/>
    <dgm:cxn modelId="{925FCEB3-3CC0-4284-8C9C-E81172BD221F}" type="presParOf" srcId="{2553C682-D40A-43CD-8586-10DC1102EFF1}" destId="{C4946231-EC3B-4655-80AB-AB597529488A}" srcOrd="1" destOrd="0" presId="urn:microsoft.com/office/officeart/2009/3/layout/HorizontalOrganizationChart"/>
    <dgm:cxn modelId="{D3AC7E3B-E985-405F-8ECA-056AA301380A}" type="presParOf" srcId="{D2C1E9FB-8170-4589-B1A8-D67ECB740D78}" destId="{3CDE3911-D190-4BDF-8154-971640C12A8B}" srcOrd="1" destOrd="0" presId="urn:microsoft.com/office/officeart/2009/3/layout/HorizontalOrganizationChart"/>
    <dgm:cxn modelId="{1AA89DB8-04BD-4493-8D8E-277C223E7696}" type="presParOf" srcId="{3CDE3911-D190-4BDF-8154-971640C12A8B}" destId="{7BA7E39A-6D38-4ED4-92B5-10185CB7AD62}" srcOrd="0" destOrd="0" presId="urn:microsoft.com/office/officeart/2009/3/layout/HorizontalOrganizationChart"/>
    <dgm:cxn modelId="{E69F21B2-CD2D-41F6-A797-DFDC8A10DE67}" type="presParOf" srcId="{3CDE3911-D190-4BDF-8154-971640C12A8B}" destId="{D57D6F69-1C8B-4583-8236-627A053FAA61}" srcOrd="1" destOrd="0" presId="urn:microsoft.com/office/officeart/2009/3/layout/HorizontalOrganizationChart"/>
    <dgm:cxn modelId="{37DFCCE6-C133-4687-BEE3-6BC48C1589A4}" type="presParOf" srcId="{D57D6F69-1C8B-4583-8236-627A053FAA61}" destId="{400ACED7-A616-4B28-B53A-3ACC8A19A899}" srcOrd="0" destOrd="0" presId="urn:microsoft.com/office/officeart/2009/3/layout/HorizontalOrganizationChart"/>
    <dgm:cxn modelId="{E7B48E54-45FB-4587-8D9D-F7BF4EA01FDC}" type="presParOf" srcId="{400ACED7-A616-4B28-B53A-3ACC8A19A899}" destId="{001DBB03-F874-4801-84A7-E21CA86A4D18}" srcOrd="0" destOrd="0" presId="urn:microsoft.com/office/officeart/2009/3/layout/HorizontalOrganizationChart"/>
    <dgm:cxn modelId="{2FF1A2F0-9ED0-4B47-993C-F5D07C34EF32}" type="presParOf" srcId="{400ACED7-A616-4B28-B53A-3ACC8A19A899}" destId="{07EBAEFC-1E88-4CFD-80FD-8B3259649A32}" srcOrd="1" destOrd="0" presId="urn:microsoft.com/office/officeart/2009/3/layout/HorizontalOrganizationChart"/>
    <dgm:cxn modelId="{457FB1B9-E271-4834-B502-7ECB054A1C6F}" type="presParOf" srcId="{D57D6F69-1C8B-4583-8236-627A053FAA61}" destId="{0A808371-358D-4B39-880C-0B927BF2362A}" srcOrd="1" destOrd="0" presId="urn:microsoft.com/office/officeart/2009/3/layout/HorizontalOrganizationChart"/>
    <dgm:cxn modelId="{C3D86621-2D9C-4AC4-A66C-3DBADE82C789}" type="presParOf" srcId="{D57D6F69-1C8B-4583-8236-627A053FAA61}" destId="{C94154D1-749C-4C10-ADB9-D9971ED2387F}" srcOrd="2" destOrd="0" presId="urn:microsoft.com/office/officeart/2009/3/layout/HorizontalOrganizationChart"/>
    <dgm:cxn modelId="{63A1DFC8-E5AF-47E8-A62F-507C7C0CE6F5}" type="presParOf" srcId="{3CDE3911-D190-4BDF-8154-971640C12A8B}" destId="{D125E69A-85A4-4ADD-A666-597863FA9EE7}" srcOrd="2" destOrd="0" presId="urn:microsoft.com/office/officeart/2009/3/layout/HorizontalOrganizationChart"/>
    <dgm:cxn modelId="{2E4390D7-7CB3-4B96-A540-C075F4CE37C6}" type="presParOf" srcId="{3CDE3911-D190-4BDF-8154-971640C12A8B}" destId="{60E23311-4C37-4F2B-BF51-F0692F4FF34E}" srcOrd="3" destOrd="0" presId="urn:microsoft.com/office/officeart/2009/3/layout/HorizontalOrganizationChart"/>
    <dgm:cxn modelId="{4FD14860-5934-4AF7-A71A-B59A9958826A}" type="presParOf" srcId="{60E23311-4C37-4F2B-BF51-F0692F4FF34E}" destId="{6692100B-AFE6-449D-901E-32168F0B8BF0}" srcOrd="0" destOrd="0" presId="urn:microsoft.com/office/officeart/2009/3/layout/HorizontalOrganizationChart"/>
    <dgm:cxn modelId="{50A692FB-B174-493A-9014-45A057A0D83C}" type="presParOf" srcId="{6692100B-AFE6-449D-901E-32168F0B8BF0}" destId="{72266745-C66B-495D-AEC6-E89749035DC7}" srcOrd="0" destOrd="0" presId="urn:microsoft.com/office/officeart/2009/3/layout/HorizontalOrganizationChart"/>
    <dgm:cxn modelId="{DDEA6AAF-A8D2-416C-8F78-40344E367DD8}" type="presParOf" srcId="{6692100B-AFE6-449D-901E-32168F0B8BF0}" destId="{1EC5DB93-DA60-4DE0-8FCD-E3CEAA8DB7E3}" srcOrd="1" destOrd="0" presId="urn:microsoft.com/office/officeart/2009/3/layout/HorizontalOrganizationChart"/>
    <dgm:cxn modelId="{C55A30AD-2EE3-47DB-89D2-33F6F5F1F213}" type="presParOf" srcId="{60E23311-4C37-4F2B-BF51-F0692F4FF34E}" destId="{7ED1AF28-4E53-40D8-B5C1-3D662215CF7A}" srcOrd="1" destOrd="0" presId="urn:microsoft.com/office/officeart/2009/3/layout/HorizontalOrganizationChart"/>
    <dgm:cxn modelId="{BA55DEA5-1176-40CE-AC32-16376D7CA7AB}" type="presParOf" srcId="{60E23311-4C37-4F2B-BF51-F0692F4FF34E}" destId="{876A4A93-3BD3-4682-9923-197000F57409}" srcOrd="2" destOrd="0" presId="urn:microsoft.com/office/officeart/2009/3/layout/HorizontalOrganizationChart"/>
    <dgm:cxn modelId="{0653C7D4-4CA3-4C82-BEA3-CBCB4012617D}" type="presParOf" srcId="{3CDE3911-D190-4BDF-8154-971640C12A8B}" destId="{92222B3F-2602-4D2F-BE74-133AEAC048C9}" srcOrd="4" destOrd="0" presId="urn:microsoft.com/office/officeart/2009/3/layout/HorizontalOrganizationChart"/>
    <dgm:cxn modelId="{712AC802-8CE3-4123-8249-09710AA6564B}" type="presParOf" srcId="{3CDE3911-D190-4BDF-8154-971640C12A8B}" destId="{68A562D2-46FE-448E-B896-D4DAE14467AB}" srcOrd="5" destOrd="0" presId="urn:microsoft.com/office/officeart/2009/3/layout/HorizontalOrganizationChart"/>
    <dgm:cxn modelId="{CB20E075-242C-4424-9671-D31C34417848}" type="presParOf" srcId="{68A562D2-46FE-448E-B896-D4DAE14467AB}" destId="{5024DE33-6B87-47BA-945D-5D8CBB3C16EA}" srcOrd="0" destOrd="0" presId="urn:microsoft.com/office/officeart/2009/3/layout/HorizontalOrganizationChart"/>
    <dgm:cxn modelId="{7A6D4BD3-3816-49E3-9F5F-3BEE253B439D}" type="presParOf" srcId="{5024DE33-6B87-47BA-945D-5D8CBB3C16EA}" destId="{005FC35B-DFF1-46C6-A176-E0159D611176}" srcOrd="0" destOrd="0" presId="urn:microsoft.com/office/officeart/2009/3/layout/HorizontalOrganizationChart"/>
    <dgm:cxn modelId="{56A8EB6B-7314-4E38-A0EC-D8A93861F2C1}" type="presParOf" srcId="{5024DE33-6B87-47BA-945D-5D8CBB3C16EA}" destId="{65D4D708-E684-4EA0-A845-6150DF18322E}" srcOrd="1" destOrd="0" presId="urn:microsoft.com/office/officeart/2009/3/layout/HorizontalOrganizationChart"/>
    <dgm:cxn modelId="{C740FB3B-B620-45FB-9783-C6C1DB3BC5F7}" type="presParOf" srcId="{68A562D2-46FE-448E-B896-D4DAE14467AB}" destId="{A5CB23C4-F382-4139-A1AB-59129F83A50F}" srcOrd="1" destOrd="0" presId="urn:microsoft.com/office/officeart/2009/3/layout/HorizontalOrganizationChart"/>
    <dgm:cxn modelId="{6A77E358-8F5D-4730-BF23-1EF9E30F1C1E}" type="presParOf" srcId="{68A562D2-46FE-448E-B896-D4DAE14467AB}" destId="{0F7859C0-A6AC-490A-867B-5E5035E56D22}" srcOrd="2" destOrd="0" presId="urn:microsoft.com/office/officeart/2009/3/layout/HorizontalOrganizationChart"/>
    <dgm:cxn modelId="{530EBC68-595E-4F1E-B3B3-551C722D1F41}" type="presParOf" srcId="{3CDE3911-D190-4BDF-8154-971640C12A8B}" destId="{1CBFD3A7-CBE8-49C0-A567-31733EF942B5}" srcOrd="6" destOrd="0" presId="urn:microsoft.com/office/officeart/2009/3/layout/HorizontalOrganizationChart"/>
    <dgm:cxn modelId="{73FE4859-FC0B-4E75-AE2B-0A8885E92542}" type="presParOf" srcId="{3CDE3911-D190-4BDF-8154-971640C12A8B}" destId="{D0E2C37D-AA9E-4561-9B1C-9660A2904BD5}" srcOrd="7" destOrd="0" presId="urn:microsoft.com/office/officeart/2009/3/layout/HorizontalOrganizationChart"/>
    <dgm:cxn modelId="{010EE6B0-325F-4CE8-B9B3-7D4C5AB257A7}" type="presParOf" srcId="{D0E2C37D-AA9E-4561-9B1C-9660A2904BD5}" destId="{94FC6FA5-E258-4823-BA43-D6FF96B518D0}" srcOrd="0" destOrd="0" presId="urn:microsoft.com/office/officeart/2009/3/layout/HorizontalOrganizationChart"/>
    <dgm:cxn modelId="{2F7C50CF-3EBD-469D-AE7E-825BB9C31F55}" type="presParOf" srcId="{94FC6FA5-E258-4823-BA43-D6FF96B518D0}" destId="{5946C7AF-8651-4DAC-A138-14ED86186A9F}" srcOrd="0" destOrd="0" presId="urn:microsoft.com/office/officeart/2009/3/layout/HorizontalOrganizationChart"/>
    <dgm:cxn modelId="{34D41B21-0CD1-4E89-8EB1-AF0CC41AEA7F}" type="presParOf" srcId="{94FC6FA5-E258-4823-BA43-D6FF96B518D0}" destId="{BA43316C-610F-4369-A444-7A9CC1F2D9D0}" srcOrd="1" destOrd="0" presId="urn:microsoft.com/office/officeart/2009/3/layout/HorizontalOrganizationChart"/>
    <dgm:cxn modelId="{FA75DDD7-E1AC-4AC6-94B8-EB2A851B25F1}" type="presParOf" srcId="{D0E2C37D-AA9E-4561-9B1C-9660A2904BD5}" destId="{6834D75A-9CCE-4ADB-899F-AC677B918977}" srcOrd="1" destOrd="0" presId="urn:microsoft.com/office/officeart/2009/3/layout/HorizontalOrganizationChart"/>
    <dgm:cxn modelId="{0409EAF6-CA99-41DC-88D5-06AD152F83AD}" type="presParOf" srcId="{D0E2C37D-AA9E-4561-9B1C-9660A2904BD5}" destId="{F575729E-58D2-47D3-9F1C-C347CA5C9447}" srcOrd="2" destOrd="0" presId="urn:microsoft.com/office/officeart/2009/3/layout/HorizontalOrganizationChart"/>
    <dgm:cxn modelId="{FF28AC87-ED22-48B8-A33B-E69B5F0896F6}" type="presParOf" srcId="{D2C1E9FB-8170-4589-B1A8-D67ECB740D78}" destId="{C0F2E8C3-6A51-4EC6-BD86-DD52DF3D8867}"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0BBB5A1-B6AC-404E-A090-B083DC098648}"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n-US"/>
        </a:p>
      </dgm:t>
    </dgm:pt>
    <dgm:pt modelId="{FA1B4FF0-CA58-491E-92B9-F39D92360E51}">
      <dgm:prSet phldrT="[Text]" custT="1"/>
      <dgm:spPr/>
      <dgm:t>
        <a:bodyPr/>
        <a:lstStyle/>
        <a:p>
          <a:pPr algn="just" rtl="1"/>
          <a:r>
            <a:rPr lang="fa-IR" sz="2800" dirty="0"/>
            <a:t>بنا بر آیات متعددی از قرآن وضعیت مورد رضایت انسان زندگی شاکرانه است.</a:t>
          </a:r>
          <a:endParaRPr lang="en-US" sz="2800" dirty="0"/>
        </a:p>
      </dgm:t>
    </dgm:pt>
    <dgm:pt modelId="{46661B89-1455-4439-92BF-06FBD059E937}" type="parTrans" cxnId="{64536FE6-43B4-4E30-BAD6-18E41DB70C43}">
      <dgm:prSet/>
      <dgm:spPr/>
      <dgm:t>
        <a:bodyPr/>
        <a:lstStyle/>
        <a:p>
          <a:endParaRPr lang="en-US"/>
        </a:p>
      </dgm:t>
    </dgm:pt>
    <dgm:pt modelId="{6E307094-E0BC-48D6-A81C-BC4C762AD976}" type="sibTrans" cxnId="{64536FE6-43B4-4E30-BAD6-18E41DB70C43}">
      <dgm:prSet/>
      <dgm:spPr/>
      <dgm:t>
        <a:bodyPr/>
        <a:lstStyle/>
        <a:p>
          <a:endParaRPr lang="en-US"/>
        </a:p>
      </dgm:t>
    </dgm:pt>
    <dgm:pt modelId="{D4163D5D-E391-4B15-ACDA-492B9A8B485E}">
      <dgm:prSet phldrT="[Text]" phldr="1"/>
      <dgm:spPr/>
      <dgm:t>
        <a:bodyPr/>
        <a:lstStyle/>
        <a:p>
          <a:endParaRPr lang="en-US"/>
        </a:p>
      </dgm:t>
    </dgm:pt>
    <dgm:pt modelId="{AF03D3EC-28AA-45C6-A593-A1B88769299A}" type="parTrans" cxnId="{400E4EFC-ABCB-45B7-BF8A-32FD69161068}">
      <dgm:prSet/>
      <dgm:spPr/>
      <dgm:t>
        <a:bodyPr/>
        <a:lstStyle/>
        <a:p>
          <a:endParaRPr lang="en-US"/>
        </a:p>
      </dgm:t>
    </dgm:pt>
    <dgm:pt modelId="{31B07750-157A-433C-B5C6-F13C42AC3F62}" type="sibTrans" cxnId="{400E4EFC-ABCB-45B7-BF8A-32FD69161068}">
      <dgm:prSet/>
      <dgm:spPr/>
      <dgm:t>
        <a:bodyPr/>
        <a:lstStyle/>
        <a:p>
          <a:endParaRPr lang="en-US"/>
        </a:p>
      </dgm:t>
    </dgm:pt>
    <dgm:pt modelId="{A93A2B31-978E-482D-9CA0-3C2F731CB607}">
      <dgm:prSet phldrT="[Text]" custT="1"/>
      <dgm:spPr/>
      <dgm:t>
        <a:bodyPr/>
        <a:lstStyle/>
        <a:p>
          <a:pPr algn="just" rtl="1"/>
          <a:r>
            <a:rPr lang="fa-IR" sz="3200" dirty="0"/>
            <a:t>انا هدیناه السبیل اما شاکرا و اما کفورا</a:t>
          </a:r>
          <a:endParaRPr lang="en-US" sz="3200" dirty="0"/>
        </a:p>
      </dgm:t>
    </dgm:pt>
    <dgm:pt modelId="{2605B1C2-4154-480C-BE9D-C90B07498800}" type="parTrans" cxnId="{E55E2C41-EF51-4560-8522-A3F14D2DBB1F}">
      <dgm:prSet/>
      <dgm:spPr/>
      <dgm:t>
        <a:bodyPr/>
        <a:lstStyle/>
        <a:p>
          <a:endParaRPr lang="en-US"/>
        </a:p>
      </dgm:t>
    </dgm:pt>
    <dgm:pt modelId="{4B47A3BF-DBC2-47D5-B881-1DCE3238C5D1}" type="sibTrans" cxnId="{E55E2C41-EF51-4560-8522-A3F14D2DBB1F}">
      <dgm:prSet/>
      <dgm:spPr/>
      <dgm:t>
        <a:bodyPr/>
        <a:lstStyle/>
        <a:p>
          <a:endParaRPr lang="en-US"/>
        </a:p>
      </dgm:t>
    </dgm:pt>
    <dgm:pt modelId="{4498A985-24AD-4077-9B10-895B441E1222}">
      <dgm:prSet phldrT="[Text]" phldr="1"/>
      <dgm:spPr/>
      <dgm:t>
        <a:bodyPr/>
        <a:lstStyle/>
        <a:p>
          <a:endParaRPr lang="en-US"/>
        </a:p>
      </dgm:t>
    </dgm:pt>
    <dgm:pt modelId="{03D5217E-F656-43B8-8923-CDF328FDBC87}" type="parTrans" cxnId="{9B53093A-2B67-40B1-99FE-4D140D81A08C}">
      <dgm:prSet/>
      <dgm:spPr/>
      <dgm:t>
        <a:bodyPr/>
        <a:lstStyle/>
        <a:p>
          <a:endParaRPr lang="en-US"/>
        </a:p>
      </dgm:t>
    </dgm:pt>
    <dgm:pt modelId="{56D51475-A19F-453D-AA73-2219D3FA1319}" type="sibTrans" cxnId="{9B53093A-2B67-40B1-99FE-4D140D81A08C}">
      <dgm:prSet/>
      <dgm:spPr/>
      <dgm:t>
        <a:bodyPr/>
        <a:lstStyle/>
        <a:p>
          <a:endParaRPr lang="en-US"/>
        </a:p>
      </dgm:t>
    </dgm:pt>
    <dgm:pt modelId="{AC8DD65F-D570-4501-88D5-5D92AE18B8D6}" type="pres">
      <dgm:prSet presAssocID="{20BBB5A1-B6AC-404E-A090-B083DC098648}" presName="linear" presStyleCnt="0">
        <dgm:presLayoutVars>
          <dgm:animLvl val="lvl"/>
          <dgm:resizeHandles val="exact"/>
        </dgm:presLayoutVars>
      </dgm:prSet>
      <dgm:spPr/>
    </dgm:pt>
    <dgm:pt modelId="{06D03CDC-6220-4324-9839-1450EBE7C7C9}" type="pres">
      <dgm:prSet presAssocID="{FA1B4FF0-CA58-491E-92B9-F39D92360E51}" presName="parentText" presStyleLbl="node1" presStyleIdx="0" presStyleCnt="2" custLinFactNeighborX="603" custLinFactNeighborY="-3095">
        <dgm:presLayoutVars>
          <dgm:chMax val="0"/>
          <dgm:bulletEnabled val="1"/>
        </dgm:presLayoutVars>
      </dgm:prSet>
      <dgm:spPr/>
    </dgm:pt>
    <dgm:pt modelId="{9EF7736C-B31D-4BF9-A9BA-79425121F65A}" type="pres">
      <dgm:prSet presAssocID="{FA1B4FF0-CA58-491E-92B9-F39D92360E51}" presName="childText" presStyleLbl="revTx" presStyleIdx="0" presStyleCnt="2">
        <dgm:presLayoutVars>
          <dgm:bulletEnabled val="1"/>
        </dgm:presLayoutVars>
      </dgm:prSet>
      <dgm:spPr/>
    </dgm:pt>
    <dgm:pt modelId="{32AD634A-FDAF-4DCB-BCBC-1ACF31BAB6EE}" type="pres">
      <dgm:prSet presAssocID="{A93A2B31-978E-482D-9CA0-3C2F731CB607}" presName="parentText" presStyleLbl="node1" presStyleIdx="1" presStyleCnt="2" custLinFactNeighborX="-603" custLinFactNeighborY="661">
        <dgm:presLayoutVars>
          <dgm:chMax val="0"/>
          <dgm:bulletEnabled val="1"/>
        </dgm:presLayoutVars>
      </dgm:prSet>
      <dgm:spPr/>
    </dgm:pt>
    <dgm:pt modelId="{407478C9-D92D-4360-9B06-0C0EA7BFA160}" type="pres">
      <dgm:prSet presAssocID="{A93A2B31-978E-482D-9CA0-3C2F731CB607}" presName="childText" presStyleLbl="revTx" presStyleIdx="1" presStyleCnt="2">
        <dgm:presLayoutVars>
          <dgm:bulletEnabled val="1"/>
        </dgm:presLayoutVars>
      </dgm:prSet>
      <dgm:spPr/>
    </dgm:pt>
  </dgm:ptLst>
  <dgm:cxnLst>
    <dgm:cxn modelId="{B0CBF923-F6A1-4B75-A408-6247CAF59300}" type="presOf" srcId="{20BBB5A1-B6AC-404E-A090-B083DC098648}" destId="{AC8DD65F-D570-4501-88D5-5D92AE18B8D6}" srcOrd="0" destOrd="0" presId="urn:microsoft.com/office/officeart/2005/8/layout/vList2"/>
    <dgm:cxn modelId="{9B53093A-2B67-40B1-99FE-4D140D81A08C}" srcId="{A93A2B31-978E-482D-9CA0-3C2F731CB607}" destId="{4498A985-24AD-4077-9B10-895B441E1222}" srcOrd="0" destOrd="0" parTransId="{03D5217E-F656-43B8-8923-CDF328FDBC87}" sibTransId="{56D51475-A19F-453D-AA73-2219D3FA1319}"/>
    <dgm:cxn modelId="{0617A73A-CFBB-44BB-BA48-E6FB57364867}" type="presOf" srcId="{D4163D5D-E391-4B15-ACDA-492B9A8B485E}" destId="{9EF7736C-B31D-4BF9-A9BA-79425121F65A}" srcOrd="0" destOrd="0" presId="urn:microsoft.com/office/officeart/2005/8/layout/vList2"/>
    <dgm:cxn modelId="{E55E2C41-EF51-4560-8522-A3F14D2DBB1F}" srcId="{20BBB5A1-B6AC-404E-A090-B083DC098648}" destId="{A93A2B31-978E-482D-9CA0-3C2F731CB607}" srcOrd="1" destOrd="0" parTransId="{2605B1C2-4154-480C-BE9D-C90B07498800}" sibTransId="{4B47A3BF-DBC2-47D5-B881-1DCE3238C5D1}"/>
    <dgm:cxn modelId="{14D75F56-42F3-40CC-82DE-819F053615B2}" type="presOf" srcId="{4498A985-24AD-4077-9B10-895B441E1222}" destId="{407478C9-D92D-4360-9B06-0C0EA7BFA160}" srcOrd="0" destOrd="0" presId="urn:microsoft.com/office/officeart/2005/8/layout/vList2"/>
    <dgm:cxn modelId="{76A04C8C-830B-4BC4-9344-4AEE6A85F4AF}" type="presOf" srcId="{FA1B4FF0-CA58-491E-92B9-F39D92360E51}" destId="{06D03CDC-6220-4324-9839-1450EBE7C7C9}" srcOrd="0" destOrd="0" presId="urn:microsoft.com/office/officeart/2005/8/layout/vList2"/>
    <dgm:cxn modelId="{C8BFE5B3-47D5-45F7-81E8-993F2B42B41A}" type="presOf" srcId="{A93A2B31-978E-482D-9CA0-3C2F731CB607}" destId="{32AD634A-FDAF-4DCB-BCBC-1ACF31BAB6EE}" srcOrd="0" destOrd="0" presId="urn:microsoft.com/office/officeart/2005/8/layout/vList2"/>
    <dgm:cxn modelId="{64536FE6-43B4-4E30-BAD6-18E41DB70C43}" srcId="{20BBB5A1-B6AC-404E-A090-B083DC098648}" destId="{FA1B4FF0-CA58-491E-92B9-F39D92360E51}" srcOrd="0" destOrd="0" parTransId="{46661B89-1455-4439-92BF-06FBD059E937}" sibTransId="{6E307094-E0BC-48D6-A81C-BC4C762AD976}"/>
    <dgm:cxn modelId="{400E4EFC-ABCB-45B7-BF8A-32FD69161068}" srcId="{FA1B4FF0-CA58-491E-92B9-F39D92360E51}" destId="{D4163D5D-E391-4B15-ACDA-492B9A8B485E}" srcOrd="0" destOrd="0" parTransId="{AF03D3EC-28AA-45C6-A593-A1B88769299A}" sibTransId="{31B07750-157A-433C-B5C6-F13C42AC3F62}"/>
    <dgm:cxn modelId="{27744B61-3DB9-46C5-A8BE-FD5BB8BFB5D4}" type="presParOf" srcId="{AC8DD65F-D570-4501-88D5-5D92AE18B8D6}" destId="{06D03CDC-6220-4324-9839-1450EBE7C7C9}" srcOrd="0" destOrd="0" presId="urn:microsoft.com/office/officeart/2005/8/layout/vList2"/>
    <dgm:cxn modelId="{F086D0D6-9873-4BC2-ADBD-2FC77AC0A3C6}" type="presParOf" srcId="{AC8DD65F-D570-4501-88D5-5D92AE18B8D6}" destId="{9EF7736C-B31D-4BF9-A9BA-79425121F65A}" srcOrd="1" destOrd="0" presId="urn:microsoft.com/office/officeart/2005/8/layout/vList2"/>
    <dgm:cxn modelId="{4E84B78A-069D-4439-AB49-86CD367D084C}" type="presParOf" srcId="{AC8DD65F-D570-4501-88D5-5D92AE18B8D6}" destId="{32AD634A-FDAF-4DCB-BCBC-1ACF31BAB6EE}" srcOrd="2" destOrd="0" presId="urn:microsoft.com/office/officeart/2005/8/layout/vList2"/>
    <dgm:cxn modelId="{12E84F9F-6340-49D2-AC69-6975FD714A4B}" type="presParOf" srcId="{AC8DD65F-D570-4501-88D5-5D92AE18B8D6}" destId="{407478C9-D92D-4360-9B06-0C0EA7BFA16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7267217-5509-4C12-8980-CB1564959895}"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B2F0FF7B-A351-4769-986E-1B24DC5C64BF}">
      <dgm:prSet phldrT="[Text]"/>
      <dgm:spPr/>
      <dgm:t>
        <a:bodyPr/>
        <a:lstStyle/>
        <a:p>
          <a:r>
            <a:rPr lang="fa-IR" dirty="0"/>
            <a:t>نکته</a:t>
          </a:r>
          <a:endParaRPr lang="en-US" dirty="0"/>
        </a:p>
      </dgm:t>
    </dgm:pt>
    <dgm:pt modelId="{7B6784A5-B142-4254-A838-FE0317645AC9}" type="parTrans" cxnId="{49402672-C42B-476E-9EF5-E07EE87B430D}">
      <dgm:prSet/>
      <dgm:spPr/>
      <dgm:t>
        <a:bodyPr/>
        <a:lstStyle/>
        <a:p>
          <a:endParaRPr lang="en-US"/>
        </a:p>
      </dgm:t>
    </dgm:pt>
    <dgm:pt modelId="{C1105663-B95A-4F02-A362-A213BE5499E5}" type="sibTrans" cxnId="{49402672-C42B-476E-9EF5-E07EE87B430D}">
      <dgm:prSet/>
      <dgm:spPr/>
      <dgm:t>
        <a:bodyPr/>
        <a:lstStyle/>
        <a:p>
          <a:endParaRPr lang="en-US"/>
        </a:p>
      </dgm:t>
    </dgm:pt>
    <dgm:pt modelId="{09674EE0-533E-4AF5-816A-22AC09A29E4F}">
      <dgm:prSet phldrT="[Text]"/>
      <dgm:spPr/>
      <dgm:t>
        <a:bodyPr/>
        <a:lstStyle/>
        <a:p>
          <a:pPr algn="just" rtl="1">
            <a:buFontTx/>
            <a:buNone/>
          </a:pPr>
          <a:r>
            <a:rPr lang="fa-IR" dirty="0"/>
            <a:t>جمله یهدی به الله مقید به من اتبع رضوانه است.</a:t>
          </a:r>
          <a:endParaRPr lang="en-US" dirty="0"/>
        </a:p>
      </dgm:t>
    </dgm:pt>
    <dgm:pt modelId="{37F2B08C-2B13-40C0-8EF4-F0BDD310B20A}" type="parTrans" cxnId="{D7630D38-2717-4A79-874C-4CBE35A388D0}">
      <dgm:prSet/>
      <dgm:spPr/>
      <dgm:t>
        <a:bodyPr/>
        <a:lstStyle/>
        <a:p>
          <a:endParaRPr lang="en-US"/>
        </a:p>
      </dgm:t>
    </dgm:pt>
    <dgm:pt modelId="{53EBE61C-42E2-4C27-8716-E348A9C827EB}" type="sibTrans" cxnId="{D7630D38-2717-4A79-874C-4CBE35A388D0}">
      <dgm:prSet/>
      <dgm:spPr/>
      <dgm:t>
        <a:bodyPr/>
        <a:lstStyle/>
        <a:p>
          <a:endParaRPr lang="en-US"/>
        </a:p>
      </dgm:t>
    </dgm:pt>
    <dgm:pt modelId="{3444A212-3590-41A3-9B45-3F5C30D1FD34}">
      <dgm:prSet phldrT="[Text]"/>
      <dgm:spPr/>
      <dgm:t>
        <a:bodyPr/>
        <a:lstStyle/>
        <a:p>
          <a:r>
            <a:rPr lang="fa-IR" dirty="0"/>
            <a:t>نتیجه</a:t>
          </a:r>
          <a:endParaRPr lang="en-US" dirty="0"/>
        </a:p>
      </dgm:t>
    </dgm:pt>
    <dgm:pt modelId="{D043102D-72C1-4A70-A6FD-F5F0228EB938}" type="parTrans" cxnId="{39480EB2-8053-4DE1-AC6B-73A36D9CA107}">
      <dgm:prSet/>
      <dgm:spPr/>
      <dgm:t>
        <a:bodyPr/>
        <a:lstStyle/>
        <a:p>
          <a:endParaRPr lang="en-US"/>
        </a:p>
      </dgm:t>
    </dgm:pt>
    <dgm:pt modelId="{DE8D6A17-2B80-4080-BCC4-9509766276C6}" type="sibTrans" cxnId="{39480EB2-8053-4DE1-AC6B-73A36D9CA107}">
      <dgm:prSet/>
      <dgm:spPr/>
      <dgm:t>
        <a:bodyPr/>
        <a:lstStyle/>
        <a:p>
          <a:endParaRPr lang="en-US"/>
        </a:p>
      </dgm:t>
    </dgm:pt>
    <dgm:pt modelId="{A5AA20B8-4658-4207-B33E-1DDB4BE57DCE}">
      <dgm:prSet phldrT="[Text]"/>
      <dgm:spPr/>
      <dgm:t>
        <a:bodyPr/>
        <a:lstStyle/>
        <a:p>
          <a:pPr algn="just" rtl="1">
            <a:buNone/>
          </a:pPr>
          <a:r>
            <a:rPr lang="fa-IR" dirty="0"/>
            <a:t>هدایت در اینجا به معنای رساندن به مقصد است نه هدایت به معنای نشان دادن راه.</a:t>
          </a:r>
          <a:endParaRPr lang="en-US" dirty="0"/>
        </a:p>
      </dgm:t>
    </dgm:pt>
    <dgm:pt modelId="{20F56FC5-17A7-48B5-AC59-1F32F3582D63}" type="parTrans" cxnId="{670FE125-F66C-4B01-853F-2A11A59EC8DE}">
      <dgm:prSet/>
      <dgm:spPr/>
      <dgm:t>
        <a:bodyPr/>
        <a:lstStyle/>
        <a:p>
          <a:endParaRPr lang="en-US"/>
        </a:p>
      </dgm:t>
    </dgm:pt>
    <dgm:pt modelId="{1C8585A4-0BBA-40BC-BABC-924797ADD637}" type="sibTrans" cxnId="{670FE125-F66C-4B01-853F-2A11A59EC8DE}">
      <dgm:prSet/>
      <dgm:spPr/>
      <dgm:t>
        <a:bodyPr/>
        <a:lstStyle/>
        <a:p>
          <a:endParaRPr lang="en-US"/>
        </a:p>
      </dgm:t>
    </dgm:pt>
    <dgm:pt modelId="{C82EF9C3-D82A-40FB-8999-5F6CE7C21D39}" type="pres">
      <dgm:prSet presAssocID="{F7267217-5509-4C12-8980-CB1564959895}" presName="Name0" presStyleCnt="0">
        <dgm:presLayoutVars>
          <dgm:dir/>
          <dgm:animLvl val="lvl"/>
          <dgm:resizeHandles val="exact"/>
        </dgm:presLayoutVars>
      </dgm:prSet>
      <dgm:spPr/>
    </dgm:pt>
    <dgm:pt modelId="{59DE2732-1B07-4F98-B49B-A755E8A6CCB8}" type="pres">
      <dgm:prSet presAssocID="{B2F0FF7B-A351-4769-986E-1B24DC5C64BF}" presName="linNode" presStyleCnt="0"/>
      <dgm:spPr/>
    </dgm:pt>
    <dgm:pt modelId="{9D621565-BCF3-4306-9223-1D7C583AAFD4}" type="pres">
      <dgm:prSet presAssocID="{B2F0FF7B-A351-4769-986E-1B24DC5C64BF}" presName="parTx" presStyleLbl="revTx" presStyleIdx="0" presStyleCnt="2">
        <dgm:presLayoutVars>
          <dgm:chMax val="1"/>
          <dgm:bulletEnabled val="1"/>
        </dgm:presLayoutVars>
      </dgm:prSet>
      <dgm:spPr/>
    </dgm:pt>
    <dgm:pt modelId="{44E8159F-49E1-4A2C-A10E-A621FFA2445D}" type="pres">
      <dgm:prSet presAssocID="{B2F0FF7B-A351-4769-986E-1B24DC5C64BF}" presName="bracket" presStyleLbl="parChTrans1D1" presStyleIdx="0" presStyleCnt="2"/>
      <dgm:spPr/>
    </dgm:pt>
    <dgm:pt modelId="{9A04B79F-EAEA-4384-856E-F852C1B0C375}" type="pres">
      <dgm:prSet presAssocID="{B2F0FF7B-A351-4769-986E-1B24DC5C64BF}" presName="spH" presStyleCnt="0"/>
      <dgm:spPr/>
    </dgm:pt>
    <dgm:pt modelId="{D806760C-4CB0-44A5-8FBE-236CAD2A69BF}" type="pres">
      <dgm:prSet presAssocID="{B2F0FF7B-A351-4769-986E-1B24DC5C64BF}" presName="desTx" presStyleLbl="node1" presStyleIdx="0" presStyleCnt="2">
        <dgm:presLayoutVars>
          <dgm:bulletEnabled val="1"/>
        </dgm:presLayoutVars>
      </dgm:prSet>
      <dgm:spPr/>
    </dgm:pt>
    <dgm:pt modelId="{B55C869E-3E13-4554-A1BD-938C3D4274F5}" type="pres">
      <dgm:prSet presAssocID="{C1105663-B95A-4F02-A362-A213BE5499E5}" presName="spV" presStyleCnt="0"/>
      <dgm:spPr/>
    </dgm:pt>
    <dgm:pt modelId="{24D5B804-B9EF-4F76-9FF3-4423D0BF88E4}" type="pres">
      <dgm:prSet presAssocID="{3444A212-3590-41A3-9B45-3F5C30D1FD34}" presName="linNode" presStyleCnt="0"/>
      <dgm:spPr/>
    </dgm:pt>
    <dgm:pt modelId="{6B91DC02-D57C-4E3E-A467-E7A5EF6EDD05}" type="pres">
      <dgm:prSet presAssocID="{3444A212-3590-41A3-9B45-3F5C30D1FD34}" presName="parTx" presStyleLbl="revTx" presStyleIdx="1" presStyleCnt="2">
        <dgm:presLayoutVars>
          <dgm:chMax val="1"/>
          <dgm:bulletEnabled val="1"/>
        </dgm:presLayoutVars>
      </dgm:prSet>
      <dgm:spPr/>
    </dgm:pt>
    <dgm:pt modelId="{F8D267DA-BFAC-4108-AF05-4D422CF3D778}" type="pres">
      <dgm:prSet presAssocID="{3444A212-3590-41A3-9B45-3F5C30D1FD34}" presName="bracket" presStyleLbl="parChTrans1D1" presStyleIdx="1" presStyleCnt="2"/>
      <dgm:spPr/>
    </dgm:pt>
    <dgm:pt modelId="{920EB577-7681-4BF7-9FE3-0F77F89F3224}" type="pres">
      <dgm:prSet presAssocID="{3444A212-3590-41A3-9B45-3F5C30D1FD34}" presName="spH" presStyleCnt="0"/>
      <dgm:spPr/>
    </dgm:pt>
    <dgm:pt modelId="{FCA1E2B2-0300-4BA9-B999-2E58E7171674}" type="pres">
      <dgm:prSet presAssocID="{3444A212-3590-41A3-9B45-3F5C30D1FD34}" presName="desTx" presStyleLbl="node1" presStyleIdx="1" presStyleCnt="2">
        <dgm:presLayoutVars>
          <dgm:bulletEnabled val="1"/>
        </dgm:presLayoutVars>
      </dgm:prSet>
      <dgm:spPr/>
    </dgm:pt>
  </dgm:ptLst>
  <dgm:cxnLst>
    <dgm:cxn modelId="{B939B90D-EF0C-4AF6-B31E-3085D394E16E}" type="presOf" srcId="{09674EE0-533E-4AF5-816A-22AC09A29E4F}" destId="{D806760C-4CB0-44A5-8FBE-236CAD2A69BF}" srcOrd="0" destOrd="0" presId="urn:diagrams.loki3.com/BracketList"/>
    <dgm:cxn modelId="{670FE125-F66C-4B01-853F-2A11A59EC8DE}" srcId="{3444A212-3590-41A3-9B45-3F5C30D1FD34}" destId="{A5AA20B8-4658-4207-B33E-1DDB4BE57DCE}" srcOrd="0" destOrd="0" parTransId="{20F56FC5-17A7-48B5-AC59-1F32F3582D63}" sibTransId="{1C8585A4-0BBA-40BC-BABC-924797ADD637}"/>
    <dgm:cxn modelId="{D7630D38-2717-4A79-874C-4CBE35A388D0}" srcId="{B2F0FF7B-A351-4769-986E-1B24DC5C64BF}" destId="{09674EE0-533E-4AF5-816A-22AC09A29E4F}" srcOrd="0" destOrd="0" parTransId="{37F2B08C-2B13-40C0-8EF4-F0BDD310B20A}" sibTransId="{53EBE61C-42E2-4C27-8716-E348A9C827EB}"/>
    <dgm:cxn modelId="{5AAE9951-B676-41A1-B17A-762816D4AD9C}" type="presOf" srcId="{B2F0FF7B-A351-4769-986E-1B24DC5C64BF}" destId="{9D621565-BCF3-4306-9223-1D7C583AAFD4}" srcOrd="0" destOrd="0" presId="urn:diagrams.loki3.com/BracketList"/>
    <dgm:cxn modelId="{49402672-C42B-476E-9EF5-E07EE87B430D}" srcId="{F7267217-5509-4C12-8980-CB1564959895}" destId="{B2F0FF7B-A351-4769-986E-1B24DC5C64BF}" srcOrd="0" destOrd="0" parTransId="{7B6784A5-B142-4254-A838-FE0317645AC9}" sibTransId="{C1105663-B95A-4F02-A362-A213BE5499E5}"/>
    <dgm:cxn modelId="{FDFF2F97-7F6B-4C1E-91ED-5BA2103C0B43}" type="presOf" srcId="{F7267217-5509-4C12-8980-CB1564959895}" destId="{C82EF9C3-D82A-40FB-8999-5F6CE7C21D39}" srcOrd="0" destOrd="0" presId="urn:diagrams.loki3.com/BracketList"/>
    <dgm:cxn modelId="{238CCA9E-35D6-465E-9926-F140E4A894B1}" type="presOf" srcId="{3444A212-3590-41A3-9B45-3F5C30D1FD34}" destId="{6B91DC02-D57C-4E3E-A467-E7A5EF6EDD05}" srcOrd="0" destOrd="0" presId="urn:diagrams.loki3.com/BracketList"/>
    <dgm:cxn modelId="{84A7B6B0-F4C4-4797-B66F-2E84081FA86D}" type="presOf" srcId="{A5AA20B8-4658-4207-B33E-1DDB4BE57DCE}" destId="{FCA1E2B2-0300-4BA9-B999-2E58E7171674}" srcOrd="0" destOrd="0" presId="urn:diagrams.loki3.com/BracketList"/>
    <dgm:cxn modelId="{39480EB2-8053-4DE1-AC6B-73A36D9CA107}" srcId="{F7267217-5509-4C12-8980-CB1564959895}" destId="{3444A212-3590-41A3-9B45-3F5C30D1FD34}" srcOrd="1" destOrd="0" parTransId="{D043102D-72C1-4A70-A6FD-F5F0228EB938}" sibTransId="{DE8D6A17-2B80-4080-BCC4-9509766276C6}"/>
    <dgm:cxn modelId="{19D1CF5A-2EAA-410E-BE6D-2B6C029CB03B}" type="presParOf" srcId="{C82EF9C3-D82A-40FB-8999-5F6CE7C21D39}" destId="{59DE2732-1B07-4F98-B49B-A755E8A6CCB8}" srcOrd="0" destOrd="0" presId="urn:diagrams.loki3.com/BracketList"/>
    <dgm:cxn modelId="{3870C63B-A09F-4BAB-9911-E6927D7A27B9}" type="presParOf" srcId="{59DE2732-1B07-4F98-B49B-A755E8A6CCB8}" destId="{9D621565-BCF3-4306-9223-1D7C583AAFD4}" srcOrd="0" destOrd="0" presId="urn:diagrams.loki3.com/BracketList"/>
    <dgm:cxn modelId="{508B364B-E13F-4628-B500-DA6718B50A57}" type="presParOf" srcId="{59DE2732-1B07-4F98-B49B-A755E8A6CCB8}" destId="{44E8159F-49E1-4A2C-A10E-A621FFA2445D}" srcOrd="1" destOrd="0" presId="urn:diagrams.loki3.com/BracketList"/>
    <dgm:cxn modelId="{969F0384-C55F-4D7C-B88C-A5DDEE1F16DE}" type="presParOf" srcId="{59DE2732-1B07-4F98-B49B-A755E8A6CCB8}" destId="{9A04B79F-EAEA-4384-856E-F852C1B0C375}" srcOrd="2" destOrd="0" presId="urn:diagrams.loki3.com/BracketList"/>
    <dgm:cxn modelId="{E780E639-57D7-48C7-8AF1-29766BAF3A3E}" type="presParOf" srcId="{59DE2732-1B07-4F98-B49B-A755E8A6CCB8}" destId="{D806760C-4CB0-44A5-8FBE-236CAD2A69BF}" srcOrd="3" destOrd="0" presId="urn:diagrams.loki3.com/BracketList"/>
    <dgm:cxn modelId="{36B7A196-B5EF-4193-A0AC-85C4EDC9D108}" type="presParOf" srcId="{C82EF9C3-D82A-40FB-8999-5F6CE7C21D39}" destId="{B55C869E-3E13-4554-A1BD-938C3D4274F5}" srcOrd="1" destOrd="0" presId="urn:diagrams.loki3.com/BracketList"/>
    <dgm:cxn modelId="{1FBF5C3A-857A-4599-855C-8DCFD8E894C4}" type="presParOf" srcId="{C82EF9C3-D82A-40FB-8999-5F6CE7C21D39}" destId="{24D5B804-B9EF-4F76-9FF3-4423D0BF88E4}" srcOrd="2" destOrd="0" presId="urn:diagrams.loki3.com/BracketList"/>
    <dgm:cxn modelId="{EFD0621C-0016-406B-9DD0-5D400CB7E715}" type="presParOf" srcId="{24D5B804-B9EF-4F76-9FF3-4423D0BF88E4}" destId="{6B91DC02-D57C-4E3E-A467-E7A5EF6EDD05}" srcOrd="0" destOrd="0" presId="urn:diagrams.loki3.com/BracketList"/>
    <dgm:cxn modelId="{65F3EC4D-D6C0-4FC7-9127-3F5B98E3AD47}" type="presParOf" srcId="{24D5B804-B9EF-4F76-9FF3-4423D0BF88E4}" destId="{F8D267DA-BFAC-4108-AF05-4D422CF3D778}" srcOrd="1" destOrd="0" presId="urn:diagrams.loki3.com/BracketList"/>
    <dgm:cxn modelId="{B5D8E21A-BD5B-42F2-918C-69D6C57A7FB8}" type="presParOf" srcId="{24D5B804-B9EF-4F76-9FF3-4423D0BF88E4}" destId="{920EB577-7681-4BF7-9FE3-0F77F89F3224}" srcOrd="2" destOrd="0" presId="urn:diagrams.loki3.com/BracketList"/>
    <dgm:cxn modelId="{F7ACD075-843C-4CDB-9728-611DC6EFA39B}" type="presParOf" srcId="{24D5B804-B9EF-4F76-9FF3-4423D0BF88E4}" destId="{FCA1E2B2-0300-4BA9-B999-2E58E7171674}"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EE8D568-A8CA-42A3-9731-A8B8EB657A0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82CC477-DB4B-41FF-ADB0-03155891C7B6}">
      <dgm:prSet phldrT="[Text]" custT="1"/>
      <dgm:spPr/>
      <dgm:t>
        <a:bodyPr/>
        <a:lstStyle/>
        <a:p>
          <a:pPr algn="just" rtl="1"/>
          <a:r>
            <a:rPr lang="fa-IR" sz="2000" dirty="0"/>
            <a:t>سوره مبارکه بلد</a:t>
          </a:r>
          <a:endParaRPr lang="en-US" sz="2000" dirty="0"/>
        </a:p>
      </dgm:t>
    </dgm:pt>
    <dgm:pt modelId="{E4D0340B-D673-4265-9A8A-A58696C09D1C}" type="parTrans" cxnId="{F1D10058-F907-408C-9A69-28C83D0ADFBE}">
      <dgm:prSet/>
      <dgm:spPr/>
      <dgm:t>
        <a:bodyPr/>
        <a:lstStyle/>
        <a:p>
          <a:endParaRPr lang="en-US"/>
        </a:p>
      </dgm:t>
    </dgm:pt>
    <dgm:pt modelId="{6B46EF55-4CCD-4979-916A-8F31770823C3}" type="sibTrans" cxnId="{F1D10058-F907-408C-9A69-28C83D0ADFBE}">
      <dgm:prSet/>
      <dgm:spPr/>
      <dgm:t>
        <a:bodyPr/>
        <a:lstStyle/>
        <a:p>
          <a:endParaRPr lang="en-US"/>
        </a:p>
      </dgm:t>
    </dgm:pt>
    <dgm:pt modelId="{A0D5AFC6-8E93-49C1-B331-2D40FEDCFD3A}">
      <dgm:prSet custT="1"/>
      <dgm:spPr/>
      <dgm:t>
        <a:bodyPr/>
        <a:lstStyle/>
        <a:p>
          <a:pPr algn="just" rtl="1">
            <a:buFontTx/>
            <a:buNone/>
          </a:pPr>
          <a:r>
            <a:rPr lang="fa-IR" sz="2000" dirty="0"/>
            <a:t>ایمان، عمل صالح</a:t>
          </a:r>
          <a:endParaRPr lang="en-US" sz="2000" dirty="0"/>
        </a:p>
      </dgm:t>
    </dgm:pt>
    <dgm:pt modelId="{8B015ABA-3FD4-4933-A408-FA737683FC07}" type="parTrans" cxnId="{2B253D51-50FF-444A-BA8C-3DF609052C4B}">
      <dgm:prSet/>
      <dgm:spPr/>
      <dgm:t>
        <a:bodyPr/>
        <a:lstStyle/>
        <a:p>
          <a:endParaRPr lang="en-US"/>
        </a:p>
      </dgm:t>
    </dgm:pt>
    <dgm:pt modelId="{851A677C-DBC2-49F3-A931-F507DD87AF03}" type="sibTrans" cxnId="{2B253D51-50FF-444A-BA8C-3DF609052C4B}">
      <dgm:prSet/>
      <dgm:spPr/>
      <dgm:t>
        <a:bodyPr/>
        <a:lstStyle/>
        <a:p>
          <a:endParaRPr lang="en-US"/>
        </a:p>
      </dgm:t>
    </dgm:pt>
    <dgm:pt modelId="{03965D51-CD03-45ED-8BED-4ED3CDCDD41E}">
      <dgm:prSet custT="1"/>
      <dgm:spPr/>
      <dgm:t>
        <a:bodyPr/>
        <a:lstStyle/>
        <a:p>
          <a:pPr algn="just" rtl="1"/>
          <a:r>
            <a:rPr lang="fa-IR" sz="2000" dirty="0"/>
            <a:t>سوره مبارکه فجر</a:t>
          </a:r>
          <a:endParaRPr lang="en-US" sz="2000" dirty="0"/>
        </a:p>
      </dgm:t>
    </dgm:pt>
    <dgm:pt modelId="{11143824-0F45-4F1E-AFC0-F253CCBE2E0B}" type="parTrans" cxnId="{E816E9A1-15D6-44F5-ADAD-BAA25C9BB24B}">
      <dgm:prSet/>
      <dgm:spPr/>
      <dgm:t>
        <a:bodyPr/>
        <a:lstStyle/>
        <a:p>
          <a:endParaRPr lang="en-US"/>
        </a:p>
      </dgm:t>
    </dgm:pt>
    <dgm:pt modelId="{8A600F8D-88A0-49A1-9BAE-108431F4B783}" type="sibTrans" cxnId="{E816E9A1-15D6-44F5-ADAD-BAA25C9BB24B}">
      <dgm:prSet/>
      <dgm:spPr/>
      <dgm:t>
        <a:bodyPr/>
        <a:lstStyle/>
        <a:p>
          <a:endParaRPr lang="en-US"/>
        </a:p>
      </dgm:t>
    </dgm:pt>
    <dgm:pt modelId="{A5884A07-F2B0-4232-B2D6-D3B6F83167C8}">
      <dgm:prSet custT="1"/>
      <dgm:spPr/>
      <dgm:t>
        <a:bodyPr/>
        <a:lstStyle/>
        <a:p>
          <a:pPr algn="just" rtl="1"/>
          <a:r>
            <a:rPr lang="fa-IR" sz="2000" dirty="0"/>
            <a:t>سوره مبارکه شمس</a:t>
          </a:r>
          <a:endParaRPr lang="en-US" sz="2000" dirty="0"/>
        </a:p>
      </dgm:t>
    </dgm:pt>
    <dgm:pt modelId="{3779F76A-27D4-4B2C-8182-1338330A1F01}" type="parTrans" cxnId="{226BC7E6-687C-45CF-AFC8-4D9D38F0D73D}">
      <dgm:prSet/>
      <dgm:spPr/>
      <dgm:t>
        <a:bodyPr/>
        <a:lstStyle/>
        <a:p>
          <a:endParaRPr lang="en-US"/>
        </a:p>
      </dgm:t>
    </dgm:pt>
    <dgm:pt modelId="{BE2A140C-C3C8-4922-9194-A2A98D9F0B39}" type="sibTrans" cxnId="{226BC7E6-687C-45CF-AFC8-4D9D38F0D73D}">
      <dgm:prSet/>
      <dgm:spPr/>
      <dgm:t>
        <a:bodyPr/>
        <a:lstStyle/>
        <a:p>
          <a:endParaRPr lang="en-US"/>
        </a:p>
      </dgm:t>
    </dgm:pt>
    <dgm:pt modelId="{AA8EFE83-E8AC-452E-9AE3-AA1030182A59}">
      <dgm:prSet custT="1"/>
      <dgm:spPr/>
      <dgm:t>
        <a:bodyPr/>
        <a:lstStyle/>
        <a:p>
          <a:pPr algn="just" rtl="1"/>
          <a:r>
            <a:rPr lang="fa-IR" sz="2000" dirty="0"/>
            <a:t>سوره مبارکه لیل</a:t>
          </a:r>
          <a:endParaRPr lang="en-US" sz="2000" dirty="0"/>
        </a:p>
      </dgm:t>
    </dgm:pt>
    <dgm:pt modelId="{8501675D-C9D0-4C75-960C-C9A40F56C5BD}" type="parTrans" cxnId="{E4082DE3-5A47-4AA4-B1DA-A5E6DE31ECAA}">
      <dgm:prSet/>
      <dgm:spPr/>
      <dgm:t>
        <a:bodyPr/>
        <a:lstStyle/>
        <a:p>
          <a:endParaRPr lang="en-US"/>
        </a:p>
      </dgm:t>
    </dgm:pt>
    <dgm:pt modelId="{D2AA86D4-5B11-430B-975C-A265B3A5AF85}" type="sibTrans" cxnId="{E4082DE3-5A47-4AA4-B1DA-A5E6DE31ECAA}">
      <dgm:prSet/>
      <dgm:spPr/>
      <dgm:t>
        <a:bodyPr/>
        <a:lstStyle/>
        <a:p>
          <a:endParaRPr lang="en-US"/>
        </a:p>
      </dgm:t>
    </dgm:pt>
    <dgm:pt modelId="{EA4DF976-6CF3-44F3-8594-B3E824AFF3BB}">
      <dgm:prSet custT="1"/>
      <dgm:spPr/>
      <dgm:t>
        <a:bodyPr/>
        <a:lstStyle/>
        <a:p>
          <a:pPr algn="just" rtl="1"/>
          <a:r>
            <a:rPr lang="fa-IR" sz="2000" dirty="0"/>
            <a:t>سور مبارکه مطففین، انسان و انفطار</a:t>
          </a:r>
          <a:endParaRPr lang="en-US" sz="2000" dirty="0"/>
        </a:p>
      </dgm:t>
    </dgm:pt>
    <dgm:pt modelId="{A307A2B7-8148-4995-AA10-95FF9FA72360}" type="parTrans" cxnId="{819A4F92-7DF4-4DCD-8B27-69C378C02E57}">
      <dgm:prSet/>
      <dgm:spPr/>
      <dgm:t>
        <a:bodyPr/>
        <a:lstStyle/>
        <a:p>
          <a:endParaRPr lang="en-US"/>
        </a:p>
      </dgm:t>
    </dgm:pt>
    <dgm:pt modelId="{F7E0FFE4-2B13-4785-BE07-16975E5189EA}" type="sibTrans" cxnId="{819A4F92-7DF4-4DCD-8B27-69C378C02E57}">
      <dgm:prSet/>
      <dgm:spPr/>
      <dgm:t>
        <a:bodyPr/>
        <a:lstStyle/>
        <a:p>
          <a:endParaRPr lang="en-US"/>
        </a:p>
      </dgm:t>
    </dgm:pt>
    <dgm:pt modelId="{5099E4ED-2A45-4304-9D41-C9306BC499B1}">
      <dgm:prSet custT="1"/>
      <dgm:spPr/>
      <dgm:t>
        <a:bodyPr/>
        <a:lstStyle/>
        <a:p>
          <a:pPr algn="just" rtl="1">
            <a:buNone/>
          </a:pPr>
          <a:r>
            <a:rPr lang="fa-IR" sz="2000" dirty="0"/>
            <a:t>ایمان ، عمل صالح،تواصی به حق، تواصی به صبر</a:t>
          </a:r>
          <a:endParaRPr lang="en-US" sz="2000" dirty="0"/>
        </a:p>
      </dgm:t>
    </dgm:pt>
    <dgm:pt modelId="{012E04FA-DAD7-4971-BEA8-D13BD683334E}" type="parTrans" cxnId="{FF07580D-B5CB-45B1-8F95-DADFEB2CE047}">
      <dgm:prSet/>
      <dgm:spPr/>
      <dgm:t>
        <a:bodyPr/>
        <a:lstStyle/>
        <a:p>
          <a:endParaRPr lang="en-US"/>
        </a:p>
      </dgm:t>
    </dgm:pt>
    <dgm:pt modelId="{4BD4C5BA-3427-4E5F-BEF5-AE73E90F3DAA}" type="sibTrans" cxnId="{FF07580D-B5CB-45B1-8F95-DADFEB2CE047}">
      <dgm:prSet/>
      <dgm:spPr/>
      <dgm:t>
        <a:bodyPr/>
        <a:lstStyle/>
        <a:p>
          <a:endParaRPr lang="en-US"/>
        </a:p>
      </dgm:t>
    </dgm:pt>
    <dgm:pt modelId="{E67F4FAB-33BB-4C64-B5B7-8659C155C2C2}">
      <dgm:prSet custT="1"/>
      <dgm:spPr/>
      <dgm:t>
        <a:bodyPr/>
        <a:lstStyle/>
        <a:p>
          <a:pPr algn="just" rtl="1">
            <a:buFontTx/>
            <a:buNone/>
          </a:pPr>
          <a:r>
            <a:rPr lang="fa-IR" sz="2000" dirty="0"/>
            <a:t>اقتحام عقبه، ملحق شدن به کسانی که ایمان و عمل صالح و تواصی به صبر و مرحمه دارند.</a:t>
          </a:r>
          <a:endParaRPr lang="en-US" sz="2000" dirty="0"/>
        </a:p>
      </dgm:t>
    </dgm:pt>
    <dgm:pt modelId="{A34A94C8-6BBC-43B7-8F60-D50DE1AC8F26}" type="parTrans" cxnId="{C790ABA6-E024-423A-9B92-BE511674BEA3}">
      <dgm:prSet/>
      <dgm:spPr/>
      <dgm:t>
        <a:bodyPr/>
        <a:lstStyle/>
        <a:p>
          <a:endParaRPr lang="en-US"/>
        </a:p>
      </dgm:t>
    </dgm:pt>
    <dgm:pt modelId="{AEB4AA04-28F2-47FF-A2DA-AF4C14DEF699}" type="sibTrans" cxnId="{C790ABA6-E024-423A-9B92-BE511674BEA3}">
      <dgm:prSet/>
      <dgm:spPr/>
      <dgm:t>
        <a:bodyPr/>
        <a:lstStyle/>
        <a:p>
          <a:endParaRPr lang="en-US"/>
        </a:p>
      </dgm:t>
    </dgm:pt>
    <dgm:pt modelId="{F86B3D74-1BDB-4393-ABCB-0BA90B9CD2D1}">
      <dgm:prSet custT="1"/>
      <dgm:spPr/>
      <dgm:t>
        <a:bodyPr/>
        <a:lstStyle/>
        <a:p>
          <a:pPr algn="just" rtl="1">
            <a:buNone/>
          </a:pPr>
          <a:r>
            <a:rPr lang="fa-IR" sz="2000" dirty="0"/>
            <a:t>دستیابی به نفس مطمئنه راضیه و مرضیه</a:t>
          </a:r>
          <a:endParaRPr lang="en-US" sz="900" dirty="0"/>
        </a:p>
      </dgm:t>
    </dgm:pt>
    <dgm:pt modelId="{99AF6BF6-0AA9-48A0-8701-ECD06E02D58B}" type="parTrans" cxnId="{EA0A1D7B-1CA0-4E11-B411-917E1CF6B052}">
      <dgm:prSet/>
      <dgm:spPr/>
      <dgm:t>
        <a:bodyPr/>
        <a:lstStyle/>
        <a:p>
          <a:endParaRPr lang="en-US"/>
        </a:p>
      </dgm:t>
    </dgm:pt>
    <dgm:pt modelId="{A538452F-339B-42F8-94F4-7F2DBC12F234}" type="sibTrans" cxnId="{EA0A1D7B-1CA0-4E11-B411-917E1CF6B052}">
      <dgm:prSet/>
      <dgm:spPr/>
      <dgm:t>
        <a:bodyPr/>
        <a:lstStyle/>
        <a:p>
          <a:endParaRPr lang="en-US"/>
        </a:p>
      </dgm:t>
    </dgm:pt>
    <dgm:pt modelId="{23D1500D-81D7-49A5-A62E-549CB6A84E10}">
      <dgm:prSet custT="1"/>
      <dgm:spPr/>
      <dgm:t>
        <a:bodyPr/>
        <a:lstStyle/>
        <a:p>
          <a:pPr algn="just" rtl="1">
            <a:buNone/>
          </a:pPr>
          <a:r>
            <a:rPr lang="fa-IR" sz="2000" dirty="0"/>
            <a:t>کسانی که به تزکیه نفس خود می شوند.</a:t>
          </a:r>
          <a:endParaRPr lang="en-US" sz="800" dirty="0"/>
        </a:p>
      </dgm:t>
    </dgm:pt>
    <dgm:pt modelId="{0CF4974F-5A8E-4A06-B95E-5E85D69D7F03}" type="parTrans" cxnId="{9B7CBCD6-BBC5-458D-9047-0D6071C685C6}">
      <dgm:prSet/>
      <dgm:spPr/>
      <dgm:t>
        <a:bodyPr/>
        <a:lstStyle/>
        <a:p>
          <a:endParaRPr lang="en-US"/>
        </a:p>
      </dgm:t>
    </dgm:pt>
    <dgm:pt modelId="{1F1E4B43-4D21-434A-8EDE-5FF81C909FF0}" type="sibTrans" cxnId="{9B7CBCD6-BBC5-458D-9047-0D6071C685C6}">
      <dgm:prSet/>
      <dgm:spPr/>
      <dgm:t>
        <a:bodyPr/>
        <a:lstStyle/>
        <a:p>
          <a:endParaRPr lang="en-US"/>
        </a:p>
      </dgm:t>
    </dgm:pt>
    <dgm:pt modelId="{5F521877-7E5C-4677-AC3F-824AF0B1F8DE}">
      <dgm:prSet custT="1"/>
      <dgm:spPr/>
      <dgm:t>
        <a:bodyPr/>
        <a:lstStyle/>
        <a:p>
          <a:pPr algn="just" rtl="1">
            <a:buFontTx/>
            <a:buNone/>
          </a:pPr>
          <a:r>
            <a:rPr lang="fa-IR" sz="2000" dirty="0"/>
            <a:t>کسانی که دارای اعطا وتقوا وتصدیق حسنی هستند ومال خود را برای پاک شدن و به قصد وجه الله در اختیار دیگران قرار می دهند</a:t>
          </a:r>
          <a:endParaRPr lang="en-US" sz="700" dirty="0"/>
        </a:p>
      </dgm:t>
    </dgm:pt>
    <dgm:pt modelId="{223B421F-5E2C-4C22-BAEF-9F2715A9B52C}" type="parTrans" cxnId="{32667D22-C681-44C0-A926-8D60C852AEE7}">
      <dgm:prSet/>
      <dgm:spPr/>
      <dgm:t>
        <a:bodyPr/>
        <a:lstStyle/>
        <a:p>
          <a:endParaRPr lang="en-US"/>
        </a:p>
      </dgm:t>
    </dgm:pt>
    <dgm:pt modelId="{BAD04753-2418-4A92-9FA6-25DAAB40377E}" type="sibTrans" cxnId="{32667D22-C681-44C0-A926-8D60C852AEE7}">
      <dgm:prSet/>
      <dgm:spPr/>
      <dgm:t>
        <a:bodyPr/>
        <a:lstStyle/>
        <a:p>
          <a:endParaRPr lang="en-US"/>
        </a:p>
      </dgm:t>
    </dgm:pt>
    <dgm:pt modelId="{95555631-08EE-4414-B6F1-19009BCC6E8B}">
      <dgm:prSet custT="1"/>
      <dgm:spPr/>
      <dgm:t>
        <a:bodyPr/>
        <a:lstStyle/>
        <a:p>
          <a:pPr algn="just" rtl="1">
            <a:buFontTx/>
            <a:buNone/>
          </a:pPr>
          <a:r>
            <a:rPr lang="fa-IR" sz="2000" dirty="0"/>
            <a:t>ابراربودن</a:t>
          </a:r>
          <a:endParaRPr lang="en-US" sz="600" dirty="0"/>
        </a:p>
      </dgm:t>
    </dgm:pt>
    <dgm:pt modelId="{94659613-178B-4666-99EA-88B23661A7FE}" type="sibTrans" cxnId="{100CD2F5-751A-4168-9F6C-5F3FDB1D7433}">
      <dgm:prSet/>
      <dgm:spPr/>
      <dgm:t>
        <a:bodyPr/>
        <a:lstStyle/>
        <a:p>
          <a:endParaRPr lang="en-US"/>
        </a:p>
      </dgm:t>
    </dgm:pt>
    <dgm:pt modelId="{06131493-F1F4-4C3A-872D-61F29B45F63C}" type="parTrans" cxnId="{100CD2F5-751A-4168-9F6C-5F3FDB1D7433}">
      <dgm:prSet/>
      <dgm:spPr/>
      <dgm:t>
        <a:bodyPr/>
        <a:lstStyle/>
        <a:p>
          <a:endParaRPr lang="en-US"/>
        </a:p>
      </dgm:t>
    </dgm:pt>
    <dgm:pt modelId="{A2331869-6E6C-45EC-8049-B7985D37F9C6}">
      <dgm:prSet phldrT="[Text]" custT="1"/>
      <dgm:spPr/>
      <dgm:t>
        <a:bodyPr/>
        <a:lstStyle/>
        <a:p>
          <a:pPr algn="just" rtl="1"/>
          <a:r>
            <a:rPr lang="fa-IR" sz="1800" dirty="0"/>
            <a:t>سوره مبارکه تین</a:t>
          </a:r>
          <a:endParaRPr lang="en-US" sz="1800" dirty="0"/>
        </a:p>
      </dgm:t>
    </dgm:pt>
    <dgm:pt modelId="{432E5251-7497-4FE3-A8C3-60FC6C4A89EA}" type="sibTrans" cxnId="{8A4FE4BD-DD2D-4638-AB90-A49F499222F1}">
      <dgm:prSet/>
      <dgm:spPr/>
      <dgm:t>
        <a:bodyPr/>
        <a:lstStyle/>
        <a:p>
          <a:endParaRPr lang="en-US"/>
        </a:p>
      </dgm:t>
    </dgm:pt>
    <dgm:pt modelId="{F028FC84-7F3A-447B-835B-AEA3B8EB5E31}" type="parTrans" cxnId="{8A4FE4BD-DD2D-4638-AB90-A49F499222F1}">
      <dgm:prSet/>
      <dgm:spPr/>
      <dgm:t>
        <a:bodyPr/>
        <a:lstStyle/>
        <a:p>
          <a:endParaRPr lang="en-US"/>
        </a:p>
      </dgm:t>
    </dgm:pt>
    <dgm:pt modelId="{6B378175-304A-4B0F-8DF1-0F620A3A36AE}">
      <dgm:prSet phldrT="[Text]" custT="1"/>
      <dgm:spPr/>
      <dgm:t>
        <a:bodyPr/>
        <a:lstStyle/>
        <a:p>
          <a:r>
            <a:rPr lang="fa-IR" sz="1800" dirty="0"/>
            <a:t>سوره مبارکه عصر</a:t>
          </a:r>
          <a:endParaRPr lang="en-US" sz="1800" dirty="0"/>
        </a:p>
      </dgm:t>
    </dgm:pt>
    <dgm:pt modelId="{36E424ED-97A0-40BE-92C2-E83CCD83E4AB}" type="sibTrans" cxnId="{5F5BD4F8-E62A-4300-BDE2-D8B8D7C7F607}">
      <dgm:prSet/>
      <dgm:spPr/>
      <dgm:t>
        <a:bodyPr/>
        <a:lstStyle/>
        <a:p>
          <a:endParaRPr lang="en-US"/>
        </a:p>
      </dgm:t>
    </dgm:pt>
    <dgm:pt modelId="{36907F1F-A74B-40A1-8E98-58603529BB45}" type="parTrans" cxnId="{5F5BD4F8-E62A-4300-BDE2-D8B8D7C7F607}">
      <dgm:prSet/>
      <dgm:spPr/>
      <dgm:t>
        <a:bodyPr/>
        <a:lstStyle/>
        <a:p>
          <a:endParaRPr lang="en-US"/>
        </a:p>
      </dgm:t>
    </dgm:pt>
    <dgm:pt modelId="{9A94776D-1426-455B-AD70-85511B50ADFC}" type="pres">
      <dgm:prSet presAssocID="{8EE8D568-A8CA-42A3-9731-A8B8EB657A0E}" presName="linear" presStyleCnt="0">
        <dgm:presLayoutVars>
          <dgm:dir/>
          <dgm:animLvl val="lvl"/>
          <dgm:resizeHandles val="exact"/>
        </dgm:presLayoutVars>
      </dgm:prSet>
      <dgm:spPr/>
    </dgm:pt>
    <dgm:pt modelId="{425E2681-88DF-4D5A-9FF3-99DFD79DD642}" type="pres">
      <dgm:prSet presAssocID="{6B378175-304A-4B0F-8DF1-0F620A3A36AE}" presName="parentLin" presStyleCnt="0"/>
      <dgm:spPr/>
    </dgm:pt>
    <dgm:pt modelId="{2C25CAF6-0AD7-4EC3-A0E1-CCB149D96EAF}" type="pres">
      <dgm:prSet presAssocID="{6B378175-304A-4B0F-8DF1-0F620A3A36AE}" presName="parentLeftMargin" presStyleLbl="node1" presStyleIdx="0" presStyleCnt="7"/>
      <dgm:spPr/>
    </dgm:pt>
    <dgm:pt modelId="{4B00B834-C768-4B73-935B-71C00A2C0975}" type="pres">
      <dgm:prSet presAssocID="{6B378175-304A-4B0F-8DF1-0F620A3A36AE}" presName="parentText" presStyleLbl="node1" presStyleIdx="0" presStyleCnt="7" custScaleX="30674" custScaleY="183816" custLinFactNeighborX="-4906" custLinFactNeighborY="11246">
        <dgm:presLayoutVars>
          <dgm:chMax val="0"/>
          <dgm:bulletEnabled val="1"/>
        </dgm:presLayoutVars>
      </dgm:prSet>
      <dgm:spPr/>
    </dgm:pt>
    <dgm:pt modelId="{9C02CD22-BBC2-4CB3-BE3D-07ED89FE675F}" type="pres">
      <dgm:prSet presAssocID="{6B378175-304A-4B0F-8DF1-0F620A3A36AE}" presName="negativeSpace" presStyleCnt="0"/>
      <dgm:spPr/>
    </dgm:pt>
    <dgm:pt modelId="{D3363DCC-ED35-4229-A8C4-9BE242F9AF43}" type="pres">
      <dgm:prSet presAssocID="{6B378175-304A-4B0F-8DF1-0F620A3A36AE}" presName="childText" presStyleLbl="conFgAcc1" presStyleIdx="0" presStyleCnt="7" custScaleX="99926" custLinFactNeighborX="228">
        <dgm:presLayoutVars>
          <dgm:bulletEnabled val="1"/>
        </dgm:presLayoutVars>
      </dgm:prSet>
      <dgm:spPr/>
    </dgm:pt>
    <dgm:pt modelId="{F664A7E7-73EE-43F1-937A-353693F7CCEB}" type="pres">
      <dgm:prSet presAssocID="{36E424ED-97A0-40BE-92C2-E83CCD83E4AB}" presName="spaceBetweenRectangles" presStyleCnt="0"/>
      <dgm:spPr/>
    </dgm:pt>
    <dgm:pt modelId="{972D7078-75DA-45E6-9E55-03DFD235613D}" type="pres">
      <dgm:prSet presAssocID="{A2331869-6E6C-45EC-8049-B7985D37F9C6}" presName="parentLin" presStyleCnt="0"/>
      <dgm:spPr/>
    </dgm:pt>
    <dgm:pt modelId="{44E20133-BE3B-4646-8ABA-ABE6C09BA6BE}" type="pres">
      <dgm:prSet presAssocID="{A2331869-6E6C-45EC-8049-B7985D37F9C6}" presName="parentLeftMargin" presStyleLbl="node1" presStyleIdx="0" presStyleCnt="7"/>
      <dgm:spPr/>
    </dgm:pt>
    <dgm:pt modelId="{45DA149B-38C7-4432-9DF5-AA833F49808B}" type="pres">
      <dgm:prSet presAssocID="{A2331869-6E6C-45EC-8049-B7985D37F9C6}" presName="parentText" presStyleLbl="node1" presStyleIdx="1" presStyleCnt="7" custFlipHor="1" custScaleX="30674" custScaleY="185854" custLinFactNeighborX="-3271" custLinFactNeighborY="2617">
        <dgm:presLayoutVars>
          <dgm:chMax val="0"/>
          <dgm:bulletEnabled val="1"/>
        </dgm:presLayoutVars>
      </dgm:prSet>
      <dgm:spPr/>
    </dgm:pt>
    <dgm:pt modelId="{61BDB007-2EFA-4FCF-8C1F-DF030F118B76}" type="pres">
      <dgm:prSet presAssocID="{A2331869-6E6C-45EC-8049-B7985D37F9C6}" presName="negativeSpace" presStyleCnt="0"/>
      <dgm:spPr/>
    </dgm:pt>
    <dgm:pt modelId="{9F0694F7-BF57-4791-B67C-0B65C60D6C00}" type="pres">
      <dgm:prSet presAssocID="{A2331869-6E6C-45EC-8049-B7985D37F9C6}" presName="childText" presStyleLbl="conFgAcc1" presStyleIdx="1" presStyleCnt="7" custLinFactNeighborX="-422" custLinFactNeighborY="65539">
        <dgm:presLayoutVars>
          <dgm:bulletEnabled val="1"/>
        </dgm:presLayoutVars>
      </dgm:prSet>
      <dgm:spPr/>
    </dgm:pt>
    <dgm:pt modelId="{8695B700-50BB-400B-A179-D21CD9F5F6C5}" type="pres">
      <dgm:prSet presAssocID="{432E5251-7497-4FE3-A8C3-60FC6C4A89EA}" presName="spaceBetweenRectangles" presStyleCnt="0"/>
      <dgm:spPr/>
    </dgm:pt>
    <dgm:pt modelId="{3DCCB45A-5447-41D8-8B20-E2BD3D80C0BB}" type="pres">
      <dgm:prSet presAssocID="{882CC477-DB4B-41FF-ADB0-03155891C7B6}" presName="parentLin" presStyleCnt="0"/>
      <dgm:spPr/>
    </dgm:pt>
    <dgm:pt modelId="{BDA5C2FC-EE08-440B-AD13-CC2C1DF831B8}" type="pres">
      <dgm:prSet presAssocID="{882CC477-DB4B-41FF-ADB0-03155891C7B6}" presName="parentLeftMargin" presStyleLbl="node1" presStyleIdx="1" presStyleCnt="7"/>
      <dgm:spPr/>
    </dgm:pt>
    <dgm:pt modelId="{81C43262-3C20-4ED5-83EB-C7EBABB1C3F2}" type="pres">
      <dgm:prSet presAssocID="{882CC477-DB4B-41FF-ADB0-03155891C7B6}" presName="parentText" presStyleLbl="node1" presStyleIdx="2" presStyleCnt="7" custScaleX="30674" custScaleY="185854">
        <dgm:presLayoutVars>
          <dgm:chMax val="0"/>
          <dgm:bulletEnabled val="1"/>
        </dgm:presLayoutVars>
      </dgm:prSet>
      <dgm:spPr/>
    </dgm:pt>
    <dgm:pt modelId="{ECD9DB01-F83D-4B34-AA1F-5A2DF0CCEC8B}" type="pres">
      <dgm:prSet presAssocID="{882CC477-DB4B-41FF-ADB0-03155891C7B6}" presName="negativeSpace" presStyleCnt="0"/>
      <dgm:spPr/>
    </dgm:pt>
    <dgm:pt modelId="{C2A4F97C-C7DF-4C5C-9421-A1C7BD045D89}" type="pres">
      <dgm:prSet presAssocID="{882CC477-DB4B-41FF-ADB0-03155891C7B6}" presName="childText" presStyleLbl="conFgAcc1" presStyleIdx="2" presStyleCnt="7" custScaleX="99926">
        <dgm:presLayoutVars>
          <dgm:bulletEnabled val="1"/>
        </dgm:presLayoutVars>
      </dgm:prSet>
      <dgm:spPr/>
    </dgm:pt>
    <dgm:pt modelId="{13C575EA-0C9F-45C1-9BF3-17BF4B9B2F2F}" type="pres">
      <dgm:prSet presAssocID="{6B46EF55-4CCD-4979-916A-8F31770823C3}" presName="spaceBetweenRectangles" presStyleCnt="0"/>
      <dgm:spPr/>
    </dgm:pt>
    <dgm:pt modelId="{692FFB39-B6E2-41B5-B403-8A4AE781BC76}" type="pres">
      <dgm:prSet presAssocID="{03965D51-CD03-45ED-8BED-4ED3CDCDD41E}" presName="parentLin" presStyleCnt="0"/>
      <dgm:spPr/>
    </dgm:pt>
    <dgm:pt modelId="{187D0080-F317-4DBA-BB0E-E7F5930777F7}" type="pres">
      <dgm:prSet presAssocID="{03965D51-CD03-45ED-8BED-4ED3CDCDD41E}" presName="parentLeftMargin" presStyleLbl="node1" presStyleIdx="2" presStyleCnt="7"/>
      <dgm:spPr/>
    </dgm:pt>
    <dgm:pt modelId="{1D7C41BF-FA01-4354-A2DD-EFFD21B6DB5B}" type="pres">
      <dgm:prSet presAssocID="{03965D51-CD03-45ED-8BED-4ED3CDCDD41E}" presName="parentText" presStyleLbl="node1" presStyleIdx="3" presStyleCnt="7" custFlipHor="1" custScaleX="30674" custScaleY="185854">
        <dgm:presLayoutVars>
          <dgm:chMax val="0"/>
          <dgm:bulletEnabled val="1"/>
        </dgm:presLayoutVars>
      </dgm:prSet>
      <dgm:spPr/>
    </dgm:pt>
    <dgm:pt modelId="{1B156BB0-0D78-48C0-BC53-3CC5E53BEF5D}" type="pres">
      <dgm:prSet presAssocID="{03965D51-CD03-45ED-8BED-4ED3CDCDD41E}" presName="negativeSpace" presStyleCnt="0"/>
      <dgm:spPr/>
    </dgm:pt>
    <dgm:pt modelId="{ECA92D5A-6FAE-4105-B916-211A6EBA3E5A}" type="pres">
      <dgm:prSet presAssocID="{03965D51-CD03-45ED-8BED-4ED3CDCDD41E}" presName="childText" presStyleLbl="conFgAcc1" presStyleIdx="3" presStyleCnt="7" custLinFactNeighborX="228">
        <dgm:presLayoutVars>
          <dgm:bulletEnabled val="1"/>
        </dgm:presLayoutVars>
      </dgm:prSet>
      <dgm:spPr/>
    </dgm:pt>
    <dgm:pt modelId="{2BDDB168-BA31-419C-A36B-11D31C096517}" type="pres">
      <dgm:prSet presAssocID="{8A600F8D-88A0-49A1-9BAE-108431F4B783}" presName="spaceBetweenRectangles" presStyleCnt="0"/>
      <dgm:spPr/>
    </dgm:pt>
    <dgm:pt modelId="{660AC372-8A79-47FE-AB7C-41D532434E86}" type="pres">
      <dgm:prSet presAssocID="{A5884A07-F2B0-4232-B2D6-D3B6F83167C8}" presName="parentLin" presStyleCnt="0"/>
      <dgm:spPr/>
    </dgm:pt>
    <dgm:pt modelId="{B083D67F-F1AA-4ABA-8107-E7A2A51376F9}" type="pres">
      <dgm:prSet presAssocID="{A5884A07-F2B0-4232-B2D6-D3B6F83167C8}" presName="parentLeftMargin" presStyleLbl="node1" presStyleIdx="3" presStyleCnt="7"/>
      <dgm:spPr/>
    </dgm:pt>
    <dgm:pt modelId="{0F1DE445-E91A-4F46-9688-8EFCA9B3A6C3}" type="pres">
      <dgm:prSet presAssocID="{A5884A07-F2B0-4232-B2D6-D3B6F83167C8}" presName="parentText" presStyleLbl="node1" presStyleIdx="4" presStyleCnt="7" custScaleX="30674" custScaleY="185854">
        <dgm:presLayoutVars>
          <dgm:chMax val="0"/>
          <dgm:bulletEnabled val="1"/>
        </dgm:presLayoutVars>
      </dgm:prSet>
      <dgm:spPr/>
    </dgm:pt>
    <dgm:pt modelId="{57FD1841-C1DB-42E9-917B-AB9E64EA77A5}" type="pres">
      <dgm:prSet presAssocID="{A5884A07-F2B0-4232-B2D6-D3B6F83167C8}" presName="negativeSpace" presStyleCnt="0"/>
      <dgm:spPr/>
    </dgm:pt>
    <dgm:pt modelId="{F5244E97-15DD-4890-B0B6-5C7C4A08F9EA}" type="pres">
      <dgm:prSet presAssocID="{A5884A07-F2B0-4232-B2D6-D3B6F83167C8}" presName="childText" presStyleLbl="conFgAcc1" presStyleIdx="4" presStyleCnt="7" custLinFactNeighborY="41914">
        <dgm:presLayoutVars>
          <dgm:bulletEnabled val="1"/>
        </dgm:presLayoutVars>
      </dgm:prSet>
      <dgm:spPr/>
    </dgm:pt>
    <dgm:pt modelId="{3A8467E5-D68C-4ECC-98E4-7636AD6022B2}" type="pres">
      <dgm:prSet presAssocID="{BE2A140C-C3C8-4922-9194-A2A98D9F0B39}" presName="spaceBetweenRectangles" presStyleCnt="0"/>
      <dgm:spPr/>
    </dgm:pt>
    <dgm:pt modelId="{B3A7DB42-600E-4919-BC66-9374A508CBAC}" type="pres">
      <dgm:prSet presAssocID="{AA8EFE83-E8AC-452E-9AE3-AA1030182A59}" presName="parentLin" presStyleCnt="0"/>
      <dgm:spPr/>
    </dgm:pt>
    <dgm:pt modelId="{AD94708E-6823-4C45-ACDF-F5ED76B9755E}" type="pres">
      <dgm:prSet presAssocID="{AA8EFE83-E8AC-452E-9AE3-AA1030182A59}" presName="parentLeftMargin" presStyleLbl="node1" presStyleIdx="4" presStyleCnt="7"/>
      <dgm:spPr/>
    </dgm:pt>
    <dgm:pt modelId="{34F18F3E-F3D5-42B5-B0E6-CA91684A547B}" type="pres">
      <dgm:prSet presAssocID="{AA8EFE83-E8AC-452E-9AE3-AA1030182A59}" presName="parentText" presStyleLbl="node1" presStyleIdx="5" presStyleCnt="7" custScaleX="30674" custScaleY="185854" custLinFactNeighborX="-9812">
        <dgm:presLayoutVars>
          <dgm:chMax val="0"/>
          <dgm:bulletEnabled val="1"/>
        </dgm:presLayoutVars>
      </dgm:prSet>
      <dgm:spPr/>
    </dgm:pt>
    <dgm:pt modelId="{0E581D67-6774-48C7-953A-B78C8FDA235F}" type="pres">
      <dgm:prSet presAssocID="{AA8EFE83-E8AC-452E-9AE3-AA1030182A59}" presName="negativeSpace" presStyleCnt="0"/>
      <dgm:spPr/>
    </dgm:pt>
    <dgm:pt modelId="{CB898664-C67A-4253-8FF0-0A4998747C6C}" type="pres">
      <dgm:prSet presAssocID="{AA8EFE83-E8AC-452E-9AE3-AA1030182A59}" presName="childText" presStyleLbl="conFgAcc1" presStyleIdx="5" presStyleCnt="7" custLinFactY="2376" custLinFactNeighborX="572" custLinFactNeighborY="100000">
        <dgm:presLayoutVars>
          <dgm:bulletEnabled val="1"/>
        </dgm:presLayoutVars>
      </dgm:prSet>
      <dgm:spPr/>
    </dgm:pt>
    <dgm:pt modelId="{FD5AD421-8185-4B84-AEA9-0DC8BADE07E9}" type="pres">
      <dgm:prSet presAssocID="{D2AA86D4-5B11-430B-975C-A265B3A5AF85}" presName="spaceBetweenRectangles" presStyleCnt="0"/>
      <dgm:spPr/>
    </dgm:pt>
    <dgm:pt modelId="{DF1B6698-C605-49E6-8887-0A46A5ACFA9F}" type="pres">
      <dgm:prSet presAssocID="{EA4DF976-6CF3-44F3-8594-B3E824AFF3BB}" presName="parentLin" presStyleCnt="0"/>
      <dgm:spPr/>
    </dgm:pt>
    <dgm:pt modelId="{5D6EA467-9ED5-409B-AB5C-13F02AE5D759}" type="pres">
      <dgm:prSet presAssocID="{EA4DF976-6CF3-44F3-8594-B3E824AFF3BB}" presName="parentLeftMargin" presStyleLbl="node1" presStyleIdx="5" presStyleCnt="7"/>
      <dgm:spPr/>
    </dgm:pt>
    <dgm:pt modelId="{06C7EFA3-844C-4DBD-896F-5D071BF0E7CA}" type="pres">
      <dgm:prSet presAssocID="{EA4DF976-6CF3-44F3-8594-B3E824AFF3BB}" presName="parentText" presStyleLbl="node1" presStyleIdx="6" presStyleCnt="7" custAng="10800000" custFlipVert="1" custScaleX="47191" custScaleY="185854" custLinFactNeighborX="-25384" custLinFactNeighborY="76674">
        <dgm:presLayoutVars>
          <dgm:chMax val="0"/>
          <dgm:bulletEnabled val="1"/>
        </dgm:presLayoutVars>
      </dgm:prSet>
      <dgm:spPr/>
    </dgm:pt>
    <dgm:pt modelId="{6666105A-4374-4C08-9A04-6339EFCF7F3C}" type="pres">
      <dgm:prSet presAssocID="{EA4DF976-6CF3-44F3-8594-B3E824AFF3BB}" presName="negativeSpace" presStyleCnt="0"/>
      <dgm:spPr/>
    </dgm:pt>
    <dgm:pt modelId="{49FC8F22-56E6-4D55-B23B-41304432601C}" type="pres">
      <dgm:prSet presAssocID="{EA4DF976-6CF3-44F3-8594-B3E824AFF3BB}" presName="childText" presStyleLbl="conFgAcc1" presStyleIdx="6" presStyleCnt="7" custLinFactY="26474" custLinFactNeighborX="-5397" custLinFactNeighborY="100000">
        <dgm:presLayoutVars>
          <dgm:bulletEnabled val="1"/>
        </dgm:presLayoutVars>
      </dgm:prSet>
      <dgm:spPr/>
    </dgm:pt>
  </dgm:ptLst>
  <dgm:cxnLst>
    <dgm:cxn modelId="{5A857306-D6B8-400D-AE8C-E695F888DA2E}" type="presOf" srcId="{5F521877-7E5C-4677-AC3F-824AF0B1F8DE}" destId="{CB898664-C67A-4253-8FF0-0A4998747C6C}" srcOrd="0" destOrd="0" presId="urn:microsoft.com/office/officeart/2005/8/layout/list1"/>
    <dgm:cxn modelId="{FF07580D-B5CB-45B1-8F95-DADFEB2CE047}" srcId="{6B378175-304A-4B0F-8DF1-0F620A3A36AE}" destId="{5099E4ED-2A45-4304-9D41-C9306BC499B1}" srcOrd="0" destOrd="0" parTransId="{012E04FA-DAD7-4971-BEA8-D13BD683334E}" sibTransId="{4BD4C5BA-3427-4E5F-BEF5-AE73E90F3DAA}"/>
    <dgm:cxn modelId="{8E32F01E-D919-4CEB-8A21-013EC678F6F7}" type="presOf" srcId="{03965D51-CD03-45ED-8BED-4ED3CDCDD41E}" destId="{1D7C41BF-FA01-4354-A2DD-EFFD21B6DB5B}" srcOrd="1" destOrd="0" presId="urn:microsoft.com/office/officeart/2005/8/layout/list1"/>
    <dgm:cxn modelId="{D614EF1F-FFB7-4D20-BA4D-7DE4E8D237DF}" type="presOf" srcId="{882CC477-DB4B-41FF-ADB0-03155891C7B6}" destId="{81C43262-3C20-4ED5-83EB-C7EBABB1C3F2}" srcOrd="1" destOrd="0" presId="urn:microsoft.com/office/officeart/2005/8/layout/list1"/>
    <dgm:cxn modelId="{32667D22-C681-44C0-A926-8D60C852AEE7}" srcId="{AA8EFE83-E8AC-452E-9AE3-AA1030182A59}" destId="{5F521877-7E5C-4677-AC3F-824AF0B1F8DE}" srcOrd="0" destOrd="0" parTransId="{223B421F-5E2C-4C22-BAEF-9F2715A9B52C}" sibTransId="{BAD04753-2418-4A92-9FA6-25DAAB40377E}"/>
    <dgm:cxn modelId="{29D66A2C-57D7-4579-AF85-7A6B4060677E}" type="presOf" srcId="{6B378175-304A-4B0F-8DF1-0F620A3A36AE}" destId="{2C25CAF6-0AD7-4EC3-A0E1-CCB149D96EAF}" srcOrd="0" destOrd="0" presId="urn:microsoft.com/office/officeart/2005/8/layout/list1"/>
    <dgm:cxn modelId="{75A56F33-9127-4948-9DAD-AC2558B6A8E8}" type="presOf" srcId="{AA8EFE83-E8AC-452E-9AE3-AA1030182A59}" destId="{AD94708E-6823-4C45-ACDF-F5ED76B9755E}" srcOrd="0" destOrd="0" presId="urn:microsoft.com/office/officeart/2005/8/layout/list1"/>
    <dgm:cxn modelId="{C69FFD35-D906-4D89-85C8-65553C440C8F}" type="presOf" srcId="{5099E4ED-2A45-4304-9D41-C9306BC499B1}" destId="{D3363DCC-ED35-4229-A8C4-9BE242F9AF43}" srcOrd="0" destOrd="0" presId="urn:microsoft.com/office/officeart/2005/8/layout/list1"/>
    <dgm:cxn modelId="{7E289237-1ABB-400F-8008-438FD83BA8AB}" type="presOf" srcId="{AA8EFE83-E8AC-452E-9AE3-AA1030182A59}" destId="{34F18F3E-F3D5-42B5-B0E6-CA91684A547B}" srcOrd="1" destOrd="0" presId="urn:microsoft.com/office/officeart/2005/8/layout/list1"/>
    <dgm:cxn modelId="{A0F2D139-CE36-40D5-88A8-660EC87D2972}" type="presOf" srcId="{8EE8D568-A8CA-42A3-9731-A8B8EB657A0E}" destId="{9A94776D-1426-455B-AD70-85511B50ADFC}" srcOrd="0" destOrd="0" presId="urn:microsoft.com/office/officeart/2005/8/layout/list1"/>
    <dgm:cxn modelId="{5667AA3F-3078-43DF-9B02-10B80AA5F7BC}" type="presOf" srcId="{6B378175-304A-4B0F-8DF1-0F620A3A36AE}" destId="{4B00B834-C768-4B73-935B-71C00A2C0975}" srcOrd="1" destOrd="0" presId="urn:microsoft.com/office/officeart/2005/8/layout/list1"/>
    <dgm:cxn modelId="{2E39B840-8224-4BFE-B95D-14ECD23FBC9D}" type="presOf" srcId="{E67F4FAB-33BB-4C64-B5B7-8659C155C2C2}" destId="{C2A4F97C-C7DF-4C5C-9421-A1C7BD045D89}" srcOrd="0" destOrd="0" presId="urn:microsoft.com/office/officeart/2005/8/layout/list1"/>
    <dgm:cxn modelId="{EC1D1060-6349-4F5C-8A3E-04BFD83D7D77}" type="presOf" srcId="{A2331869-6E6C-45EC-8049-B7985D37F9C6}" destId="{45DA149B-38C7-4432-9DF5-AA833F49808B}" srcOrd="1" destOrd="0" presId="urn:microsoft.com/office/officeart/2005/8/layout/list1"/>
    <dgm:cxn modelId="{90AD1448-1A33-4C5F-AC8C-1793899CC2AA}" type="presOf" srcId="{23D1500D-81D7-49A5-A62E-549CB6A84E10}" destId="{F5244E97-15DD-4890-B0B6-5C7C4A08F9EA}" srcOrd="0" destOrd="0" presId="urn:microsoft.com/office/officeart/2005/8/layout/list1"/>
    <dgm:cxn modelId="{2B253D51-50FF-444A-BA8C-3DF609052C4B}" srcId="{A2331869-6E6C-45EC-8049-B7985D37F9C6}" destId="{A0D5AFC6-8E93-49C1-B331-2D40FEDCFD3A}" srcOrd="0" destOrd="0" parTransId="{8B015ABA-3FD4-4933-A408-FA737683FC07}" sibTransId="{851A677C-DBC2-49F3-A931-F507DD87AF03}"/>
    <dgm:cxn modelId="{3592BF74-1DA3-4946-A507-A1CA2F0F4DBA}" type="presOf" srcId="{03965D51-CD03-45ED-8BED-4ED3CDCDD41E}" destId="{187D0080-F317-4DBA-BB0E-E7F5930777F7}" srcOrd="0" destOrd="0" presId="urn:microsoft.com/office/officeart/2005/8/layout/list1"/>
    <dgm:cxn modelId="{65729576-5377-4FA7-A5D4-F967DC8AECF6}" type="presOf" srcId="{A5884A07-F2B0-4232-B2D6-D3B6F83167C8}" destId="{0F1DE445-E91A-4F46-9688-8EFCA9B3A6C3}" srcOrd="1" destOrd="0" presId="urn:microsoft.com/office/officeart/2005/8/layout/list1"/>
    <dgm:cxn modelId="{F1D10058-F907-408C-9A69-28C83D0ADFBE}" srcId="{8EE8D568-A8CA-42A3-9731-A8B8EB657A0E}" destId="{882CC477-DB4B-41FF-ADB0-03155891C7B6}" srcOrd="2" destOrd="0" parTransId="{E4D0340B-D673-4265-9A8A-A58696C09D1C}" sibTransId="{6B46EF55-4CCD-4979-916A-8F31770823C3}"/>
    <dgm:cxn modelId="{EA0A1D7B-1CA0-4E11-B411-917E1CF6B052}" srcId="{03965D51-CD03-45ED-8BED-4ED3CDCDD41E}" destId="{F86B3D74-1BDB-4393-ABCB-0BA90B9CD2D1}" srcOrd="0" destOrd="0" parTransId="{99AF6BF6-0AA9-48A0-8701-ECD06E02D58B}" sibTransId="{A538452F-339B-42F8-94F4-7F2DBC12F234}"/>
    <dgm:cxn modelId="{4EB2287B-AFF3-468D-A2A1-92C80DF0B17C}" type="presOf" srcId="{EA4DF976-6CF3-44F3-8594-B3E824AFF3BB}" destId="{5D6EA467-9ED5-409B-AB5C-13F02AE5D759}" srcOrd="0" destOrd="0" presId="urn:microsoft.com/office/officeart/2005/8/layout/list1"/>
    <dgm:cxn modelId="{F5721A82-A5CC-41A8-AB05-468AEE062F69}" type="presOf" srcId="{A2331869-6E6C-45EC-8049-B7985D37F9C6}" destId="{44E20133-BE3B-4646-8ABA-ABE6C09BA6BE}" srcOrd="0" destOrd="0" presId="urn:microsoft.com/office/officeart/2005/8/layout/list1"/>
    <dgm:cxn modelId="{819A4F92-7DF4-4DCD-8B27-69C378C02E57}" srcId="{8EE8D568-A8CA-42A3-9731-A8B8EB657A0E}" destId="{EA4DF976-6CF3-44F3-8594-B3E824AFF3BB}" srcOrd="6" destOrd="0" parTransId="{A307A2B7-8148-4995-AA10-95FF9FA72360}" sibTransId="{F7E0FFE4-2B13-4785-BE07-16975E5189EA}"/>
    <dgm:cxn modelId="{A1562694-661E-47B2-850E-CF95F5966117}" type="presOf" srcId="{EA4DF976-6CF3-44F3-8594-B3E824AFF3BB}" destId="{06C7EFA3-844C-4DBD-896F-5D071BF0E7CA}" srcOrd="1" destOrd="0" presId="urn:microsoft.com/office/officeart/2005/8/layout/list1"/>
    <dgm:cxn modelId="{5AC3159F-F19A-438A-A0E3-51EE40453F63}" type="presOf" srcId="{882CC477-DB4B-41FF-ADB0-03155891C7B6}" destId="{BDA5C2FC-EE08-440B-AD13-CC2C1DF831B8}" srcOrd="0" destOrd="0" presId="urn:microsoft.com/office/officeart/2005/8/layout/list1"/>
    <dgm:cxn modelId="{E816E9A1-15D6-44F5-ADAD-BAA25C9BB24B}" srcId="{8EE8D568-A8CA-42A3-9731-A8B8EB657A0E}" destId="{03965D51-CD03-45ED-8BED-4ED3CDCDD41E}" srcOrd="3" destOrd="0" parTransId="{11143824-0F45-4F1E-AFC0-F253CCBE2E0B}" sibTransId="{8A600F8D-88A0-49A1-9BAE-108431F4B783}"/>
    <dgm:cxn modelId="{C790ABA6-E024-423A-9B92-BE511674BEA3}" srcId="{882CC477-DB4B-41FF-ADB0-03155891C7B6}" destId="{E67F4FAB-33BB-4C64-B5B7-8659C155C2C2}" srcOrd="0" destOrd="0" parTransId="{A34A94C8-6BBC-43B7-8F60-D50DE1AC8F26}" sibTransId="{AEB4AA04-28F2-47FF-A2DA-AF4C14DEF699}"/>
    <dgm:cxn modelId="{87B692BD-80F8-4F96-8150-309DDDBCAAC1}" type="presOf" srcId="{F86B3D74-1BDB-4393-ABCB-0BA90B9CD2D1}" destId="{ECA92D5A-6FAE-4105-B916-211A6EBA3E5A}" srcOrd="0" destOrd="0" presId="urn:microsoft.com/office/officeart/2005/8/layout/list1"/>
    <dgm:cxn modelId="{8A4FE4BD-DD2D-4638-AB90-A49F499222F1}" srcId="{8EE8D568-A8CA-42A3-9731-A8B8EB657A0E}" destId="{A2331869-6E6C-45EC-8049-B7985D37F9C6}" srcOrd="1" destOrd="0" parTransId="{F028FC84-7F3A-447B-835B-AEA3B8EB5E31}" sibTransId="{432E5251-7497-4FE3-A8C3-60FC6C4A89EA}"/>
    <dgm:cxn modelId="{DC94DFD5-9A84-45AD-85AA-22D8269010E7}" type="presOf" srcId="{A0D5AFC6-8E93-49C1-B331-2D40FEDCFD3A}" destId="{9F0694F7-BF57-4791-B67C-0B65C60D6C00}" srcOrd="0" destOrd="0" presId="urn:microsoft.com/office/officeart/2005/8/layout/list1"/>
    <dgm:cxn modelId="{9B7CBCD6-BBC5-458D-9047-0D6071C685C6}" srcId="{A5884A07-F2B0-4232-B2D6-D3B6F83167C8}" destId="{23D1500D-81D7-49A5-A62E-549CB6A84E10}" srcOrd="0" destOrd="0" parTransId="{0CF4974F-5A8E-4A06-B95E-5E85D69D7F03}" sibTransId="{1F1E4B43-4D21-434A-8EDE-5FF81C909FF0}"/>
    <dgm:cxn modelId="{F791F4DF-E758-4839-B8F7-7667D5284E10}" type="presOf" srcId="{A5884A07-F2B0-4232-B2D6-D3B6F83167C8}" destId="{B083D67F-F1AA-4ABA-8107-E7A2A51376F9}" srcOrd="0" destOrd="0" presId="urn:microsoft.com/office/officeart/2005/8/layout/list1"/>
    <dgm:cxn modelId="{E4082DE3-5A47-4AA4-B1DA-A5E6DE31ECAA}" srcId="{8EE8D568-A8CA-42A3-9731-A8B8EB657A0E}" destId="{AA8EFE83-E8AC-452E-9AE3-AA1030182A59}" srcOrd="5" destOrd="0" parTransId="{8501675D-C9D0-4C75-960C-C9A40F56C5BD}" sibTransId="{D2AA86D4-5B11-430B-975C-A265B3A5AF85}"/>
    <dgm:cxn modelId="{226BC7E6-687C-45CF-AFC8-4D9D38F0D73D}" srcId="{8EE8D568-A8CA-42A3-9731-A8B8EB657A0E}" destId="{A5884A07-F2B0-4232-B2D6-D3B6F83167C8}" srcOrd="4" destOrd="0" parTransId="{3779F76A-27D4-4B2C-8182-1338330A1F01}" sibTransId="{BE2A140C-C3C8-4922-9194-A2A98D9F0B39}"/>
    <dgm:cxn modelId="{9C6D4AEA-EB51-44BA-9C17-B38C1FA9A04A}" type="presOf" srcId="{95555631-08EE-4414-B6F1-19009BCC6E8B}" destId="{49FC8F22-56E6-4D55-B23B-41304432601C}" srcOrd="0" destOrd="0" presId="urn:microsoft.com/office/officeart/2005/8/layout/list1"/>
    <dgm:cxn modelId="{100CD2F5-751A-4168-9F6C-5F3FDB1D7433}" srcId="{EA4DF976-6CF3-44F3-8594-B3E824AFF3BB}" destId="{95555631-08EE-4414-B6F1-19009BCC6E8B}" srcOrd="0" destOrd="0" parTransId="{06131493-F1F4-4C3A-872D-61F29B45F63C}" sibTransId="{94659613-178B-4666-99EA-88B23661A7FE}"/>
    <dgm:cxn modelId="{5F5BD4F8-E62A-4300-BDE2-D8B8D7C7F607}" srcId="{8EE8D568-A8CA-42A3-9731-A8B8EB657A0E}" destId="{6B378175-304A-4B0F-8DF1-0F620A3A36AE}" srcOrd="0" destOrd="0" parTransId="{36907F1F-A74B-40A1-8E98-58603529BB45}" sibTransId="{36E424ED-97A0-40BE-92C2-E83CCD83E4AB}"/>
    <dgm:cxn modelId="{F8D218E5-1E35-4A88-AA45-53968CC8F9C3}" type="presParOf" srcId="{9A94776D-1426-455B-AD70-85511B50ADFC}" destId="{425E2681-88DF-4D5A-9FF3-99DFD79DD642}" srcOrd="0" destOrd="0" presId="urn:microsoft.com/office/officeart/2005/8/layout/list1"/>
    <dgm:cxn modelId="{9ECD4AAA-1525-4689-A19D-46534204D5A6}" type="presParOf" srcId="{425E2681-88DF-4D5A-9FF3-99DFD79DD642}" destId="{2C25CAF6-0AD7-4EC3-A0E1-CCB149D96EAF}" srcOrd="0" destOrd="0" presId="urn:microsoft.com/office/officeart/2005/8/layout/list1"/>
    <dgm:cxn modelId="{E4BA0A20-3F1E-4A25-999A-1466C0C68ADD}" type="presParOf" srcId="{425E2681-88DF-4D5A-9FF3-99DFD79DD642}" destId="{4B00B834-C768-4B73-935B-71C00A2C0975}" srcOrd="1" destOrd="0" presId="urn:microsoft.com/office/officeart/2005/8/layout/list1"/>
    <dgm:cxn modelId="{F5FA92AD-2F1E-43F3-851C-329944C3C094}" type="presParOf" srcId="{9A94776D-1426-455B-AD70-85511B50ADFC}" destId="{9C02CD22-BBC2-4CB3-BE3D-07ED89FE675F}" srcOrd="1" destOrd="0" presId="urn:microsoft.com/office/officeart/2005/8/layout/list1"/>
    <dgm:cxn modelId="{D64D758B-90DC-4F65-947A-CA131355A81C}" type="presParOf" srcId="{9A94776D-1426-455B-AD70-85511B50ADFC}" destId="{D3363DCC-ED35-4229-A8C4-9BE242F9AF43}" srcOrd="2" destOrd="0" presId="urn:microsoft.com/office/officeart/2005/8/layout/list1"/>
    <dgm:cxn modelId="{FC172759-0147-430D-8DD1-BB9B38A03E88}" type="presParOf" srcId="{9A94776D-1426-455B-AD70-85511B50ADFC}" destId="{F664A7E7-73EE-43F1-937A-353693F7CCEB}" srcOrd="3" destOrd="0" presId="urn:microsoft.com/office/officeart/2005/8/layout/list1"/>
    <dgm:cxn modelId="{E8E6FC8C-7897-4E1E-8521-28F6B918ABE3}" type="presParOf" srcId="{9A94776D-1426-455B-AD70-85511B50ADFC}" destId="{972D7078-75DA-45E6-9E55-03DFD235613D}" srcOrd="4" destOrd="0" presId="urn:microsoft.com/office/officeart/2005/8/layout/list1"/>
    <dgm:cxn modelId="{3FCB9DB2-6207-495C-BA22-42894166C675}" type="presParOf" srcId="{972D7078-75DA-45E6-9E55-03DFD235613D}" destId="{44E20133-BE3B-4646-8ABA-ABE6C09BA6BE}" srcOrd="0" destOrd="0" presId="urn:microsoft.com/office/officeart/2005/8/layout/list1"/>
    <dgm:cxn modelId="{8A582FBA-5E0E-425E-9E50-1C2C3AA8C9E5}" type="presParOf" srcId="{972D7078-75DA-45E6-9E55-03DFD235613D}" destId="{45DA149B-38C7-4432-9DF5-AA833F49808B}" srcOrd="1" destOrd="0" presId="urn:microsoft.com/office/officeart/2005/8/layout/list1"/>
    <dgm:cxn modelId="{E17DA9BC-8E20-4694-BDD9-B7A29067ED6C}" type="presParOf" srcId="{9A94776D-1426-455B-AD70-85511B50ADFC}" destId="{61BDB007-2EFA-4FCF-8C1F-DF030F118B76}" srcOrd="5" destOrd="0" presId="urn:microsoft.com/office/officeart/2005/8/layout/list1"/>
    <dgm:cxn modelId="{715BB942-739B-4D3A-B540-7481A8D54B7C}" type="presParOf" srcId="{9A94776D-1426-455B-AD70-85511B50ADFC}" destId="{9F0694F7-BF57-4791-B67C-0B65C60D6C00}" srcOrd="6" destOrd="0" presId="urn:microsoft.com/office/officeart/2005/8/layout/list1"/>
    <dgm:cxn modelId="{E90DA613-66D1-4BE6-9D07-FEFE4D6AB233}" type="presParOf" srcId="{9A94776D-1426-455B-AD70-85511B50ADFC}" destId="{8695B700-50BB-400B-A179-D21CD9F5F6C5}" srcOrd="7" destOrd="0" presId="urn:microsoft.com/office/officeart/2005/8/layout/list1"/>
    <dgm:cxn modelId="{7BB1A7A4-E037-46FC-B346-4A0962A3F11D}" type="presParOf" srcId="{9A94776D-1426-455B-AD70-85511B50ADFC}" destId="{3DCCB45A-5447-41D8-8B20-E2BD3D80C0BB}" srcOrd="8" destOrd="0" presId="urn:microsoft.com/office/officeart/2005/8/layout/list1"/>
    <dgm:cxn modelId="{923E5A05-25D2-467C-A050-4A7330AB855C}" type="presParOf" srcId="{3DCCB45A-5447-41D8-8B20-E2BD3D80C0BB}" destId="{BDA5C2FC-EE08-440B-AD13-CC2C1DF831B8}" srcOrd="0" destOrd="0" presId="urn:microsoft.com/office/officeart/2005/8/layout/list1"/>
    <dgm:cxn modelId="{DA3690B0-1FED-44D3-A800-CE5EFE9C9EBC}" type="presParOf" srcId="{3DCCB45A-5447-41D8-8B20-E2BD3D80C0BB}" destId="{81C43262-3C20-4ED5-83EB-C7EBABB1C3F2}" srcOrd="1" destOrd="0" presId="urn:microsoft.com/office/officeart/2005/8/layout/list1"/>
    <dgm:cxn modelId="{5EB999A3-BBE4-4BC1-8FFF-CA3BD2AE65A1}" type="presParOf" srcId="{9A94776D-1426-455B-AD70-85511B50ADFC}" destId="{ECD9DB01-F83D-4B34-AA1F-5A2DF0CCEC8B}" srcOrd="9" destOrd="0" presId="urn:microsoft.com/office/officeart/2005/8/layout/list1"/>
    <dgm:cxn modelId="{F6200AD2-F884-4B80-9472-C3F18F958BE7}" type="presParOf" srcId="{9A94776D-1426-455B-AD70-85511B50ADFC}" destId="{C2A4F97C-C7DF-4C5C-9421-A1C7BD045D89}" srcOrd="10" destOrd="0" presId="urn:microsoft.com/office/officeart/2005/8/layout/list1"/>
    <dgm:cxn modelId="{D4B492B4-2658-4AA7-A414-CBA2BB9F55CA}" type="presParOf" srcId="{9A94776D-1426-455B-AD70-85511B50ADFC}" destId="{13C575EA-0C9F-45C1-9BF3-17BF4B9B2F2F}" srcOrd="11" destOrd="0" presId="urn:microsoft.com/office/officeart/2005/8/layout/list1"/>
    <dgm:cxn modelId="{6D28BA70-BA61-4D5C-81B0-151A3001A4C3}" type="presParOf" srcId="{9A94776D-1426-455B-AD70-85511B50ADFC}" destId="{692FFB39-B6E2-41B5-B403-8A4AE781BC76}" srcOrd="12" destOrd="0" presId="urn:microsoft.com/office/officeart/2005/8/layout/list1"/>
    <dgm:cxn modelId="{DE58202F-5760-4483-B741-3A942311105F}" type="presParOf" srcId="{692FFB39-B6E2-41B5-B403-8A4AE781BC76}" destId="{187D0080-F317-4DBA-BB0E-E7F5930777F7}" srcOrd="0" destOrd="0" presId="urn:microsoft.com/office/officeart/2005/8/layout/list1"/>
    <dgm:cxn modelId="{3647F6F1-4D92-4CEA-AA71-0EB1BB9257D5}" type="presParOf" srcId="{692FFB39-B6E2-41B5-B403-8A4AE781BC76}" destId="{1D7C41BF-FA01-4354-A2DD-EFFD21B6DB5B}" srcOrd="1" destOrd="0" presId="urn:microsoft.com/office/officeart/2005/8/layout/list1"/>
    <dgm:cxn modelId="{9F95B924-011A-4ECA-9D46-1952F3A109DC}" type="presParOf" srcId="{9A94776D-1426-455B-AD70-85511B50ADFC}" destId="{1B156BB0-0D78-48C0-BC53-3CC5E53BEF5D}" srcOrd="13" destOrd="0" presId="urn:microsoft.com/office/officeart/2005/8/layout/list1"/>
    <dgm:cxn modelId="{896C2865-E1A6-4E15-AD40-E2FD144335F4}" type="presParOf" srcId="{9A94776D-1426-455B-AD70-85511B50ADFC}" destId="{ECA92D5A-6FAE-4105-B916-211A6EBA3E5A}" srcOrd="14" destOrd="0" presId="urn:microsoft.com/office/officeart/2005/8/layout/list1"/>
    <dgm:cxn modelId="{ACC53F45-17BD-4A24-91B1-F78FF414AFD0}" type="presParOf" srcId="{9A94776D-1426-455B-AD70-85511B50ADFC}" destId="{2BDDB168-BA31-419C-A36B-11D31C096517}" srcOrd="15" destOrd="0" presId="urn:microsoft.com/office/officeart/2005/8/layout/list1"/>
    <dgm:cxn modelId="{F49987ED-1416-4A34-A9BE-D9C78705BB73}" type="presParOf" srcId="{9A94776D-1426-455B-AD70-85511B50ADFC}" destId="{660AC372-8A79-47FE-AB7C-41D532434E86}" srcOrd="16" destOrd="0" presId="urn:microsoft.com/office/officeart/2005/8/layout/list1"/>
    <dgm:cxn modelId="{F2DA812F-7159-4A25-81C3-A33C652FEB3D}" type="presParOf" srcId="{660AC372-8A79-47FE-AB7C-41D532434E86}" destId="{B083D67F-F1AA-4ABA-8107-E7A2A51376F9}" srcOrd="0" destOrd="0" presId="urn:microsoft.com/office/officeart/2005/8/layout/list1"/>
    <dgm:cxn modelId="{D3E05F1A-613C-4507-A3C8-50F75CABAAAD}" type="presParOf" srcId="{660AC372-8A79-47FE-AB7C-41D532434E86}" destId="{0F1DE445-E91A-4F46-9688-8EFCA9B3A6C3}" srcOrd="1" destOrd="0" presId="urn:microsoft.com/office/officeart/2005/8/layout/list1"/>
    <dgm:cxn modelId="{533B09D4-F483-459B-B2E5-A0E0D945A9DD}" type="presParOf" srcId="{9A94776D-1426-455B-AD70-85511B50ADFC}" destId="{57FD1841-C1DB-42E9-917B-AB9E64EA77A5}" srcOrd="17" destOrd="0" presId="urn:microsoft.com/office/officeart/2005/8/layout/list1"/>
    <dgm:cxn modelId="{669E1A90-9217-4C0B-9A01-04DD954E611C}" type="presParOf" srcId="{9A94776D-1426-455B-AD70-85511B50ADFC}" destId="{F5244E97-15DD-4890-B0B6-5C7C4A08F9EA}" srcOrd="18" destOrd="0" presId="urn:microsoft.com/office/officeart/2005/8/layout/list1"/>
    <dgm:cxn modelId="{B8E29144-0AD1-4155-BA37-4BC4F73AA575}" type="presParOf" srcId="{9A94776D-1426-455B-AD70-85511B50ADFC}" destId="{3A8467E5-D68C-4ECC-98E4-7636AD6022B2}" srcOrd="19" destOrd="0" presId="urn:microsoft.com/office/officeart/2005/8/layout/list1"/>
    <dgm:cxn modelId="{2BDE942A-23BE-42FF-B083-51B6F93F44CA}" type="presParOf" srcId="{9A94776D-1426-455B-AD70-85511B50ADFC}" destId="{B3A7DB42-600E-4919-BC66-9374A508CBAC}" srcOrd="20" destOrd="0" presId="urn:microsoft.com/office/officeart/2005/8/layout/list1"/>
    <dgm:cxn modelId="{8C9C5FE3-53F1-4E74-9DB6-DC2820CB4940}" type="presParOf" srcId="{B3A7DB42-600E-4919-BC66-9374A508CBAC}" destId="{AD94708E-6823-4C45-ACDF-F5ED76B9755E}" srcOrd="0" destOrd="0" presId="urn:microsoft.com/office/officeart/2005/8/layout/list1"/>
    <dgm:cxn modelId="{7B44ADC3-2926-425A-BC1B-4650DA3D7E11}" type="presParOf" srcId="{B3A7DB42-600E-4919-BC66-9374A508CBAC}" destId="{34F18F3E-F3D5-42B5-B0E6-CA91684A547B}" srcOrd="1" destOrd="0" presId="urn:microsoft.com/office/officeart/2005/8/layout/list1"/>
    <dgm:cxn modelId="{C243265C-DBFA-4C5C-ACA7-F83162CD5426}" type="presParOf" srcId="{9A94776D-1426-455B-AD70-85511B50ADFC}" destId="{0E581D67-6774-48C7-953A-B78C8FDA235F}" srcOrd="21" destOrd="0" presId="urn:microsoft.com/office/officeart/2005/8/layout/list1"/>
    <dgm:cxn modelId="{0158F17D-5D05-43A2-AB66-86D2AA0CDC53}" type="presParOf" srcId="{9A94776D-1426-455B-AD70-85511B50ADFC}" destId="{CB898664-C67A-4253-8FF0-0A4998747C6C}" srcOrd="22" destOrd="0" presId="urn:microsoft.com/office/officeart/2005/8/layout/list1"/>
    <dgm:cxn modelId="{ACDA8899-216D-4B27-A07E-A1C10CF95C6B}" type="presParOf" srcId="{9A94776D-1426-455B-AD70-85511B50ADFC}" destId="{FD5AD421-8185-4B84-AEA9-0DC8BADE07E9}" srcOrd="23" destOrd="0" presId="urn:microsoft.com/office/officeart/2005/8/layout/list1"/>
    <dgm:cxn modelId="{4ECE6CB6-9EEE-49BA-A5C2-CADEF0D23CDD}" type="presParOf" srcId="{9A94776D-1426-455B-AD70-85511B50ADFC}" destId="{DF1B6698-C605-49E6-8887-0A46A5ACFA9F}" srcOrd="24" destOrd="0" presId="urn:microsoft.com/office/officeart/2005/8/layout/list1"/>
    <dgm:cxn modelId="{D813A7A3-17DA-47B2-9E02-EAB3DCFAE1D3}" type="presParOf" srcId="{DF1B6698-C605-49E6-8887-0A46A5ACFA9F}" destId="{5D6EA467-9ED5-409B-AB5C-13F02AE5D759}" srcOrd="0" destOrd="0" presId="urn:microsoft.com/office/officeart/2005/8/layout/list1"/>
    <dgm:cxn modelId="{3AB4078B-49A1-4088-8DD3-390601CFF02D}" type="presParOf" srcId="{DF1B6698-C605-49E6-8887-0A46A5ACFA9F}" destId="{06C7EFA3-844C-4DBD-896F-5D071BF0E7CA}" srcOrd="1" destOrd="0" presId="urn:microsoft.com/office/officeart/2005/8/layout/list1"/>
    <dgm:cxn modelId="{E2E36DF2-B443-44F7-BFFF-80F17AFC0572}" type="presParOf" srcId="{9A94776D-1426-455B-AD70-85511B50ADFC}" destId="{6666105A-4374-4C08-9A04-6339EFCF7F3C}" srcOrd="25" destOrd="0" presId="urn:microsoft.com/office/officeart/2005/8/layout/list1"/>
    <dgm:cxn modelId="{3C5E4AB7-16BF-4CB6-9575-0D7A0E33A85F}" type="presParOf" srcId="{9A94776D-1426-455B-AD70-85511B50ADFC}" destId="{49FC8F22-56E6-4D55-B23B-41304432601C}"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D8AC621-C1D2-49E2-9B41-C2865154F7C1}" type="doc">
      <dgm:prSet loTypeId="urn:microsoft.com/office/officeart/2008/layout/NameandTitleOrganizationalChart" loCatId="hierarchy" qsTypeId="urn:microsoft.com/office/officeart/2005/8/quickstyle/3d1" qsCatId="3D" csTypeId="urn:microsoft.com/office/officeart/2005/8/colors/accent1_2" csCatId="accent1" phldr="1"/>
      <dgm:spPr/>
      <dgm:t>
        <a:bodyPr/>
        <a:lstStyle/>
        <a:p>
          <a:endParaRPr lang="en-US"/>
        </a:p>
      </dgm:t>
    </dgm:pt>
    <dgm:pt modelId="{A892E089-E228-4027-9C33-4B324CC09F69}">
      <dgm:prSet phldrT="[Text]" custT="1"/>
      <dgm:spPr/>
      <dgm:t>
        <a:bodyPr/>
        <a:lstStyle/>
        <a:p>
          <a:r>
            <a:rPr lang="fa-IR" sz="2000" dirty="0"/>
            <a:t>راهبردهای شناخت وضعیت مورد رضایت</a:t>
          </a:r>
          <a:endParaRPr lang="en-US" sz="2000" dirty="0"/>
        </a:p>
      </dgm:t>
    </dgm:pt>
    <dgm:pt modelId="{17C1672B-E3F8-4D42-8F5F-74ED5F025394}" type="parTrans" cxnId="{28B3F8DD-B34E-4C4C-B878-0CE082638326}">
      <dgm:prSet/>
      <dgm:spPr/>
      <dgm:t>
        <a:bodyPr/>
        <a:lstStyle/>
        <a:p>
          <a:endParaRPr lang="en-US"/>
        </a:p>
      </dgm:t>
    </dgm:pt>
    <dgm:pt modelId="{6CFF9732-3870-499F-B79A-D73E236CECFD}" type="sibTrans" cxnId="{28B3F8DD-B34E-4C4C-B878-0CE082638326}">
      <dgm:prSet/>
      <dgm:spPr>
        <a:solidFill>
          <a:schemeClr val="accent1">
            <a:alpha val="90000"/>
          </a:schemeClr>
        </a:solidFill>
      </dgm:spPr>
      <dgm:t>
        <a:bodyPr/>
        <a:lstStyle/>
        <a:p>
          <a:endParaRPr lang="en-US"/>
        </a:p>
      </dgm:t>
    </dgm:pt>
    <dgm:pt modelId="{0BF03684-F404-4948-A2A2-9D61D6C84EA2}">
      <dgm:prSet phldrT="[Text]" custT="1"/>
      <dgm:spPr/>
      <dgm:t>
        <a:bodyPr/>
        <a:lstStyle/>
        <a:p>
          <a:r>
            <a:rPr lang="fa-IR" sz="1800" dirty="0"/>
            <a:t>سیر تکاملی راهبردها</a:t>
          </a:r>
          <a:endParaRPr lang="en-US" sz="1800" dirty="0"/>
        </a:p>
      </dgm:t>
    </dgm:pt>
    <dgm:pt modelId="{B601D40F-27A7-4981-8E7B-8B9EC3E73F90}" type="parTrans" cxnId="{A2EFEFC7-C362-40B8-B871-D3F06D06C5AE}">
      <dgm:prSet/>
      <dgm:spPr/>
      <dgm:t>
        <a:bodyPr/>
        <a:lstStyle/>
        <a:p>
          <a:endParaRPr lang="en-US"/>
        </a:p>
      </dgm:t>
    </dgm:pt>
    <dgm:pt modelId="{ED1F386F-976C-437A-855A-5D4883D22EC3}" type="sibTrans" cxnId="{A2EFEFC7-C362-40B8-B871-D3F06D06C5AE}">
      <dgm:prSet custT="1"/>
      <dgm:spPr/>
      <dgm:t>
        <a:bodyPr/>
        <a:lstStyle/>
        <a:p>
          <a:r>
            <a:rPr lang="fa-IR" sz="1800" dirty="0"/>
            <a:t>راهبرد چهارم</a:t>
          </a:r>
          <a:endParaRPr lang="en-US" sz="1800" dirty="0"/>
        </a:p>
      </dgm:t>
    </dgm:pt>
    <dgm:pt modelId="{40D9848E-5C47-4768-844F-ABF53342FF3F}">
      <dgm:prSet phldrT="[Text]" custT="1"/>
      <dgm:spPr/>
      <dgm:t>
        <a:bodyPr/>
        <a:lstStyle/>
        <a:p>
          <a:r>
            <a:rPr lang="fa-IR" sz="1800" dirty="0"/>
            <a:t>عمل به احکام و دستورات شریعت و تقوا و رعایت آن</a:t>
          </a:r>
          <a:endParaRPr lang="en-US" sz="1800" dirty="0"/>
        </a:p>
      </dgm:t>
    </dgm:pt>
    <dgm:pt modelId="{93447E18-67F6-402B-B4DE-4810BAA9405D}" type="parTrans" cxnId="{0764F821-2B95-47F6-B676-335AF9D29F60}">
      <dgm:prSet/>
      <dgm:spPr/>
      <dgm:t>
        <a:bodyPr/>
        <a:lstStyle/>
        <a:p>
          <a:endParaRPr lang="en-US"/>
        </a:p>
      </dgm:t>
    </dgm:pt>
    <dgm:pt modelId="{ABAFE745-A909-4F1C-9955-A0097FCB0319}" type="sibTrans" cxnId="{0764F821-2B95-47F6-B676-335AF9D29F60}">
      <dgm:prSet custT="1"/>
      <dgm:spPr/>
      <dgm:t>
        <a:bodyPr/>
        <a:lstStyle/>
        <a:p>
          <a:r>
            <a:rPr lang="fa-IR" sz="1800" dirty="0"/>
            <a:t>راهبرد دوم</a:t>
          </a:r>
          <a:endParaRPr lang="en-US" sz="1800" dirty="0"/>
        </a:p>
      </dgm:t>
    </dgm:pt>
    <dgm:pt modelId="{99A28A29-8D77-4B69-BCA4-3B3F2225DD57}">
      <dgm:prSet phldrT="[Text]" custT="1"/>
      <dgm:spPr/>
      <dgm:t>
        <a:bodyPr/>
        <a:lstStyle/>
        <a:p>
          <a:r>
            <a:rPr lang="fa-IR" sz="1800" dirty="0"/>
            <a:t>تعیین جهت کلی زندگی </a:t>
          </a:r>
        </a:p>
        <a:p>
          <a:r>
            <a:rPr lang="fa-IR" sz="1800" dirty="0"/>
            <a:t>( صراط)</a:t>
          </a:r>
          <a:endParaRPr lang="en-US" sz="1800" dirty="0"/>
        </a:p>
      </dgm:t>
    </dgm:pt>
    <dgm:pt modelId="{13FB4651-DEDF-4F40-9863-5F66CBB652E3}" type="parTrans" cxnId="{5965C086-F6EB-4C88-A43B-9C9E9B7D7A41}">
      <dgm:prSet/>
      <dgm:spPr/>
      <dgm:t>
        <a:bodyPr/>
        <a:lstStyle/>
        <a:p>
          <a:endParaRPr lang="en-US"/>
        </a:p>
      </dgm:t>
    </dgm:pt>
    <dgm:pt modelId="{5A33C18C-1B2C-4253-BAFF-B0EE1381DD6F}" type="sibTrans" cxnId="{5965C086-F6EB-4C88-A43B-9C9E9B7D7A41}">
      <dgm:prSet custT="1"/>
      <dgm:spPr/>
      <dgm:t>
        <a:bodyPr/>
        <a:lstStyle/>
        <a:p>
          <a:r>
            <a:rPr lang="fa-IR" sz="1800" dirty="0"/>
            <a:t>راهبرد اول</a:t>
          </a:r>
          <a:endParaRPr lang="en-US" sz="1800" dirty="0"/>
        </a:p>
      </dgm:t>
    </dgm:pt>
    <dgm:pt modelId="{FBAC882D-6755-4FA1-B609-D481A5EB151D}">
      <dgm:prSet custT="1"/>
      <dgm:spPr/>
      <dgm:t>
        <a:bodyPr/>
        <a:lstStyle/>
        <a:p>
          <a:r>
            <a:rPr lang="fa-IR" sz="1800" dirty="0"/>
            <a:t>تفصیل و تشخیص امور از نظر خیر و شر و توان خیرگزینی</a:t>
          </a:r>
          <a:endParaRPr lang="en-US" sz="1800" dirty="0"/>
        </a:p>
      </dgm:t>
    </dgm:pt>
    <dgm:pt modelId="{74AEABB7-1E51-4C3F-BCCB-2CAB11287E20}" type="parTrans" cxnId="{CF739224-5B41-4A96-9F10-B7460D83B799}">
      <dgm:prSet/>
      <dgm:spPr/>
      <dgm:t>
        <a:bodyPr/>
        <a:lstStyle/>
        <a:p>
          <a:endParaRPr lang="en-US"/>
        </a:p>
      </dgm:t>
    </dgm:pt>
    <dgm:pt modelId="{BFD78D6E-1531-4A3F-898F-7489DFABC4C6}" type="sibTrans" cxnId="{CF739224-5B41-4A96-9F10-B7460D83B799}">
      <dgm:prSet custT="1"/>
      <dgm:spPr/>
      <dgm:t>
        <a:bodyPr/>
        <a:lstStyle/>
        <a:p>
          <a:r>
            <a:rPr lang="fa-IR" sz="1800" dirty="0"/>
            <a:t>راهبرد سوم</a:t>
          </a:r>
          <a:endParaRPr lang="en-US" sz="1800" dirty="0"/>
        </a:p>
      </dgm:t>
    </dgm:pt>
    <dgm:pt modelId="{42BE8F6C-33AA-4F64-9CD8-5C8F4200CB18}" type="pres">
      <dgm:prSet presAssocID="{CD8AC621-C1D2-49E2-9B41-C2865154F7C1}" presName="hierChild1" presStyleCnt="0">
        <dgm:presLayoutVars>
          <dgm:orgChart val="1"/>
          <dgm:chPref val="1"/>
          <dgm:dir/>
          <dgm:animOne val="branch"/>
          <dgm:animLvl val="lvl"/>
          <dgm:resizeHandles/>
        </dgm:presLayoutVars>
      </dgm:prSet>
      <dgm:spPr/>
    </dgm:pt>
    <dgm:pt modelId="{21B943D5-E96F-487D-92ED-6C170F92C875}" type="pres">
      <dgm:prSet presAssocID="{A892E089-E228-4027-9C33-4B324CC09F69}" presName="hierRoot1" presStyleCnt="0">
        <dgm:presLayoutVars>
          <dgm:hierBranch val="init"/>
        </dgm:presLayoutVars>
      </dgm:prSet>
      <dgm:spPr/>
    </dgm:pt>
    <dgm:pt modelId="{BFA47CA8-FCDA-47E9-8FAF-34C6D40FAFD3}" type="pres">
      <dgm:prSet presAssocID="{A892E089-E228-4027-9C33-4B324CC09F69}" presName="rootComposite1" presStyleCnt="0"/>
      <dgm:spPr/>
    </dgm:pt>
    <dgm:pt modelId="{A466B80D-6EA5-48E0-8419-A292BCEC0C7B}" type="pres">
      <dgm:prSet presAssocID="{A892E089-E228-4027-9C33-4B324CC09F69}" presName="rootText1" presStyleLbl="node0" presStyleIdx="0" presStyleCnt="1" custScaleX="160968" custLinFactNeighborX="0" custLinFactNeighborY="-6995">
        <dgm:presLayoutVars>
          <dgm:chMax/>
          <dgm:chPref val="3"/>
        </dgm:presLayoutVars>
      </dgm:prSet>
      <dgm:spPr/>
    </dgm:pt>
    <dgm:pt modelId="{3C44B893-10D4-4D34-ABE4-56A3A8BAC7EC}" type="pres">
      <dgm:prSet presAssocID="{A892E089-E228-4027-9C33-4B324CC09F69}" presName="titleText1" presStyleLbl="fgAcc0" presStyleIdx="0" presStyleCnt="1" custFlipVert="0" custFlipHor="1" custScaleX="2540" custScaleY="13247">
        <dgm:presLayoutVars>
          <dgm:chMax val="0"/>
          <dgm:chPref val="0"/>
        </dgm:presLayoutVars>
      </dgm:prSet>
      <dgm:spPr/>
    </dgm:pt>
    <dgm:pt modelId="{C3860B8F-09D2-4925-8CED-04E510D7AC50}" type="pres">
      <dgm:prSet presAssocID="{A892E089-E228-4027-9C33-4B324CC09F69}" presName="rootConnector1" presStyleLbl="node1" presStyleIdx="0" presStyleCnt="4"/>
      <dgm:spPr/>
    </dgm:pt>
    <dgm:pt modelId="{4436982F-CE17-4175-BF6D-0340BF102640}" type="pres">
      <dgm:prSet presAssocID="{A892E089-E228-4027-9C33-4B324CC09F69}" presName="hierChild2" presStyleCnt="0"/>
      <dgm:spPr/>
    </dgm:pt>
    <dgm:pt modelId="{CCEC11ED-0C3D-4B19-A13F-B0DA4D6EAF1F}" type="pres">
      <dgm:prSet presAssocID="{B601D40F-27A7-4981-8E7B-8B9EC3E73F90}" presName="Name37" presStyleLbl="parChTrans1D2" presStyleIdx="0" presStyleCnt="4"/>
      <dgm:spPr/>
    </dgm:pt>
    <dgm:pt modelId="{73242C45-C53A-4ACD-81A4-4A4158458E57}" type="pres">
      <dgm:prSet presAssocID="{0BF03684-F404-4948-A2A2-9D61D6C84EA2}" presName="hierRoot2" presStyleCnt="0">
        <dgm:presLayoutVars>
          <dgm:hierBranch val="init"/>
        </dgm:presLayoutVars>
      </dgm:prSet>
      <dgm:spPr/>
    </dgm:pt>
    <dgm:pt modelId="{3A2791D1-3000-4D59-AF0C-4E42CBD0D264}" type="pres">
      <dgm:prSet presAssocID="{0BF03684-F404-4948-A2A2-9D61D6C84EA2}" presName="rootComposite" presStyleCnt="0"/>
      <dgm:spPr/>
    </dgm:pt>
    <dgm:pt modelId="{8CD8B930-5D53-47FF-B3FC-92D65D70B7AC}" type="pres">
      <dgm:prSet presAssocID="{0BF03684-F404-4948-A2A2-9D61D6C84EA2}" presName="rootText" presStyleLbl="node1" presStyleIdx="0" presStyleCnt="4" custLinFactNeighborX="1801" custLinFactNeighborY="-2609">
        <dgm:presLayoutVars>
          <dgm:chMax/>
          <dgm:chPref val="3"/>
        </dgm:presLayoutVars>
      </dgm:prSet>
      <dgm:spPr/>
    </dgm:pt>
    <dgm:pt modelId="{FB1D78CE-EE90-45CD-91EF-F82DC3072285}" type="pres">
      <dgm:prSet presAssocID="{0BF03684-F404-4948-A2A2-9D61D6C84EA2}" presName="titleText2" presStyleLbl="fgAcc1" presStyleIdx="0" presStyleCnt="4" custLinFactNeighborX="-10563">
        <dgm:presLayoutVars>
          <dgm:chMax val="0"/>
          <dgm:chPref val="0"/>
        </dgm:presLayoutVars>
      </dgm:prSet>
      <dgm:spPr/>
    </dgm:pt>
    <dgm:pt modelId="{15C950C9-3B1A-4381-B6EF-10908F1E5B03}" type="pres">
      <dgm:prSet presAssocID="{0BF03684-F404-4948-A2A2-9D61D6C84EA2}" presName="rootConnector" presStyleLbl="node2" presStyleIdx="0" presStyleCnt="0"/>
      <dgm:spPr/>
    </dgm:pt>
    <dgm:pt modelId="{E4F70A40-CA80-4C0F-B4BA-C3E2EB14E6D7}" type="pres">
      <dgm:prSet presAssocID="{0BF03684-F404-4948-A2A2-9D61D6C84EA2}" presName="hierChild4" presStyleCnt="0"/>
      <dgm:spPr/>
    </dgm:pt>
    <dgm:pt modelId="{505542B8-8441-4B19-A654-8A1E29D71E16}" type="pres">
      <dgm:prSet presAssocID="{0BF03684-F404-4948-A2A2-9D61D6C84EA2}" presName="hierChild5" presStyleCnt="0"/>
      <dgm:spPr/>
    </dgm:pt>
    <dgm:pt modelId="{8EBB82F6-B342-46EE-9F4C-6A622ED7A90F}" type="pres">
      <dgm:prSet presAssocID="{74AEABB7-1E51-4C3F-BCCB-2CAB11287E20}" presName="Name37" presStyleLbl="parChTrans1D2" presStyleIdx="1" presStyleCnt="4"/>
      <dgm:spPr/>
    </dgm:pt>
    <dgm:pt modelId="{080712E9-E435-42CD-AF56-32A6BAEB856E}" type="pres">
      <dgm:prSet presAssocID="{FBAC882D-6755-4FA1-B609-D481A5EB151D}" presName="hierRoot2" presStyleCnt="0">
        <dgm:presLayoutVars>
          <dgm:hierBranch val="init"/>
        </dgm:presLayoutVars>
      </dgm:prSet>
      <dgm:spPr/>
    </dgm:pt>
    <dgm:pt modelId="{FBC11703-A025-42B0-A732-DDA6E22FBF60}" type="pres">
      <dgm:prSet presAssocID="{FBAC882D-6755-4FA1-B609-D481A5EB151D}" presName="rootComposite" presStyleCnt="0"/>
      <dgm:spPr/>
    </dgm:pt>
    <dgm:pt modelId="{F21EF8B1-0D67-479B-B650-C617C6697819}" type="pres">
      <dgm:prSet presAssocID="{FBAC882D-6755-4FA1-B609-D481A5EB151D}" presName="rootText" presStyleLbl="node1" presStyleIdx="1" presStyleCnt="4" custScaleX="121152">
        <dgm:presLayoutVars>
          <dgm:chMax/>
          <dgm:chPref val="3"/>
        </dgm:presLayoutVars>
      </dgm:prSet>
      <dgm:spPr/>
    </dgm:pt>
    <dgm:pt modelId="{A5442EF1-E69F-426D-BD26-84ADC617400E}" type="pres">
      <dgm:prSet presAssocID="{FBAC882D-6755-4FA1-B609-D481A5EB151D}" presName="titleText2" presStyleLbl="fgAcc1" presStyleIdx="1" presStyleCnt="4">
        <dgm:presLayoutVars>
          <dgm:chMax val="0"/>
          <dgm:chPref val="0"/>
        </dgm:presLayoutVars>
      </dgm:prSet>
      <dgm:spPr/>
    </dgm:pt>
    <dgm:pt modelId="{6C0B8C89-AA43-45B3-A8D3-B7EEB7D16390}" type="pres">
      <dgm:prSet presAssocID="{FBAC882D-6755-4FA1-B609-D481A5EB151D}" presName="rootConnector" presStyleLbl="node2" presStyleIdx="0" presStyleCnt="0"/>
      <dgm:spPr/>
    </dgm:pt>
    <dgm:pt modelId="{3678FB75-B913-4C21-8084-08F0535A65DA}" type="pres">
      <dgm:prSet presAssocID="{FBAC882D-6755-4FA1-B609-D481A5EB151D}" presName="hierChild4" presStyleCnt="0"/>
      <dgm:spPr/>
    </dgm:pt>
    <dgm:pt modelId="{26303017-EBAF-47FC-BFB7-6B1576BFF1D8}" type="pres">
      <dgm:prSet presAssocID="{FBAC882D-6755-4FA1-B609-D481A5EB151D}" presName="hierChild5" presStyleCnt="0"/>
      <dgm:spPr/>
    </dgm:pt>
    <dgm:pt modelId="{98FA0D63-FA1A-4248-A316-CE115E121E9E}" type="pres">
      <dgm:prSet presAssocID="{93447E18-67F6-402B-B4DE-4810BAA9405D}" presName="Name37" presStyleLbl="parChTrans1D2" presStyleIdx="2" presStyleCnt="4"/>
      <dgm:spPr/>
    </dgm:pt>
    <dgm:pt modelId="{E37AC1B2-8685-4E1B-BAAD-0A878E1BB771}" type="pres">
      <dgm:prSet presAssocID="{40D9848E-5C47-4768-844F-ABF53342FF3F}" presName="hierRoot2" presStyleCnt="0">
        <dgm:presLayoutVars>
          <dgm:hierBranch val="init"/>
        </dgm:presLayoutVars>
      </dgm:prSet>
      <dgm:spPr/>
    </dgm:pt>
    <dgm:pt modelId="{98F0DE95-C544-4902-8631-E48F5884DD7B}" type="pres">
      <dgm:prSet presAssocID="{40D9848E-5C47-4768-844F-ABF53342FF3F}" presName="rootComposite" presStyleCnt="0"/>
      <dgm:spPr/>
    </dgm:pt>
    <dgm:pt modelId="{8CBA6A56-FB7E-4801-8DA5-C22B091FF1DC}" type="pres">
      <dgm:prSet presAssocID="{40D9848E-5C47-4768-844F-ABF53342FF3F}" presName="rootText" presStyleLbl="node1" presStyleIdx="2" presStyleCnt="4" custScaleX="103340" custLinFactNeighborX="8554" custLinFactNeighborY="-2609">
        <dgm:presLayoutVars>
          <dgm:chMax/>
          <dgm:chPref val="3"/>
        </dgm:presLayoutVars>
      </dgm:prSet>
      <dgm:spPr/>
    </dgm:pt>
    <dgm:pt modelId="{9E0153B1-A67A-4E60-B6B5-5BA0E208AC92}" type="pres">
      <dgm:prSet presAssocID="{40D9848E-5C47-4768-844F-ABF53342FF3F}" presName="titleText2" presStyleLbl="fgAcc1" presStyleIdx="2" presStyleCnt="4">
        <dgm:presLayoutVars>
          <dgm:chMax val="0"/>
          <dgm:chPref val="0"/>
        </dgm:presLayoutVars>
      </dgm:prSet>
      <dgm:spPr/>
    </dgm:pt>
    <dgm:pt modelId="{764D4462-B75F-4D52-A791-E23B90A56537}" type="pres">
      <dgm:prSet presAssocID="{40D9848E-5C47-4768-844F-ABF53342FF3F}" presName="rootConnector" presStyleLbl="node2" presStyleIdx="0" presStyleCnt="0"/>
      <dgm:spPr/>
    </dgm:pt>
    <dgm:pt modelId="{083DE866-AA68-424C-A168-C2E5524EF9CA}" type="pres">
      <dgm:prSet presAssocID="{40D9848E-5C47-4768-844F-ABF53342FF3F}" presName="hierChild4" presStyleCnt="0"/>
      <dgm:spPr/>
    </dgm:pt>
    <dgm:pt modelId="{7891F931-7C9D-44E3-A237-1157D362AD42}" type="pres">
      <dgm:prSet presAssocID="{40D9848E-5C47-4768-844F-ABF53342FF3F}" presName="hierChild5" presStyleCnt="0"/>
      <dgm:spPr/>
    </dgm:pt>
    <dgm:pt modelId="{85E94DA9-B01A-4916-8E5D-AD6500F2F31A}" type="pres">
      <dgm:prSet presAssocID="{13FB4651-DEDF-4F40-9863-5F66CBB652E3}" presName="Name37" presStyleLbl="parChTrans1D2" presStyleIdx="3" presStyleCnt="4"/>
      <dgm:spPr/>
    </dgm:pt>
    <dgm:pt modelId="{13E81A96-CF54-404F-936C-BBE6CE742D22}" type="pres">
      <dgm:prSet presAssocID="{99A28A29-8D77-4B69-BCA4-3B3F2225DD57}" presName="hierRoot2" presStyleCnt="0">
        <dgm:presLayoutVars>
          <dgm:hierBranch val="init"/>
        </dgm:presLayoutVars>
      </dgm:prSet>
      <dgm:spPr/>
    </dgm:pt>
    <dgm:pt modelId="{5C69BC0B-1E2B-424B-85FB-47CD4DAB8C2B}" type="pres">
      <dgm:prSet presAssocID="{99A28A29-8D77-4B69-BCA4-3B3F2225DD57}" presName="rootComposite" presStyleCnt="0"/>
      <dgm:spPr/>
    </dgm:pt>
    <dgm:pt modelId="{6B0CE9C0-68CE-40F7-A166-231BDABA4DDA}" type="pres">
      <dgm:prSet presAssocID="{99A28A29-8D77-4B69-BCA4-3B3F2225DD57}" presName="rootText" presStyleLbl="node1" presStyleIdx="3" presStyleCnt="4">
        <dgm:presLayoutVars>
          <dgm:chMax/>
          <dgm:chPref val="3"/>
        </dgm:presLayoutVars>
      </dgm:prSet>
      <dgm:spPr/>
    </dgm:pt>
    <dgm:pt modelId="{823FCC5D-F7E5-4CDC-992A-321BB6C38EFD}" type="pres">
      <dgm:prSet presAssocID="{99A28A29-8D77-4B69-BCA4-3B3F2225DD57}" presName="titleText2" presStyleLbl="fgAcc1" presStyleIdx="3" presStyleCnt="4" custScaleX="77310">
        <dgm:presLayoutVars>
          <dgm:chMax val="0"/>
          <dgm:chPref val="0"/>
        </dgm:presLayoutVars>
      </dgm:prSet>
      <dgm:spPr/>
    </dgm:pt>
    <dgm:pt modelId="{60AF47C6-69B5-497C-9C0D-8BD79C59715A}" type="pres">
      <dgm:prSet presAssocID="{99A28A29-8D77-4B69-BCA4-3B3F2225DD57}" presName="rootConnector" presStyleLbl="node2" presStyleIdx="0" presStyleCnt="0"/>
      <dgm:spPr/>
    </dgm:pt>
    <dgm:pt modelId="{3DC81322-C1F8-4049-8039-54C9E744750D}" type="pres">
      <dgm:prSet presAssocID="{99A28A29-8D77-4B69-BCA4-3B3F2225DD57}" presName="hierChild4" presStyleCnt="0"/>
      <dgm:spPr/>
    </dgm:pt>
    <dgm:pt modelId="{5187AC36-B596-415C-99BB-93C1FD0CFA17}" type="pres">
      <dgm:prSet presAssocID="{99A28A29-8D77-4B69-BCA4-3B3F2225DD57}" presName="hierChild5" presStyleCnt="0"/>
      <dgm:spPr/>
    </dgm:pt>
    <dgm:pt modelId="{666063F5-EBC8-4EA6-A301-43A4BDCB265F}" type="pres">
      <dgm:prSet presAssocID="{A892E089-E228-4027-9C33-4B324CC09F69}" presName="hierChild3" presStyleCnt="0"/>
      <dgm:spPr/>
    </dgm:pt>
  </dgm:ptLst>
  <dgm:cxnLst>
    <dgm:cxn modelId="{28DA7D13-9F10-40A0-B6CA-971DA342D42E}" type="presOf" srcId="{40D9848E-5C47-4768-844F-ABF53342FF3F}" destId="{764D4462-B75F-4D52-A791-E23B90A56537}" srcOrd="1" destOrd="0" presId="urn:microsoft.com/office/officeart/2008/layout/NameandTitleOrganizationalChart"/>
    <dgm:cxn modelId="{0764F821-2B95-47F6-B676-335AF9D29F60}" srcId="{A892E089-E228-4027-9C33-4B324CC09F69}" destId="{40D9848E-5C47-4768-844F-ABF53342FF3F}" srcOrd="2" destOrd="0" parTransId="{93447E18-67F6-402B-B4DE-4810BAA9405D}" sibTransId="{ABAFE745-A909-4F1C-9955-A0097FCB0319}"/>
    <dgm:cxn modelId="{CF739224-5B41-4A96-9F10-B7460D83B799}" srcId="{A892E089-E228-4027-9C33-4B324CC09F69}" destId="{FBAC882D-6755-4FA1-B609-D481A5EB151D}" srcOrd="1" destOrd="0" parTransId="{74AEABB7-1E51-4C3F-BCCB-2CAB11287E20}" sibTransId="{BFD78D6E-1531-4A3F-898F-7489DFABC4C6}"/>
    <dgm:cxn modelId="{2E3B1A5D-976F-42D0-857B-5A5DADDF7315}" type="presOf" srcId="{CD8AC621-C1D2-49E2-9B41-C2865154F7C1}" destId="{42BE8F6C-33AA-4F64-9CD8-5C8F4200CB18}" srcOrd="0" destOrd="0" presId="urn:microsoft.com/office/officeart/2008/layout/NameandTitleOrganizationalChart"/>
    <dgm:cxn modelId="{29537E44-EF29-44EF-AB87-FD7323299520}" type="presOf" srcId="{0BF03684-F404-4948-A2A2-9D61D6C84EA2}" destId="{15C950C9-3B1A-4381-B6EF-10908F1E5B03}" srcOrd="1" destOrd="0" presId="urn:microsoft.com/office/officeart/2008/layout/NameandTitleOrganizationalChart"/>
    <dgm:cxn modelId="{A0B03A4E-D682-4652-95E5-6B2AE05A21DD}" type="presOf" srcId="{93447E18-67F6-402B-B4DE-4810BAA9405D}" destId="{98FA0D63-FA1A-4248-A316-CE115E121E9E}" srcOrd="0" destOrd="0" presId="urn:microsoft.com/office/officeart/2008/layout/NameandTitleOrganizationalChart"/>
    <dgm:cxn modelId="{B53F084F-5305-49E0-B7E5-90B52159A4B4}" type="presOf" srcId="{B601D40F-27A7-4981-8E7B-8B9EC3E73F90}" destId="{CCEC11ED-0C3D-4B19-A13F-B0DA4D6EAF1F}" srcOrd="0" destOrd="0" presId="urn:microsoft.com/office/officeart/2008/layout/NameandTitleOrganizationalChart"/>
    <dgm:cxn modelId="{F934FD52-F9A3-4D4E-8AAB-CD077FC95B29}" type="presOf" srcId="{0BF03684-F404-4948-A2A2-9D61D6C84EA2}" destId="{8CD8B930-5D53-47FF-B3FC-92D65D70B7AC}" srcOrd="0" destOrd="0" presId="urn:microsoft.com/office/officeart/2008/layout/NameandTitleOrganizationalChart"/>
    <dgm:cxn modelId="{39FD2978-7DBB-469C-9B9D-341A3C54B664}" type="presOf" srcId="{5A33C18C-1B2C-4253-BAFF-B0EE1381DD6F}" destId="{823FCC5D-F7E5-4CDC-992A-321BB6C38EFD}" srcOrd="0" destOrd="0" presId="urn:microsoft.com/office/officeart/2008/layout/NameandTitleOrganizationalChart"/>
    <dgm:cxn modelId="{0726D478-1D27-4128-B0C9-82662A66BFBA}" type="presOf" srcId="{A892E089-E228-4027-9C33-4B324CC09F69}" destId="{C3860B8F-09D2-4925-8CED-04E510D7AC50}" srcOrd="1" destOrd="0" presId="urn:microsoft.com/office/officeart/2008/layout/NameandTitleOrganizationalChart"/>
    <dgm:cxn modelId="{B0A93484-DFDD-444C-ABEE-DA493C0F8DD6}" type="presOf" srcId="{ED1F386F-976C-437A-855A-5D4883D22EC3}" destId="{FB1D78CE-EE90-45CD-91EF-F82DC3072285}" srcOrd="0" destOrd="0" presId="urn:microsoft.com/office/officeart/2008/layout/NameandTitleOrganizationalChart"/>
    <dgm:cxn modelId="{5965C086-F6EB-4C88-A43B-9C9E9B7D7A41}" srcId="{A892E089-E228-4027-9C33-4B324CC09F69}" destId="{99A28A29-8D77-4B69-BCA4-3B3F2225DD57}" srcOrd="3" destOrd="0" parTransId="{13FB4651-DEDF-4F40-9863-5F66CBB652E3}" sibTransId="{5A33C18C-1B2C-4253-BAFF-B0EE1381DD6F}"/>
    <dgm:cxn modelId="{201C2490-69DB-4539-AF19-CF95B39310D6}" type="presOf" srcId="{6CFF9732-3870-499F-B79A-D73E236CECFD}" destId="{3C44B893-10D4-4D34-ABE4-56A3A8BAC7EC}" srcOrd="0" destOrd="0" presId="urn:microsoft.com/office/officeart/2008/layout/NameandTitleOrganizationalChart"/>
    <dgm:cxn modelId="{58828E91-2269-4C46-81C3-56AE05E692AA}" type="presOf" srcId="{BFD78D6E-1531-4A3F-898F-7489DFABC4C6}" destId="{A5442EF1-E69F-426D-BD26-84ADC617400E}" srcOrd="0" destOrd="0" presId="urn:microsoft.com/office/officeart/2008/layout/NameandTitleOrganizationalChart"/>
    <dgm:cxn modelId="{EC831793-7810-489F-9847-EA7A916BFA91}" type="presOf" srcId="{99A28A29-8D77-4B69-BCA4-3B3F2225DD57}" destId="{6B0CE9C0-68CE-40F7-A166-231BDABA4DDA}" srcOrd="0" destOrd="0" presId="urn:microsoft.com/office/officeart/2008/layout/NameandTitleOrganizationalChart"/>
    <dgm:cxn modelId="{012935A1-35A7-43DB-85A7-927B1180B814}" type="presOf" srcId="{74AEABB7-1E51-4C3F-BCCB-2CAB11287E20}" destId="{8EBB82F6-B342-46EE-9F4C-6A622ED7A90F}" srcOrd="0" destOrd="0" presId="urn:microsoft.com/office/officeart/2008/layout/NameandTitleOrganizationalChart"/>
    <dgm:cxn modelId="{67227EA7-479A-4F03-A447-11D0F56EFDA9}" type="presOf" srcId="{A892E089-E228-4027-9C33-4B324CC09F69}" destId="{A466B80D-6EA5-48E0-8419-A292BCEC0C7B}" srcOrd="0" destOrd="0" presId="urn:microsoft.com/office/officeart/2008/layout/NameandTitleOrganizationalChart"/>
    <dgm:cxn modelId="{80BD8AA8-D6AB-4AE8-AA0B-23781F5AC657}" type="presOf" srcId="{40D9848E-5C47-4768-844F-ABF53342FF3F}" destId="{8CBA6A56-FB7E-4801-8DA5-C22B091FF1DC}" srcOrd="0" destOrd="0" presId="urn:microsoft.com/office/officeart/2008/layout/NameandTitleOrganizationalChart"/>
    <dgm:cxn modelId="{C50D35AB-BA88-4B50-BB28-F1F97229DBCF}" type="presOf" srcId="{ABAFE745-A909-4F1C-9955-A0097FCB0319}" destId="{9E0153B1-A67A-4E60-B6B5-5BA0E208AC92}" srcOrd="0" destOrd="0" presId="urn:microsoft.com/office/officeart/2008/layout/NameandTitleOrganizationalChart"/>
    <dgm:cxn modelId="{8246B2B4-7785-46B3-80FA-50E66DA6456A}" type="presOf" srcId="{13FB4651-DEDF-4F40-9863-5F66CBB652E3}" destId="{85E94DA9-B01A-4916-8E5D-AD6500F2F31A}" srcOrd="0" destOrd="0" presId="urn:microsoft.com/office/officeart/2008/layout/NameandTitleOrganizationalChart"/>
    <dgm:cxn modelId="{A2EFEFC7-C362-40B8-B871-D3F06D06C5AE}" srcId="{A892E089-E228-4027-9C33-4B324CC09F69}" destId="{0BF03684-F404-4948-A2A2-9D61D6C84EA2}" srcOrd="0" destOrd="0" parTransId="{B601D40F-27A7-4981-8E7B-8B9EC3E73F90}" sibTransId="{ED1F386F-976C-437A-855A-5D4883D22EC3}"/>
    <dgm:cxn modelId="{E11E30CD-2834-42FD-BDA6-EAB4D00D0B9F}" type="presOf" srcId="{FBAC882D-6755-4FA1-B609-D481A5EB151D}" destId="{6C0B8C89-AA43-45B3-A8D3-B7EEB7D16390}" srcOrd="1" destOrd="0" presId="urn:microsoft.com/office/officeart/2008/layout/NameandTitleOrganizationalChart"/>
    <dgm:cxn modelId="{28B3F8DD-B34E-4C4C-B878-0CE082638326}" srcId="{CD8AC621-C1D2-49E2-9B41-C2865154F7C1}" destId="{A892E089-E228-4027-9C33-4B324CC09F69}" srcOrd="0" destOrd="0" parTransId="{17C1672B-E3F8-4D42-8F5F-74ED5F025394}" sibTransId="{6CFF9732-3870-499F-B79A-D73E236CECFD}"/>
    <dgm:cxn modelId="{77DB72E8-C855-4502-945C-4452A8030262}" type="presOf" srcId="{99A28A29-8D77-4B69-BCA4-3B3F2225DD57}" destId="{60AF47C6-69B5-497C-9C0D-8BD79C59715A}" srcOrd="1" destOrd="0" presId="urn:microsoft.com/office/officeart/2008/layout/NameandTitleOrganizationalChart"/>
    <dgm:cxn modelId="{30E4E6FE-0579-4F63-9ED4-B8A01D9834C3}" type="presOf" srcId="{FBAC882D-6755-4FA1-B609-D481A5EB151D}" destId="{F21EF8B1-0D67-479B-B650-C617C6697819}" srcOrd="0" destOrd="0" presId="urn:microsoft.com/office/officeart/2008/layout/NameandTitleOrganizationalChart"/>
    <dgm:cxn modelId="{0CD06843-8A03-4914-AB36-57154EE0B6B8}" type="presParOf" srcId="{42BE8F6C-33AA-4F64-9CD8-5C8F4200CB18}" destId="{21B943D5-E96F-487D-92ED-6C170F92C875}" srcOrd="0" destOrd="0" presId="urn:microsoft.com/office/officeart/2008/layout/NameandTitleOrganizationalChart"/>
    <dgm:cxn modelId="{B0328ADB-8E48-4227-9C6F-7BB581A32604}" type="presParOf" srcId="{21B943D5-E96F-487D-92ED-6C170F92C875}" destId="{BFA47CA8-FCDA-47E9-8FAF-34C6D40FAFD3}" srcOrd="0" destOrd="0" presId="urn:microsoft.com/office/officeart/2008/layout/NameandTitleOrganizationalChart"/>
    <dgm:cxn modelId="{750FE9B8-12CE-47C7-8C1C-FB03CB0F6088}" type="presParOf" srcId="{BFA47CA8-FCDA-47E9-8FAF-34C6D40FAFD3}" destId="{A466B80D-6EA5-48E0-8419-A292BCEC0C7B}" srcOrd="0" destOrd="0" presId="urn:microsoft.com/office/officeart/2008/layout/NameandTitleOrganizationalChart"/>
    <dgm:cxn modelId="{74EDEE6D-3302-4E6E-BD78-AE6A394F3098}" type="presParOf" srcId="{BFA47CA8-FCDA-47E9-8FAF-34C6D40FAFD3}" destId="{3C44B893-10D4-4D34-ABE4-56A3A8BAC7EC}" srcOrd="1" destOrd="0" presId="urn:microsoft.com/office/officeart/2008/layout/NameandTitleOrganizationalChart"/>
    <dgm:cxn modelId="{D3D9CABA-AB1B-4DA0-95D2-7B51A749113C}" type="presParOf" srcId="{BFA47CA8-FCDA-47E9-8FAF-34C6D40FAFD3}" destId="{C3860B8F-09D2-4925-8CED-04E510D7AC50}" srcOrd="2" destOrd="0" presId="urn:microsoft.com/office/officeart/2008/layout/NameandTitleOrganizationalChart"/>
    <dgm:cxn modelId="{9D634E91-5859-49A1-B19C-E46BDE3A88C5}" type="presParOf" srcId="{21B943D5-E96F-487D-92ED-6C170F92C875}" destId="{4436982F-CE17-4175-BF6D-0340BF102640}" srcOrd="1" destOrd="0" presId="urn:microsoft.com/office/officeart/2008/layout/NameandTitleOrganizationalChart"/>
    <dgm:cxn modelId="{F4F91041-63BF-44FC-AC6B-C16095C1BAD5}" type="presParOf" srcId="{4436982F-CE17-4175-BF6D-0340BF102640}" destId="{CCEC11ED-0C3D-4B19-A13F-B0DA4D6EAF1F}" srcOrd="0" destOrd="0" presId="urn:microsoft.com/office/officeart/2008/layout/NameandTitleOrganizationalChart"/>
    <dgm:cxn modelId="{A4898793-8AB2-4FE7-827D-AF49C9E56E5F}" type="presParOf" srcId="{4436982F-CE17-4175-BF6D-0340BF102640}" destId="{73242C45-C53A-4ACD-81A4-4A4158458E57}" srcOrd="1" destOrd="0" presId="urn:microsoft.com/office/officeart/2008/layout/NameandTitleOrganizationalChart"/>
    <dgm:cxn modelId="{65D1C148-CF8A-4F0D-983B-D705EB68AAE1}" type="presParOf" srcId="{73242C45-C53A-4ACD-81A4-4A4158458E57}" destId="{3A2791D1-3000-4D59-AF0C-4E42CBD0D264}" srcOrd="0" destOrd="0" presId="urn:microsoft.com/office/officeart/2008/layout/NameandTitleOrganizationalChart"/>
    <dgm:cxn modelId="{22F997CE-15D4-46F7-AB33-AD5107932DC9}" type="presParOf" srcId="{3A2791D1-3000-4D59-AF0C-4E42CBD0D264}" destId="{8CD8B930-5D53-47FF-B3FC-92D65D70B7AC}" srcOrd="0" destOrd="0" presId="urn:microsoft.com/office/officeart/2008/layout/NameandTitleOrganizationalChart"/>
    <dgm:cxn modelId="{865DD2ED-7DA5-4839-A77A-FA6B133BECE7}" type="presParOf" srcId="{3A2791D1-3000-4D59-AF0C-4E42CBD0D264}" destId="{FB1D78CE-EE90-45CD-91EF-F82DC3072285}" srcOrd="1" destOrd="0" presId="urn:microsoft.com/office/officeart/2008/layout/NameandTitleOrganizationalChart"/>
    <dgm:cxn modelId="{E3CD5894-D7BD-428C-B5BD-EC2FD78482A4}" type="presParOf" srcId="{3A2791D1-3000-4D59-AF0C-4E42CBD0D264}" destId="{15C950C9-3B1A-4381-B6EF-10908F1E5B03}" srcOrd="2" destOrd="0" presId="urn:microsoft.com/office/officeart/2008/layout/NameandTitleOrganizationalChart"/>
    <dgm:cxn modelId="{BA1E4AF2-E39B-4CE1-AB76-221DCB9C3F72}" type="presParOf" srcId="{73242C45-C53A-4ACD-81A4-4A4158458E57}" destId="{E4F70A40-CA80-4C0F-B4BA-C3E2EB14E6D7}" srcOrd="1" destOrd="0" presId="urn:microsoft.com/office/officeart/2008/layout/NameandTitleOrganizationalChart"/>
    <dgm:cxn modelId="{787041FF-97BD-4904-8E67-AD9F007BFB81}" type="presParOf" srcId="{73242C45-C53A-4ACD-81A4-4A4158458E57}" destId="{505542B8-8441-4B19-A654-8A1E29D71E16}" srcOrd="2" destOrd="0" presId="urn:microsoft.com/office/officeart/2008/layout/NameandTitleOrganizationalChart"/>
    <dgm:cxn modelId="{9AD0859E-7382-4378-823A-47865D0F9514}" type="presParOf" srcId="{4436982F-CE17-4175-BF6D-0340BF102640}" destId="{8EBB82F6-B342-46EE-9F4C-6A622ED7A90F}" srcOrd="2" destOrd="0" presId="urn:microsoft.com/office/officeart/2008/layout/NameandTitleOrganizationalChart"/>
    <dgm:cxn modelId="{8D3EFB89-C153-49A4-812B-AC62B20322F5}" type="presParOf" srcId="{4436982F-CE17-4175-BF6D-0340BF102640}" destId="{080712E9-E435-42CD-AF56-32A6BAEB856E}" srcOrd="3" destOrd="0" presId="urn:microsoft.com/office/officeart/2008/layout/NameandTitleOrganizationalChart"/>
    <dgm:cxn modelId="{799BFFF5-C48F-422A-B782-C562FB18524F}" type="presParOf" srcId="{080712E9-E435-42CD-AF56-32A6BAEB856E}" destId="{FBC11703-A025-42B0-A732-DDA6E22FBF60}" srcOrd="0" destOrd="0" presId="urn:microsoft.com/office/officeart/2008/layout/NameandTitleOrganizationalChart"/>
    <dgm:cxn modelId="{0056E09C-E037-409F-A931-DBF0A05EF4B3}" type="presParOf" srcId="{FBC11703-A025-42B0-A732-DDA6E22FBF60}" destId="{F21EF8B1-0D67-479B-B650-C617C6697819}" srcOrd="0" destOrd="0" presId="urn:microsoft.com/office/officeart/2008/layout/NameandTitleOrganizationalChart"/>
    <dgm:cxn modelId="{F6C1E3C1-387E-4FB9-AA31-246AA0A3CDA6}" type="presParOf" srcId="{FBC11703-A025-42B0-A732-DDA6E22FBF60}" destId="{A5442EF1-E69F-426D-BD26-84ADC617400E}" srcOrd="1" destOrd="0" presId="urn:microsoft.com/office/officeart/2008/layout/NameandTitleOrganizationalChart"/>
    <dgm:cxn modelId="{6181443E-7493-4EA2-9D06-81B3E0A1574B}" type="presParOf" srcId="{FBC11703-A025-42B0-A732-DDA6E22FBF60}" destId="{6C0B8C89-AA43-45B3-A8D3-B7EEB7D16390}" srcOrd="2" destOrd="0" presId="urn:microsoft.com/office/officeart/2008/layout/NameandTitleOrganizationalChart"/>
    <dgm:cxn modelId="{BEDBD4AA-30CF-49BB-852C-99976EDDE7EA}" type="presParOf" srcId="{080712E9-E435-42CD-AF56-32A6BAEB856E}" destId="{3678FB75-B913-4C21-8084-08F0535A65DA}" srcOrd="1" destOrd="0" presId="urn:microsoft.com/office/officeart/2008/layout/NameandTitleOrganizationalChart"/>
    <dgm:cxn modelId="{37B658A3-4682-421E-A7F8-C815DE72E1B3}" type="presParOf" srcId="{080712E9-E435-42CD-AF56-32A6BAEB856E}" destId="{26303017-EBAF-47FC-BFB7-6B1576BFF1D8}" srcOrd="2" destOrd="0" presId="urn:microsoft.com/office/officeart/2008/layout/NameandTitleOrganizationalChart"/>
    <dgm:cxn modelId="{31A345AB-4D94-4465-9C88-E653E0E6ABF3}" type="presParOf" srcId="{4436982F-CE17-4175-BF6D-0340BF102640}" destId="{98FA0D63-FA1A-4248-A316-CE115E121E9E}" srcOrd="4" destOrd="0" presId="urn:microsoft.com/office/officeart/2008/layout/NameandTitleOrganizationalChart"/>
    <dgm:cxn modelId="{B76C18B4-CB5E-4E8A-8FC6-92271BE742D1}" type="presParOf" srcId="{4436982F-CE17-4175-BF6D-0340BF102640}" destId="{E37AC1B2-8685-4E1B-BAAD-0A878E1BB771}" srcOrd="5" destOrd="0" presId="urn:microsoft.com/office/officeart/2008/layout/NameandTitleOrganizationalChart"/>
    <dgm:cxn modelId="{F418C43B-66ED-452E-A988-B6CA9948D8AA}" type="presParOf" srcId="{E37AC1B2-8685-4E1B-BAAD-0A878E1BB771}" destId="{98F0DE95-C544-4902-8631-E48F5884DD7B}" srcOrd="0" destOrd="0" presId="urn:microsoft.com/office/officeart/2008/layout/NameandTitleOrganizationalChart"/>
    <dgm:cxn modelId="{481E74C3-7A20-4569-8AE1-BE9F78F99C98}" type="presParOf" srcId="{98F0DE95-C544-4902-8631-E48F5884DD7B}" destId="{8CBA6A56-FB7E-4801-8DA5-C22B091FF1DC}" srcOrd="0" destOrd="0" presId="urn:microsoft.com/office/officeart/2008/layout/NameandTitleOrganizationalChart"/>
    <dgm:cxn modelId="{53B47FD3-4094-4CC1-9B7F-5A1AD51BD852}" type="presParOf" srcId="{98F0DE95-C544-4902-8631-E48F5884DD7B}" destId="{9E0153B1-A67A-4E60-B6B5-5BA0E208AC92}" srcOrd="1" destOrd="0" presId="urn:microsoft.com/office/officeart/2008/layout/NameandTitleOrganizationalChart"/>
    <dgm:cxn modelId="{A911975B-2300-43E1-8971-7BD470C04855}" type="presParOf" srcId="{98F0DE95-C544-4902-8631-E48F5884DD7B}" destId="{764D4462-B75F-4D52-A791-E23B90A56537}" srcOrd="2" destOrd="0" presId="urn:microsoft.com/office/officeart/2008/layout/NameandTitleOrganizationalChart"/>
    <dgm:cxn modelId="{6696FBAB-A657-464C-BF92-9E63B4498ED4}" type="presParOf" srcId="{E37AC1B2-8685-4E1B-BAAD-0A878E1BB771}" destId="{083DE866-AA68-424C-A168-C2E5524EF9CA}" srcOrd="1" destOrd="0" presId="urn:microsoft.com/office/officeart/2008/layout/NameandTitleOrganizationalChart"/>
    <dgm:cxn modelId="{913DA006-590C-47FA-8835-06AC99AD5249}" type="presParOf" srcId="{E37AC1B2-8685-4E1B-BAAD-0A878E1BB771}" destId="{7891F931-7C9D-44E3-A237-1157D362AD42}" srcOrd="2" destOrd="0" presId="urn:microsoft.com/office/officeart/2008/layout/NameandTitleOrganizationalChart"/>
    <dgm:cxn modelId="{4AEEE62F-2EC4-45ED-8CA1-D8E551346379}" type="presParOf" srcId="{4436982F-CE17-4175-BF6D-0340BF102640}" destId="{85E94DA9-B01A-4916-8E5D-AD6500F2F31A}" srcOrd="6" destOrd="0" presId="urn:microsoft.com/office/officeart/2008/layout/NameandTitleOrganizationalChart"/>
    <dgm:cxn modelId="{2DF66725-178A-47A0-B58D-5EAEF2920D59}" type="presParOf" srcId="{4436982F-CE17-4175-BF6D-0340BF102640}" destId="{13E81A96-CF54-404F-936C-BBE6CE742D22}" srcOrd="7" destOrd="0" presId="urn:microsoft.com/office/officeart/2008/layout/NameandTitleOrganizationalChart"/>
    <dgm:cxn modelId="{D8614E32-3D8F-49DF-B067-A7B518DA3B18}" type="presParOf" srcId="{13E81A96-CF54-404F-936C-BBE6CE742D22}" destId="{5C69BC0B-1E2B-424B-85FB-47CD4DAB8C2B}" srcOrd="0" destOrd="0" presId="urn:microsoft.com/office/officeart/2008/layout/NameandTitleOrganizationalChart"/>
    <dgm:cxn modelId="{6B555EE4-CAA3-48A0-916D-47474DC3695B}" type="presParOf" srcId="{5C69BC0B-1E2B-424B-85FB-47CD4DAB8C2B}" destId="{6B0CE9C0-68CE-40F7-A166-231BDABA4DDA}" srcOrd="0" destOrd="0" presId="urn:microsoft.com/office/officeart/2008/layout/NameandTitleOrganizationalChart"/>
    <dgm:cxn modelId="{39F2D08E-304A-4007-8F64-56DE00DB56FA}" type="presParOf" srcId="{5C69BC0B-1E2B-424B-85FB-47CD4DAB8C2B}" destId="{823FCC5D-F7E5-4CDC-992A-321BB6C38EFD}" srcOrd="1" destOrd="0" presId="urn:microsoft.com/office/officeart/2008/layout/NameandTitleOrganizationalChart"/>
    <dgm:cxn modelId="{FCAB1149-59AB-4FBD-868B-4A276161E315}" type="presParOf" srcId="{5C69BC0B-1E2B-424B-85FB-47CD4DAB8C2B}" destId="{60AF47C6-69B5-497C-9C0D-8BD79C59715A}" srcOrd="2" destOrd="0" presId="urn:microsoft.com/office/officeart/2008/layout/NameandTitleOrganizationalChart"/>
    <dgm:cxn modelId="{AD165CB0-CA1F-43F4-AD73-7C9E8F904C1E}" type="presParOf" srcId="{13E81A96-CF54-404F-936C-BBE6CE742D22}" destId="{3DC81322-C1F8-4049-8039-54C9E744750D}" srcOrd="1" destOrd="0" presId="urn:microsoft.com/office/officeart/2008/layout/NameandTitleOrganizationalChart"/>
    <dgm:cxn modelId="{F9276EF2-EEB2-4523-BAD8-2383B08BDEAA}" type="presParOf" srcId="{13E81A96-CF54-404F-936C-BBE6CE742D22}" destId="{5187AC36-B596-415C-99BB-93C1FD0CFA17}" srcOrd="2" destOrd="0" presId="urn:microsoft.com/office/officeart/2008/layout/NameandTitleOrganizationalChart"/>
    <dgm:cxn modelId="{051E5B98-2C5C-4A57-B97D-FEFB75FAABDA}" type="presParOf" srcId="{21B943D5-E96F-487D-92ED-6C170F92C875}" destId="{666063F5-EBC8-4EA6-A301-43A4BDCB265F}"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CB061B3-BF40-41CA-AA8D-758B91A47C58}" type="doc">
      <dgm:prSet loTypeId="urn:diagrams.loki3.com/BracketList" loCatId="officeonline" qsTypeId="urn:microsoft.com/office/officeart/2005/8/quickstyle/simple1" qsCatId="simple" csTypeId="urn:microsoft.com/office/officeart/2005/8/colors/accent1_2" csCatId="accent1" phldr="1"/>
      <dgm:spPr/>
      <dgm:t>
        <a:bodyPr/>
        <a:lstStyle/>
        <a:p>
          <a:endParaRPr lang="en-US"/>
        </a:p>
      </dgm:t>
    </dgm:pt>
    <dgm:pt modelId="{06E7628D-0317-42E1-BC16-5B1F12E0C3C4}">
      <dgm:prSet phldrT="[Text]" custT="1"/>
      <dgm:spPr/>
      <dgm:t>
        <a:bodyPr/>
        <a:lstStyle/>
        <a:p>
          <a:r>
            <a:rPr lang="fa-IR" sz="4000" dirty="0"/>
            <a:t>آسیب ها</a:t>
          </a:r>
          <a:endParaRPr lang="en-US" sz="4000" dirty="0"/>
        </a:p>
      </dgm:t>
    </dgm:pt>
    <dgm:pt modelId="{AF95B1C8-8620-44CB-AF5F-06076A594F98}" type="parTrans" cxnId="{D065A6C2-7B56-4DEA-A33A-D1AA45E113F4}">
      <dgm:prSet/>
      <dgm:spPr/>
      <dgm:t>
        <a:bodyPr/>
        <a:lstStyle/>
        <a:p>
          <a:endParaRPr lang="en-US"/>
        </a:p>
      </dgm:t>
    </dgm:pt>
    <dgm:pt modelId="{AD1EFB28-7F9F-4D1C-A249-51593953152E}" type="sibTrans" cxnId="{D065A6C2-7B56-4DEA-A33A-D1AA45E113F4}">
      <dgm:prSet/>
      <dgm:spPr/>
      <dgm:t>
        <a:bodyPr/>
        <a:lstStyle/>
        <a:p>
          <a:endParaRPr lang="en-US"/>
        </a:p>
      </dgm:t>
    </dgm:pt>
    <dgm:pt modelId="{9547E1E2-7C7F-422E-BDE4-D2E516A7A37A}">
      <dgm:prSet phldrT="[Text]" custT="1"/>
      <dgm:spPr/>
      <dgm:t>
        <a:bodyPr/>
        <a:lstStyle/>
        <a:p>
          <a:pPr rtl="1"/>
          <a:r>
            <a:rPr lang="fa-IR" sz="2000" dirty="0"/>
            <a:t>رخدادها و وقایعی که موجب کند شدن یا توقف دریافت رشد و هدایت در انسان می شود.</a:t>
          </a:r>
          <a:endParaRPr lang="en-US" sz="2000" dirty="0"/>
        </a:p>
      </dgm:t>
    </dgm:pt>
    <dgm:pt modelId="{9100209C-3BC1-4FA0-A0D8-4C1A21FE6594}" type="parTrans" cxnId="{CDBD4CA7-EBA7-447C-BDA4-E9693EA99B2D}">
      <dgm:prSet/>
      <dgm:spPr/>
      <dgm:t>
        <a:bodyPr/>
        <a:lstStyle/>
        <a:p>
          <a:endParaRPr lang="en-US"/>
        </a:p>
      </dgm:t>
    </dgm:pt>
    <dgm:pt modelId="{F115730D-736B-486E-9652-C3C29523DEA1}" type="sibTrans" cxnId="{CDBD4CA7-EBA7-447C-BDA4-E9693EA99B2D}">
      <dgm:prSet/>
      <dgm:spPr/>
      <dgm:t>
        <a:bodyPr/>
        <a:lstStyle/>
        <a:p>
          <a:endParaRPr lang="en-US"/>
        </a:p>
      </dgm:t>
    </dgm:pt>
    <dgm:pt modelId="{A93536F9-5B81-451C-8AF6-30045C2E5149}">
      <dgm:prSet phldrT="[Text]" custT="1"/>
      <dgm:spPr/>
      <dgm:t>
        <a:bodyPr/>
        <a:lstStyle/>
        <a:p>
          <a:r>
            <a:rPr lang="fa-IR" sz="4000" dirty="0"/>
            <a:t>اختلال ها</a:t>
          </a:r>
          <a:endParaRPr lang="en-US" sz="4000" dirty="0"/>
        </a:p>
      </dgm:t>
    </dgm:pt>
    <dgm:pt modelId="{CEF5AF03-99EB-4078-8B1E-BB16360031F2}" type="parTrans" cxnId="{B0D190D7-F281-4297-8F75-9BA3113E7C9E}">
      <dgm:prSet/>
      <dgm:spPr/>
      <dgm:t>
        <a:bodyPr/>
        <a:lstStyle/>
        <a:p>
          <a:endParaRPr lang="en-US"/>
        </a:p>
      </dgm:t>
    </dgm:pt>
    <dgm:pt modelId="{5D41C563-470E-468E-B120-7D513BD1B4B3}" type="sibTrans" cxnId="{B0D190D7-F281-4297-8F75-9BA3113E7C9E}">
      <dgm:prSet/>
      <dgm:spPr/>
      <dgm:t>
        <a:bodyPr/>
        <a:lstStyle/>
        <a:p>
          <a:endParaRPr lang="en-US"/>
        </a:p>
      </dgm:t>
    </dgm:pt>
    <dgm:pt modelId="{C0C3DFC4-D50C-4549-AA57-64EEF653DD0E}">
      <dgm:prSet phldrT="[Text]" custT="1"/>
      <dgm:spPr/>
      <dgm:t>
        <a:bodyPr/>
        <a:lstStyle/>
        <a:p>
          <a:pPr rtl="1"/>
          <a:r>
            <a:rPr lang="fa-IR" sz="2000" dirty="0"/>
            <a:t>فرایند های درونی است که در ساختار وجودی انسان وارد شده و او را از طی کردن راه خدا و کمال منع می کنند.</a:t>
          </a:r>
          <a:endParaRPr lang="en-US" sz="2000" dirty="0"/>
        </a:p>
      </dgm:t>
    </dgm:pt>
    <dgm:pt modelId="{BC485649-DBD2-4DB6-9B84-D9CF46ED7EF5}" type="parTrans" cxnId="{9AFDC783-B6AF-4741-A96A-DEAF94818AC0}">
      <dgm:prSet/>
      <dgm:spPr/>
      <dgm:t>
        <a:bodyPr/>
        <a:lstStyle/>
        <a:p>
          <a:endParaRPr lang="en-US"/>
        </a:p>
      </dgm:t>
    </dgm:pt>
    <dgm:pt modelId="{448852F1-4CD7-4FA6-9311-A653C396B17E}" type="sibTrans" cxnId="{9AFDC783-B6AF-4741-A96A-DEAF94818AC0}">
      <dgm:prSet/>
      <dgm:spPr/>
      <dgm:t>
        <a:bodyPr/>
        <a:lstStyle/>
        <a:p>
          <a:endParaRPr lang="en-US"/>
        </a:p>
      </dgm:t>
    </dgm:pt>
    <dgm:pt modelId="{3DCF34D4-C26D-4F05-B2F0-630A10160A5D}" type="pres">
      <dgm:prSet presAssocID="{ECB061B3-BF40-41CA-AA8D-758B91A47C58}" presName="Name0" presStyleCnt="0">
        <dgm:presLayoutVars>
          <dgm:dir/>
          <dgm:animLvl val="lvl"/>
          <dgm:resizeHandles val="exact"/>
        </dgm:presLayoutVars>
      </dgm:prSet>
      <dgm:spPr/>
    </dgm:pt>
    <dgm:pt modelId="{6330B550-026E-4AFC-8ACB-A3B0C82E4BFB}" type="pres">
      <dgm:prSet presAssocID="{06E7628D-0317-42E1-BC16-5B1F12E0C3C4}" presName="linNode" presStyleCnt="0"/>
      <dgm:spPr/>
    </dgm:pt>
    <dgm:pt modelId="{8EB8BEBD-C4D6-442B-89D5-DB0F2C18A3DF}" type="pres">
      <dgm:prSet presAssocID="{06E7628D-0317-42E1-BC16-5B1F12E0C3C4}" presName="parTx" presStyleLbl="revTx" presStyleIdx="0" presStyleCnt="2">
        <dgm:presLayoutVars>
          <dgm:chMax val="1"/>
          <dgm:bulletEnabled val="1"/>
        </dgm:presLayoutVars>
      </dgm:prSet>
      <dgm:spPr/>
    </dgm:pt>
    <dgm:pt modelId="{C415AD31-3494-432F-A34B-C3F2A0479369}" type="pres">
      <dgm:prSet presAssocID="{06E7628D-0317-42E1-BC16-5B1F12E0C3C4}" presName="bracket" presStyleLbl="parChTrans1D1" presStyleIdx="0" presStyleCnt="2"/>
      <dgm:spPr/>
    </dgm:pt>
    <dgm:pt modelId="{F04E3672-0D38-45F1-9255-EEA9F2AC591B}" type="pres">
      <dgm:prSet presAssocID="{06E7628D-0317-42E1-BC16-5B1F12E0C3C4}" presName="spH" presStyleCnt="0"/>
      <dgm:spPr/>
    </dgm:pt>
    <dgm:pt modelId="{7D083E61-FD7C-4C99-8E77-3E954A2E706D}" type="pres">
      <dgm:prSet presAssocID="{06E7628D-0317-42E1-BC16-5B1F12E0C3C4}" presName="desTx" presStyleLbl="node1" presStyleIdx="0" presStyleCnt="2" custScaleX="128763">
        <dgm:presLayoutVars>
          <dgm:bulletEnabled val="1"/>
        </dgm:presLayoutVars>
      </dgm:prSet>
      <dgm:spPr/>
    </dgm:pt>
    <dgm:pt modelId="{6A7DAD93-A0DE-4F52-A478-058783FB072C}" type="pres">
      <dgm:prSet presAssocID="{AD1EFB28-7F9F-4D1C-A249-51593953152E}" presName="spV" presStyleCnt="0"/>
      <dgm:spPr/>
    </dgm:pt>
    <dgm:pt modelId="{7ED65C84-4488-4A06-8EB4-E6EEE8E0DE0C}" type="pres">
      <dgm:prSet presAssocID="{A93536F9-5B81-451C-8AF6-30045C2E5149}" presName="linNode" presStyleCnt="0"/>
      <dgm:spPr/>
    </dgm:pt>
    <dgm:pt modelId="{2F6673A4-5084-4D1F-A639-03603C527198}" type="pres">
      <dgm:prSet presAssocID="{A93536F9-5B81-451C-8AF6-30045C2E5149}" presName="parTx" presStyleLbl="revTx" presStyleIdx="1" presStyleCnt="2">
        <dgm:presLayoutVars>
          <dgm:chMax val="1"/>
          <dgm:bulletEnabled val="1"/>
        </dgm:presLayoutVars>
      </dgm:prSet>
      <dgm:spPr/>
    </dgm:pt>
    <dgm:pt modelId="{D9020D74-4BC0-4D71-B0C5-1301C9A486B1}" type="pres">
      <dgm:prSet presAssocID="{A93536F9-5B81-451C-8AF6-30045C2E5149}" presName="bracket" presStyleLbl="parChTrans1D1" presStyleIdx="1" presStyleCnt="2"/>
      <dgm:spPr/>
    </dgm:pt>
    <dgm:pt modelId="{509E2678-A0CB-4C01-ABF4-EEC63F377D54}" type="pres">
      <dgm:prSet presAssocID="{A93536F9-5B81-451C-8AF6-30045C2E5149}" presName="spH" presStyleCnt="0"/>
      <dgm:spPr/>
    </dgm:pt>
    <dgm:pt modelId="{12A9E00D-0241-494E-A035-374E699C04A3}" type="pres">
      <dgm:prSet presAssocID="{A93536F9-5B81-451C-8AF6-30045C2E5149}" presName="desTx" presStyleLbl="node1" presStyleIdx="1" presStyleCnt="2" custScaleX="122475" custLinFactNeighborX="-54605" custLinFactNeighborY="-1251">
        <dgm:presLayoutVars>
          <dgm:bulletEnabled val="1"/>
        </dgm:presLayoutVars>
      </dgm:prSet>
      <dgm:spPr/>
    </dgm:pt>
  </dgm:ptLst>
  <dgm:cxnLst>
    <dgm:cxn modelId="{7E38201E-992F-4994-9CAC-312D3AAEB136}" type="presOf" srcId="{ECB061B3-BF40-41CA-AA8D-758B91A47C58}" destId="{3DCF34D4-C26D-4F05-B2F0-630A10160A5D}" srcOrd="0" destOrd="0" presId="urn:diagrams.loki3.com/BracketList"/>
    <dgm:cxn modelId="{9FAE0446-0E13-4187-9ACA-FE0F7448D3CB}" type="presOf" srcId="{06E7628D-0317-42E1-BC16-5B1F12E0C3C4}" destId="{8EB8BEBD-C4D6-442B-89D5-DB0F2C18A3DF}" srcOrd="0" destOrd="0" presId="urn:diagrams.loki3.com/BracketList"/>
    <dgm:cxn modelId="{9AFDC783-B6AF-4741-A96A-DEAF94818AC0}" srcId="{A93536F9-5B81-451C-8AF6-30045C2E5149}" destId="{C0C3DFC4-D50C-4549-AA57-64EEF653DD0E}" srcOrd="0" destOrd="0" parTransId="{BC485649-DBD2-4DB6-9B84-D9CF46ED7EF5}" sibTransId="{448852F1-4CD7-4FA6-9311-A653C396B17E}"/>
    <dgm:cxn modelId="{3321F69C-B4C0-4235-836E-73FACFB05342}" type="presOf" srcId="{C0C3DFC4-D50C-4549-AA57-64EEF653DD0E}" destId="{12A9E00D-0241-494E-A035-374E699C04A3}" srcOrd="0" destOrd="0" presId="urn:diagrams.loki3.com/BracketList"/>
    <dgm:cxn modelId="{CDBD4CA7-EBA7-447C-BDA4-E9693EA99B2D}" srcId="{06E7628D-0317-42E1-BC16-5B1F12E0C3C4}" destId="{9547E1E2-7C7F-422E-BDE4-D2E516A7A37A}" srcOrd="0" destOrd="0" parTransId="{9100209C-3BC1-4FA0-A0D8-4C1A21FE6594}" sibTransId="{F115730D-736B-486E-9652-C3C29523DEA1}"/>
    <dgm:cxn modelId="{7E0914BA-49B3-4CEC-9A34-ADC60A7D939E}" type="presOf" srcId="{A93536F9-5B81-451C-8AF6-30045C2E5149}" destId="{2F6673A4-5084-4D1F-A639-03603C527198}" srcOrd="0" destOrd="0" presId="urn:diagrams.loki3.com/BracketList"/>
    <dgm:cxn modelId="{D065A6C2-7B56-4DEA-A33A-D1AA45E113F4}" srcId="{ECB061B3-BF40-41CA-AA8D-758B91A47C58}" destId="{06E7628D-0317-42E1-BC16-5B1F12E0C3C4}" srcOrd="0" destOrd="0" parTransId="{AF95B1C8-8620-44CB-AF5F-06076A594F98}" sibTransId="{AD1EFB28-7F9F-4D1C-A249-51593953152E}"/>
    <dgm:cxn modelId="{548288D2-7A79-4EC0-87C0-8A3AC51E88E0}" type="presOf" srcId="{9547E1E2-7C7F-422E-BDE4-D2E516A7A37A}" destId="{7D083E61-FD7C-4C99-8E77-3E954A2E706D}" srcOrd="0" destOrd="0" presId="urn:diagrams.loki3.com/BracketList"/>
    <dgm:cxn modelId="{B0D190D7-F281-4297-8F75-9BA3113E7C9E}" srcId="{ECB061B3-BF40-41CA-AA8D-758B91A47C58}" destId="{A93536F9-5B81-451C-8AF6-30045C2E5149}" srcOrd="1" destOrd="0" parTransId="{CEF5AF03-99EB-4078-8B1E-BB16360031F2}" sibTransId="{5D41C563-470E-468E-B120-7D513BD1B4B3}"/>
    <dgm:cxn modelId="{202A0A76-8469-478B-8E1B-0C5608240A22}" type="presParOf" srcId="{3DCF34D4-C26D-4F05-B2F0-630A10160A5D}" destId="{6330B550-026E-4AFC-8ACB-A3B0C82E4BFB}" srcOrd="0" destOrd="0" presId="urn:diagrams.loki3.com/BracketList"/>
    <dgm:cxn modelId="{BCC0CCF9-21EC-4F5A-B5FE-AAE6880AE270}" type="presParOf" srcId="{6330B550-026E-4AFC-8ACB-A3B0C82E4BFB}" destId="{8EB8BEBD-C4D6-442B-89D5-DB0F2C18A3DF}" srcOrd="0" destOrd="0" presId="urn:diagrams.loki3.com/BracketList"/>
    <dgm:cxn modelId="{9844981E-30DA-425F-BD5D-3E889CDD44C0}" type="presParOf" srcId="{6330B550-026E-4AFC-8ACB-A3B0C82E4BFB}" destId="{C415AD31-3494-432F-A34B-C3F2A0479369}" srcOrd="1" destOrd="0" presId="urn:diagrams.loki3.com/BracketList"/>
    <dgm:cxn modelId="{976D5528-3173-4A95-A99B-224A0497DB6A}" type="presParOf" srcId="{6330B550-026E-4AFC-8ACB-A3B0C82E4BFB}" destId="{F04E3672-0D38-45F1-9255-EEA9F2AC591B}" srcOrd="2" destOrd="0" presId="urn:diagrams.loki3.com/BracketList"/>
    <dgm:cxn modelId="{7E39004C-580E-452D-8B56-727A7152D9FF}" type="presParOf" srcId="{6330B550-026E-4AFC-8ACB-A3B0C82E4BFB}" destId="{7D083E61-FD7C-4C99-8E77-3E954A2E706D}" srcOrd="3" destOrd="0" presId="urn:diagrams.loki3.com/BracketList"/>
    <dgm:cxn modelId="{9EFB8544-88A8-49FB-A5E7-DD764D2F1A64}" type="presParOf" srcId="{3DCF34D4-C26D-4F05-B2F0-630A10160A5D}" destId="{6A7DAD93-A0DE-4F52-A478-058783FB072C}" srcOrd="1" destOrd="0" presId="urn:diagrams.loki3.com/BracketList"/>
    <dgm:cxn modelId="{806132ED-7256-44B1-89DB-4366FF8871B2}" type="presParOf" srcId="{3DCF34D4-C26D-4F05-B2F0-630A10160A5D}" destId="{7ED65C84-4488-4A06-8EB4-E6EEE8E0DE0C}" srcOrd="2" destOrd="0" presId="urn:diagrams.loki3.com/BracketList"/>
    <dgm:cxn modelId="{B2AFBF87-772C-403D-91BF-8DBFD5708D9E}" type="presParOf" srcId="{7ED65C84-4488-4A06-8EB4-E6EEE8E0DE0C}" destId="{2F6673A4-5084-4D1F-A639-03603C527198}" srcOrd="0" destOrd="0" presId="urn:diagrams.loki3.com/BracketList"/>
    <dgm:cxn modelId="{3A052B25-5999-48E4-A18A-E780BDED842C}" type="presParOf" srcId="{7ED65C84-4488-4A06-8EB4-E6EEE8E0DE0C}" destId="{D9020D74-4BC0-4D71-B0C5-1301C9A486B1}" srcOrd="1" destOrd="0" presId="urn:diagrams.loki3.com/BracketList"/>
    <dgm:cxn modelId="{2F10F49A-F658-4C3D-B194-07915967F1FA}" type="presParOf" srcId="{7ED65C84-4488-4A06-8EB4-E6EEE8E0DE0C}" destId="{509E2678-A0CB-4C01-ABF4-EEC63F377D54}" srcOrd="2" destOrd="0" presId="urn:diagrams.loki3.com/BracketList"/>
    <dgm:cxn modelId="{6B1E1176-4E91-49F5-9F01-9CBA81B13646}" type="presParOf" srcId="{7ED65C84-4488-4A06-8EB4-E6EEE8E0DE0C}" destId="{12A9E00D-0241-494E-A035-374E699C04A3}"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E4B82FF-586D-4B5B-985D-16B8E1E2BE54}"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875FE111-7B97-4322-9CA6-CBF07F17E98E}">
      <dgm:prSet phldrT="[Text]"/>
      <dgm:spPr/>
      <dgm:t>
        <a:bodyPr/>
        <a:lstStyle/>
        <a:p>
          <a:pPr rtl="1"/>
          <a:r>
            <a:rPr lang="fa-IR" dirty="0"/>
            <a:t>نذیر</a:t>
          </a:r>
          <a:endParaRPr lang="en-US" dirty="0"/>
        </a:p>
      </dgm:t>
    </dgm:pt>
    <dgm:pt modelId="{038C9D5A-81F4-4B4C-9396-424372C6A52E}" type="parTrans" cxnId="{34BFA793-2021-4665-B9A6-86905DA9A26B}">
      <dgm:prSet/>
      <dgm:spPr/>
      <dgm:t>
        <a:bodyPr/>
        <a:lstStyle/>
        <a:p>
          <a:endParaRPr lang="en-US"/>
        </a:p>
      </dgm:t>
    </dgm:pt>
    <dgm:pt modelId="{D1F66F94-98A9-45C5-AD7C-333A9459D524}" type="sibTrans" cxnId="{34BFA793-2021-4665-B9A6-86905DA9A26B}">
      <dgm:prSet/>
      <dgm:spPr/>
      <dgm:t>
        <a:bodyPr/>
        <a:lstStyle/>
        <a:p>
          <a:endParaRPr lang="en-US"/>
        </a:p>
      </dgm:t>
    </dgm:pt>
    <dgm:pt modelId="{B5320413-8576-432F-AE15-AF7297072B7E}">
      <dgm:prSet phldrT="[Text]"/>
      <dgm:spPr/>
      <dgm:t>
        <a:bodyPr/>
        <a:lstStyle/>
        <a:p>
          <a:r>
            <a:rPr lang="fa-IR" dirty="0"/>
            <a:t>شأن اول انبیا و اولیا</a:t>
          </a:r>
          <a:endParaRPr lang="en-US" dirty="0"/>
        </a:p>
      </dgm:t>
    </dgm:pt>
    <dgm:pt modelId="{E7578E1B-8773-47C0-B99C-5F2DD33F3E7A}" type="parTrans" cxnId="{17F4D72D-1855-4C48-827E-6959BF7D5760}">
      <dgm:prSet/>
      <dgm:spPr/>
      <dgm:t>
        <a:bodyPr/>
        <a:lstStyle/>
        <a:p>
          <a:endParaRPr lang="en-US"/>
        </a:p>
      </dgm:t>
    </dgm:pt>
    <dgm:pt modelId="{1BFB9CD9-E63E-4343-800E-85C402FDE4AC}" type="sibTrans" cxnId="{17F4D72D-1855-4C48-827E-6959BF7D5760}">
      <dgm:prSet/>
      <dgm:spPr/>
      <dgm:t>
        <a:bodyPr/>
        <a:lstStyle/>
        <a:p>
          <a:endParaRPr lang="en-US"/>
        </a:p>
      </dgm:t>
    </dgm:pt>
    <dgm:pt modelId="{1135F4D0-0888-4B54-8C92-4B0522919E63}">
      <dgm:prSet phldrT="[Text]"/>
      <dgm:spPr/>
      <dgm:t>
        <a:bodyPr/>
        <a:lstStyle/>
        <a:p>
          <a:r>
            <a:rPr lang="fa-IR" dirty="0"/>
            <a:t>شأن مقابله با آسیب</a:t>
          </a:r>
          <a:endParaRPr lang="en-US" dirty="0"/>
        </a:p>
      </dgm:t>
    </dgm:pt>
    <dgm:pt modelId="{4D0939B2-FA93-4AB4-A381-E3B2FB5313A4}" type="parTrans" cxnId="{8B4CF445-14C6-49BC-8FEA-F10462F6AB49}">
      <dgm:prSet/>
      <dgm:spPr/>
      <dgm:t>
        <a:bodyPr/>
        <a:lstStyle/>
        <a:p>
          <a:endParaRPr lang="en-US"/>
        </a:p>
      </dgm:t>
    </dgm:pt>
    <dgm:pt modelId="{FAB15FE1-300C-4FB0-91CB-B16520AA67BE}" type="sibTrans" cxnId="{8B4CF445-14C6-49BC-8FEA-F10462F6AB49}">
      <dgm:prSet/>
      <dgm:spPr/>
      <dgm:t>
        <a:bodyPr/>
        <a:lstStyle/>
        <a:p>
          <a:endParaRPr lang="en-US"/>
        </a:p>
      </dgm:t>
    </dgm:pt>
    <dgm:pt modelId="{9D84B654-D18C-4DCE-9255-B7570B243F50}" type="pres">
      <dgm:prSet presAssocID="{4E4B82FF-586D-4B5B-985D-16B8E1E2BE54}" presName="Name0" presStyleCnt="0">
        <dgm:presLayoutVars>
          <dgm:dir/>
          <dgm:resizeHandles val="exact"/>
        </dgm:presLayoutVars>
      </dgm:prSet>
      <dgm:spPr/>
    </dgm:pt>
    <dgm:pt modelId="{7873B666-AAD6-4FB1-9776-45C78404F56B}" type="pres">
      <dgm:prSet presAssocID="{875FE111-7B97-4322-9CA6-CBF07F17E98E}" presName="node" presStyleLbl="node1" presStyleIdx="0" presStyleCnt="3">
        <dgm:presLayoutVars>
          <dgm:bulletEnabled val="1"/>
        </dgm:presLayoutVars>
      </dgm:prSet>
      <dgm:spPr/>
    </dgm:pt>
    <dgm:pt modelId="{1E8582DD-E253-4CAA-92F6-2FC94D0CAA00}" type="pres">
      <dgm:prSet presAssocID="{D1F66F94-98A9-45C5-AD7C-333A9459D524}" presName="sibTrans" presStyleLbl="sibTrans2D1" presStyleIdx="0" presStyleCnt="3"/>
      <dgm:spPr/>
    </dgm:pt>
    <dgm:pt modelId="{BADC9A60-6A04-433B-A428-5870D4EA1C68}" type="pres">
      <dgm:prSet presAssocID="{D1F66F94-98A9-45C5-AD7C-333A9459D524}" presName="connectorText" presStyleLbl="sibTrans2D1" presStyleIdx="0" presStyleCnt="3"/>
      <dgm:spPr/>
    </dgm:pt>
    <dgm:pt modelId="{CE031C53-004B-464A-815F-56BF100E38BE}" type="pres">
      <dgm:prSet presAssocID="{B5320413-8576-432F-AE15-AF7297072B7E}" presName="node" presStyleLbl="node1" presStyleIdx="1" presStyleCnt="3">
        <dgm:presLayoutVars>
          <dgm:bulletEnabled val="1"/>
        </dgm:presLayoutVars>
      </dgm:prSet>
      <dgm:spPr/>
    </dgm:pt>
    <dgm:pt modelId="{334ED07B-9DC3-41A9-8A8C-75EE64C90E8A}" type="pres">
      <dgm:prSet presAssocID="{1BFB9CD9-E63E-4343-800E-85C402FDE4AC}" presName="sibTrans" presStyleLbl="sibTrans2D1" presStyleIdx="1" presStyleCnt="3"/>
      <dgm:spPr/>
    </dgm:pt>
    <dgm:pt modelId="{0C4176D1-A970-4B66-B91B-0805C4F26699}" type="pres">
      <dgm:prSet presAssocID="{1BFB9CD9-E63E-4343-800E-85C402FDE4AC}" presName="connectorText" presStyleLbl="sibTrans2D1" presStyleIdx="1" presStyleCnt="3"/>
      <dgm:spPr/>
    </dgm:pt>
    <dgm:pt modelId="{C53D6089-B239-4F2B-9974-6E1B0EAA9736}" type="pres">
      <dgm:prSet presAssocID="{1135F4D0-0888-4B54-8C92-4B0522919E63}" presName="node" presStyleLbl="node1" presStyleIdx="2" presStyleCnt="3">
        <dgm:presLayoutVars>
          <dgm:bulletEnabled val="1"/>
        </dgm:presLayoutVars>
      </dgm:prSet>
      <dgm:spPr/>
    </dgm:pt>
    <dgm:pt modelId="{C0FC963E-77A1-4110-B14D-7D919ECF3E9E}" type="pres">
      <dgm:prSet presAssocID="{FAB15FE1-300C-4FB0-91CB-B16520AA67BE}" presName="sibTrans" presStyleLbl="sibTrans2D1" presStyleIdx="2" presStyleCnt="3"/>
      <dgm:spPr/>
    </dgm:pt>
    <dgm:pt modelId="{278EEF83-E8F6-40A4-A5AA-549C65A8CB1F}" type="pres">
      <dgm:prSet presAssocID="{FAB15FE1-300C-4FB0-91CB-B16520AA67BE}" presName="connectorText" presStyleLbl="sibTrans2D1" presStyleIdx="2" presStyleCnt="3"/>
      <dgm:spPr/>
    </dgm:pt>
  </dgm:ptLst>
  <dgm:cxnLst>
    <dgm:cxn modelId="{06238612-69BF-4DC7-AF4E-2A7378866BB7}" type="presOf" srcId="{1BFB9CD9-E63E-4343-800E-85C402FDE4AC}" destId="{334ED07B-9DC3-41A9-8A8C-75EE64C90E8A}" srcOrd="0" destOrd="0" presId="urn:microsoft.com/office/officeart/2005/8/layout/cycle7"/>
    <dgm:cxn modelId="{219C0916-9CD2-4B94-A04E-73D984C09F5C}" type="presOf" srcId="{4E4B82FF-586D-4B5B-985D-16B8E1E2BE54}" destId="{9D84B654-D18C-4DCE-9255-B7570B243F50}" srcOrd="0" destOrd="0" presId="urn:microsoft.com/office/officeart/2005/8/layout/cycle7"/>
    <dgm:cxn modelId="{B07F1319-AB24-4F04-B51F-93E2D23ADB8E}" type="presOf" srcId="{1135F4D0-0888-4B54-8C92-4B0522919E63}" destId="{C53D6089-B239-4F2B-9974-6E1B0EAA9736}" srcOrd="0" destOrd="0" presId="urn:microsoft.com/office/officeart/2005/8/layout/cycle7"/>
    <dgm:cxn modelId="{17F4D72D-1855-4C48-827E-6959BF7D5760}" srcId="{4E4B82FF-586D-4B5B-985D-16B8E1E2BE54}" destId="{B5320413-8576-432F-AE15-AF7297072B7E}" srcOrd="1" destOrd="0" parTransId="{E7578E1B-8773-47C0-B99C-5F2DD33F3E7A}" sibTransId="{1BFB9CD9-E63E-4343-800E-85C402FDE4AC}"/>
    <dgm:cxn modelId="{7E35BD2F-C88F-44E2-9BA3-6F5928D9C285}" type="presOf" srcId="{D1F66F94-98A9-45C5-AD7C-333A9459D524}" destId="{BADC9A60-6A04-433B-A428-5870D4EA1C68}" srcOrd="1" destOrd="0" presId="urn:microsoft.com/office/officeart/2005/8/layout/cycle7"/>
    <dgm:cxn modelId="{F6D20E38-9AF1-49C9-A41E-0366B05A4176}" type="presOf" srcId="{FAB15FE1-300C-4FB0-91CB-B16520AA67BE}" destId="{278EEF83-E8F6-40A4-A5AA-549C65A8CB1F}" srcOrd="1" destOrd="0" presId="urn:microsoft.com/office/officeart/2005/8/layout/cycle7"/>
    <dgm:cxn modelId="{4B2FE863-E387-4A48-BCE1-ABAF05C39094}" type="presOf" srcId="{1BFB9CD9-E63E-4343-800E-85C402FDE4AC}" destId="{0C4176D1-A970-4B66-B91B-0805C4F26699}" srcOrd="1" destOrd="0" presId="urn:microsoft.com/office/officeart/2005/8/layout/cycle7"/>
    <dgm:cxn modelId="{8B4CF445-14C6-49BC-8FEA-F10462F6AB49}" srcId="{4E4B82FF-586D-4B5B-985D-16B8E1E2BE54}" destId="{1135F4D0-0888-4B54-8C92-4B0522919E63}" srcOrd="2" destOrd="0" parTransId="{4D0939B2-FA93-4AB4-A381-E3B2FB5313A4}" sibTransId="{FAB15FE1-300C-4FB0-91CB-B16520AA67BE}"/>
    <dgm:cxn modelId="{34BFA793-2021-4665-B9A6-86905DA9A26B}" srcId="{4E4B82FF-586D-4B5B-985D-16B8E1E2BE54}" destId="{875FE111-7B97-4322-9CA6-CBF07F17E98E}" srcOrd="0" destOrd="0" parTransId="{038C9D5A-81F4-4B4C-9396-424372C6A52E}" sibTransId="{D1F66F94-98A9-45C5-AD7C-333A9459D524}"/>
    <dgm:cxn modelId="{7AC562B6-3992-46EF-B452-17F427A3DB8A}" type="presOf" srcId="{875FE111-7B97-4322-9CA6-CBF07F17E98E}" destId="{7873B666-AAD6-4FB1-9776-45C78404F56B}" srcOrd="0" destOrd="0" presId="urn:microsoft.com/office/officeart/2005/8/layout/cycle7"/>
    <dgm:cxn modelId="{DE5822BA-5027-4E23-8100-21B9378E9830}" type="presOf" srcId="{B5320413-8576-432F-AE15-AF7297072B7E}" destId="{CE031C53-004B-464A-815F-56BF100E38BE}" srcOrd="0" destOrd="0" presId="urn:microsoft.com/office/officeart/2005/8/layout/cycle7"/>
    <dgm:cxn modelId="{D7F6A7D9-A99F-46E3-97D6-A474B1515C2E}" type="presOf" srcId="{D1F66F94-98A9-45C5-AD7C-333A9459D524}" destId="{1E8582DD-E253-4CAA-92F6-2FC94D0CAA00}" srcOrd="0" destOrd="0" presId="urn:microsoft.com/office/officeart/2005/8/layout/cycle7"/>
    <dgm:cxn modelId="{5A4801E7-5E8E-4B1C-98B1-4D82741196A8}" type="presOf" srcId="{FAB15FE1-300C-4FB0-91CB-B16520AA67BE}" destId="{C0FC963E-77A1-4110-B14D-7D919ECF3E9E}" srcOrd="0" destOrd="0" presId="urn:microsoft.com/office/officeart/2005/8/layout/cycle7"/>
    <dgm:cxn modelId="{2E9CD504-2CF9-4DF0-9A9C-848B45553464}" type="presParOf" srcId="{9D84B654-D18C-4DCE-9255-B7570B243F50}" destId="{7873B666-AAD6-4FB1-9776-45C78404F56B}" srcOrd="0" destOrd="0" presId="urn:microsoft.com/office/officeart/2005/8/layout/cycle7"/>
    <dgm:cxn modelId="{2F129029-24A4-4D5A-B8FC-23DC2C1FBF6E}" type="presParOf" srcId="{9D84B654-D18C-4DCE-9255-B7570B243F50}" destId="{1E8582DD-E253-4CAA-92F6-2FC94D0CAA00}" srcOrd="1" destOrd="0" presId="urn:microsoft.com/office/officeart/2005/8/layout/cycle7"/>
    <dgm:cxn modelId="{2DF36DD8-9A08-431D-B2FD-38738DFB694E}" type="presParOf" srcId="{1E8582DD-E253-4CAA-92F6-2FC94D0CAA00}" destId="{BADC9A60-6A04-433B-A428-5870D4EA1C68}" srcOrd="0" destOrd="0" presId="urn:microsoft.com/office/officeart/2005/8/layout/cycle7"/>
    <dgm:cxn modelId="{2B9D0D4E-91B2-4AB7-96A7-E0E6892FDB8C}" type="presParOf" srcId="{9D84B654-D18C-4DCE-9255-B7570B243F50}" destId="{CE031C53-004B-464A-815F-56BF100E38BE}" srcOrd="2" destOrd="0" presId="urn:microsoft.com/office/officeart/2005/8/layout/cycle7"/>
    <dgm:cxn modelId="{58D7BC97-56A2-43CC-905C-92353355527C}" type="presParOf" srcId="{9D84B654-D18C-4DCE-9255-B7570B243F50}" destId="{334ED07B-9DC3-41A9-8A8C-75EE64C90E8A}" srcOrd="3" destOrd="0" presId="urn:microsoft.com/office/officeart/2005/8/layout/cycle7"/>
    <dgm:cxn modelId="{1D3C0D19-565E-4EF2-B035-6991800461C5}" type="presParOf" srcId="{334ED07B-9DC3-41A9-8A8C-75EE64C90E8A}" destId="{0C4176D1-A970-4B66-B91B-0805C4F26699}" srcOrd="0" destOrd="0" presId="urn:microsoft.com/office/officeart/2005/8/layout/cycle7"/>
    <dgm:cxn modelId="{546A9E49-F73D-46A1-AA63-A51A743DEC4A}" type="presParOf" srcId="{9D84B654-D18C-4DCE-9255-B7570B243F50}" destId="{C53D6089-B239-4F2B-9974-6E1B0EAA9736}" srcOrd="4" destOrd="0" presId="urn:microsoft.com/office/officeart/2005/8/layout/cycle7"/>
    <dgm:cxn modelId="{11205CF0-F5E1-44D6-A9DE-A3F565E1124C}" type="presParOf" srcId="{9D84B654-D18C-4DCE-9255-B7570B243F50}" destId="{C0FC963E-77A1-4110-B14D-7D919ECF3E9E}" srcOrd="5" destOrd="0" presId="urn:microsoft.com/office/officeart/2005/8/layout/cycle7"/>
    <dgm:cxn modelId="{32698B59-1402-488C-8C1E-5956B75EF9E1}" type="presParOf" srcId="{C0FC963E-77A1-4110-B14D-7D919ECF3E9E}" destId="{278EEF83-E8F6-40A4-A5AA-549C65A8CB1F}"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30BD38F-BE2F-4DE6-9836-991C170FE25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9AB7CD26-17AA-41DC-B37A-21FF89FB3752}">
      <dgm:prSet phldrT="[Text]"/>
      <dgm:spPr/>
      <dgm:t>
        <a:bodyPr/>
        <a:lstStyle/>
        <a:p>
          <a:r>
            <a:rPr lang="fa-IR" dirty="0"/>
            <a:t>اختلالات درونی_ اتفاقات بیرونی</a:t>
          </a:r>
          <a:endParaRPr lang="en-US" dirty="0"/>
        </a:p>
      </dgm:t>
    </dgm:pt>
    <dgm:pt modelId="{A079326B-DFAD-4362-B91C-C8A42508074D}" type="parTrans" cxnId="{750B832D-AA00-4577-B3AF-9AF1A171B307}">
      <dgm:prSet/>
      <dgm:spPr/>
      <dgm:t>
        <a:bodyPr/>
        <a:lstStyle/>
        <a:p>
          <a:endParaRPr lang="en-US"/>
        </a:p>
      </dgm:t>
    </dgm:pt>
    <dgm:pt modelId="{10F3062C-4BF0-4D90-9BBA-0C38E5EF7B41}" type="sibTrans" cxnId="{750B832D-AA00-4577-B3AF-9AF1A171B307}">
      <dgm:prSet/>
      <dgm:spPr/>
      <dgm:t>
        <a:bodyPr/>
        <a:lstStyle/>
        <a:p>
          <a:endParaRPr lang="en-US"/>
        </a:p>
      </dgm:t>
    </dgm:pt>
    <dgm:pt modelId="{4091B1DE-A648-4518-9546-08B765B55774}">
      <dgm:prSet phldrT="[Text]"/>
      <dgm:spPr>
        <a:solidFill>
          <a:schemeClr val="accent4">
            <a:lumMod val="60000"/>
            <a:lumOff val="40000"/>
            <a:alpha val="90000"/>
          </a:schemeClr>
        </a:solidFill>
      </dgm:spPr>
      <dgm:t>
        <a:bodyPr/>
        <a:lstStyle/>
        <a:p>
          <a:r>
            <a:rPr lang="fa-IR" dirty="0"/>
            <a:t>شر= آسیب</a:t>
          </a:r>
          <a:endParaRPr lang="en-US" dirty="0"/>
        </a:p>
      </dgm:t>
    </dgm:pt>
    <dgm:pt modelId="{0AF7E256-0FF0-4522-99B1-C03A096DE0AE}" type="parTrans" cxnId="{14A9AA85-9853-4F0B-8698-5CB4CC8D4E48}">
      <dgm:prSet/>
      <dgm:spPr/>
      <dgm:t>
        <a:bodyPr/>
        <a:lstStyle/>
        <a:p>
          <a:endParaRPr lang="en-US"/>
        </a:p>
      </dgm:t>
    </dgm:pt>
    <dgm:pt modelId="{3839CD30-BC0B-48E8-B7FE-91CF1FDDD388}" type="sibTrans" cxnId="{14A9AA85-9853-4F0B-8698-5CB4CC8D4E48}">
      <dgm:prSet/>
      <dgm:spPr/>
      <dgm:t>
        <a:bodyPr/>
        <a:lstStyle/>
        <a:p>
          <a:endParaRPr lang="en-US"/>
        </a:p>
      </dgm:t>
    </dgm:pt>
    <dgm:pt modelId="{BA871DFC-64C2-49B3-A85F-F0F808D588B8}">
      <dgm:prSet/>
      <dgm:spPr/>
      <dgm:t>
        <a:bodyPr/>
        <a:lstStyle/>
        <a:p>
          <a:r>
            <a:rPr lang="fa-IR" dirty="0"/>
            <a:t>عملکرد ها- انتخاب ها-تصمیم گیری ها</a:t>
          </a:r>
          <a:endParaRPr lang="en-US" dirty="0"/>
        </a:p>
      </dgm:t>
    </dgm:pt>
    <dgm:pt modelId="{24FB2B6A-EA38-43AC-8737-573C5787026C}" type="parTrans" cxnId="{2AA6445B-3E21-4826-9ABE-7558A5B18BD8}">
      <dgm:prSet/>
      <dgm:spPr/>
      <dgm:t>
        <a:bodyPr/>
        <a:lstStyle/>
        <a:p>
          <a:endParaRPr lang="en-US"/>
        </a:p>
      </dgm:t>
    </dgm:pt>
    <dgm:pt modelId="{23677E97-6167-43C5-9629-1A12FA6A60BF}" type="sibTrans" cxnId="{2AA6445B-3E21-4826-9ABE-7558A5B18BD8}">
      <dgm:prSet/>
      <dgm:spPr/>
      <dgm:t>
        <a:bodyPr/>
        <a:lstStyle/>
        <a:p>
          <a:endParaRPr lang="en-US"/>
        </a:p>
      </dgm:t>
    </dgm:pt>
    <dgm:pt modelId="{2E7F044F-7755-4B78-8C00-217F78FADC8B}">
      <dgm:prSet/>
      <dgm:spPr/>
      <dgm:t>
        <a:bodyPr/>
        <a:lstStyle/>
        <a:p>
          <a:r>
            <a:rPr lang="fa-IR" dirty="0"/>
            <a:t>اختلال در طلب ها و گرایش ها</a:t>
          </a:r>
          <a:endParaRPr lang="en-US" dirty="0"/>
        </a:p>
      </dgm:t>
    </dgm:pt>
    <dgm:pt modelId="{E1188504-AD53-43C4-ADE6-310E911601BE}" type="parTrans" cxnId="{04253868-757B-4864-9986-CCCF2442B016}">
      <dgm:prSet/>
      <dgm:spPr/>
      <dgm:t>
        <a:bodyPr/>
        <a:lstStyle/>
        <a:p>
          <a:endParaRPr lang="en-US"/>
        </a:p>
      </dgm:t>
    </dgm:pt>
    <dgm:pt modelId="{84F6DDD2-5CB9-4BFA-B8BA-2B8F6226EFA2}" type="sibTrans" cxnId="{04253868-757B-4864-9986-CCCF2442B016}">
      <dgm:prSet/>
      <dgm:spPr/>
      <dgm:t>
        <a:bodyPr/>
        <a:lstStyle/>
        <a:p>
          <a:endParaRPr lang="en-US" dirty="0"/>
        </a:p>
      </dgm:t>
    </dgm:pt>
    <dgm:pt modelId="{9B85BCDD-4839-41ED-9883-1D8BBC0EE617}">
      <dgm:prSet/>
      <dgm:spPr/>
      <dgm:t>
        <a:bodyPr/>
        <a:lstStyle/>
        <a:p>
          <a:r>
            <a:rPr lang="fa-IR" dirty="0"/>
            <a:t>باورها</a:t>
          </a:r>
          <a:endParaRPr lang="en-US" dirty="0"/>
        </a:p>
      </dgm:t>
    </dgm:pt>
    <dgm:pt modelId="{6A783A3B-C371-429E-80DD-CD26A6F7A12F}" type="parTrans" cxnId="{1E9D35F8-7BE0-488A-8FC1-5E342BF8D612}">
      <dgm:prSet/>
      <dgm:spPr/>
      <dgm:t>
        <a:bodyPr/>
        <a:lstStyle/>
        <a:p>
          <a:endParaRPr lang="en-US"/>
        </a:p>
      </dgm:t>
    </dgm:pt>
    <dgm:pt modelId="{89C7AEE1-A3C9-4E9D-94C6-62B760F66B98}" type="sibTrans" cxnId="{1E9D35F8-7BE0-488A-8FC1-5E342BF8D612}">
      <dgm:prSet/>
      <dgm:spPr/>
      <dgm:t>
        <a:bodyPr/>
        <a:lstStyle/>
        <a:p>
          <a:endParaRPr lang="en-US"/>
        </a:p>
      </dgm:t>
    </dgm:pt>
    <dgm:pt modelId="{A190109E-900F-4FC7-BC3D-53A795D5757C}">
      <dgm:prSet/>
      <dgm:spPr/>
      <dgm:t>
        <a:bodyPr/>
        <a:lstStyle/>
        <a:p>
          <a:r>
            <a:rPr lang="fa-IR" dirty="0"/>
            <a:t>اختلال در ادراک</a:t>
          </a:r>
          <a:endParaRPr lang="en-US" dirty="0"/>
        </a:p>
      </dgm:t>
    </dgm:pt>
    <dgm:pt modelId="{FC913EB8-2926-46A1-9342-9DF6A7F278F6}" type="parTrans" cxnId="{9C0D097B-F304-4F8B-8689-2FA208B3B0BA}">
      <dgm:prSet/>
      <dgm:spPr/>
      <dgm:t>
        <a:bodyPr/>
        <a:lstStyle/>
        <a:p>
          <a:endParaRPr lang="en-US"/>
        </a:p>
      </dgm:t>
    </dgm:pt>
    <dgm:pt modelId="{A8BE98C0-8EAF-4222-8E2F-7BB05A6B7140}" type="sibTrans" cxnId="{9C0D097B-F304-4F8B-8689-2FA208B3B0BA}">
      <dgm:prSet/>
      <dgm:spPr/>
      <dgm:t>
        <a:bodyPr/>
        <a:lstStyle/>
        <a:p>
          <a:endParaRPr lang="en-US"/>
        </a:p>
      </dgm:t>
    </dgm:pt>
    <dgm:pt modelId="{07AE15D5-718E-4E0B-AFDF-D1B3E87720E6}">
      <dgm:prSet/>
      <dgm:spPr/>
      <dgm:t>
        <a:bodyPr/>
        <a:lstStyle/>
        <a:p>
          <a:r>
            <a:rPr lang="fa-IR" dirty="0"/>
            <a:t>اتفاقات بیرونی</a:t>
          </a:r>
          <a:endParaRPr lang="en-US" dirty="0"/>
        </a:p>
      </dgm:t>
    </dgm:pt>
    <dgm:pt modelId="{B52A7BD2-F5B7-42DC-8C63-895D074EF27A}" type="sibTrans" cxnId="{9DDB931F-5833-451C-B1D9-A87275C7033E}">
      <dgm:prSet/>
      <dgm:spPr/>
      <dgm:t>
        <a:bodyPr/>
        <a:lstStyle/>
        <a:p>
          <a:endParaRPr lang="en-US"/>
        </a:p>
      </dgm:t>
    </dgm:pt>
    <dgm:pt modelId="{5D441FCC-BDEC-4372-99E0-77C52ACC44EB}" type="parTrans" cxnId="{9DDB931F-5833-451C-B1D9-A87275C7033E}">
      <dgm:prSet/>
      <dgm:spPr/>
      <dgm:t>
        <a:bodyPr/>
        <a:lstStyle/>
        <a:p>
          <a:endParaRPr lang="en-US"/>
        </a:p>
      </dgm:t>
    </dgm:pt>
    <dgm:pt modelId="{5828874D-FE33-480D-8FF2-69694284B96A}" type="pres">
      <dgm:prSet presAssocID="{430BD38F-BE2F-4DE6-9836-991C170FE25C}" presName="hierChild1" presStyleCnt="0">
        <dgm:presLayoutVars>
          <dgm:chPref val="1"/>
          <dgm:dir/>
          <dgm:animOne val="branch"/>
          <dgm:animLvl val="lvl"/>
          <dgm:resizeHandles/>
        </dgm:presLayoutVars>
      </dgm:prSet>
      <dgm:spPr/>
    </dgm:pt>
    <dgm:pt modelId="{6A232B52-BED7-4EB0-A2CC-1D53FE42A278}" type="pres">
      <dgm:prSet presAssocID="{9AB7CD26-17AA-41DC-B37A-21FF89FB3752}" presName="hierRoot1" presStyleCnt="0"/>
      <dgm:spPr/>
    </dgm:pt>
    <dgm:pt modelId="{852E0070-B6DC-4E8C-9B2F-8CE8AE05C150}" type="pres">
      <dgm:prSet presAssocID="{9AB7CD26-17AA-41DC-B37A-21FF89FB3752}" presName="composite" presStyleCnt="0"/>
      <dgm:spPr/>
    </dgm:pt>
    <dgm:pt modelId="{260D0F77-19A9-4AAC-BE46-59C81A45C9E6}" type="pres">
      <dgm:prSet presAssocID="{9AB7CD26-17AA-41DC-B37A-21FF89FB3752}" presName="background" presStyleLbl="node0" presStyleIdx="0" presStyleCnt="1"/>
      <dgm:spPr/>
    </dgm:pt>
    <dgm:pt modelId="{12CF9FE4-9798-4BAA-B05F-ABA11DD4A917}" type="pres">
      <dgm:prSet presAssocID="{9AB7CD26-17AA-41DC-B37A-21FF89FB3752}" presName="text" presStyleLbl="fgAcc0" presStyleIdx="0" presStyleCnt="1">
        <dgm:presLayoutVars>
          <dgm:chPref val="3"/>
        </dgm:presLayoutVars>
      </dgm:prSet>
      <dgm:spPr/>
    </dgm:pt>
    <dgm:pt modelId="{3F4B5376-0A2F-49A8-83A4-D4D3279AFE19}" type="pres">
      <dgm:prSet presAssocID="{9AB7CD26-17AA-41DC-B37A-21FF89FB3752}" presName="hierChild2" presStyleCnt="0"/>
      <dgm:spPr/>
    </dgm:pt>
    <dgm:pt modelId="{14B99188-A956-40BF-B699-DA9DECE57E02}" type="pres">
      <dgm:prSet presAssocID="{0AF7E256-0FF0-4522-99B1-C03A096DE0AE}" presName="Name10" presStyleLbl="parChTrans1D2" presStyleIdx="0" presStyleCnt="1"/>
      <dgm:spPr/>
    </dgm:pt>
    <dgm:pt modelId="{8F9DDD7D-E407-4977-A800-B85B98F36FE3}" type="pres">
      <dgm:prSet presAssocID="{4091B1DE-A648-4518-9546-08B765B55774}" presName="hierRoot2" presStyleCnt="0"/>
      <dgm:spPr/>
    </dgm:pt>
    <dgm:pt modelId="{26197154-5D7C-45FE-92AC-47BD6C2E5307}" type="pres">
      <dgm:prSet presAssocID="{4091B1DE-A648-4518-9546-08B765B55774}" presName="composite2" presStyleCnt="0"/>
      <dgm:spPr/>
    </dgm:pt>
    <dgm:pt modelId="{66B2AE7E-77B5-430B-B9D8-39090EEEBA15}" type="pres">
      <dgm:prSet presAssocID="{4091B1DE-A648-4518-9546-08B765B55774}" presName="background2" presStyleLbl="node2" presStyleIdx="0" presStyleCnt="1"/>
      <dgm:spPr>
        <a:solidFill>
          <a:srgbClr val="C00000"/>
        </a:solidFill>
      </dgm:spPr>
    </dgm:pt>
    <dgm:pt modelId="{32DAE981-C5C1-4A36-958E-B342AA55355D}" type="pres">
      <dgm:prSet presAssocID="{4091B1DE-A648-4518-9546-08B765B55774}" presName="text2" presStyleLbl="fgAcc2" presStyleIdx="0" presStyleCnt="1">
        <dgm:presLayoutVars>
          <dgm:chPref val="3"/>
        </dgm:presLayoutVars>
      </dgm:prSet>
      <dgm:spPr/>
    </dgm:pt>
    <dgm:pt modelId="{2EB141EB-AA25-4158-9AB8-35E1D74A1655}" type="pres">
      <dgm:prSet presAssocID="{4091B1DE-A648-4518-9546-08B765B55774}" presName="hierChild3" presStyleCnt="0"/>
      <dgm:spPr/>
    </dgm:pt>
    <dgm:pt modelId="{4EB0E255-9624-464F-B2CE-256965C988D9}" type="pres">
      <dgm:prSet presAssocID="{5D441FCC-BDEC-4372-99E0-77C52ACC44EB}" presName="Name17" presStyleLbl="parChTrans1D3" presStyleIdx="0" presStyleCnt="5"/>
      <dgm:spPr/>
    </dgm:pt>
    <dgm:pt modelId="{09C49388-5B90-43CB-AE6A-7BF42B4A7B91}" type="pres">
      <dgm:prSet presAssocID="{07AE15D5-718E-4E0B-AFDF-D1B3E87720E6}" presName="hierRoot3" presStyleCnt="0"/>
      <dgm:spPr/>
    </dgm:pt>
    <dgm:pt modelId="{DDAC93C3-0190-450F-AB6D-A898143A6863}" type="pres">
      <dgm:prSet presAssocID="{07AE15D5-718E-4E0B-AFDF-D1B3E87720E6}" presName="composite3" presStyleCnt="0"/>
      <dgm:spPr/>
    </dgm:pt>
    <dgm:pt modelId="{8541D110-A875-487E-B11D-63C1DEF86964}" type="pres">
      <dgm:prSet presAssocID="{07AE15D5-718E-4E0B-AFDF-D1B3E87720E6}" presName="background3" presStyleLbl="node3" presStyleIdx="0" presStyleCnt="5"/>
      <dgm:spPr/>
    </dgm:pt>
    <dgm:pt modelId="{E5A75AAC-6021-4E6A-8C4F-011DB8F89084}" type="pres">
      <dgm:prSet presAssocID="{07AE15D5-718E-4E0B-AFDF-D1B3E87720E6}" presName="text3" presStyleLbl="fgAcc3" presStyleIdx="0" presStyleCnt="5">
        <dgm:presLayoutVars>
          <dgm:chPref val="3"/>
        </dgm:presLayoutVars>
      </dgm:prSet>
      <dgm:spPr/>
    </dgm:pt>
    <dgm:pt modelId="{80B74E5A-2C4B-4EBF-87FD-7292C7D28AC6}" type="pres">
      <dgm:prSet presAssocID="{07AE15D5-718E-4E0B-AFDF-D1B3E87720E6}" presName="hierChild4" presStyleCnt="0"/>
      <dgm:spPr/>
    </dgm:pt>
    <dgm:pt modelId="{9B0BD7CF-E9E3-466B-9C55-4080A9E5DC6C}" type="pres">
      <dgm:prSet presAssocID="{24FB2B6A-EA38-43AC-8737-573C5787026C}" presName="Name17" presStyleLbl="parChTrans1D3" presStyleIdx="1" presStyleCnt="5"/>
      <dgm:spPr/>
    </dgm:pt>
    <dgm:pt modelId="{0B1A1BCD-A492-48BC-81BA-B732097BB819}" type="pres">
      <dgm:prSet presAssocID="{BA871DFC-64C2-49B3-A85F-F0F808D588B8}" presName="hierRoot3" presStyleCnt="0"/>
      <dgm:spPr/>
    </dgm:pt>
    <dgm:pt modelId="{699BD6A0-4294-48FC-9E9A-151A76C2FE96}" type="pres">
      <dgm:prSet presAssocID="{BA871DFC-64C2-49B3-A85F-F0F808D588B8}" presName="composite3" presStyleCnt="0"/>
      <dgm:spPr/>
    </dgm:pt>
    <dgm:pt modelId="{F01445F4-5E1B-4A6E-B788-FC56BF519C55}" type="pres">
      <dgm:prSet presAssocID="{BA871DFC-64C2-49B3-A85F-F0F808D588B8}" presName="background3" presStyleLbl="node3" presStyleIdx="1" presStyleCnt="5"/>
      <dgm:spPr/>
    </dgm:pt>
    <dgm:pt modelId="{5BC8CFA5-9BA9-427E-A8B8-3270C56FB6A7}" type="pres">
      <dgm:prSet presAssocID="{BA871DFC-64C2-49B3-A85F-F0F808D588B8}" presName="text3" presStyleLbl="fgAcc3" presStyleIdx="1" presStyleCnt="5">
        <dgm:presLayoutVars>
          <dgm:chPref val="3"/>
        </dgm:presLayoutVars>
      </dgm:prSet>
      <dgm:spPr/>
    </dgm:pt>
    <dgm:pt modelId="{B7F0F9E9-E75E-4F0A-A99D-FCFA4DB131A8}" type="pres">
      <dgm:prSet presAssocID="{BA871DFC-64C2-49B3-A85F-F0F808D588B8}" presName="hierChild4" presStyleCnt="0"/>
      <dgm:spPr/>
    </dgm:pt>
    <dgm:pt modelId="{76179F64-EDF1-4645-A559-C580B5BF3156}" type="pres">
      <dgm:prSet presAssocID="{E1188504-AD53-43C4-ADE6-310E911601BE}" presName="Name17" presStyleLbl="parChTrans1D3" presStyleIdx="2" presStyleCnt="5"/>
      <dgm:spPr/>
    </dgm:pt>
    <dgm:pt modelId="{A66F6EFD-14BA-4E12-97C3-46E07DF4F474}" type="pres">
      <dgm:prSet presAssocID="{2E7F044F-7755-4B78-8C00-217F78FADC8B}" presName="hierRoot3" presStyleCnt="0"/>
      <dgm:spPr/>
    </dgm:pt>
    <dgm:pt modelId="{B230381F-BBD9-4608-BC2E-B93276EB9B07}" type="pres">
      <dgm:prSet presAssocID="{2E7F044F-7755-4B78-8C00-217F78FADC8B}" presName="composite3" presStyleCnt="0"/>
      <dgm:spPr/>
    </dgm:pt>
    <dgm:pt modelId="{89CEDB00-5995-47C1-BB02-4AD0176751D9}" type="pres">
      <dgm:prSet presAssocID="{2E7F044F-7755-4B78-8C00-217F78FADC8B}" presName="background3" presStyleLbl="node3" presStyleIdx="2" presStyleCnt="5"/>
      <dgm:spPr/>
    </dgm:pt>
    <dgm:pt modelId="{01B49557-FF71-4049-830C-2867C21F4094}" type="pres">
      <dgm:prSet presAssocID="{2E7F044F-7755-4B78-8C00-217F78FADC8B}" presName="text3" presStyleLbl="fgAcc3" presStyleIdx="2" presStyleCnt="5">
        <dgm:presLayoutVars>
          <dgm:chPref val="3"/>
        </dgm:presLayoutVars>
      </dgm:prSet>
      <dgm:spPr/>
    </dgm:pt>
    <dgm:pt modelId="{AAA92611-16B3-4DAA-83C8-DC42092204A8}" type="pres">
      <dgm:prSet presAssocID="{2E7F044F-7755-4B78-8C00-217F78FADC8B}" presName="hierChild4" presStyleCnt="0"/>
      <dgm:spPr/>
    </dgm:pt>
    <dgm:pt modelId="{0D8FD0A9-FDB5-44FA-A7F9-73CEF02C4210}" type="pres">
      <dgm:prSet presAssocID="{6A783A3B-C371-429E-80DD-CD26A6F7A12F}" presName="Name17" presStyleLbl="parChTrans1D3" presStyleIdx="3" presStyleCnt="5"/>
      <dgm:spPr/>
    </dgm:pt>
    <dgm:pt modelId="{34B61CA1-B238-40B9-BAB7-333E5331AF82}" type="pres">
      <dgm:prSet presAssocID="{9B85BCDD-4839-41ED-9883-1D8BBC0EE617}" presName="hierRoot3" presStyleCnt="0"/>
      <dgm:spPr/>
    </dgm:pt>
    <dgm:pt modelId="{CC727B98-F4EC-484E-8F8B-B25DF1033175}" type="pres">
      <dgm:prSet presAssocID="{9B85BCDD-4839-41ED-9883-1D8BBC0EE617}" presName="composite3" presStyleCnt="0"/>
      <dgm:spPr/>
    </dgm:pt>
    <dgm:pt modelId="{1D574BCE-6040-4DA5-8433-DC0BBD4B0339}" type="pres">
      <dgm:prSet presAssocID="{9B85BCDD-4839-41ED-9883-1D8BBC0EE617}" presName="background3" presStyleLbl="node3" presStyleIdx="3" presStyleCnt="5"/>
      <dgm:spPr/>
    </dgm:pt>
    <dgm:pt modelId="{0D3F8D62-83F1-423E-989E-B45518BE2FF9}" type="pres">
      <dgm:prSet presAssocID="{9B85BCDD-4839-41ED-9883-1D8BBC0EE617}" presName="text3" presStyleLbl="fgAcc3" presStyleIdx="3" presStyleCnt="5">
        <dgm:presLayoutVars>
          <dgm:chPref val="3"/>
        </dgm:presLayoutVars>
      </dgm:prSet>
      <dgm:spPr/>
    </dgm:pt>
    <dgm:pt modelId="{98FFD950-1307-4DC1-8496-0663CFD7F95C}" type="pres">
      <dgm:prSet presAssocID="{9B85BCDD-4839-41ED-9883-1D8BBC0EE617}" presName="hierChild4" presStyleCnt="0"/>
      <dgm:spPr/>
    </dgm:pt>
    <dgm:pt modelId="{BB8BF8B3-1399-4CFC-9157-A58D922449B3}" type="pres">
      <dgm:prSet presAssocID="{FC913EB8-2926-46A1-9342-9DF6A7F278F6}" presName="Name17" presStyleLbl="parChTrans1D3" presStyleIdx="4" presStyleCnt="5"/>
      <dgm:spPr/>
    </dgm:pt>
    <dgm:pt modelId="{BF5F5563-3031-4284-BA1E-D7A9A7DECB14}" type="pres">
      <dgm:prSet presAssocID="{A190109E-900F-4FC7-BC3D-53A795D5757C}" presName="hierRoot3" presStyleCnt="0"/>
      <dgm:spPr/>
    </dgm:pt>
    <dgm:pt modelId="{35DFB2B9-690B-41EC-A3B4-BEA482C7BC9D}" type="pres">
      <dgm:prSet presAssocID="{A190109E-900F-4FC7-BC3D-53A795D5757C}" presName="composite3" presStyleCnt="0"/>
      <dgm:spPr/>
    </dgm:pt>
    <dgm:pt modelId="{8279340F-7C93-409A-911C-C7146B0C0EA1}" type="pres">
      <dgm:prSet presAssocID="{A190109E-900F-4FC7-BC3D-53A795D5757C}" presName="background3" presStyleLbl="node3" presStyleIdx="4" presStyleCnt="5"/>
      <dgm:spPr/>
    </dgm:pt>
    <dgm:pt modelId="{0F756CEE-5E32-45B2-ACD9-9BC88C8EED3A}" type="pres">
      <dgm:prSet presAssocID="{A190109E-900F-4FC7-BC3D-53A795D5757C}" presName="text3" presStyleLbl="fgAcc3" presStyleIdx="4" presStyleCnt="5">
        <dgm:presLayoutVars>
          <dgm:chPref val="3"/>
        </dgm:presLayoutVars>
      </dgm:prSet>
      <dgm:spPr/>
    </dgm:pt>
    <dgm:pt modelId="{F0B09E6D-BBDF-4277-8C5B-ACF21A7C1DE4}" type="pres">
      <dgm:prSet presAssocID="{A190109E-900F-4FC7-BC3D-53A795D5757C}" presName="hierChild4" presStyleCnt="0"/>
      <dgm:spPr/>
    </dgm:pt>
  </dgm:ptLst>
  <dgm:cxnLst>
    <dgm:cxn modelId="{119CF20A-A86E-4558-9276-F7870932A329}" type="presOf" srcId="{5D441FCC-BDEC-4372-99E0-77C52ACC44EB}" destId="{4EB0E255-9624-464F-B2CE-256965C988D9}" srcOrd="0" destOrd="0" presId="urn:microsoft.com/office/officeart/2005/8/layout/hierarchy1"/>
    <dgm:cxn modelId="{F4D3CB1E-9B25-423C-A704-556C35BA79E8}" type="presOf" srcId="{0AF7E256-0FF0-4522-99B1-C03A096DE0AE}" destId="{14B99188-A956-40BF-B699-DA9DECE57E02}" srcOrd="0" destOrd="0" presId="urn:microsoft.com/office/officeart/2005/8/layout/hierarchy1"/>
    <dgm:cxn modelId="{9DDB931F-5833-451C-B1D9-A87275C7033E}" srcId="{4091B1DE-A648-4518-9546-08B765B55774}" destId="{07AE15D5-718E-4E0B-AFDF-D1B3E87720E6}" srcOrd="0" destOrd="0" parTransId="{5D441FCC-BDEC-4372-99E0-77C52ACC44EB}" sibTransId="{B52A7BD2-F5B7-42DC-8C63-895D074EF27A}"/>
    <dgm:cxn modelId="{7FA8FB1F-60F4-439B-A838-EC1B84E2AE83}" type="presOf" srcId="{6A783A3B-C371-429E-80DD-CD26A6F7A12F}" destId="{0D8FD0A9-FDB5-44FA-A7F9-73CEF02C4210}" srcOrd="0" destOrd="0" presId="urn:microsoft.com/office/officeart/2005/8/layout/hierarchy1"/>
    <dgm:cxn modelId="{4CFB6220-6DBE-4934-8341-1FF7AC51AFBD}" type="presOf" srcId="{BA871DFC-64C2-49B3-A85F-F0F808D588B8}" destId="{5BC8CFA5-9BA9-427E-A8B8-3270C56FB6A7}" srcOrd="0" destOrd="0" presId="urn:microsoft.com/office/officeart/2005/8/layout/hierarchy1"/>
    <dgm:cxn modelId="{750B832D-AA00-4577-B3AF-9AF1A171B307}" srcId="{430BD38F-BE2F-4DE6-9836-991C170FE25C}" destId="{9AB7CD26-17AA-41DC-B37A-21FF89FB3752}" srcOrd="0" destOrd="0" parTransId="{A079326B-DFAD-4362-B91C-C8A42508074D}" sibTransId="{10F3062C-4BF0-4D90-9BBA-0C38E5EF7B41}"/>
    <dgm:cxn modelId="{2AA6445B-3E21-4826-9ABE-7558A5B18BD8}" srcId="{4091B1DE-A648-4518-9546-08B765B55774}" destId="{BA871DFC-64C2-49B3-A85F-F0F808D588B8}" srcOrd="1" destOrd="0" parTransId="{24FB2B6A-EA38-43AC-8737-573C5787026C}" sibTransId="{23677E97-6167-43C5-9629-1A12FA6A60BF}"/>
    <dgm:cxn modelId="{998D2B5F-0E75-4E5E-AC6C-36A708951D8E}" type="presOf" srcId="{E1188504-AD53-43C4-ADE6-310E911601BE}" destId="{76179F64-EDF1-4645-A559-C580B5BF3156}" srcOrd="0" destOrd="0" presId="urn:microsoft.com/office/officeart/2005/8/layout/hierarchy1"/>
    <dgm:cxn modelId="{04253868-757B-4864-9986-CCCF2442B016}" srcId="{4091B1DE-A648-4518-9546-08B765B55774}" destId="{2E7F044F-7755-4B78-8C00-217F78FADC8B}" srcOrd="2" destOrd="0" parTransId="{E1188504-AD53-43C4-ADE6-310E911601BE}" sibTransId="{84F6DDD2-5CB9-4BFA-B8BA-2B8F6226EFA2}"/>
    <dgm:cxn modelId="{25670951-D6B4-4E75-AE17-56CDD16D3B9A}" type="presOf" srcId="{430BD38F-BE2F-4DE6-9836-991C170FE25C}" destId="{5828874D-FE33-480D-8FF2-69694284B96A}" srcOrd="0" destOrd="0" presId="urn:microsoft.com/office/officeart/2005/8/layout/hierarchy1"/>
    <dgm:cxn modelId="{9C0D097B-F304-4F8B-8689-2FA208B3B0BA}" srcId="{4091B1DE-A648-4518-9546-08B765B55774}" destId="{A190109E-900F-4FC7-BC3D-53A795D5757C}" srcOrd="4" destOrd="0" parTransId="{FC913EB8-2926-46A1-9342-9DF6A7F278F6}" sibTransId="{A8BE98C0-8EAF-4222-8E2F-7BB05A6B7140}"/>
    <dgm:cxn modelId="{18565085-9C38-4121-B9E1-785BFAF9F8A7}" type="presOf" srcId="{07AE15D5-718E-4E0B-AFDF-D1B3E87720E6}" destId="{E5A75AAC-6021-4E6A-8C4F-011DB8F89084}" srcOrd="0" destOrd="0" presId="urn:microsoft.com/office/officeart/2005/8/layout/hierarchy1"/>
    <dgm:cxn modelId="{14A9AA85-9853-4F0B-8698-5CB4CC8D4E48}" srcId="{9AB7CD26-17AA-41DC-B37A-21FF89FB3752}" destId="{4091B1DE-A648-4518-9546-08B765B55774}" srcOrd="0" destOrd="0" parTransId="{0AF7E256-0FF0-4522-99B1-C03A096DE0AE}" sibTransId="{3839CD30-BC0B-48E8-B7FE-91CF1FDDD388}"/>
    <dgm:cxn modelId="{2C9501AB-EB5D-48B6-AE05-34362F1E0675}" type="presOf" srcId="{9B85BCDD-4839-41ED-9883-1D8BBC0EE617}" destId="{0D3F8D62-83F1-423E-989E-B45518BE2FF9}" srcOrd="0" destOrd="0" presId="urn:microsoft.com/office/officeart/2005/8/layout/hierarchy1"/>
    <dgm:cxn modelId="{7C8504C6-5CE6-4392-B321-F0D6F586BAA1}" type="presOf" srcId="{24FB2B6A-EA38-43AC-8737-573C5787026C}" destId="{9B0BD7CF-E9E3-466B-9C55-4080A9E5DC6C}" srcOrd="0" destOrd="0" presId="urn:microsoft.com/office/officeart/2005/8/layout/hierarchy1"/>
    <dgm:cxn modelId="{D023C9D3-C093-4D53-8EAD-568CF81F35E8}" type="presOf" srcId="{2E7F044F-7755-4B78-8C00-217F78FADC8B}" destId="{01B49557-FF71-4049-830C-2867C21F4094}" srcOrd="0" destOrd="0" presId="urn:microsoft.com/office/officeart/2005/8/layout/hierarchy1"/>
    <dgm:cxn modelId="{539F34D5-9EBB-4E5F-AD9B-9C0853E0C859}" type="presOf" srcId="{9AB7CD26-17AA-41DC-B37A-21FF89FB3752}" destId="{12CF9FE4-9798-4BAA-B05F-ABA11DD4A917}" srcOrd="0" destOrd="0" presId="urn:microsoft.com/office/officeart/2005/8/layout/hierarchy1"/>
    <dgm:cxn modelId="{DA84D5DA-CFAB-4685-8DD2-6CEB2737C2A5}" type="presOf" srcId="{4091B1DE-A648-4518-9546-08B765B55774}" destId="{32DAE981-C5C1-4A36-958E-B342AA55355D}" srcOrd="0" destOrd="0" presId="urn:microsoft.com/office/officeart/2005/8/layout/hierarchy1"/>
    <dgm:cxn modelId="{8CEC2CE3-CD94-484C-82D5-972F4DD5C3AB}" type="presOf" srcId="{FC913EB8-2926-46A1-9342-9DF6A7F278F6}" destId="{BB8BF8B3-1399-4CFC-9157-A58D922449B3}" srcOrd="0" destOrd="0" presId="urn:microsoft.com/office/officeart/2005/8/layout/hierarchy1"/>
    <dgm:cxn modelId="{1E9D35F8-7BE0-488A-8FC1-5E342BF8D612}" srcId="{4091B1DE-A648-4518-9546-08B765B55774}" destId="{9B85BCDD-4839-41ED-9883-1D8BBC0EE617}" srcOrd="3" destOrd="0" parTransId="{6A783A3B-C371-429E-80DD-CD26A6F7A12F}" sibTransId="{89C7AEE1-A3C9-4E9D-94C6-62B760F66B98}"/>
    <dgm:cxn modelId="{77C882F9-2B24-4ABB-ABC8-8EA5041DD85C}" type="presOf" srcId="{A190109E-900F-4FC7-BC3D-53A795D5757C}" destId="{0F756CEE-5E32-45B2-ACD9-9BC88C8EED3A}" srcOrd="0" destOrd="0" presId="urn:microsoft.com/office/officeart/2005/8/layout/hierarchy1"/>
    <dgm:cxn modelId="{5DE9E039-0359-45BD-A0BA-4AC4CC7A63FD}" type="presParOf" srcId="{5828874D-FE33-480D-8FF2-69694284B96A}" destId="{6A232B52-BED7-4EB0-A2CC-1D53FE42A278}" srcOrd="0" destOrd="0" presId="urn:microsoft.com/office/officeart/2005/8/layout/hierarchy1"/>
    <dgm:cxn modelId="{B86A4AAC-917E-4BDC-8652-D01068CA47E7}" type="presParOf" srcId="{6A232B52-BED7-4EB0-A2CC-1D53FE42A278}" destId="{852E0070-B6DC-4E8C-9B2F-8CE8AE05C150}" srcOrd="0" destOrd="0" presId="urn:microsoft.com/office/officeart/2005/8/layout/hierarchy1"/>
    <dgm:cxn modelId="{02FEF9B9-8B7C-4ED5-B37E-8D9DAC66F544}" type="presParOf" srcId="{852E0070-B6DC-4E8C-9B2F-8CE8AE05C150}" destId="{260D0F77-19A9-4AAC-BE46-59C81A45C9E6}" srcOrd="0" destOrd="0" presId="urn:microsoft.com/office/officeart/2005/8/layout/hierarchy1"/>
    <dgm:cxn modelId="{F268B4A5-BDD7-40FF-9D77-966F933B31EC}" type="presParOf" srcId="{852E0070-B6DC-4E8C-9B2F-8CE8AE05C150}" destId="{12CF9FE4-9798-4BAA-B05F-ABA11DD4A917}" srcOrd="1" destOrd="0" presId="urn:microsoft.com/office/officeart/2005/8/layout/hierarchy1"/>
    <dgm:cxn modelId="{DAB77054-5DEE-4FF1-8EA4-23AAA302E155}" type="presParOf" srcId="{6A232B52-BED7-4EB0-A2CC-1D53FE42A278}" destId="{3F4B5376-0A2F-49A8-83A4-D4D3279AFE19}" srcOrd="1" destOrd="0" presId="urn:microsoft.com/office/officeart/2005/8/layout/hierarchy1"/>
    <dgm:cxn modelId="{82708D13-CBDA-4086-A470-B6A70179CD7A}" type="presParOf" srcId="{3F4B5376-0A2F-49A8-83A4-D4D3279AFE19}" destId="{14B99188-A956-40BF-B699-DA9DECE57E02}" srcOrd="0" destOrd="0" presId="urn:microsoft.com/office/officeart/2005/8/layout/hierarchy1"/>
    <dgm:cxn modelId="{4C1947EF-AA29-44AE-AA3A-9221810B93B4}" type="presParOf" srcId="{3F4B5376-0A2F-49A8-83A4-D4D3279AFE19}" destId="{8F9DDD7D-E407-4977-A800-B85B98F36FE3}" srcOrd="1" destOrd="0" presId="urn:microsoft.com/office/officeart/2005/8/layout/hierarchy1"/>
    <dgm:cxn modelId="{E628D634-1904-4818-B0C9-7AF602B1C7B6}" type="presParOf" srcId="{8F9DDD7D-E407-4977-A800-B85B98F36FE3}" destId="{26197154-5D7C-45FE-92AC-47BD6C2E5307}" srcOrd="0" destOrd="0" presId="urn:microsoft.com/office/officeart/2005/8/layout/hierarchy1"/>
    <dgm:cxn modelId="{0B2A03CD-33F9-4190-81F9-AA9F7773A665}" type="presParOf" srcId="{26197154-5D7C-45FE-92AC-47BD6C2E5307}" destId="{66B2AE7E-77B5-430B-B9D8-39090EEEBA15}" srcOrd="0" destOrd="0" presId="urn:microsoft.com/office/officeart/2005/8/layout/hierarchy1"/>
    <dgm:cxn modelId="{91F45F8B-BD53-4898-A70B-9AA3E3D46ECF}" type="presParOf" srcId="{26197154-5D7C-45FE-92AC-47BD6C2E5307}" destId="{32DAE981-C5C1-4A36-958E-B342AA55355D}" srcOrd="1" destOrd="0" presId="urn:microsoft.com/office/officeart/2005/8/layout/hierarchy1"/>
    <dgm:cxn modelId="{E0B3E9D5-4338-4BA9-A1B0-FBB1A38528E4}" type="presParOf" srcId="{8F9DDD7D-E407-4977-A800-B85B98F36FE3}" destId="{2EB141EB-AA25-4158-9AB8-35E1D74A1655}" srcOrd="1" destOrd="0" presId="urn:microsoft.com/office/officeart/2005/8/layout/hierarchy1"/>
    <dgm:cxn modelId="{CB03B7C7-22C8-4146-A3F1-481FAD9A889E}" type="presParOf" srcId="{2EB141EB-AA25-4158-9AB8-35E1D74A1655}" destId="{4EB0E255-9624-464F-B2CE-256965C988D9}" srcOrd="0" destOrd="0" presId="urn:microsoft.com/office/officeart/2005/8/layout/hierarchy1"/>
    <dgm:cxn modelId="{9626503E-C984-43C2-B3DB-7ACA73F14853}" type="presParOf" srcId="{2EB141EB-AA25-4158-9AB8-35E1D74A1655}" destId="{09C49388-5B90-43CB-AE6A-7BF42B4A7B91}" srcOrd="1" destOrd="0" presId="urn:microsoft.com/office/officeart/2005/8/layout/hierarchy1"/>
    <dgm:cxn modelId="{14225005-52A4-4746-BC14-0A2303D098EE}" type="presParOf" srcId="{09C49388-5B90-43CB-AE6A-7BF42B4A7B91}" destId="{DDAC93C3-0190-450F-AB6D-A898143A6863}" srcOrd="0" destOrd="0" presId="urn:microsoft.com/office/officeart/2005/8/layout/hierarchy1"/>
    <dgm:cxn modelId="{4D72CDD2-D0EA-4CC1-9EC9-6491A78E9CC2}" type="presParOf" srcId="{DDAC93C3-0190-450F-AB6D-A898143A6863}" destId="{8541D110-A875-487E-B11D-63C1DEF86964}" srcOrd="0" destOrd="0" presId="urn:microsoft.com/office/officeart/2005/8/layout/hierarchy1"/>
    <dgm:cxn modelId="{09589B71-CBE3-4FE1-87D0-64B9E47BBF92}" type="presParOf" srcId="{DDAC93C3-0190-450F-AB6D-A898143A6863}" destId="{E5A75AAC-6021-4E6A-8C4F-011DB8F89084}" srcOrd="1" destOrd="0" presId="urn:microsoft.com/office/officeart/2005/8/layout/hierarchy1"/>
    <dgm:cxn modelId="{662D9EB0-C8F3-4A77-BD5F-41D920A39D79}" type="presParOf" srcId="{09C49388-5B90-43CB-AE6A-7BF42B4A7B91}" destId="{80B74E5A-2C4B-4EBF-87FD-7292C7D28AC6}" srcOrd="1" destOrd="0" presId="urn:microsoft.com/office/officeart/2005/8/layout/hierarchy1"/>
    <dgm:cxn modelId="{36F07F2F-07A4-4CFC-BF97-E7E27A2568F8}" type="presParOf" srcId="{2EB141EB-AA25-4158-9AB8-35E1D74A1655}" destId="{9B0BD7CF-E9E3-466B-9C55-4080A9E5DC6C}" srcOrd="2" destOrd="0" presId="urn:microsoft.com/office/officeart/2005/8/layout/hierarchy1"/>
    <dgm:cxn modelId="{B1281104-9CC9-4E68-A803-7F3F3F8AE790}" type="presParOf" srcId="{2EB141EB-AA25-4158-9AB8-35E1D74A1655}" destId="{0B1A1BCD-A492-48BC-81BA-B732097BB819}" srcOrd="3" destOrd="0" presId="urn:microsoft.com/office/officeart/2005/8/layout/hierarchy1"/>
    <dgm:cxn modelId="{B036C4DE-22BC-42CA-9101-E5F9C9A81139}" type="presParOf" srcId="{0B1A1BCD-A492-48BC-81BA-B732097BB819}" destId="{699BD6A0-4294-48FC-9E9A-151A76C2FE96}" srcOrd="0" destOrd="0" presId="urn:microsoft.com/office/officeart/2005/8/layout/hierarchy1"/>
    <dgm:cxn modelId="{82566EB7-4FCB-42F8-B2AB-A31266297EC6}" type="presParOf" srcId="{699BD6A0-4294-48FC-9E9A-151A76C2FE96}" destId="{F01445F4-5E1B-4A6E-B788-FC56BF519C55}" srcOrd="0" destOrd="0" presId="urn:microsoft.com/office/officeart/2005/8/layout/hierarchy1"/>
    <dgm:cxn modelId="{4AA7491D-BD7C-4C3A-A5FB-4FB1E2445F9A}" type="presParOf" srcId="{699BD6A0-4294-48FC-9E9A-151A76C2FE96}" destId="{5BC8CFA5-9BA9-427E-A8B8-3270C56FB6A7}" srcOrd="1" destOrd="0" presId="urn:microsoft.com/office/officeart/2005/8/layout/hierarchy1"/>
    <dgm:cxn modelId="{ACF4442E-5EC5-497D-A32B-BB7A5AA60400}" type="presParOf" srcId="{0B1A1BCD-A492-48BC-81BA-B732097BB819}" destId="{B7F0F9E9-E75E-4F0A-A99D-FCFA4DB131A8}" srcOrd="1" destOrd="0" presId="urn:microsoft.com/office/officeart/2005/8/layout/hierarchy1"/>
    <dgm:cxn modelId="{AFF4DF14-661A-4223-A5D4-F0C903C297D1}" type="presParOf" srcId="{2EB141EB-AA25-4158-9AB8-35E1D74A1655}" destId="{76179F64-EDF1-4645-A559-C580B5BF3156}" srcOrd="4" destOrd="0" presId="urn:microsoft.com/office/officeart/2005/8/layout/hierarchy1"/>
    <dgm:cxn modelId="{D46E5D4E-F989-45CE-AAAE-A5AD47402FDD}" type="presParOf" srcId="{2EB141EB-AA25-4158-9AB8-35E1D74A1655}" destId="{A66F6EFD-14BA-4E12-97C3-46E07DF4F474}" srcOrd="5" destOrd="0" presId="urn:microsoft.com/office/officeart/2005/8/layout/hierarchy1"/>
    <dgm:cxn modelId="{1A709036-2B61-4713-9E6A-46A0CAB08514}" type="presParOf" srcId="{A66F6EFD-14BA-4E12-97C3-46E07DF4F474}" destId="{B230381F-BBD9-4608-BC2E-B93276EB9B07}" srcOrd="0" destOrd="0" presId="urn:microsoft.com/office/officeart/2005/8/layout/hierarchy1"/>
    <dgm:cxn modelId="{8EEB617C-AFD0-4EF1-A2BE-FAC115D85C39}" type="presParOf" srcId="{B230381F-BBD9-4608-BC2E-B93276EB9B07}" destId="{89CEDB00-5995-47C1-BB02-4AD0176751D9}" srcOrd="0" destOrd="0" presId="urn:microsoft.com/office/officeart/2005/8/layout/hierarchy1"/>
    <dgm:cxn modelId="{1B717213-1D99-4195-92C0-1C279FDE39D8}" type="presParOf" srcId="{B230381F-BBD9-4608-BC2E-B93276EB9B07}" destId="{01B49557-FF71-4049-830C-2867C21F4094}" srcOrd="1" destOrd="0" presId="urn:microsoft.com/office/officeart/2005/8/layout/hierarchy1"/>
    <dgm:cxn modelId="{CAD144B1-DE18-4721-832A-83234052D632}" type="presParOf" srcId="{A66F6EFD-14BA-4E12-97C3-46E07DF4F474}" destId="{AAA92611-16B3-4DAA-83C8-DC42092204A8}" srcOrd="1" destOrd="0" presId="urn:microsoft.com/office/officeart/2005/8/layout/hierarchy1"/>
    <dgm:cxn modelId="{26B208B4-7716-48CB-8A15-951F2341C638}" type="presParOf" srcId="{2EB141EB-AA25-4158-9AB8-35E1D74A1655}" destId="{0D8FD0A9-FDB5-44FA-A7F9-73CEF02C4210}" srcOrd="6" destOrd="0" presId="urn:microsoft.com/office/officeart/2005/8/layout/hierarchy1"/>
    <dgm:cxn modelId="{32911F6B-05F9-46E5-9F44-82BD031093A5}" type="presParOf" srcId="{2EB141EB-AA25-4158-9AB8-35E1D74A1655}" destId="{34B61CA1-B238-40B9-BAB7-333E5331AF82}" srcOrd="7" destOrd="0" presId="urn:microsoft.com/office/officeart/2005/8/layout/hierarchy1"/>
    <dgm:cxn modelId="{69AB262C-3CAA-4F34-A1CF-1CD168A8C206}" type="presParOf" srcId="{34B61CA1-B238-40B9-BAB7-333E5331AF82}" destId="{CC727B98-F4EC-484E-8F8B-B25DF1033175}" srcOrd="0" destOrd="0" presId="urn:microsoft.com/office/officeart/2005/8/layout/hierarchy1"/>
    <dgm:cxn modelId="{949E0DF4-6107-4416-9BD8-6AC09934C525}" type="presParOf" srcId="{CC727B98-F4EC-484E-8F8B-B25DF1033175}" destId="{1D574BCE-6040-4DA5-8433-DC0BBD4B0339}" srcOrd="0" destOrd="0" presId="urn:microsoft.com/office/officeart/2005/8/layout/hierarchy1"/>
    <dgm:cxn modelId="{01134956-C959-43A2-BFAA-56789B7CCF5E}" type="presParOf" srcId="{CC727B98-F4EC-484E-8F8B-B25DF1033175}" destId="{0D3F8D62-83F1-423E-989E-B45518BE2FF9}" srcOrd="1" destOrd="0" presId="urn:microsoft.com/office/officeart/2005/8/layout/hierarchy1"/>
    <dgm:cxn modelId="{401522C0-3B3B-47DA-B12E-55D38AC9BA7B}" type="presParOf" srcId="{34B61CA1-B238-40B9-BAB7-333E5331AF82}" destId="{98FFD950-1307-4DC1-8496-0663CFD7F95C}" srcOrd="1" destOrd="0" presId="urn:microsoft.com/office/officeart/2005/8/layout/hierarchy1"/>
    <dgm:cxn modelId="{1FA1122E-260A-4A52-ACE7-7844033A8607}" type="presParOf" srcId="{2EB141EB-AA25-4158-9AB8-35E1D74A1655}" destId="{BB8BF8B3-1399-4CFC-9157-A58D922449B3}" srcOrd="8" destOrd="0" presId="urn:microsoft.com/office/officeart/2005/8/layout/hierarchy1"/>
    <dgm:cxn modelId="{E1392345-DF83-4A9F-8D9C-1DF5E838A78B}" type="presParOf" srcId="{2EB141EB-AA25-4158-9AB8-35E1D74A1655}" destId="{BF5F5563-3031-4284-BA1E-D7A9A7DECB14}" srcOrd="9" destOrd="0" presId="urn:microsoft.com/office/officeart/2005/8/layout/hierarchy1"/>
    <dgm:cxn modelId="{FB8F5EF3-81E4-4E1C-8340-9BB246E3DDF8}" type="presParOf" srcId="{BF5F5563-3031-4284-BA1E-D7A9A7DECB14}" destId="{35DFB2B9-690B-41EC-A3B4-BEA482C7BC9D}" srcOrd="0" destOrd="0" presId="urn:microsoft.com/office/officeart/2005/8/layout/hierarchy1"/>
    <dgm:cxn modelId="{AFFF9F67-A25D-4B78-BD1B-35CB9E4F537B}" type="presParOf" srcId="{35DFB2B9-690B-41EC-A3B4-BEA482C7BC9D}" destId="{8279340F-7C93-409A-911C-C7146B0C0EA1}" srcOrd="0" destOrd="0" presId="urn:microsoft.com/office/officeart/2005/8/layout/hierarchy1"/>
    <dgm:cxn modelId="{02BF5C66-7AF8-4453-A7B1-C1519AE9F48C}" type="presParOf" srcId="{35DFB2B9-690B-41EC-A3B4-BEA482C7BC9D}" destId="{0F756CEE-5E32-45B2-ACD9-9BC88C8EED3A}" srcOrd="1" destOrd="0" presId="urn:microsoft.com/office/officeart/2005/8/layout/hierarchy1"/>
    <dgm:cxn modelId="{CD690F66-B934-479C-B8B6-91833AC17B80}" type="presParOf" srcId="{BF5F5563-3031-4284-BA1E-D7A9A7DECB14}" destId="{F0B09E6D-BBDF-4277-8C5B-ACF21A7C1DE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14756CA-EE6A-4019-82E8-38B700BAE57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ADC5F9C0-4881-4CE9-97A2-5FE9CF543152}">
      <dgm:prSet phldrT="[Text]"/>
      <dgm:spPr/>
      <dgm:t>
        <a:bodyPr/>
        <a:lstStyle/>
        <a:p>
          <a:r>
            <a:rPr lang="fa-IR" b="1" dirty="0"/>
            <a:t>سوره فلق</a:t>
          </a:r>
          <a:endParaRPr lang="en-US" b="1" dirty="0"/>
        </a:p>
      </dgm:t>
    </dgm:pt>
    <dgm:pt modelId="{C2E09546-3FFD-47A8-9FEF-4D7D79F008EF}" type="parTrans" cxnId="{01D1A4ED-23C8-4235-ACEF-27EE442D1FBE}">
      <dgm:prSet/>
      <dgm:spPr/>
      <dgm:t>
        <a:bodyPr/>
        <a:lstStyle/>
        <a:p>
          <a:endParaRPr lang="en-US"/>
        </a:p>
      </dgm:t>
    </dgm:pt>
    <dgm:pt modelId="{4FEADE9C-A60C-4B40-9A33-8D0EC0148214}" type="sibTrans" cxnId="{01D1A4ED-23C8-4235-ACEF-27EE442D1FBE}">
      <dgm:prSet/>
      <dgm:spPr/>
      <dgm:t>
        <a:bodyPr/>
        <a:lstStyle/>
        <a:p>
          <a:endParaRPr lang="en-US"/>
        </a:p>
      </dgm:t>
    </dgm:pt>
    <dgm:pt modelId="{F6FEC9C9-FA05-47C8-901A-C1357E2073C6}">
      <dgm:prSet phldrT="[Text]" custT="1"/>
      <dgm:spPr/>
      <dgm:t>
        <a:bodyPr/>
        <a:lstStyle/>
        <a:p>
          <a:pPr rtl="1"/>
          <a:r>
            <a:rPr lang="fa-IR" sz="3200" b="1" dirty="0"/>
            <a:t>آسیب ها و اختلالات از حیث نشانه شناسی و نشانه گذاری</a:t>
          </a:r>
          <a:endParaRPr lang="en-US" sz="3200" b="1" dirty="0"/>
        </a:p>
      </dgm:t>
    </dgm:pt>
    <dgm:pt modelId="{C639E2B3-0563-4E9E-9DA3-8A5CABD8F348}" type="parTrans" cxnId="{B265C884-D4E7-4A01-BE2A-96303472C36F}">
      <dgm:prSet/>
      <dgm:spPr/>
      <dgm:t>
        <a:bodyPr/>
        <a:lstStyle/>
        <a:p>
          <a:endParaRPr lang="en-US"/>
        </a:p>
      </dgm:t>
    </dgm:pt>
    <dgm:pt modelId="{321ED997-9E50-425A-87F1-2E0A673EACB4}" type="sibTrans" cxnId="{B265C884-D4E7-4A01-BE2A-96303472C36F}">
      <dgm:prSet/>
      <dgm:spPr/>
      <dgm:t>
        <a:bodyPr/>
        <a:lstStyle/>
        <a:p>
          <a:endParaRPr lang="en-US"/>
        </a:p>
      </dgm:t>
    </dgm:pt>
    <dgm:pt modelId="{4919B6EA-1179-4556-B20E-69C0A59591D1}">
      <dgm:prSet phldrT="[Text]"/>
      <dgm:spPr/>
      <dgm:t>
        <a:bodyPr/>
        <a:lstStyle/>
        <a:p>
          <a:r>
            <a:rPr lang="fa-IR" b="1" dirty="0"/>
            <a:t>سوره ناس</a:t>
          </a:r>
          <a:endParaRPr lang="en-US" b="1" dirty="0"/>
        </a:p>
      </dgm:t>
    </dgm:pt>
    <dgm:pt modelId="{1F4DB350-1037-444F-8C12-EACDC2273A96}" type="parTrans" cxnId="{5774185D-1BDC-4922-9187-D095742CDE6D}">
      <dgm:prSet/>
      <dgm:spPr/>
      <dgm:t>
        <a:bodyPr/>
        <a:lstStyle/>
        <a:p>
          <a:endParaRPr lang="en-US"/>
        </a:p>
      </dgm:t>
    </dgm:pt>
    <dgm:pt modelId="{C02ED74E-9BA0-4D26-B1D3-6F65519365BE}" type="sibTrans" cxnId="{5774185D-1BDC-4922-9187-D095742CDE6D}">
      <dgm:prSet/>
      <dgm:spPr/>
      <dgm:t>
        <a:bodyPr/>
        <a:lstStyle/>
        <a:p>
          <a:endParaRPr lang="en-US"/>
        </a:p>
      </dgm:t>
    </dgm:pt>
    <dgm:pt modelId="{AF1C65B7-2E02-4514-9B00-C5379C11C42E}">
      <dgm:prSet phldrT="[Text]" custT="1"/>
      <dgm:spPr/>
      <dgm:t>
        <a:bodyPr/>
        <a:lstStyle/>
        <a:p>
          <a:pPr rtl="1"/>
          <a:r>
            <a:rPr lang="fa-IR" sz="3200" b="1" dirty="0"/>
            <a:t>آسیب ها و اختلالات از حیث فرایند اثر و چگونگی دریافت آن ها</a:t>
          </a:r>
          <a:endParaRPr lang="en-US" sz="3200" b="1" dirty="0"/>
        </a:p>
      </dgm:t>
    </dgm:pt>
    <dgm:pt modelId="{6E02BBBE-5F8C-4CD4-A6CA-B13D695DE899}" type="parTrans" cxnId="{E0387B51-6CBC-4DB0-9A68-7B0F0AF82B00}">
      <dgm:prSet/>
      <dgm:spPr/>
      <dgm:t>
        <a:bodyPr/>
        <a:lstStyle/>
        <a:p>
          <a:endParaRPr lang="en-US"/>
        </a:p>
      </dgm:t>
    </dgm:pt>
    <dgm:pt modelId="{9A2861BF-05DE-4BAA-8819-68BEA95BE959}" type="sibTrans" cxnId="{E0387B51-6CBC-4DB0-9A68-7B0F0AF82B00}">
      <dgm:prSet/>
      <dgm:spPr/>
      <dgm:t>
        <a:bodyPr/>
        <a:lstStyle/>
        <a:p>
          <a:endParaRPr lang="en-US"/>
        </a:p>
      </dgm:t>
    </dgm:pt>
    <dgm:pt modelId="{B59A8C69-4C2E-47EC-9D6E-774A2A357362}">
      <dgm:prSet phldrT="[Text]" custT="1"/>
      <dgm:spPr/>
      <dgm:t>
        <a:bodyPr/>
        <a:lstStyle/>
        <a:p>
          <a:r>
            <a:rPr lang="fa-IR" sz="2000" dirty="0"/>
            <a:t>قرآن</a:t>
          </a:r>
          <a:endParaRPr lang="en-US" sz="2000" dirty="0"/>
        </a:p>
      </dgm:t>
    </dgm:pt>
    <dgm:pt modelId="{A23F63C1-EE39-49D4-BE16-0D7853105C31}" type="parTrans" cxnId="{70896017-422C-417C-A883-7D0402EDB8A1}">
      <dgm:prSet/>
      <dgm:spPr/>
      <dgm:t>
        <a:bodyPr/>
        <a:lstStyle/>
        <a:p>
          <a:endParaRPr lang="en-US"/>
        </a:p>
      </dgm:t>
    </dgm:pt>
    <dgm:pt modelId="{2B072EBD-A68A-435C-A3F4-6AF2FD573D13}" type="sibTrans" cxnId="{70896017-422C-417C-A883-7D0402EDB8A1}">
      <dgm:prSet/>
      <dgm:spPr/>
      <dgm:t>
        <a:bodyPr/>
        <a:lstStyle/>
        <a:p>
          <a:endParaRPr lang="en-US"/>
        </a:p>
      </dgm:t>
    </dgm:pt>
    <dgm:pt modelId="{605EFEE9-C7C5-4FBD-8DE4-DF9DBBB8F118}">
      <dgm:prSet/>
      <dgm:spPr/>
      <dgm:t>
        <a:bodyPr/>
        <a:lstStyle/>
        <a:p>
          <a:r>
            <a:rPr lang="fa-IR" b="1" dirty="0"/>
            <a:t>سوره انسان</a:t>
          </a:r>
          <a:endParaRPr lang="en-US" b="1" dirty="0"/>
        </a:p>
      </dgm:t>
    </dgm:pt>
    <dgm:pt modelId="{3428124A-322D-42AC-BBD1-B152155D9F9A}" type="sibTrans" cxnId="{017839EF-183B-4CAB-9B75-712BF8D40AAA}">
      <dgm:prSet/>
      <dgm:spPr/>
      <dgm:t>
        <a:bodyPr/>
        <a:lstStyle/>
        <a:p>
          <a:endParaRPr lang="en-US"/>
        </a:p>
      </dgm:t>
    </dgm:pt>
    <dgm:pt modelId="{57DB62D6-7B6F-4B86-9FC6-9F8A326A76E7}" type="parTrans" cxnId="{017839EF-183B-4CAB-9B75-712BF8D40AAA}">
      <dgm:prSet/>
      <dgm:spPr/>
      <dgm:t>
        <a:bodyPr/>
        <a:lstStyle/>
        <a:p>
          <a:endParaRPr lang="en-US"/>
        </a:p>
      </dgm:t>
    </dgm:pt>
    <dgm:pt modelId="{52C6CE7E-2AC7-4DFB-A319-083F12776122}">
      <dgm:prSet custT="1"/>
      <dgm:spPr/>
      <dgm:t>
        <a:bodyPr/>
        <a:lstStyle/>
        <a:p>
          <a:pPr rtl="1"/>
          <a:r>
            <a:rPr lang="fa-IR" sz="3200" b="1" dirty="0"/>
            <a:t>زنجیره ارتباطی شرور یا اختلال ها و آسیب ها</a:t>
          </a:r>
          <a:endParaRPr lang="en-US" sz="3200" b="1" dirty="0"/>
        </a:p>
      </dgm:t>
    </dgm:pt>
    <dgm:pt modelId="{5BDD2875-F16F-45C9-A9D7-B0ADD49AA92E}" type="parTrans" cxnId="{44B474A1-E2DB-4F72-9E0C-4E45F92BB26A}">
      <dgm:prSet/>
      <dgm:spPr/>
      <dgm:t>
        <a:bodyPr/>
        <a:lstStyle/>
        <a:p>
          <a:endParaRPr lang="en-US"/>
        </a:p>
      </dgm:t>
    </dgm:pt>
    <dgm:pt modelId="{4E0FD14B-4A01-4A45-BB2C-30A27A17DBAD}" type="sibTrans" cxnId="{44B474A1-E2DB-4F72-9E0C-4E45F92BB26A}">
      <dgm:prSet/>
      <dgm:spPr/>
      <dgm:t>
        <a:bodyPr/>
        <a:lstStyle/>
        <a:p>
          <a:endParaRPr lang="en-US"/>
        </a:p>
      </dgm:t>
    </dgm:pt>
    <dgm:pt modelId="{7285ECC0-2BB0-456F-B42A-31DA97D44592}">
      <dgm:prSet custT="1"/>
      <dgm:spPr/>
      <dgm:t>
        <a:bodyPr/>
        <a:lstStyle/>
        <a:p>
          <a:pPr rtl="1"/>
          <a:r>
            <a:rPr lang="fa-IR" sz="3200" b="1" dirty="0"/>
            <a:t>بروز اختلال ها و آسیب ها</a:t>
          </a:r>
          <a:endParaRPr lang="en-US" sz="3200" b="1" dirty="0"/>
        </a:p>
      </dgm:t>
    </dgm:pt>
    <dgm:pt modelId="{A92CB488-D77C-429A-93A7-E9F5CE4AB710}" type="parTrans" cxnId="{42A9D315-95FF-4BDE-A7AB-7C48775D7542}">
      <dgm:prSet/>
      <dgm:spPr/>
      <dgm:t>
        <a:bodyPr/>
        <a:lstStyle/>
        <a:p>
          <a:endParaRPr lang="en-US"/>
        </a:p>
      </dgm:t>
    </dgm:pt>
    <dgm:pt modelId="{D93F40E8-CC2F-4D7F-B432-789FF4397CB6}" type="sibTrans" cxnId="{42A9D315-95FF-4BDE-A7AB-7C48775D7542}">
      <dgm:prSet/>
      <dgm:spPr/>
      <dgm:t>
        <a:bodyPr/>
        <a:lstStyle/>
        <a:p>
          <a:endParaRPr lang="en-US"/>
        </a:p>
      </dgm:t>
    </dgm:pt>
    <dgm:pt modelId="{9C273F70-C17B-4E60-A4A6-D996DCBB0CF3}" type="pres">
      <dgm:prSet presAssocID="{814756CA-EE6A-4019-82E8-38B700BAE579}" presName="linearFlow" presStyleCnt="0">
        <dgm:presLayoutVars>
          <dgm:dir/>
          <dgm:animLvl val="lvl"/>
          <dgm:resizeHandles val="exact"/>
        </dgm:presLayoutVars>
      </dgm:prSet>
      <dgm:spPr/>
    </dgm:pt>
    <dgm:pt modelId="{FDEA7245-F8B0-41F3-8AC7-B4E04B71232E}" type="pres">
      <dgm:prSet presAssocID="{ADC5F9C0-4881-4CE9-97A2-5FE9CF543152}" presName="composite" presStyleCnt="0"/>
      <dgm:spPr/>
    </dgm:pt>
    <dgm:pt modelId="{83B31668-37B5-40A6-9144-B09D7B8F2183}" type="pres">
      <dgm:prSet presAssocID="{ADC5F9C0-4881-4CE9-97A2-5FE9CF543152}" presName="parentText" presStyleLbl="alignNode1" presStyleIdx="0" presStyleCnt="4" custScaleX="110598">
        <dgm:presLayoutVars>
          <dgm:chMax val="1"/>
          <dgm:bulletEnabled val="1"/>
        </dgm:presLayoutVars>
      </dgm:prSet>
      <dgm:spPr/>
    </dgm:pt>
    <dgm:pt modelId="{7672DE4E-6BB1-4325-AE1E-236C2D3F5BFA}" type="pres">
      <dgm:prSet presAssocID="{ADC5F9C0-4881-4CE9-97A2-5FE9CF543152}" presName="descendantText" presStyleLbl="alignAcc1" presStyleIdx="0" presStyleCnt="4" custLinFactNeighborX="-182" custLinFactNeighborY="-693">
        <dgm:presLayoutVars>
          <dgm:bulletEnabled val="1"/>
        </dgm:presLayoutVars>
      </dgm:prSet>
      <dgm:spPr/>
    </dgm:pt>
    <dgm:pt modelId="{400EB078-8355-4D68-A2E9-45B8FBAC8D26}" type="pres">
      <dgm:prSet presAssocID="{4FEADE9C-A60C-4B40-9A33-8D0EC0148214}" presName="sp" presStyleCnt="0"/>
      <dgm:spPr/>
    </dgm:pt>
    <dgm:pt modelId="{A2ED880A-7E1E-422C-88FF-BD85A7BDF8FE}" type="pres">
      <dgm:prSet presAssocID="{4919B6EA-1179-4556-B20E-69C0A59591D1}" presName="composite" presStyleCnt="0"/>
      <dgm:spPr/>
    </dgm:pt>
    <dgm:pt modelId="{8F99CD46-1266-4295-A7F1-F385AB24A95E}" type="pres">
      <dgm:prSet presAssocID="{4919B6EA-1179-4556-B20E-69C0A59591D1}" presName="parentText" presStyleLbl="alignNode1" presStyleIdx="1" presStyleCnt="4" custScaleX="109137">
        <dgm:presLayoutVars>
          <dgm:chMax val="1"/>
          <dgm:bulletEnabled val="1"/>
        </dgm:presLayoutVars>
      </dgm:prSet>
      <dgm:spPr/>
    </dgm:pt>
    <dgm:pt modelId="{D6FF1E8A-37B1-447B-9A06-990BBF3CC2C2}" type="pres">
      <dgm:prSet presAssocID="{4919B6EA-1179-4556-B20E-69C0A59591D1}" presName="descendantText" presStyleLbl="alignAcc1" presStyleIdx="1" presStyleCnt="4" custLinFactNeighborX="0">
        <dgm:presLayoutVars>
          <dgm:bulletEnabled val="1"/>
        </dgm:presLayoutVars>
      </dgm:prSet>
      <dgm:spPr/>
    </dgm:pt>
    <dgm:pt modelId="{4CE90E39-94C9-4ACD-89F1-D17B050B5E27}" type="pres">
      <dgm:prSet presAssocID="{C02ED74E-9BA0-4D26-B1D3-6F65519365BE}" presName="sp" presStyleCnt="0"/>
      <dgm:spPr/>
    </dgm:pt>
    <dgm:pt modelId="{F601D0AD-E53F-4114-860E-E114C45F4903}" type="pres">
      <dgm:prSet presAssocID="{605EFEE9-C7C5-4FBD-8DE4-DF9DBBB8F118}" presName="composite" presStyleCnt="0"/>
      <dgm:spPr/>
    </dgm:pt>
    <dgm:pt modelId="{7014DC34-D5F5-45C0-A194-D1C153BA4B9D}" type="pres">
      <dgm:prSet presAssocID="{605EFEE9-C7C5-4FBD-8DE4-DF9DBBB8F118}" presName="parentText" presStyleLbl="alignNode1" presStyleIdx="2" presStyleCnt="4" custScaleX="113709">
        <dgm:presLayoutVars>
          <dgm:chMax val="1"/>
          <dgm:bulletEnabled val="1"/>
        </dgm:presLayoutVars>
      </dgm:prSet>
      <dgm:spPr/>
    </dgm:pt>
    <dgm:pt modelId="{F400EE13-2524-44F5-96B5-3DD84AB52533}" type="pres">
      <dgm:prSet presAssocID="{605EFEE9-C7C5-4FBD-8DE4-DF9DBBB8F118}" presName="descendantText" presStyleLbl="alignAcc1" presStyleIdx="2" presStyleCnt="4" custLinFactNeighborX="-333" custLinFactNeighborY="2941">
        <dgm:presLayoutVars>
          <dgm:bulletEnabled val="1"/>
        </dgm:presLayoutVars>
      </dgm:prSet>
      <dgm:spPr/>
    </dgm:pt>
    <dgm:pt modelId="{7C38A0F6-BC9E-4E64-BF12-37CD044389D6}" type="pres">
      <dgm:prSet presAssocID="{3428124A-322D-42AC-BBD1-B152155D9F9A}" presName="sp" presStyleCnt="0"/>
      <dgm:spPr/>
    </dgm:pt>
    <dgm:pt modelId="{D33D541E-2334-4C64-9B0D-2885D67490E1}" type="pres">
      <dgm:prSet presAssocID="{B59A8C69-4C2E-47EC-9D6E-774A2A357362}" presName="composite" presStyleCnt="0"/>
      <dgm:spPr/>
    </dgm:pt>
    <dgm:pt modelId="{BBFFFEEB-6A8C-4FE6-B685-0F868522E709}" type="pres">
      <dgm:prSet presAssocID="{B59A8C69-4C2E-47EC-9D6E-774A2A357362}" presName="parentText" presStyleLbl="alignNode1" presStyleIdx="3" presStyleCnt="4" custScaleX="112978">
        <dgm:presLayoutVars>
          <dgm:chMax val="1"/>
          <dgm:bulletEnabled val="1"/>
        </dgm:presLayoutVars>
      </dgm:prSet>
      <dgm:spPr/>
    </dgm:pt>
    <dgm:pt modelId="{F62E6A90-57C8-407F-BE04-48BDD886EE37}" type="pres">
      <dgm:prSet presAssocID="{B59A8C69-4C2E-47EC-9D6E-774A2A357362}" presName="descendantText" presStyleLbl="alignAcc1" presStyleIdx="3" presStyleCnt="4" custLinFactNeighborY="0">
        <dgm:presLayoutVars>
          <dgm:bulletEnabled val="1"/>
        </dgm:presLayoutVars>
      </dgm:prSet>
      <dgm:spPr/>
    </dgm:pt>
  </dgm:ptLst>
  <dgm:cxnLst>
    <dgm:cxn modelId="{A348910B-258A-4725-B605-26860BF2E3F8}" type="presOf" srcId="{814756CA-EE6A-4019-82E8-38B700BAE579}" destId="{9C273F70-C17B-4E60-A4A6-D996DCBB0CF3}" srcOrd="0" destOrd="0" presId="urn:microsoft.com/office/officeart/2005/8/layout/chevron2"/>
    <dgm:cxn modelId="{42A9D315-95FF-4BDE-A7AB-7C48775D7542}" srcId="{B59A8C69-4C2E-47EC-9D6E-774A2A357362}" destId="{7285ECC0-2BB0-456F-B42A-31DA97D44592}" srcOrd="0" destOrd="0" parTransId="{A92CB488-D77C-429A-93A7-E9F5CE4AB710}" sibTransId="{D93F40E8-CC2F-4D7F-B432-789FF4397CB6}"/>
    <dgm:cxn modelId="{70896017-422C-417C-A883-7D0402EDB8A1}" srcId="{814756CA-EE6A-4019-82E8-38B700BAE579}" destId="{B59A8C69-4C2E-47EC-9D6E-774A2A357362}" srcOrd="3" destOrd="0" parTransId="{A23F63C1-EE39-49D4-BE16-0D7853105C31}" sibTransId="{2B072EBD-A68A-435C-A3F4-6AF2FD573D13}"/>
    <dgm:cxn modelId="{1FDA151C-ED36-47A7-9F04-1C5575995D5D}" type="presOf" srcId="{52C6CE7E-2AC7-4DFB-A319-083F12776122}" destId="{F400EE13-2524-44F5-96B5-3DD84AB52533}" srcOrd="0" destOrd="0" presId="urn:microsoft.com/office/officeart/2005/8/layout/chevron2"/>
    <dgm:cxn modelId="{227BBD1C-18D4-43BF-BAC8-45B3F2577D2A}" type="presOf" srcId="{4919B6EA-1179-4556-B20E-69C0A59591D1}" destId="{8F99CD46-1266-4295-A7F1-F385AB24A95E}" srcOrd="0" destOrd="0" presId="urn:microsoft.com/office/officeart/2005/8/layout/chevron2"/>
    <dgm:cxn modelId="{3558C620-667A-4E05-BF28-8C537AA0C2C8}" type="presOf" srcId="{B59A8C69-4C2E-47EC-9D6E-774A2A357362}" destId="{BBFFFEEB-6A8C-4FE6-B685-0F868522E709}" srcOrd="0" destOrd="0" presId="urn:microsoft.com/office/officeart/2005/8/layout/chevron2"/>
    <dgm:cxn modelId="{5774185D-1BDC-4922-9187-D095742CDE6D}" srcId="{814756CA-EE6A-4019-82E8-38B700BAE579}" destId="{4919B6EA-1179-4556-B20E-69C0A59591D1}" srcOrd="1" destOrd="0" parTransId="{1F4DB350-1037-444F-8C12-EACDC2273A96}" sibTransId="{C02ED74E-9BA0-4D26-B1D3-6F65519365BE}"/>
    <dgm:cxn modelId="{E0387B51-6CBC-4DB0-9A68-7B0F0AF82B00}" srcId="{4919B6EA-1179-4556-B20E-69C0A59591D1}" destId="{AF1C65B7-2E02-4514-9B00-C5379C11C42E}" srcOrd="0" destOrd="0" parTransId="{6E02BBBE-5F8C-4CD4-A6CA-B13D695DE899}" sibTransId="{9A2861BF-05DE-4BAA-8819-68BEA95BE959}"/>
    <dgm:cxn modelId="{B265C884-D4E7-4A01-BE2A-96303472C36F}" srcId="{ADC5F9C0-4881-4CE9-97A2-5FE9CF543152}" destId="{F6FEC9C9-FA05-47C8-901A-C1357E2073C6}" srcOrd="0" destOrd="0" parTransId="{C639E2B3-0563-4E9E-9DA3-8A5CABD8F348}" sibTransId="{321ED997-9E50-425A-87F1-2E0A673EACB4}"/>
    <dgm:cxn modelId="{44B474A1-E2DB-4F72-9E0C-4E45F92BB26A}" srcId="{605EFEE9-C7C5-4FBD-8DE4-DF9DBBB8F118}" destId="{52C6CE7E-2AC7-4DFB-A319-083F12776122}" srcOrd="0" destOrd="0" parTransId="{5BDD2875-F16F-45C9-A9D7-B0ADD49AA92E}" sibTransId="{4E0FD14B-4A01-4A45-BB2C-30A27A17DBAD}"/>
    <dgm:cxn modelId="{1B36AEB0-4B85-4C47-B029-EA3B6A98ABAC}" type="presOf" srcId="{AF1C65B7-2E02-4514-9B00-C5379C11C42E}" destId="{D6FF1E8A-37B1-447B-9A06-990BBF3CC2C2}" srcOrd="0" destOrd="0" presId="urn:microsoft.com/office/officeart/2005/8/layout/chevron2"/>
    <dgm:cxn modelId="{24913ED5-FADE-41EB-9AF7-E8D14E8F9EA2}" type="presOf" srcId="{F6FEC9C9-FA05-47C8-901A-C1357E2073C6}" destId="{7672DE4E-6BB1-4325-AE1E-236C2D3F5BFA}" srcOrd="0" destOrd="0" presId="urn:microsoft.com/office/officeart/2005/8/layout/chevron2"/>
    <dgm:cxn modelId="{AE213DDF-6B2C-4D5F-AAE6-7586B6B5D246}" type="presOf" srcId="{7285ECC0-2BB0-456F-B42A-31DA97D44592}" destId="{F62E6A90-57C8-407F-BE04-48BDD886EE37}" srcOrd="0" destOrd="0" presId="urn:microsoft.com/office/officeart/2005/8/layout/chevron2"/>
    <dgm:cxn modelId="{BDA03EE9-D6C8-4325-86CF-DBEF2D973D0F}" type="presOf" srcId="{605EFEE9-C7C5-4FBD-8DE4-DF9DBBB8F118}" destId="{7014DC34-D5F5-45C0-A194-D1C153BA4B9D}" srcOrd="0" destOrd="0" presId="urn:microsoft.com/office/officeart/2005/8/layout/chevron2"/>
    <dgm:cxn modelId="{01D1A4ED-23C8-4235-ACEF-27EE442D1FBE}" srcId="{814756CA-EE6A-4019-82E8-38B700BAE579}" destId="{ADC5F9C0-4881-4CE9-97A2-5FE9CF543152}" srcOrd="0" destOrd="0" parTransId="{C2E09546-3FFD-47A8-9FEF-4D7D79F008EF}" sibTransId="{4FEADE9C-A60C-4B40-9A33-8D0EC0148214}"/>
    <dgm:cxn modelId="{017839EF-183B-4CAB-9B75-712BF8D40AAA}" srcId="{814756CA-EE6A-4019-82E8-38B700BAE579}" destId="{605EFEE9-C7C5-4FBD-8DE4-DF9DBBB8F118}" srcOrd="2" destOrd="0" parTransId="{57DB62D6-7B6F-4B86-9FC6-9F8A326A76E7}" sibTransId="{3428124A-322D-42AC-BBD1-B152155D9F9A}"/>
    <dgm:cxn modelId="{3C6F0EFD-BFBA-413C-85DA-593E4BB95B1E}" type="presOf" srcId="{ADC5F9C0-4881-4CE9-97A2-5FE9CF543152}" destId="{83B31668-37B5-40A6-9144-B09D7B8F2183}" srcOrd="0" destOrd="0" presId="urn:microsoft.com/office/officeart/2005/8/layout/chevron2"/>
    <dgm:cxn modelId="{AB9B32D8-F9AC-42D6-BF40-2E868FDEC48B}" type="presParOf" srcId="{9C273F70-C17B-4E60-A4A6-D996DCBB0CF3}" destId="{FDEA7245-F8B0-41F3-8AC7-B4E04B71232E}" srcOrd="0" destOrd="0" presId="urn:microsoft.com/office/officeart/2005/8/layout/chevron2"/>
    <dgm:cxn modelId="{393176FF-3B3F-4D18-8A24-11897CFFD10E}" type="presParOf" srcId="{FDEA7245-F8B0-41F3-8AC7-B4E04B71232E}" destId="{83B31668-37B5-40A6-9144-B09D7B8F2183}" srcOrd="0" destOrd="0" presId="urn:microsoft.com/office/officeart/2005/8/layout/chevron2"/>
    <dgm:cxn modelId="{FABCA189-42A2-42A5-8B70-393D3ABD44A4}" type="presParOf" srcId="{FDEA7245-F8B0-41F3-8AC7-B4E04B71232E}" destId="{7672DE4E-6BB1-4325-AE1E-236C2D3F5BFA}" srcOrd="1" destOrd="0" presId="urn:microsoft.com/office/officeart/2005/8/layout/chevron2"/>
    <dgm:cxn modelId="{0CE90F2A-1893-4E4B-BAAB-7CE1470E0C63}" type="presParOf" srcId="{9C273F70-C17B-4E60-A4A6-D996DCBB0CF3}" destId="{400EB078-8355-4D68-A2E9-45B8FBAC8D26}" srcOrd="1" destOrd="0" presId="urn:microsoft.com/office/officeart/2005/8/layout/chevron2"/>
    <dgm:cxn modelId="{5F246214-9C9C-4374-AB0F-6AEE8598132E}" type="presParOf" srcId="{9C273F70-C17B-4E60-A4A6-D996DCBB0CF3}" destId="{A2ED880A-7E1E-422C-88FF-BD85A7BDF8FE}" srcOrd="2" destOrd="0" presId="urn:microsoft.com/office/officeart/2005/8/layout/chevron2"/>
    <dgm:cxn modelId="{C3B20441-73C7-491A-9FEF-80646244A426}" type="presParOf" srcId="{A2ED880A-7E1E-422C-88FF-BD85A7BDF8FE}" destId="{8F99CD46-1266-4295-A7F1-F385AB24A95E}" srcOrd="0" destOrd="0" presId="urn:microsoft.com/office/officeart/2005/8/layout/chevron2"/>
    <dgm:cxn modelId="{940C719B-08EF-4549-97F1-E1FBDC3A715C}" type="presParOf" srcId="{A2ED880A-7E1E-422C-88FF-BD85A7BDF8FE}" destId="{D6FF1E8A-37B1-447B-9A06-990BBF3CC2C2}" srcOrd="1" destOrd="0" presId="urn:microsoft.com/office/officeart/2005/8/layout/chevron2"/>
    <dgm:cxn modelId="{8BB69AD6-14C1-4F1C-B570-A0A7413D807E}" type="presParOf" srcId="{9C273F70-C17B-4E60-A4A6-D996DCBB0CF3}" destId="{4CE90E39-94C9-4ACD-89F1-D17B050B5E27}" srcOrd="3" destOrd="0" presId="urn:microsoft.com/office/officeart/2005/8/layout/chevron2"/>
    <dgm:cxn modelId="{4B2D46CF-8D2E-4F49-84DF-FEDB531699EB}" type="presParOf" srcId="{9C273F70-C17B-4E60-A4A6-D996DCBB0CF3}" destId="{F601D0AD-E53F-4114-860E-E114C45F4903}" srcOrd="4" destOrd="0" presId="urn:microsoft.com/office/officeart/2005/8/layout/chevron2"/>
    <dgm:cxn modelId="{22A13C95-CDE4-4663-93BF-55352098326A}" type="presParOf" srcId="{F601D0AD-E53F-4114-860E-E114C45F4903}" destId="{7014DC34-D5F5-45C0-A194-D1C153BA4B9D}" srcOrd="0" destOrd="0" presId="urn:microsoft.com/office/officeart/2005/8/layout/chevron2"/>
    <dgm:cxn modelId="{B066853F-15E2-4D76-AA28-4D243DFA0680}" type="presParOf" srcId="{F601D0AD-E53F-4114-860E-E114C45F4903}" destId="{F400EE13-2524-44F5-96B5-3DD84AB52533}" srcOrd="1" destOrd="0" presId="urn:microsoft.com/office/officeart/2005/8/layout/chevron2"/>
    <dgm:cxn modelId="{DF5A880D-201E-4D50-BC54-D4A078A1368F}" type="presParOf" srcId="{9C273F70-C17B-4E60-A4A6-D996DCBB0CF3}" destId="{7C38A0F6-BC9E-4E64-BF12-37CD044389D6}" srcOrd="5" destOrd="0" presId="urn:microsoft.com/office/officeart/2005/8/layout/chevron2"/>
    <dgm:cxn modelId="{0BC9F5ED-2390-406C-8695-516865D9C1AF}" type="presParOf" srcId="{9C273F70-C17B-4E60-A4A6-D996DCBB0CF3}" destId="{D33D541E-2334-4C64-9B0D-2885D67490E1}" srcOrd="6" destOrd="0" presId="urn:microsoft.com/office/officeart/2005/8/layout/chevron2"/>
    <dgm:cxn modelId="{7D44BFD4-62FD-4C3A-8AA8-FECB45975485}" type="presParOf" srcId="{D33D541E-2334-4C64-9B0D-2885D67490E1}" destId="{BBFFFEEB-6A8C-4FE6-B685-0F868522E709}" srcOrd="0" destOrd="0" presId="urn:microsoft.com/office/officeart/2005/8/layout/chevron2"/>
    <dgm:cxn modelId="{B49CC0BF-BCFC-445A-BFC4-6FEC74FF1223}" type="presParOf" srcId="{D33D541E-2334-4C64-9B0D-2885D67490E1}" destId="{F62E6A90-57C8-407F-BE04-48BDD886EE3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4799261-E581-4F02-9806-D177D88E8350}"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CA82D5B8-64E1-4BBA-8720-B130A01F4D35}">
      <dgm:prSet phldrT="[Text]"/>
      <dgm:spPr/>
      <dgm:t>
        <a:bodyPr/>
        <a:lstStyle/>
        <a:p>
          <a:r>
            <a:rPr lang="fa-IR" dirty="0"/>
            <a:t>آسیب ها و اختلالات در قرآن</a:t>
          </a:r>
          <a:endParaRPr lang="en-US" dirty="0"/>
        </a:p>
      </dgm:t>
    </dgm:pt>
    <dgm:pt modelId="{6CDFDE22-31AD-424B-B683-83AF95B471E7}" type="parTrans" cxnId="{BC99CF86-F5E0-418B-96AF-717E6CBF05F6}">
      <dgm:prSet/>
      <dgm:spPr/>
      <dgm:t>
        <a:bodyPr/>
        <a:lstStyle/>
        <a:p>
          <a:endParaRPr lang="en-US"/>
        </a:p>
      </dgm:t>
    </dgm:pt>
    <dgm:pt modelId="{A06625A2-3A60-41E0-AC17-133B5FBFA5BE}" type="sibTrans" cxnId="{BC99CF86-F5E0-418B-96AF-717E6CBF05F6}">
      <dgm:prSet/>
      <dgm:spPr/>
      <dgm:t>
        <a:bodyPr/>
        <a:lstStyle/>
        <a:p>
          <a:endParaRPr lang="en-US"/>
        </a:p>
      </dgm:t>
    </dgm:pt>
    <dgm:pt modelId="{0F81B9EF-49C6-4A8F-B3DD-3587E83E094A}">
      <dgm:prSet phldrT="[Text]"/>
      <dgm:spPr/>
      <dgm:t>
        <a:bodyPr/>
        <a:lstStyle/>
        <a:p>
          <a:r>
            <a:rPr lang="fa-IR" dirty="0"/>
            <a:t>اختلالات قلب</a:t>
          </a:r>
          <a:endParaRPr lang="en-US" dirty="0"/>
        </a:p>
      </dgm:t>
    </dgm:pt>
    <dgm:pt modelId="{5065F49E-6784-4E5C-A4D0-9AA010D7FA69}" type="parTrans" cxnId="{02D8F50B-4DF4-4F63-B779-B949FD2E1313}">
      <dgm:prSet/>
      <dgm:spPr/>
      <dgm:t>
        <a:bodyPr/>
        <a:lstStyle/>
        <a:p>
          <a:endParaRPr lang="en-US"/>
        </a:p>
      </dgm:t>
    </dgm:pt>
    <dgm:pt modelId="{5D02ED47-A6FF-4C53-9ABB-2E9A895DD4CA}" type="sibTrans" cxnId="{02D8F50B-4DF4-4F63-B779-B949FD2E1313}">
      <dgm:prSet/>
      <dgm:spPr/>
      <dgm:t>
        <a:bodyPr/>
        <a:lstStyle/>
        <a:p>
          <a:endParaRPr lang="en-US"/>
        </a:p>
      </dgm:t>
    </dgm:pt>
    <dgm:pt modelId="{9380E41F-625F-496C-A3B8-C15FA7618F26}">
      <dgm:prSet phldrT="[Text]" custT="1"/>
      <dgm:spPr/>
      <dgm:t>
        <a:bodyPr/>
        <a:lstStyle/>
        <a:p>
          <a:r>
            <a:rPr lang="fa-IR" sz="2000" dirty="0"/>
            <a:t>اختلالات ادراکی</a:t>
          </a:r>
          <a:endParaRPr lang="en-US" sz="2000" dirty="0"/>
        </a:p>
      </dgm:t>
    </dgm:pt>
    <dgm:pt modelId="{8B468738-4FD6-476E-B8C6-60B44ABFB425}" type="parTrans" cxnId="{5F1620CC-2F01-4BF2-A27B-38728E322505}">
      <dgm:prSet/>
      <dgm:spPr/>
      <dgm:t>
        <a:bodyPr/>
        <a:lstStyle/>
        <a:p>
          <a:endParaRPr lang="en-US"/>
        </a:p>
      </dgm:t>
    </dgm:pt>
    <dgm:pt modelId="{D57F3A29-2297-4BAF-B00C-18A8772AA267}" type="sibTrans" cxnId="{5F1620CC-2F01-4BF2-A27B-38728E322505}">
      <dgm:prSet/>
      <dgm:spPr/>
      <dgm:t>
        <a:bodyPr/>
        <a:lstStyle/>
        <a:p>
          <a:endParaRPr lang="en-US"/>
        </a:p>
      </dgm:t>
    </dgm:pt>
    <dgm:pt modelId="{26164A98-FB52-44E2-AEAE-A4F7E104636E}">
      <dgm:prSet phldrT="[Text]"/>
      <dgm:spPr/>
      <dgm:t>
        <a:bodyPr/>
        <a:lstStyle/>
        <a:p>
          <a:r>
            <a:rPr lang="fa-IR" dirty="0"/>
            <a:t>اختلالات علم و باور</a:t>
          </a:r>
          <a:endParaRPr lang="en-US" dirty="0"/>
        </a:p>
      </dgm:t>
    </dgm:pt>
    <dgm:pt modelId="{EA37799A-DE92-4920-A57E-477725804EEF}" type="parTrans" cxnId="{435459CD-FDB7-4CDF-A69E-0360B05ACCE9}">
      <dgm:prSet/>
      <dgm:spPr/>
      <dgm:t>
        <a:bodyPr/>
        <a:lstStyle/>
        <a:p>
          <a:endParaRPr lang="en-US"/>
        </a:p>
      </dgm:t>
    </dgm:pt>
    <dgm:pt modelId="{9CF250C5-9480-4BE2-A20E-A54FE1FCBDC0}" type="sibTrans" cxnId="{435459CD-FDB7-4CDF-A69E-0360B05ACCE9}">
      <dgm:prSet/>
      <dgm:spPr/>
      <dgm:t>
        <a:bodyPr/>
        <a:lstStyle/>
        <a:p>
          <a:endParaRPr lang="en-US"/>
        </a:p>
      </dgm:t>
    </dgm:pt>
    <dgm:pt modelId="{6F36B0E9-672A-4099-B4EC-EC74EFB90B44}">
      <dgm:prSet phldrT="[Text]"/>
      <dgm:spPr/>
      <dgm:t>
        <a:bodyPr/>
        <a:lstStyle/>
        <a:p>
          <a:r>
            <a:rPr lang="fa-IR" dirty="0"/>
            <a:t>اختلالات در توجه</a:t>
          </a:r>
          <a:endParaRPr lang="en-US" dirty="0"/>
        </a:p>
      </dgm:t>
    </dgm:pt>
    <dgm:pt modelId="{438438D0-1832-4D80-8027-71FDA5B43C4A}" type="parTrans" cxnId="{4CB392DD-0E56-4E39-BE15-99DC740737A1}">
      <dgm:prSet/>
      <dgm:spPr/>
      <dgm:t>
        <a:bodyPr/>
        <a:lstStyle/>
        <a:p>
          <a:endParaRPr lang="en-US"/>
        </a:p>
      </dgm:t>
    </dgm:pt>
    <dgm:pt modelId="{3F483914-9767-4FDD-B489-7667952548DC}" type="sibTrans" cxnId="{4CB392DD-0E56-4E39-BE15-99DC740737A1}">
      <dgm:prSet/>
      <dgm:spPr/>
      <dgm:t>
        <a:bodyPr/>
        <a:lstStyle/>
        <a:p>
          <a:endParaRPr lang="en-US"/>
        </a:p>
      </dgm:t>
    </dgm:pt>
    <dgm:pt modelId="{77553B5C-8F32-4063-8D55-3C1BF715CB04}">
      <dgm:prSet/>
      <dgm:spPr/>
      <dgm:t>
        <a:bodyPr/>
        <a:lstStyle/>
        <a:p>
          <a:r>
            <a:rPr lang="fa-IR" dirty="0"/>
            <a:t>اختلالات درونی تثبیت شده</a:t>
          </a:r>
          <a:endParaRPr lang="en-US" dirty="0"/>
        </a:p>
      </dgm:t>
    </dgm:pt>
    <dgm:pt modelId="{508C9C4A-A6F9-4BC8-BDC8-6F5FC3CEEC91}" type="parTrans" cxnId="{9D127E4D-10E2-46D5-AEF2-8681724D5A2B}">
      <dgm:prSet/>
      <dgm:spPr/>
      <dgm:t>
        <a:bodyPr/>
        <a:lstStyle/>
        <a:p>
          <a:endParaRPr lang="en-US"/>
        </a:p>
      </dgm:t>
    </dgm:pt>
    <dgm:pt modelId="{3FB9C397-93EB-4FE7-A5FD-5FE3A67E5929}" type="sibTrans" cxnId="{9D127E4D-10E2-46D5-AEF2-8681724D5A2B}">
      <dgm:prSet/>
      <dgm:spPr/>
      <dgm:t>
        <a:bodyPr/>
        <a:lstStyle/>
        <a:p>
          <a:endParaRPr lang="en-US"/>
        </a:p>
      </dgm:t>
    </dgm:pt>
    <dgm:pt modelId="{6DE26948-D0CA-47BC-8220-C47A65DB1D47}">
      <dgm:prSet/>
      <dgm:spPr/>
      <dgm:t>
        <a:bodyPr/>
        <a:lstStyle/>
        <a:p>
          <a:r>
            <a:rPr lang="fa-IR" dirty="0"/>
            <a:t>اختلالات درونی</a:t>
          </a:r>
          <a:endParaRPr lang="en-US" dirty="0"/>
        </a:p>
      </dgm:t>
    </dgm:pt>
    <dgm:pt modelId="{6E974D92-C605-4F42-81BD-7DDB3799D0ED}" type="parTrans" cxnId="{BBF439AF-F9EE-4238-9223-F737862693A5}">
      <dgm:prSet/>
      <dgm:spPr/>
      <dgm:t>
        <a:bodyPr/>
        <a:lstStyle/>
        <a:p>
          <a:endParaRPr lang="en-US"/>
        </a:p>
      </dgm:t>
    </dgm:pt>
    <dgm:pt modelId="{230BD470-B0CF-4C3C-8864-29E6A64CED43}" type="sibTrans" cxnId="{BBF439AF-F9EE-4238-9223-F737862693A5}">
      <dgm:prSet/>
      <dgm:spPr/>
      <dgm:t>
        <a:bodyPr/>
        <a:lstStyle/>
        <a:p>
          <a:endParaRPr lang="en-US"/>
        </a:p>
      </dgm:t>
    </dgm:pt>
    <dgm:pt modelId="{91B884D7-6901-461A-B013-509C9B119A4C}">
      <dgm:prSet/>
      <dgm:spPr/>
      <dgm:t>
        <a:bodyPr/>
        <a:lstStyle/>
        <a:p>
          <a:r>
            <a:rPr lang="fa-IR" dirty="0"/>
            <a:t>آسیب های طبیعی </a:t>
          </a:r>
          <a:endParaRPr lang="en-US" dirty="0"/>
        </a:p>
      </dgm:t>
    </dgm:pt>
    <dgm:pt modelId="{A3A6D05D-FD0D-4B0D-B0E9-813A944BA7DD}" type="parTrans" cxnId="{EBA8A0D0-D590-466E-A516-1F123E90864B}">
      <dgm:prSet/>
      <dgm:spPr/>
      <dgm:t>
        <a:bodyPr/>
        <a:lstStyle/>
        <a:p>
          <a:endParaRPr lang="en-US"/>
        </a:p>
      </dgm:t>
    </dgm:pt>
    <dgm:pt modelId="{9321E514-5FEB-4B4C-B18D-AC00F78C878F}" type="sibTrans" cxnId="{EBA8A0D0-D590-466E-A516-1F123E90864B}">
      <dgm:prSet/>
      <dgm:spPr/>
      <dgm:t>
        <a:bodyPr/>
        <a:lstStyle/>
        <a:p>
          <a:endParaRPr lang="en-US"/>
        </a:p>
      </dgm:t>
    </dgm:pt>
    <dgm:pt modelId="{80390F08-8A12-4E39-A9D6-A93D7888BE9F}">
      <dgm:prSet/>
      <dgm:spPr/>
      <dgm:t>
        <a:bodyPr/>
        <a:lstStyle/>
        <a:p>
          <a:r>
            <a:rPr lang="fa-IR" dirty="0"/>
            <a:t>اختلالات رفتارها و برنامه ها</a:t>
          </a:r>
          <a:endParaRPr lang="en-US" dirty="0"/>
        </a:p>
      </dgm:t>
    </dgm:pt>
    <dgm:pt modelId="{F3352A51-8D4E-4E49-BE53-D394DAC21061}" type="parTrans" cxnId="{468B3BC4-1537-4F55-B5F8-F60966FE6AD7}">
      <dgm:prSet/>
      <dgm:spPr/>
      <dgm:t>
        <a:bodyPr/>
        <a:lstStyle/>
        <a:p>
          <a:endParaRPr lang="en-US"/>
        </a:p>
      </dgm:t>
    </dgm:pt>
    <dgm:pt modelId="{CC53BC58-5FDB-4EB7-A2FF-A888D3D6EB92}" type="sibTrans" cxnId="{468B3BC4-1537-4F55-B5F8-F60966FE6AD7}">
      <dgm:prSet/>
      <dgm:spPr/>
      <dgm:t>
        <a:bodyPr/>
        <a:lstStyle/>
        <a:p>
          <a:endParaRPr lang="en-US"/>
        </a:p>
      </dgm:t>
    </dgm:pt>
    <dgm:pt modelId="{AB72FDED-B513-4131-B452-2B3E69435FB4}">
      <dgm:prSet/>
      <dgm:spPr/>
      <dgm:t>
        <a:bodyPr/>
        <a:lstStyle/>
        <a:p>
          <a:r>
            <a:rPr lang="fa-IR" dirty="0"/>
            <a:t>اخنلالات حالات و صفات</a:t>
          </a:r>
          <a:endParaRPr lang="en-US" dirty="0"/>
        </a:p>
      </dgm:t>
    </dgm:pt>
    <dgm:pt modelId="{7FFAF306-FC83-4F5F-9878-2B53806A96FB}" type="parTrans" cxnId="{E25C2365-2DEC-4F25-B162-3F8C833957F3}">
      <dgm:prSet/>
      <dgm:spPr/>
      <dgm:t>
        <a:bodyPr/>
        <a:lstStyle/>
        <a:p>
          <a:endParaRPr lang="en-US"/>
        </a:p>
      </dgm:t>
    </dgm:pt>
    <dgm:pt modelId="{3CF934A9-EB7E-4F41-AA78-3256678A4500}" type="sibTrans" cxnId="{E25C2365-2DEC-4F25-B162-3F8C833957F3}">
      <dgm:prSet/>
      <dgm:spPr/>
      <dgm:t>
        <a:bodyPr/>
        <a:lstStyle/>
        <a:p>
          <a:endParaRPr lang="en-US"/>
        </a:p>
      </dgm:t>
    </dgm:pt>
    <dgm:pt modelId="{7A9D1A1D-E7FD-4C89-B21C-C2B61BB7A64A}">
      <dgm:prSet/>
      <dgm:spPr/>
      <dgm:t>
        <a:bodyPr/>
        <a:lstStyle/>
        <a:p>
          <a:r>
            <a:rPr lang="fa-IR" dirty="0"/>
            <a:t>اختلالات گرایش و امیال</a:t>
          </a:r>
          <a:endParaRPr lang="en-US" dirty="0"/>
        </a:p>
      </dgm:t>
    </dgm:pt>
    <dgm:pt modelId="{123CA28F-065A-4ACA-A165-11E528B579F4}" type="parTrans" cxnId="{C0C70188-978B-4B8A-9AC5-A7C75EA308A4}">
      <dgm:prSet/>
      <dgm:spPr/>
      <dgm:t>
        <a:bodyPr/>
        <a:lstStyle/>
        <a:p>
          <a:endParaRPr lang="en-US"/>
        </a:p>
      </dgm:t>
    </dgm:pt>
    <dgm:pt modelId="{6C1E3B6D-C35C-4E7A-A22A-A018772F777E}" type="sibTrans" cxnId="{C0C70188-978B-4B8A-9AC5-A7C75EA308A4}">
      <dgm:prSet/>
      <dgm:spPr/>
      <dgm:t>
        <a:bodyPr/>
        <a:lstStyle/>
        <a:p>
          <a:endParaRPr lang="en-US"/>
        </a:p>
      </dgm:t>
    </dgm:pt>
    <dgm:pt modelId="{815035E2-9EE1-462B-8637-86AB4810712F}" type="pres">
      <dgm:prSet presAssocID="{A4799261-E581-4F02-9806-D177D88E8350}" presName="Name0" presStyleCnt="0">
        <dgm:presLayoutVars>
          <dgm:chMax val="1"/>
          <dgm:dir/>
          <dgm:animLvl val="ctr"/>
          <dgm:resizeHandles val="exact"/>
        </dgm:presLayoutVars>
      </dgm:prSet>
      <dgm:spPr/>
    </dgm:pt>
    <dgm:pt modelId="{2FC5FB16-A6FF-4127-9DC1-8A256DAFB471}" type="pres">
      <dgm:prSet presAssocID="{CA82D5B8-64E1-4BBA-8720-B130A01F4D35}" presName="centerShape" presStyleLbl="node0" presStyleIdx="0" presStyleCnt="1"/>
      <dgm:spPr/>
    </dgm:pt>
    <dgm:pt modelId="{D5F7BB4D-B656-4738-951E-16F5F8959093}" type="pres">
      <dgm:prSet presAssocID="{5065F49E-6784-4E5C-A4D0-9AA010D7FA69}" presName="parTrans" presStyleLbl="sibTrans2D1" presStyleIdx="0" presStyleCnt="10"/>
      <dgm:spPr/>
    </dgm:pt>
    <dgm:pt modelId="{15F033C5-8D69-467E-ADEC-FD63B9F17C97}" type="pres">
      <dgm:prSet presAssocID="{5065F49E-6784-4E5C-A4D0-9AA010D7FA69}" presName="connectorText" presStyleLbl="sibTrans2D1" presStyleIdx="0" presStyleCnt="10"/>
      <dgm:spPr/>
    </dgm:pt>
    <dgm:pt modelId="{9D05ED25-A334-42E0-83A3-4BA2FFE91979}" type="pres">
      <dgm:prSet presAssocID="{0F81B9EF-49C6-4A8F-B3DD-3587E83E094A}" presName="node" presStyleLbl="node1" presStyleIdx="0" presStyleCnt="10">
        <dgm:presLayoutVars>
          <dgm:bulletEnabled val="1"/>
        </dgm:presLayoutVars>
      </dgm:prSet>
      <dgm:spPr/>
    </dgm:pt>
    <dgm:pt modelId="{646C35E5-9BE0-4C47-A0A0-70DE54264421}" type="pres">
      <dgm:prSet presAssocID="{8B468738-4FD6-476E-B8C6-60B44ABFB425}" presName="parTrans" presStyleLbl="sibTrans2D1" presStyleIdx="1" presStyleCnt="10"/>
      <dgm:spPr/>
    </dgm:pt>
    <dgm:pt modelId="{D386BBE1-36B2-4FCE-933C-778AB9841E64}" type="pres">
      <dgm:prSet presAssocID="{8B468738-4FD6-476E-B8C6-60B44ABFB425}" presName="connectorText" presStyleLbl="sibTrans2D1" presStyleIdx="1" presStyleCnt="10"/>
      <dgm:spPr/>
    </dgm:pt>
    <dgm:pt modelId="{5C3D8F67-91F1-4BEC-A5F0-79A75FFFEECD}" type="pres">
      <dgm:prSet presAssocID="{9380E41F-625F-496C-A3B8-C15FA7618F26}" presName="node" presStyleLbl="node1" presStyleIdx="1" presStyleCnt="10" custRadScaleRad="99267" custRadScaleInc="1711">
        <dgm:presLayoutVars>
          <dgm:bulletEnabled val="1"/>
        </dgm:presLayoutVars>
      </dgm:prSet>
      <dgm:spPr/>
    </dgm:pt>
    <dgm:pt modelId="{230337F0-B79C-4A4C-AA8C-1478307353B7}" type="pres">
      <dgm:prSet presAssocID="{508C9C4A-A6F9-4BC8-BDC8-6F5FC3CEEC91}" presName="parTrans" presStyleLbl="sibTrans2D1" presStyleIdx="2" presStyleCnt="10"/>
      <dgm:spPr/>
    </dgm:pt>
    <dgm:pt modelId="{C96C45A2-4968-4309-80C9-3F312218C9E5}" type="pres">
      <dgm:prSet presAssocID="{508C9C4A-A6F9-4BC8-BDC8-6F5FC3CEEC91}" presName="connectorText" presStyleLbl="sibTrans2D1" presStyleIdx="2" presStyleCnt="10"/>
      <dgm:spPr/>
    </dgm:pt>
    <dgm:pt modelId="{A50F1764-D15A-483C-B26F-D78A57AD8456}" type="pres">
      <dgm:prSet presAssocID="{77553B5C-8F32-4063-8D55-3C1BF715CB04}" presName="node" presStyleLbl="node1" presStyleIdx="2" presStyleCnt="10">
        <dgm:presLayoutVars>
          <dgm:bulletEnabled val="1"/>
        </dgm:presLayoutVars>
      </dgm:prSet>
      <dgm:spPr/>
    </dgm:pt>
    <dgm:pt modelId="{C1C68001-C66D-45B0-9707-C535B5F8FAE5}" type="pres">
      <dgm:prSet presAssocID="{6E974D92-C605-4F42-81BD-7DDB3799D0ED}" presName="parTrans" presStyleLbl="sibTrans2D1" presStyleIdx="3" presStyleCnt="10"/>
      <dgm:spPr/>
    </dgm:pt>
    <dgm:pt modelId="{64FC0E2B-E38E-4611-AE89-7E4C943334E3}" type="pres">
      <dgm:prSet presAssocID="{6E974D92-C605-4F42-81BD-7DDB3799D0ED}" presName="connectorText" presStyleLbl="sibTrans2D1" presStyleIdx="3" presStyleCnt="10"/>
      <dgm:spPr/>
    </dgm:pt>
    <dgm:pt modelId="{1F09A609-A706-45EF-9FD7-9A6D6FADB0CE}" type="pres">
      <dgm:prSet presAssocID="{6DE26948-D0CA-47BC-8220-C47A65DB1D47}" presName="node" presStyleLbl="node1" presStyleIdx="3" presStyleCnt="10">
        <dgm:presLayoutVars>
          <dgm:bulletEnabled val="1"/>
        </dgm:presLayoutVars>
      </dgm:prSet>
      <dgm:spPr/>
    </dgm:pt>
    <dgm:pt modelId="{DE207BB5-A939-467D-A4C1-7F60A121726C}" type="pres">
      <dgm:prSet presAssocID="{A3A6D05D-FD0D-4B0D-B0E9-813A944BA7DD}" presName="parTrans" presStyleLbl="sibTrans2D1" presStyleIdx="4" presStyleCnt="10"/>
      <dgm:spPr/>
    </dgm:pt>
    <dgm:pt modelId="{E1D6CA17-A3DB-4E32-B040-195B99E33CD3}" type="pres">
      <dgm:prSet presAssocID="{A3A6D05D-FD0D-4B0D-B0E9-813A944BA7DD}" presName="connectorText" presStyleLbl="sibTrans2D1" presStyleIdx="4" presStyleCnt="10"/>
      <dgm:spPr/>
    </dgm:pt>
    <dgm:pt modelId="{E82247A6-627A-4451-9B6F-C0C749114FEE}" type="pres">
      <dgm:prSet presAssocID="{91B884D7-6901-461A-B013-509C9B119A4C}" presName="node" presStyleLbl="node1" presStyleIdx="4" presStyleCnt="10">
        <dgm:presLayoutVars>
          <dgm:bulletEnabled val="1"/>
        </dgm:presLayoutVars>
      </dgm:prSet>
      <dgm:spPr/>
    </dgm:pt>
    <dgm:pt modelId="{197C0A97-70A6-46D1-85B1-5BA08D06CF64}" type="pres">
      <dgm:prSet presAssocID="{F3352A51-8D4E-4E49-BE53-D394DAC21061}" presName="parTrans" presStyleLbl="sibTrans2D1" presStyleIdx="5" presStyleCnt="10"/>
      <dgm:spPr/>
    </dgm:pt>
    <dgm:pt modelId="{18D03F98-5EAD-4B8F-9A76-B9F461972A0E}" type="pres">
      <dgm:prSet presAssocID="{F3352A51-8D4E-4E49-BE53-D394DAC21061}" presName="connectorText" presStyleLbl="sibTrans2D1" presStyleIdx="5" presStyleCnt="10"/>
      <dgm:spPr/>
    </dgm:pt>
    <dgm:pt modelId="{ED551537-5848-4E8C-9053-153FFC6E4ED6}" type="pres">
      <dgm:prSet presAssocID="{80390F08-8A12-4E39-A9D6-A93D7888BE9F}" presName="node" presStyleLbl="node1" presStyleIdx="5" presStyleCnt="10">
        <dgm:presLayoutVars>
          <dgm:bulletEnabled val="1"/>
        </dgm:presLayoutVars>
      </dgm:prSet>
      <dgm:spPr/>
    </dgm:pt>
    <dgm:pt modelId="{21A2D434-775C-4716-99B8-BA95E0523ACC}" type="pres">
      <dgm:prSet presAssocID="{7FFAF306-FC83-4F5F-9878-2B53806A96FB}" presName="parTrans" presStyleLbl="sibTrans2D1" presStyleIdx="6" presStyleCnt="10"/>
      <dgm:spPr/>
    </dgm:pt>
    <dgm:pt modelId="{4575AD77-808F-487D-AAD1-3659DAF21751}" type="pres">
      <dgm:prSet presAssocID="{7FFAF306-FC83-4F5F-9878-2B53806A96FB}" presName="connectorText" presStyleLbl="sibTrans2D1" presStyleIdx="6" presStyleCnt="10"/>
      <dgm:spPr/>
    </dgm:pt>
    <dgm:pt modelId="{853AA486-692B-4AB7-B682-4830F44CBB4B}" type="pres">
      <dgm:prSet presAssocID="{AB72FDED-B513-4131-B452-2B3E69435FB4}" presName="node" presStyleLbl="node1" presStyleIdx="6" presStyleCnt="10">
        <dgm:presLayoutVars>
          <dgm:bulletEnabled val="1"/>
        </dgm:presLayoutVars>
      </dgm:prSet>
      <dgm:spPr/>
    </dgm:pt>
    <dgm:pt modelId="{E20D8F56-D3AC-4CBC-9E38-57E03F32337D}" type="pres">
      <dgm:prSet presAssocID="{123CA28F-065A-4ACA-A165-11E528B579F4}" presName="parTrans" presStyleLbl="sibTrans2D1" presStyleIdx="7" presStyleCnt="10"/>
      <dgm:spPr/>
    </dgm:pt>
    <dgm:pt modelId="{6C8BB8B7-139D-423F-9A08-80017C25C4F5}" type="pres">
      <dgm:prSet presAssocID="{123CA28F-065A-4ACA-A165-11E528B579F4}" presName="connectorText" presStyleLbl="sibTrans2D1" presStyleIdx="7" presStyleCnt="10"/>
      <dgm:spPr/>
    </dgm:pt>
    <dgm:pt modelId="{4D536BB6-75FA-44BD-A3B9-2502CCA5E35F}" type="pres">
      <dgm:prSet presAssocID="{7A9D1A1D-E7FD-4C89-B21C-C2B61BB7A64A}" presName="node" presStyleLbl="node1" presStyleIdx="7" presStyleCnt="10">
        <dgm:presLayoutVars>
          <dgm:bulletEnabled val="1"/>
        </dgm:presLayoutVars>
      </dgm:prSet>
      <dgm:spPr/>
    </dgm:pt>
    <dgm:pt modelId="{9B5500F8-075B-47A2-8F5E-EAB64A04F319}" type="pres">
      <dgm:prSet presAssocID="{EA37799A-DE92-4920-A57E-477725804EEF}" presName="parTrans" presStyleLbl="sibTrans2D1" presStyleIdx="8" presStyleCnt="10"/>
      <dgm:spPr/>
    </dgm:pt>
    <dgm:pt modelId="{4F874E87-659A-443F-9EBA-A89378A726C6}" type="pres">
      <dgm:prSet presAssocID="{EA37799A-DE92-4920-A57E-477725804EEF}" presName="connectorText" presStyleLbl="sibTrans2D1" presStyleIdx="8" presStyleCnt="10"/>
      <dgm:spPr/>
    </dgm:pt>
    <dgm:pt modelId="{7957876F-97BD-4D51-AF95-021989188B47}" type="pres">
      <dgm:prSet presAssocID="{26164A98-FB52-44E2-AEAE-A4F7E104636E}" presName="node" presStyleLbl="node1" presStyleIdx="8" presStyleCnt="10">
        <dgm:presLayoutVars>
          <dgm:bulletEnabled val="1"/>
        </dgm:presLayoutVars>
      </dgm:prSet>
      <dgm:spPr/>
    </dgm:pt>
    <dgm:pt modelId="{418F1174-F89F-45F8-ABE5-7761C7C66CE6}" type="pres">
      <dgm:prSet presAssocID="{438438D0-1832-4D80-8027-71FDA5B43C4A}" presName="parTrans" presStyleLbl="sibTrans2D1" presStyleIdx="9" presStyleCnt="10"/>
      <dgm:spPr/>
    </dgm:pt>
    <dgm:pt modelId="{E2B2183F-472C-4D69-AB01-A7321A1BD37B}" type="pres">
      <dgm:prSet presAssocID="{438438D0-1832-4D80-8027-71FDA5B43C4A}" presName="connectorText" presStyleLbl="sibTrans2D1" presStyleIdx="9" presStyleCnt="10"/>
      <dgm:spPr/>
    </dgm:pt>
    <dgm:pt modelId="{A0D9D47D-E044-4201-8384-9A4B16FEA261}" type="pres">
      <dgm:prSet presAssocID="{6F36B0E9-672A-4099-B4EC-EC74EFB90B44}" presName="node" presStyleLbl="node1" presStyleIdx="9" presStyleCnt="10">
        <dgm:presLayoutVars>
          <dgm:bulletEnabled val="1"/>
        </dgm:presLayoutVars>
      </dgm:prSet>
      <dgm:spPr/>
    </dgm:pt>
  </dgm:ptLst>
  <dgm:cxnLst>
    <dgm:cxn modelId="{686A7C07-64AB-433D-852A-B25F6843124E}" type="presOf" srcId="{5065F49E-6784-4E5C-A4D0-9AA010D7FA69}" destId="{D5F7BB4D-B656-4738-951E-16F5F8959093}" srcOrd="0" destOrd="0" presId="urn:microsoft.com/office/officeart/2005/8/layout/radial5"/>
    <dgm:cxn modelId="{1C35C709-7562-44B1-B4A4-252888416B96}" type="presOf" srcId="{A3A6D05D-FD0D-4B0D-B0E9-813A944BA7DD}" destId="{DE207BB5-A939-467D-A4C1-7F60A121726C}" srcOrd="0" destOrd="0" presId="urn:microsoft.com/office/officeart/2005/8/layout/radial5"/>
    <dgm:cxn modelId="{02D8F50B-4DF4-4F63-B779-B949FD2E1313}" srcId="{CA82D5B8-64E1-4BBA-8720-B130A01F4D35}" destId="{0F81B9EF-49C6-4A8F-B3DD-3587E83E094A}" srcOrd="0" destOrd="0" parTransId="{5065F49E-6784-4E5C-A4D0-9AA010D7FA69}" sibTransId="{5D02ED47-A6FF-4C53-9ABB-2E9A895DD4CA}"/>
    <dgm:cxn modelId="{AC04430C-48FA-4A4C-A742-E938EA543BD2}" type="presOf" srcId="{123CA28F-065A-4ACA-A165-11E528B579F4}" destId="{6C8BB8B7-139D-423F-9A08-80017C25C4F5}" srcOrd="1" destOrd="0" presId="urn:microsoft.com/office/officeart/2005/8/layout/radial5"/>
    <dgm:cxn modelId="{B603F015-61B4-4837-8D03-33910478079A}" type="presOf" srcId="{80390F08-8A12-4E39-A9D6-A93D7888BE9F}" destId="{ED551537-5848-4E8C-9053-153FFC6E4ED6}" srcOrd="0" destOrd="0" presId="urn:microsoft.com/office/officeart/2005/8/layout/radial5"/>
    <dgm:cxn modelId="{1F97EE1A-373F-4B03-B5F8-38FE4F544099}" type="presOf" srcId="{9380E41F-625F-496C-A3B8-C15FA7618F26}" destId="{5C3D8F67-91F1-4BEC-A5F0-79A75FFFEECD}" srcOrd="0" destOrd="0" presId="urn:microsoft.com/office/officeart/2005/8/layout/radial5"/>
    <dgm:cxn modelId="{5B00E832-9104-4B11-B21B-9F40EAE36ABD}" type="presOf" srcId="{EA37799A-DE92-4920-A57E-477725804EEF}" destId="{9B5500F8-075B-47A2-8F5E-EAB64A04F319}" srcOrd="0" destOrd="0" presId="urn:microsoft.com/office/officeart/2005/8/layout/radial5"/>
    <dgm:cxn modelId="{416FC934-922B-42BD-9CA6-DDD583D475AC}" type="presOf" srcId="{7FFAF306-FC83-4F5F-9878-2B53806A96FB}" destId="{21A2D434-775C-4716-99B8-BA95E0523ACC}" srcOrd="0" destOrd="0" presId="urn:microsoft.com/office/officeart/2005/8/layout/radial5"/>
    <dgm:cxn modelId="{E942E136-5455-49D1-8196-069B7E8F692F}" type="presOf" srcId="{6DE26948-D0CA-47BC-8220-C47A65DB1D47}" destId="{1F09A609-A706-45EF-9FD7-9A6D6FADB0CE}" srcOrd="0" destOrd="0" presId="urn:microsoft.com/office/officeart/2005/8/layout/radial5"/>
    <dgm:cxn modelId="{E25C2365-2DEC-4F25-B162-3F8C833957F3}" srcId="{CA82D5B8-64E1-4BBA-8720-B130A01F4D35}" destId="{AB72FDED-B513-4131-B452-2B3E69435FB4}" srcOrd="6" destOrd="0" parTransId="{7FFAF306-FC83-4F5F-9878-2B53806A96FB}" sibTransId="{3CF934A9-EB7E-4F41-AA78-3256678A4500}"/>
    <dgm:cxn modelId="{B08F7E6C-74F1-4871-8F40-7D812FCB0423}" type="presOf" srcId="{0F81B9EF-49C6-4A8F-B3DD-3587E83E094A}" destId="{9D05ED25-A334-42E0-83A3-4BA2FFE91979}" srcOrd="0" destOrd="0" presId="urn:microsoft.com/office/officeart/2005/8/layout/radial5"/>
    <dgm:cxn modelId="{9D127E4D-10E2-46D5-AEF2-8681724D5A2B}" srcId="{CA82D5B8-64E1-4BBA-8720-B130A01F4D35}" destId="{77553B5C-8F32-4063-8D55-3C1BF715CB04}" srcOrd="2" destOrd="0" parTransId="{508C9C4A-A6F9-4BC8-BDC8-6F5FC3CEEC91}" sibTransId="{3FB9C397-93EB-4FE7-A5FD-5FE3A67E5929}"/>
    <dgm:cxn modelId="{9DF3506F-D386-460D-8AD6-EB12141ED34D}" type="presOf" srcId="{A4799261-E581-4F02-9806-D177D88E8350}" destId="{815035E2-9EE1-462B-8637-86AB4810712F}" srcOrd="0" destOrd="0" presId="urn:microsoft.com/office/officeart/2005/8/layout/radial5"/>
    <dgm:cxn modelId="{B2EAC16F-3188-4DE7-B700-794C8177167A}" type="presOf" srcId="{8B468738-4FD6-476E-B8C6-60B44ABFB425}" destId="{646C35E5-9BE0-4C47-A0A0-70DE54264421}" srcOrd="0" destOrd="0" presId="urn:microsoft.com/office/officeart/2005/8/layout/radial5"/>
    <dgm:cxn modelId="{0166C250-6F70-4076-8F1F-F8B1F30E8EF7}" type="presOf" srcId="{F3352A51-8D4E-4E49-BE53-D394DAC21061}" destId="{18D03F98-5EAD-4B8F-9A76-B9F461972A0E}" srcOrd="1" destOrd="0" presId="urn:microsoft.com/office/officeart/2005/8/layout/radial5"/>
    <dgm:cxn modelId="{CD8CE253-78CD-497A-994C-F19BB00A6CC5}" type="presOf" srcId="{77553B5C-8F32-4063-8D55-3C1BF715CB04}" destId="{A50F1764-D15A-483C-B26F-D78A57AD8456}" srcOrd="0" destOrd="0" presId="urn:microsoft.com/office/officeart/2005/8/layout/radial5"/>
    <dgm:cxn modelId="{90D80054-326A-4747-AC35-E7A695B6AA30}" type="presOf" srcId="{123CA28F-065A-4ACA-A165-11E528B579F4}" destId="{E20D8F56-D3AC-4CBC-9E38-57E03F32337D}" srcOrd="0" destOrd="0" presId="urn:microsoft.com/office/officeart/2005/8/layout/radial5"/>
    <dgm:cxn modelId="{9180567A-69B5-461A-8B08-29D6C70366B4}" type="presOf" srcId="{A3A6D05D-FD0D-4B0D-B0E9-813A944BA7DD}" destId="{E1D6CA17-A3DB-4E32-B040-195B99E33CD3}" srcOrd="1" destOrd="0" presId="urn:microsoft.com/office/officeart/2005/8/layout/radial5"/>
    <dgm:cxn modelId="{B2F20C80-839C-4A9C-B72B-F5F10EEFC709}" type="presOf" srcId="{7FFAF306-FC83-4F5F-9878-2B53806A96FB}" destId="{4575AD77-808F-487D-AAD1-3659DAF21751}" srcOrd="1" destOrd="0" presId="urn:microsoft.com/office/officeart/2005/8/layout/radial5"/>
    <dgm:cxn modelId="{392A4681-C6CF-4A7A-8CEE-A9257294A5C9}" type="presOf" srcId="{438438D0-1832-4D80-8027-71FDA5B43C4A}" destId="{E2B2183F-472C-4D69-AB01-A7321A1BD37B}" srcOrd="1" destOrd="0" presId="urn:microsoft.com/office/officeart/2005/8/layout/radial5"/>
    <dgm:cxn modelId="{B1A3B683-F536-47F2-952E-1B051D6E2C64}" type="presOf" srcId="{438438D0-1832-4D80-8027-71FDA5B43C4A}" destId="{418F1174-F89F-45F8-ABE5-7761C7C66CE6}" srcOrd="0" destOrd="0" presId="urn:microsoft.com/office/officeart/2005/8/layout/radial5"/>
    <dgm:cxn modelId="{BC99CF86-F5E0-418B-96AF-717E6CBF05F6}" srcId="{A4799261-E581-4F02-9806-D177D88E8350}" destId="{CA82D5B8-64E1-4BBA-8720-B130A01F4D35}" srcOrd="0" destOrd="0" parTransId="{6CDFDE22-31AD-424B-B683-83AF95B471E7}" sibTransId="{A06625A2-3A60-41E0-AC17-133B5FBFA5BE}"/>
    <dgm:cxn modelId="{C0C70188-978B-4B8A-9AC5-A7C75EA308A4}" srcId="{CA82D5B8-64E1-4BBA-8720-B130A01F4D35}" destId="{7A9D1A1D-E7FD-4C89-B21C-C2B61BB7A64A}" srcOrd="7" destOrd="0" parTransId="{123CA28F-065A-4ACA-A165-11E528B579F4}" sibTransId="{6C1E3B6D-C35C-4E7A-A22A-A018772F777E}"/>
    <dgm:cxn modelId="{23A23590-64F0-4818-A31F-01F8ECF82AF0}" type="presOf" srcId="{8B468738-4FD6-476E-B8C6-60B44ABFB425}" destId="{D386BBE1-36B2-4FCE-933C-778AB9841E64}" srcOrd="1" destOrd="0" presId="urn:microsoft.com/office/officeart/2005/8/layout/radial5"/>
    <dgm:cxn modelId="{EF15FE9E-89BF-4008-8D59-962D1B7B4A34}" type="presOf" srcId="{91B884D7-6901-461A-B013-509C9B119A4C}" destId="{E82247A6-627A-4451-9B6F-C0C749114FEE}" srcOrd="0" destOrd="0" presId="urn:microsoft.com/office/officeart/2005/8/layout/radial5"/>
    <dgm:cxn modelId="{52C4DCA4-D1F1-4528-8770-8699C696A6B5}" type="presOf" srcId="{508C9C4A-A6F9-4BC8-BDC8-6F5FC3CEEC91}" destId="{C96C45A2-4968-4309-80C9-3F312218C9E5}" srcOrd="1" destOrd="0" presId="urn:microsoft.com/office/officeart/2005/8/layout/radial5"/>
    <dgm:cxn modelId="{BBF439AF-F9EE-4238-9223-F737862693A5}" srcId="{CA82D5B8-64E1-4BBA-8720-B130A01F4D35}" destId="{6DE26948-D0CA-47BC-8220-C47A65DB1D47}" srcOrd="3" destOrd="0" parTransId="{6E974D92-C605-4F42-81BD-7DDB3799D0ED}" sibTransId="{230BD470-B0CF-4C3C-8864-29E6A64CED43}"/>
    <dgm:cxn modelId="{1EA632B5-990D-4DF2-A76A-CF2422E50C5B}" type="presOf" srcId="{5065F49E-6784-4E5C-A4D0-9AA010D7FA69}" destId="{15F033C5-8D69-467E-ADEC-FD63B9F17C97}" srcOrd="1" destOrd="0" presId="urn:microsoft.com/office/officeart/2005/8/layout/radial5"/>
    <dgm:cxn modelId="{D10338B7-89EE-4E6F-B2B3-DAF338C692AC}" type="presOf" srcId="{6E974D92-C605-4F42-81BD-7DDB3799D0ED}" destId="{C1C68001-C66D-45B0-9707-C535B5F8FAE5}" srcOrd="0" destOrd="0" presId="urn:microsoft.com/office/officeart/2005/8/layout/radial5"/>
    <dgm:cxn modelId="{DF4F31BC-9F9D-4E53-8B4F-055D0F12FDD2}" type="presOf" srcId="{EA37799A-DE92-4920-A57E-477725804EEF}" destId="{4F874E87-659A-443F-9EBA-A89378A726C6}" srcOrd="1" destOrd="0" presId="urn:microsoft.com/office/officeart/2005/8/layout/radial5"/>
    <dgm:cxn modelId="{468B3BC4-1537-4F55-B5F8-F60966FE6AD7}" srcId="{CA82D5B8-64E1-4BBA-8720-B130A01F4D35}" destId="{80390F08-8A12-4E39-A9D6-A93D7888BE9F}" srcOrd="5" destOrd="0" parTransId="{F3352A51-8D4E-4E49-BE53-D394DAC21061}" sibTransId="{CC53BC58-5FDB-4EB7-A2FF-A888D3D6EB92}"/>
    <dgm:cxn modelId="{5F1620CC-2F01-4BF2-A27B-38728E322505}" srcId="{CA82D5B8-64E1-4BBA-8720-B130A01F4D35}" destId="{9380E41F-625F-496C-A3B8-C15FA7618F26}" srcOrd="1" destOrd="0" parTransId="{8B468738-4FD6-476E-B8C6-60B44ABFB425}" sibTransId="{D57F3A29-2297-4BAF-B00C-18A8772AA267}"/>
    <dgm:cxn modelId="{435459CD-FDB7-4CDF-A69E-0360B05ACCE9}" srcId="{CA82D5B8-64E1-4BBA-8720-B130A01F4D35}" destId="{26164A98-FB52-44E2-AEAE-A4F7E104636E}" srcOrd="8" destOrd="0" parTransId="{EA37799A-DE92-4920-A57E-477725804EEF}" sibTransId="{9CF250C5-9480-4BE2-A20E-A54FE1FCBDC0}"/>
    <dgm:cxn modelId="{EBA8A0D0-D590-466E-A516-1F123E90864B}" srcId="{CA82D5B8-64E1-4BBA-8720-B130A01F4D35}" destId="{91B884D7-6901-461A-B013-509C9B119A4C}" srcOrd="4" destOrd="0" parTransId="{A3A6D05D-FD0D-4B0D-B0E9-813A944BA7DD}" sibTransId="{9321E514-5FEB-4B4C-B18D-AC00F78C878F}"/>
    <dgm:cxn modelId="{57D12FD3-2146-40FE-B771-C69721099421}" type="presOf" srcId="{26164A98-FB52-44E2-AEAE-A4F7E104636E}" destId="{7957876F-97BD-4D51-AF95-021989188B47}" srcOrd="0" destOrd="0" presId="urn:microsoft.com/office/officeart/2005/8/layout/radial5"/>
    <dgm:cxn modelId="{4CB392DD-0E56-4E39-BE15-99DC740737A1}" srcId="{CA82D5B8-64E1-4BBA-8720-B130A01F4D35}" destId="{6F36B0E9-672A-4099-B4EC-EC74EFB90B44}" srcOrd="9" destOrd="0" parTransId="{438438D0-1832-4D80-8027-71FDA5B43C4A}" sibTransId="{3F483914-9767-4FDD-B489-7667952548DC}"/>
    <dgm:cxn modelId="{4D7DDEE1-9EFF-405B-8531-D9F375287207}" type="presOf" srcId="{6F36B0E9-672A-4099-B4EC-EC74EFB90B44}" destId="{A0D9D47D-E044-4201-8384-9A4B16FEA261}" srcOrd="0" destOrd="0" presId="urn:microsoft.com/office/officeart/2005/8/layout/radial5"/>
    <dgm:cxn modelId="{2F140DE3-9D81-49C3-A898-079E53FBB23A}" type="presOf" srcId="{AB72FDED-B513-4131-B452-2B3E69435FB4}" destId="{853AA486-692B-4AB7-B682-4830F44CBB4B}" srcOrd="0" destOrd="0" presId="urn:microsoft.com/office/officeart/2005/8/layout/radial5"/>
    <dgm:cxn modelId="{8E223AE3-885E-4A47-823C-912BBDE88391}" type="presOf" srcId="{F3352A51-8D4E-4E49-BE53-D394DAC21061}" destId="{197C0A97-70A6-46D1-85B1-5BA08D06CF64}" srcOrd="0" destOrd="0" presId="urn:microsoft.com/office/officeart/2005/8/layout/radial5"/>
    <dgm:cxn modelId="{45DC66EE-FA88-4891-8C56-E2D24FFB7E72}" type="presOf" srcId="{508C9C4A-A6F9-4BC8-BDC8-6F5FC3CEEC91}" destId="{230337F0-B79C-4A4C-AA8C-1478307353B7}" srcOrd="0" destOrd="0" presId="urn:microsoft.com/office/officeart/2005/8/layout/radial5"/>
    <dgm:cxn modelId="{728625FA-A691-46F9-A8F5-FDD3BF1D3189}" type="presOf" srcId="{CA82D5B8-64E1-4BBA-8720-B130A01F4D35}" destId="{2FC5FB16-A6FF-4127-9DC1-8A256DAFB471}" srcOrd="0" destOrd="0" presId="urn:microsoft.com/office/officeart/2005/8/layout/radial5"/>
    <dgm:cxn modelId="{32B9FAFA-E806-4F55-8DFA-DE164063FC67}" type="presOf" srcId="{6E974D92-C605-4F42-81BD-7DDB3799D0ED}" destId="{64FC0E2B-E38E-4611-AE89-7E4C943334E3}" srcOrd="1" destOrd="0" presId="urn:microsoft.com/office/officeart/2005/8/layout/radial5"/>
    <dgm:cxn modelId="{1A3E6BFD-F9DC-46CE-A3DE-9DBCC086E40B}" type="presOf" srcId="{7A9D1A1D-E7FD-4C89-B21C-C2B61BB7A64A}" destId="{4D536BB6-75FA-44BD-A3B9-2502CCA5E35F}" srcOrd="0" destOrd="0" presId="urn:microsoft.com/office/officeart/2005/8/layout/radial5"/>
    <dgm:cxn modelId="{2A540FC1-8AAB-4E8E-9DFF-91DAE29297F4}" type="presParOf" srcId="{815035E2-9EE1-462B-8637-86AB4810712F}" destId="{2FC5FB16-A6FF-4127-9DC1-8A256DAFB471}" srcOrd="0" destOrd="0" presId="urn:microsoft.com/office/officeart/2005/8/layout/radial5"/>
    <dgm:cxn modelId="{FF55AFFB-7D10-4A93-8A47-25089B31FFA0}" type="presParOf" srcId="{815035E2-9EE1-462B-8637-86AB4810712F}" destId="{D5F7BB4D-B656-4738-951E-16F5F8959093}" srcOrd="1" destOrd="0" presId="urn:microsoft.com/office/officeart/2005/8/layout/radial5"/>
    <dgm:cxn modelId="{8AA7728C-A5BC-46F2-96F2-E2E7B89507E4}" type="presParOf" srcId="{D5F7BB4D-B656-4738-951E-16F5F8959093}" destId="{15F033C5-8D69-467E-ADEC-FD63B9F17C97}" srcOrd="0" destOrd="0" presId="urn:microsoft.com/office/officeart/2005/8/layout/radial5"/>
    <dgm:cxn modelId="{0DAF7A76-FFD6-4E96-8012-DD198CE606F2}" type="presParOf" srcId="{815035E2-9EE1-462B-8637-86AB4810712F}" destId="{9D05ED25-A334-42E0-83A3-4BA2FFE91979}" srcOrd="2" destOrd="0" presId="urn:microsoft.com/office/officeart/2005/8/layout/radial5"/>
    <dgm:cxn modelId="{ED2255DB-428E-4163-9D12-DD0E667FAC01}" type="presParOf" srcId="{815035E2-9EE1-462B-8637-86AB4810712F}" destId="{646C35E5-9BE0-4C47-A0A0-70DE54264421}" srcOrd="3" destOrd="0" presId="urn:microsoft.com/office/officeart/2005/8/layout/radial5"/>
    <dgm:cxn modelId="{9967550E-25DF-49C0-935B-7017C5AD0173}" type="presParOf" srcId="{646C35E5-9BE0-4C47-A0A0-70DE54264421}" destId="{D386BBE1-36B2-4FCE-933C-778AB9841E64}" srcOrd="0" destOrd="0" presId="urn:microsoft.com/office/officeart/2005/8/layout/radial5"/>
    <dgm:cxn modelId="{4D0B52A0-AAF9-4F23-AD77-D36608822D60}" type="presParOf" srcId="{815035E2-9EE1-462B-8637-86AB4810712F}" destId="{5C3D8F67-91F1-4BEC-A5F0-79A75FFFEECD}" srcOrd="4" destOrd="0" presId="urn:microsoft.com/office/officeart/2005/8/layout/radial5"/>
    <dgm:cxn modelId="{2E963C80-61C4-4660-9443-E9E7A973B79A}" type="presParOf" srcId="{815035E2-9EE1-462B-8637-86AB4810712F}" destId="{230337F0-B79C-4A4C-AA8C-1478307353B7}" srcOrd="5" destOrd="0" presId="urn:microsoft.com/office/officeart/2005/8/layout/radial5"/>
    <dgm:cxn modelId="{789F25E5-6551-45F4-AC6E-038C953E96D8}" type="presParOf" srcId="{230337F0-B79C-4A4C-AA8C-1478307353B7}" destId="{C96C45A2-4968-4309-80C9-3F312218C9E5}" srcOrd="0" destOrd="0" presId="urn:microsoft.com/office/officeart/2005/8/layout/radial5"/>
    <dgm:cxn modelId="{0950A474-97F1-42CD-AD69-B33321465618}" type="presParOf" srcId="{815035E2-9EE1-462B-8637-86AB4810712F}" destId="{A50F1764-D15A-483C-B26F-D78A57AD8456}" srcOrd="6" destOrd="0" presId="urn:microsoft.com/office/officeart/2005/8/layout/radial5"/>
    <dgm:cxn modelId="{D07EDB2A-AAD2-4831-8614-B98416A08ED9}" type="presParOf" srcId="{815035E2-9EE1-462B-8637-86AB4810712F}" destId="{C1C68001-C66D-45B0-9707-C535B5F8FAE5}" srcOrd="7" destOrd="0" presId="urn:microsoft.com/office/officeart/2005/8/layout/radial5"/>
    <dgm:cxn modelId="{9049F88D-495A-4E6A-A46F-9293BACCB9C5}" type="presParOf" srcId="{C1C68001-C66D-45B0-9707-C535B5F8FAE5}" destId="{64FC0E2B-E38E-4611-AE89-7E4C943334E3}" srcOrd="0" destOrd="0" presId="urn:microsoft.com/office/officeart/2005/8/layout/radial5"/>
    <dgm:cxn modelId="{4D8ADAD4-68DC-4AE1-8A80-4A0E4401AD3D}" type="presParOf" srcId="{815035E2-9EE1-462B-8637-86AB4810712F}" destId="{1F09A609-A706-45EF-9FD7-9A6D6FADB0CE}" srcOrd="8" destOrd="0" presId="urn:microsoft.com/office/officeart/2005/8/layout/radial5"/>
    <dgm:cxn modelId="{D12AA59A-D2EA-489F-BC7B-202A1204089A}" type="presParOf" srcId="{815035E2-9EE1-462B-8637-86AB4810712F}" destId="{DE207BB5-A939-467D-A4C1-7F60A121726C}" srcOrd="9" destOrd="0" presId="urn:microsoft.com/office/officeart/2005/8/layout/radial5"/>
    <dgm:cxn modelId="{7AF6DCB1-5F55-4654-9F46-9A0CBEBCE16A}" type="presParOf" srcId="{DE207BB5-A939-467D-A4C1-7F60A121726C}" destId="{E1D6CA17-A3DB-4E32-B040-195B99E33CD3}" srcOrd="0" destOrd="0" presId="urn:microsoft.com/office/officeart/2005/8/layout/radial5"/>
    <dgm:cxn modelId="{6FB13820-8654-47DE-9B0E-F08C98641201}" type="presParOf" srcId="{815035E2-9EE1-462B-8637-86AB4810712F}" destId="{E82247A6-627A-4451-9B6F-C0C749114FEE}" srcOrd="10" destOrd="0" presId="urn:microsoft.com/office/officeart/2005/8/layout/radial5"/>
    <dgm:cxn modelId="{9957FFFB-2402-4490-A013-4029068F72B1}" type="presParOf" srcId="{815035E2-9EE1-462B-8637-86AB4810712F}" destId="{197C0A97-70A6-46D1-85B1-5BA08D06CF64}" srcOrd="11" destOrd="0" presId="urn:microsoft.com/office/officeart/2005/8/layout/radial5"/>
    <dgm:cxn modelId="{D050E103-A8ED-4F49-AE1B-812CEB368F63}" type="presParOf" srcId="{197C0A97-70A6-46D1-85B1-5BA08D06CF64}" destId="{18D03F98-5EAD-4B8F-9A76-B9F461972A0E}" srcOrd="0" destOrd="0" presId="urn:microsoft.com/office/officeart/2005/8/layout/radial5"/>
    <dgm:cxn modelId="{670A1AB3-0CD9-4101-8DE7-0ECEE3E4CCD6}" type="presParOf" srcId="{815035E2-9EE1-462B-8637-86AB4810712F}" destId="{ED551537-5848-4E8C-9053-153FFC6E4ED6}" srcOrd="12" destOrd="0" presId="urn:microsoft.com/office/officeart/2005/8/layout/radial5"/>
    <dgm:cxn modelId="{92E22787-638A-4A22-92BC-A62CB4AE3973}" type="presParOf" srcId="{815035E2-9EE1-462B-8637-86AB4810712F}" destId="{21A2D434-775C-4716-99B8-BA95E0523ACC}" srcOrd="13" destOrd="0" presId="urn:microsoft.com/office/officeart/2005/8/layout/radial5"/>
    <dgm:cxn modelId="{31B94957-8428-4DA8-B509-112F8153D5F8}" type="presParOf" srcId="{21A2D434-775C-4716-99B8-BA95E0523ACC}" destId="{4575AD77-808F-487D-AAD1-3659DAF21751}" srcOrd="0" destOrd="0" presId="urn:microsoft.com/office/officeart/2005/8/layout/radial5"/>
    <dgm:cxn modelId="{CB165C2F-B194-4085-810F-E1383A0F9C90}" type="presParOf" srcId="{815035E2-9EE1-462B-8637-86AB4810712F}" destId="{853AA486-692B-4AB7-B682-4830F44CBB4B}" srcOrd="14" destOrd="0" presId="urn:microsoft.com/office/officeart/2005/8/layout/radial5"/>
    <dgm:cxn modelId="{F8EB2CA7-8FDB-42FE-B99F-EAA05F94F790}" type="presParOf" srcId="{815035E2-9EE1-462B-8637-86AB4810712F}" destId="{E20D8F56-D3AC-4CBC-9E38-57E03F32337D}" srcOrd="15" destOrd="0" presId="urn:microsoft.com/office/officeart/2005/8/layout/radial5"/>
    <dgm:cxn modelId="{1ED897E5-CB41-4C66-B199-E289D2B1A674}" type="presParOf" srcId="{E20D8F56-D3AC-4CBC-9E38-57E03F32337D}" destId="{6C8BB8B7-139D-423F-9A08-80017C25C4F5}" srcOrd="0" destOrd="0" presId="urn:microsoft.com/office/officeart/2005/8/layout/radial5"/>
    <dgm:cxn modelId="{28642540-0FC0-48A0-9A3F-592B4BD3C9F4}" type="presParOf" srcId="{815035E2-9EE1-462B-8637-86AB4810712F}" destId="{4D536BB6-75FA-44BD-A3B9-2502CCA5E35F}" srcOrd="16" destOrd="0" presId="urn:microsoft.com/office/officeart/2005/8/layout/radial5"/>
    <dgm:cxn modelId="{A78C021A-B8A6-4D1C-86BB-BFB79864BCD2}" type="presParOf" srcId="{815035E2-9EE1-462B-8637-86AB4810712F}" destId="{9B5500F8-075B-47A2-8F5E-EAB64A04F319}" srcOrd="17" destOrd="0" presId="urn:microsoft.com/office/officeart/2005/8/layout/radial5"/>
    <dgm:cxn modelId="{406D51F4-3634-4488-9318-9ACB2D04AC8F}" type="presParOf" srcId="{9B5500F8-075B-47A2-8F5E-EAB64A04F319}" destId="{4F874E87-659A-443F-9EBA-A89378A726C6}" srcOrd="0" destOrd="0" presId="urn:microsoft.com/office/officeart/2005/8/layout/radial5"/>
    <dgm:cxn modelId="{5635C62C-20BA-4B61-88E3-9B81694B2395}" type="presParOf" srcId="{815035E2-9EE1-462B-8637-86AB4810712F}" destId="{7957876F-97BD-4D51-AF95-021989188B47}" srcOrd="18" destOrd="0" presId="urn:microsoft.com/office/officeart/2005/8/layout/radial5"/>
    <dgm:cxn modelId="{5968D7A4-C8D5-4A5C-860F-C3C15BC13FD1}" type="presParOf" srcId="{815035E2-9EE1-462B-8637-86AB4810712F}" destId="{418F1174-F89F-45F8-ABE5-7761C7C66CE6}" srcOrd="19" destOrd="0" presId="urn:microsoft.com/office/officeart/2005/8/layout/radial5"/>
    <dgm:cxn modelId="{51B16E52-E366-489C-8C42-6C8146E9107E}" type="presParOf" srcId="{418F1174-F89F-45F8-ABE5-7761C7C66CE6}" destId="{E2B2183F-472C-4D69-AB01-A7321A1BD37B}" srcOrd="0" destOrd="0" presId="urn:microsoft.com/office/officeart/2005/8/layout/radial5"/>
    <dgm:cxn modelId="{7FFF226F-94AF-467B-A21B-1918FA94275A}" type="presParOf" srcId="{815035E2-9EE1-462B-8637-86AB4810712F}" destId="{A0D9D47D-E044-4201-8384-9A4B16FEA261}" srcOrd="2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EBDB4F-B12D-4333-B66F-D0EA297D47D8}"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en-US"/>
        </a:p>
      </dgm:t>
    </dgm:pt>
    <dgm:pt modelId="{3A8D6B78-F6DC-45EF-B091-A32179A78EF8}">
      <dgm:prSet phldrT="[Text]"/>
      <dgm:spPr/>
      <dgm:t>
        <a:bodyPr/>
        <a:lstStyle/>
        <a:p>
          <a:r>
            <a:rPr lang="fa-IR" dirty="0">
              <a:cs typeface="2  Nazanin" panose="00000400000000000000" pitchFamily="2" charset="-78"/>
            </a:rPr>
            <a:t>مشتقات عوذ در قرآن</a:t>
          </a:r>
          <a:endParaRPr lang="en-US" dirty="0">
            <a:cs typeface="2  Nazanin" panose="00000400000000000000" pitchFamily="2" charset="-78"/>
          </a:endParaRPr>
        </a:p>
      </dgm:t>
    </dgm:pt>
    <dgm:pt modelId="{2372B143-9061-4028-90A4-55AB06E56F3F}" type="parTrans" cxnId="{B66C80B3-9114-47BC-81BC-03A9A27A8C68}">
      <dgm:prSet/>
      <dgm:spPr/>
      <dgm:t>
        <a:bodyPr/>
        <a:lstStyle/>
        <a:p>
          <a:endParaRPr lang="en-US"/>
        </a:p>
      </dgm:t>
    </dgm:pt>
    <dgm:pt modelId="{A0C43C99-DF6F-4A60-A0CD-F4056BF3B3E1}" type="sibTrans" cxnId="{B66C80B3-9114-47BC-81BC-03A9A27A8C68}">
      <dgm:prSet>
        <dgm:style>
          <a:lnRef idx="2">
            <a:schemeClr val="accent3"/>
          </a:lnRef>
          <a:fillRef idx="1">
            <a:schemeClr val="lt1"/>
          </a:fillRef>
          <a:effectRef idx="0">
            <a:schemeClr val="accent3"/>
          </a:effectRef>
          <a:fontRef idx="minor">
            <a:schemeClr val="dk1"/>
          </a:fontRef>
        </dgm:style>
      </dgm:prSet>
      <dgm:spPr>
        <a:ln>
          <a:solidFill>
            <a:schemeClr val="bg1"/>
          </a:solidFill>
        </a:ln>
      </dgm:spPr>
      <dgm:t>
        <a:bodyPr/>
        <a:lstStyle/>
        <a:p>
          <a:endParaRPr lang="en-US" dirty="0"/>
        </a:p>
      </dgm:t>
    </dgm:pt>
    <dgm:pt modelId="{384695B2-FD91-455D-A255-33EE4A9AC847}">
      <dgm:prSet phldrT="[Text]"/>
      <dgm:spPr/>
      <dgm:t>
        <a:bodyPr/>
        <a:lstStyle/>
        <a:p>
          <a:r>
            <a:rPr lang="fa-IR" dirty="0"/>
            <a:t>عذت</a:t>
          </a:r>
          <a:endParaRPr lang="en-US" dirty="0"/>
        </a:p>
      </dgm:t>
    </dgm:pt>
    <dgm:pt modelId="{D5C5ACE2-9735-4313-AFB1-7C0CAC886E81}" type="parTrans" cxnId="{46F3CC00-D350-480C-B36F-4D4F640BD787}">
      <dgm:prSet/>
      <dgm:spPr/>
      <dgm:t>
        <a:bodyPr/>
        <a:lstStyle/>
        <a:p>
          <a:endParaRPr lang="en-US"/>
        </a:p>
      </dgm:t>
    </dgm:pt>
    <dgm:pt modelId="{3AAC0816-AF20-4FE5-B3DA-8464B942DD4F}" type="sibTrans" cxnId="{46F3CC00-D350-480C-B36F-4D4F640BD787}">
      <dgm:prSet custT="1"/>
      <dgm:spPr/>
      <dgm:t>
        <a:bodyPr/>
        <a:lstStyle/>
        <a:p>
          <a:r>
            <a:rPr lang="fa-IR" sz="1400" dirty="0"/>
            <a:t>ماضی معلوم لازم</a:t>
          </a:r>
          <a:endParaRPr lang="en-US" sz="1400" dirty="0"/>
        </a:p>
      </dgm:t>
    </dgm:pt>
    <dgm:pt modelId="{E62F9BE7-F594-438A-ADBE-D75B634E6DCB}">
      <dgm:prSet phldrT="[Text]"/>
      <dgm:spPr/>
      <dgm:t>
        <a:bodyPr/>
        <a:lstStyle/>
        <a:p>
          <a:r>
            <a:rPr lang="fa-IR" dirty="0"/>
            <a:t>اعیذ</a:t>
          </a:r>
          <a:endParaRPr lang="en-US" dirty="0"/>
        </a:p>
      </dgm:t>
    </dgm:pt>
    <dgm:pt modelId="{D6EDCF41-A1B7-4599-AA69-6C00F45D03D8}" type="parTrans" cxnId="{1896FD00-2DAE-43B0-8AEA-6E0A41503ACF}">
      <dgm:prSet/>
      <dgm:spPr/>
      <dgm:t>
        <a:bodyPr/>
        <a:lstStyle/>
        <a:p>
          <a:endParaRPr lang="en-US"/>
        </a:p>
      </dgm:t>
    </dgm:pt>
    <dgm:pt modelId="{D9D4F0FA-D167-40EC-810E-9B71935C0496}" type="sibTrans" cxnId="{1896FD00-2DAE-43B0-8AEA-6E0A41503ACF}">
      <dgm:prSet custT="1"/>
      <dgm:spPr/>
      <dgm:t>
        <a:bodyPr/>
        <a:lstStyle/>
        <a:p>
          <a:r>
            <a:rPr lang="fa-IR" sz="1400" dirty="0"/>
            <a:t>مضارع متعدی</a:t>
          </a:r>
          <a:endParaRPr lang="en-US" sz="1400" dirty="0"/>
        </a:p>
      </dgm:t>
    </dgm:pt>
    <dgm:pt modelId="{9785FFC8-DDE3-47D7-ACBA-4ADFE03E75A3}">
      <dgm:prSet phldrT="[Text]"/>
      <dgm:spPr/>
      <dgm:t>
        <a:bodyPr/>
        <a:lstStyle/>
        <a:p>
          <a:r>
            <a:rPr lang="fa-IR" dirty="0"/>
            <a:t>اعوذ، یعوذ</a:t>
          </a:r>
          <a:endParaRPr lang="en-US" dirty="0"/>
        </a:p>
      </dgm:t>
    </dgm:pt>
    <dgm:pt modelId="{05B1A424-7159-4E35-9424-CC16D0302EA6}" type="parTrans" cxnId="{DCAE0314-87E3-42E4-9906-A3E46C988044}">
      <dgm:prSet/>
      <dgm:spPr/>
      <dgm:t>
        <a:bodyPr/>
        <a:lstStyle/>
        <a:p>
          <a:endParaRPr lang="en-US"/>
        </a:p>
      </dgm:t>
    </dgm:pt>
    <dgm:pt modelId="{8914AB55-9540-4F62-87EA-C9C9453C2EE3}" type="sibTrans" cxnId="{DCAE0314-87E3-42E4-9906-A3E46C988044}">
      <dgm:prSet custT="1"/>
      <dgm:spPr/>
      <dgm:t>
        <a:bodyPr/>
        <a:lstStyle/>
        <a:p>
          <a:r>
            <a:rPr lang="fa-IR" sz="1400" dirty="0"/>
            <a:t>مضارع معلوم لازم</a:t>
          </a:r>
          <a:endParaRPr lang="en-US" sz="1400" dirty="0"/>
        </a:p>
      </dgm:t>
    </dgm:pt>
    <dgm:pt modelId="{772C4FE5-47CF-4373-BA5C-C90786DA212D}">
      <dgm:prSet/>
      <dgm:spPr/>
      <dgm:t>
        <a:bodyPr/>
        <a:lstStyle/>
        <a:p>
          <a:r>
            <a:rPr lang="fa-IR" dirty="0"/>
            <a:t>استعذ</a:t>
          </a:r>
          <a:endParaRPr lang="en-US" dirty="0"/>
        </a:p>
      </dgm:t>
    </dgm:pt>
    <dgm:pt modelId="{9924E424-5281-4BE8-9C2C-9B7325F1BB4E}" type="parTrans" cxnId="{ACD471BB-60A8-4A22-97DE-8347486CC738}">
      <dgm:prSet/>
      <dgm:spPr/>
      <dgm:t>
        <a:bodyPr/>
        <a:lstStyle/>
        <a:p>
          <a:endParaRPr lang="en-US"/>
        </a:p>
      </dgm:t>
    </dgm:pt>
    <dgm:pt modelId="{E67C9AB5-E946-4A15-A05C-B8A160101944}" type="sibTrans" cxnId="{ACD471BB-60A8-4A22-97DE-8347486CC738}">
      <dgm:prSet custT="1"/>
      <dgm:spPr/>
      <dgm:t>
        <a:bodyPr/>
        <a:lstStyle/>
        <a:p>
          <a:r>
            <a:rPr lang="fa-IR" sz="1400" dirty="0"/>
            <a:t>امر باب استفعال</a:t>
          </a:r>
          <a:endParaRPr lang="en-US" sz="1400" dirty="0"/>
        </a:p>
      </dgm:t>
    </dgm:pt>
    <dgm:pt modelId="{08ADA182-6113-402C-AD5F-EFDAF03A02C6}">
      <dgm:prSet/>
      <dgm:spPr/>
      <dgm:t>
        <a:bodyPr/>
        <a:lstStyle/>
        <a:p>
          <a:r>
            <a:rPr lang="fa-IR" dirty="0"/>
            <a:t>معاذ</a:t>
          </a:r>
          <a:endParaRPr lang="en-US" dirty="0"/>
        </a:p>
      </dgm:t>
    </dgm:pt>
    <dgm:pt modelId="{2F4EC2CC-D84A-483C-A142-132F8FAB75FE}" type="parTrans" cxnId="{C67EC66E-90B1-4D1C-ADE4-7F576C7839CA}">
      <dgm:prSet/>
      <dgm:spPr/>
      <dgm:t>
        <a:bodyPr/>
        <a:lstStyle/>
        <a:p>
          <a:endParaRPr lang="en-US"/>
        </a:p>
      </dgm:t>
    </dgm:pt>
    <dgm:pt modelId="{6EBAD03A-6542-4219-A11E-D18CD2BE38AC}" type="sibTrans" cxnId="{C67EC66E-90B1-4D1C-ADE4-7F576C7839CA}">
      <dgm:prSet custT="1"/>
      <dgm:spPr/>
      <dgm:t>
        <a:bodyPr/>
        <a:lstStyle/>
        <a:p>
          <a:r>
            <a:rPr lang="fa-IR" sz="1400" dirty="0"/>
            <a:t>مصدر میمی</a:t>
          </a:r>
          <a:endParaRPr lang="en-US" sz="1400" dirty="0"/>
        </a:p>
      </dgm:t>
    </dgm:pt>
    <dgm:pt modelId="{F0FE9801-0BB0-4A45-A1B6-D23BB5AB8D04}" type="pres">
      <dgm:prSet presAssocID="{55EBDB4F-B12D-4333-B66F-D0EA297D47D8}" presName="hierChild1" presStyleCnt="0">
        <dgm:presLayoutVars>
          <dgm:orgChart val="1"/>
          <dgm:chPref val="1"/>
          <dgm:dir/>
          <dgm:animOne val="branch"/>
          <dgm:animLvl val="lvl"/>
          <dgm:resizeHandles/>
        </dgm:presLayoutVars>
      </dgm:prSet>
      <dgm:spPr/>
    </dgm:pt>
    <dgm:pt modelId="{D3E8A36D-5DB2-4578-A26D-284B632AAD0C}" type="pres">
      <dgm:prSet presAssocID="{3A8D6B78-F6DC-45EF-B091-A32179A78EF8}" presName="hierRoot1" presStyleCnt="0">
        <dgm:presLayoutVars>
          <dgm:hierBranch val="init"/>
        </dgm:presLayoutVars>
      </dgm:prSet>
      <dgm:spPr/>
    </dgm:pt>
    <dgm:pt modelId="{3CF476AE-A607-42DA-B581-1FB912DB4057}" type="pres">
      <dgm:prSet presAssocID="{3A8D6B78-F6DC-45EF-B091-A32179A78EF8}" presName="rootComposite1" presStyleCnt="0"/>
      <dgm:spPr/>
    </dgm:pt>
    <dgm:pt modelId="{E3F5C200-E7AD-466B-9CCF-A15A24581FE3}" type="pres">
      <dgm:prSet presAssocID="{3A8D6B78-F6DC-45EF-B091-A32179A78EF8}" presName="rootText1" presStyleLbl="node0" presStyleIdx="0" presStyleCnt="1" custScaleX="216259" custScaleY="125725" custLinFactNeighborX="-519" custLinFactNeighborY="3006">
        <dgm:presLayoutVars>
          <dgm:chMax/>
          <dgm:chPref val="3"/>
        </dgm:presLayoutVars>
      </dgm:prSet>
      <dgm:spPr/>
    </dgm:pt>
    <dgm:pt modelId="{997683FB-3195-432F-BD89-016B90C380BC}" type="pres">
      <dgm:prSet presAssocID="{3A8D6B78-F6DC-45EF-B091-A32179A78EF8}" presName="titleText1" presStyleLbl="fgAcc0" presStyleIdx="0" presStyleCnt="1" custFlipVert="0" custFlipHor="1" custScaleX="2882" custScaleY="31034" custLinFactX="100000" custLinFactY="400000" custLinFactNeighborX="128106" custLinFactNeighborY="419697">
        <dgm:presLayoutVars>
          <dgm:chMax val="0"/>
          <dgm:chPref val="0"/>
        </dgm:presLayoutVars>
      </dgm:prSet>
      <dgm:spPr/>
    </dgm:pt>
    <dgm:pt modelId="{82E0143F-47D0-4B3A-BB58-5A4925355CC7}" type="pres">
      <dgm:prSet presAssocID="{3A8D6B78-F6DC-45EF-B091-A32179A78EF8}" presName="rootConnector1" presStyleLbl="node1" presStyleIdx="0" presStyleCnt="5"/>
      <dgm:spPr/>
    </dgm:pt>
    <dgm:pt modelId="{E24317DF-BCFC-47DC-9440-6FAA6039CF0A}" type="pres">
      <dgm:prSet presAssocID="{3A8D6B78-F6DC-45EF-B091-A32179A78EF8}" presName="hierChild2" presStyleCnt="0"/>
      <dgm:spPr/>
    </dgm:pt>
    <dgm:pt modelId="{5DD81146-0B36-4A4D-AF34-EF048C38504D}" type="pres">
      <dgm:prSet presAssocID="{D5C5ACE2-9735-4313-AFB1-7C0CAC886E81}" presName="Name37" presStyleLbl="parChTrans1D2" presStyleIdx="0" presStyleCnt="5"/>
      <dgm:spPr/>
    </dgm:pt>
    <dgm:pt modelId="{AF62A08F-141E-476B-8A64-1E735DC6C558}" type="pres">
      <dgm:prSet presAssocID="{384695B2-FD91-455D-A255-33EE4A9AC847}" presName="hierRoot2" presStyleCnt="0">
        <dgm:presLayoutVars>
          <dgm:hierBranch val="init"/>
        </dgm:presLayoutVars>
      </dgm:prSet>
      <dgm:spPr/>
    </dgm:pt>
    <dgm:pt modelId="{DAF71E30-4D56-40BC-8682-575A298FAEDB}" type="pres">
      <dgm:prSet presAssocID="{384695B2-FD91-455D-A255-33EE4A9AC847}" presName="rootComposite" presStyleCnt="0"/>
      <dgm:spPr/>
    </dgm:pt>
    <dgm:pt modelId="{EC8E2F79-50BD-4029-A4C7-45F8DA068EB9}" type="pres">
      <dgm:prSet presAssocID="{384695B2-FD91-455D-A255-33EE4A9AC847}" presName="rootText" presStyleLbl="node1" presStyleIdx="0" presStyleCnt="5">
        <dgm:presLayoutVars>
          <dgm:chMax/>
          <dgm:chPref val="3"/>
        </dgm:presLayoutVars>
      </dgm:prSet>
      <dgm:spPr/>
    </dgm:pt>
    <dgm:pt modelId="{ED076DA7-DC61-409C-91D4-AF172D76F31C}" type="pres">
      <dgm:prSet presAssocID="{384695B2-FD91-455D-A255-33EE4A9AC847}" presName="titleText2" presStyleLbl="fgAcc1" presStyleIdx="0" presStyleCnt="5">
        <dgm:presLayoutVars>
          <dgm:chMax val="0"/>
          <dgm:chPref val="0"/>
        </dgm:presLayoutVars>
      </dgm:prSet>
      <dgm:spPr/>
    </dgm:pt>
    <dgm:pt modelId="{A13B1A3B-FB6B-4745-BEF3-328675A46D8C}" type="pres">
      <dgm:prSet presAssocID="{384695B2-FD91-455D-A255-33EE4A9AC847}" presName="rootConnector" presStyleLbl="node2" presStyleIdx="0" presStyleCnt="0"/>
      <dgm:spPr/>
    </dgm:pt>
    <dgm:pt modelId="{021D78AF-74E4-426A-9095-7836BDC32D5D}" type="pres">
      <dgm:prSet presAssocID="{384695B2-FD91-455D-A255-33EE4A9AC847}" presName="hierChild4" presStyleCnt="0"/>
      <dgm:spPr/>
    </dgm:pt>
    <dgm:pt modelId="{1C18251C-FCCC-429D-B545-445898CD4D76}" type="pres">
      <dgm:prSet presAssocID="{384695B2-FD91-455D-A255-33EE4A9AC847}" presName="hierChild5" presStyleCnt="0"/>
      <dgm:spPr/>
    </dgm:pt>
    <dgm:pt modelId="{1DCCCD97-80D4-4F6E-812F-9839A6F5E9BD}" type="pres">
      <dgm:prSet presAssocID="{2F4EC2CC-D84A-483C-A142-132F8FAB75FE}" presName="Name37" presStyleLbl="parChTrans1D2" presStyleIdx="1" presStyleCnt="5"/>
      <dgm:spPr/>
    </dgm:pt>
    <dgm:pt modelId="{EE43A5FA-D244-409B-B5D9-B2D52ADA77F9}" type="pres">
      <dgm:prSet presAssocID="{08ADA182-6113-402C-AD5F-EFDAF03A02C6}" presName="hierRoot2" presStyleCnt="0">
        <dgm:presLayoutVars>
          <dgm:hierBranch val="init"/>
        </dgm:presLayoutVars>
      </dgm:prSet>
      <dgm:spPr/>
    </dgm:pt>
    <dgm:pt modelId="{8FE8F194-9334-4D0E-99CD-14262192804B}" type="pres">
      <dgm:prSet presAssocID="{08ADA182-6113-402C-AD5F-EFDAF03A02C6}" presName="rootComposite" presStyleCnt="0"/>
      <dgm:spPr/>
    </dgm:pt>
    <dgm:pt modelId="{91CDF725-552D-4537-9021-C7D1BC1C1F15}" type="pres">
      <dgm:prSet presAssocID="{08ADA182-6113-402C-AD5F-EFDAF03A02C6}" presName="rootText" presStyleLbl="node1" presStyleIdx="1" presStyleCnt="5">
        <dgm:presLayoutVars>
          <dgm:chMax/>
          <dgm:chPref val="3"/>
        </dgm:presLayoutVars>
      </dgm:prSet>
      <dgm:spPr/>
    </dgm:pt>
    <dgm:pt modelId="{37B7510E-E26B-4B34-B9D7-3566F42D3F4A}" type="pres">
      <dgm:prSet presAssocID="{08ADA182-6113-402C-AD5F-EFDAF03A02C6}" presName="titleText2" presStyleLbl="fgAcc1" presStyleIdx="1" presStyleCnt="5" custLinFactNeighborX="-576">
        <dgm:presLayoutVars>
          <dgm:chMax val="0"/>
          <dgm:chPref val="0"/>
        </dgm:presLayoutVars>
      </dgm:prSet>
      <dgm:spPr/>
    </dgm:pt>
    <dgm:pt modelId="{C2104D8A-DD36-4E71-B0F2-CB83B5AA6FF8}" type="pres">
      <dgm:prSet presAssocID="{08ADA182-6113-402C-AD5F-EFDAF03A02C6}" presName="rootConnector" presStyleLbl="node2" presStyleIdx="0" presStyleCnt="0"/>
      <dgm:spPr/>
    </dgm:pt>
    <dgm:pt modelId="{56EFD5DE-6E54-4247-8F20-BF9E1586F6F5}" type="pres">
      <dgm:prSet presAssocID="{08ADA182-6113-402C-AD5F-EFDAF03A02C6}" presName="hierChild4" presStyleCnt="0"/>
      <dgm:spPr/>
    </dgm:pt>
    <dgm:pt modelId="{B38ABA26-6FC5-4C78-A0A9-DECE37B08263}" type="pres">
      <dgm:prSet presAssocID="{08ADA182-6113-402C-AD5F-EFDAF03A02C6}" presName="hierChild5" presStyleCnt="0"/>
      <dgm:spPr/>
    </dgm:pt>
    <dgm:pt modelId="{1509D92B-54A9-4473-BE28-0DC1E234689E}" type="pres">
      <dgm:prSet presAssocID="{9924E424-5281-4BE8-9C2C-9B7325F1BB4E}" presName="Name37" presStyleLbl="parChTrans1D2" presStyleIdx="2" presStyleCnt="5"/>
      <dgm:spPr/>
    </dgm:pt>
    <dgm:pt modelId="{876F04F5-33B0-43F9-B54D-22F5A914B9D9}" type="pres">
      <dgm:prSet presAssocID="{772C4FE5-47CF-4373-BA5C-C90786DA212D}" presName="hierRoot2" presStyleCnt="0">
        <dgm:presLayoutVars>
          <dgm:hierBranch val="init"/>
        </dgm:presLayoutVars>
      </dgm:prSet>
      <dgm:spPr/>
    </dgm:pt>
    <dgm:pt modelId="{9BB7D44B-9287-4728-BDAF-1439D0D1736E}" type="pres">
      <dgm:prSet presAssocID="{772C4FE5-47CF-4373-BA5C-C90786DA212D}" presName="rootComposite" presStyleCnt="0"/>
      <dgm:spPr/>
    </dgm:pt>
    <dgm:pt modelId="{895CE91D-C862-4577-BF15-BF7EF0CFE972}" type="pres">
      <dgm:prSet presAssocID="{772C4FE5-47CF-4373-BA5C-C90786DA212D}" presName="rootText" presStyleLbl="node1" presStyleIdx="2" presStyleCnt="5">
        <dgm:presLayoutVars>
          <dgm:chMax/>
          <dgm:chPref val="3"/>
        </dgm:presLayoutVars>
      </dgm:prSet>
      <dgm:spPr/>
    </dgm:pt>
    <dgm:pt modelId="{A3167F6D-6F8C-4188-8E6F-D3C750B26326}" type="pres">
      <dgm:prSet presAssocID="{772C4FE5-47CF-4373-BA5C-C90786DA212D}" presName="titleText2" presStyleLbl="fgAcc1" presStyleIdx="2" presStyleCnt="5" custLinFactNeighborX="-576" custLinFactNeighborY="-3006">
        <dgm:presLayoutVars>
          <dgm:chMax val="0"/>
          <dgm:chPref val="0"/>
        </dgm:presLayoutVars>
      </dgm:prSet>
      <dgm:spPr/>
    </dgm:pt>
    <dgm:pt modelId="{39A6DF70-2110-49DA-B5A9-FACDB35BB0C0}" type="pres">
      <dgm:prSet presAssocID="{772C4FE5-47CF-4373-BA5C-C90786DA212D}" presName="rootConnector" presStyleLbl="node2" presStyleIdx="0" presStyleCnt="0"/>
      <dgm:spPr/>
    </dgm:pt>
    <dgm:pt modelId="{DD693141-78A1-422C-8119-ED5903B8EEAD}" type="pres">
      <dgm:prSet presAssocID="{772C4FE5-47CF-4373-BA5C-C90786DA212D}" presName="hierChild4" presStyleCnt="0"/>
      <dgm:spPr/>
    </dgm:pt>
    <dgm:pt modelId="{0881C0B5-56D4-4144-84EB-729C5C102414}" type="pres">
      <dgm:prSet presAssocID="{772C4FE5-47CF-4373-BA5C-C90786DA212D}" presName="hierChild5" presStyleCnt="0"/>
      <dgm:spPr/>
    </dgm:pt>
    <dgm:pt modelId="{1F5CA0E8-2583-4002-959B-1717F17B545E}" type="pres">
      <dgm:prSet presAssocID="{D6EDCF41-A1B7-4599-AA69-6C00F45D03D8}" presName="Name37" presStyleLbl="parChTrans1D2" presStyleIdx="3" presStyleCnt="5"/>
      <dgm:spPr/>
    </dgm:pt>
    <dgm:pt modelId="{4477CB4D-2369-49A1-8C68-50F24957A3A5}" type="pres">
      <dgm:prSet presAssocID="{E62F9BE7-F594-438A-ADBE-D75B634E6DCB}" presName="hierRoot2" presStyleCnt="0">
        <dgm:presLayoutVars>
          <dgm:hierBranch val="init"/>
        </dgm:presLayoutVars>
      </dgm:prSet>
      <dgm:spPr/>
    </dgm:pt>
    <dgm:pt modelId="{F736C05F-EC2D-48C3-8475-C642FAD06DE5}" type="pres">
      <dgm:prSet presAssocID="{E62F9BE7-F594-438A-ADBE-D75B634E6DCB}" presName="rootComposite" presStyleCnt="0"/>
      <dgm:spPr/>
    </dgm:pt>
    <dgm:pt modelId="{518DD8B5-1859-4E7F-8E85-AFACB93DD293}" type="pres">
      <dgm:prSet presAssocID="{E62F9BE7-F594-438A-ADBE-D75B634E6DCB}" presName="rootText" presStyleLbl="node1" presStyleIdx="3" presStyleCnt="5">
        <dgm:presLayoutVars>
          <dgm:chMax/>
          <dgm:chPref val="3"/>
        </dgm:presLayoutVars>
      </dgm:prSet>
      <dgm:spPr/>
    </dgm:pt>
    <dgm:pt modelId="{29A15969-B296-4F66-A2EA-B91F04A48819}" type="pres">
      <dgm:prSet presAssocID="{E62F9BE7-F594-438A-ADBE-D75B634E6DCB}" presName="titleText2" presStyleLbl="fgAcc1" presStyleIdx="3" presStyleCnt="5" custLinFactNeighborX="576">
        <dgm:presLayoutVars>
          <dgm:chMax val="0"/>
          <dgm:chPref val="0"/>
        </dgm:presLayoutVars>
      </dgm:prSet>
      <dgm:spPr/>
    </dgm:pt>
    <dgm:pt modelId="{F7545DF6-396C-4A93-B20B-1CB18D96259B}" type="pres">
      <dgm:prSet presAssocID="{E62F9BE7-F594-438A-ADBE-D75B634E6DCB}" presName="rootConnector" presStyleLbl="node2" presStyleIdx="0" presStyleCnt="0"/>
      <dgm:spPr/>
    </dgm:pt>
    <dgm:pt modelId="{2DC1B34E-84A3-4E7F-B697-E37451519499}" type="pres">
      <dgm:prSet presAssocID="{E62F9BE7-F594-438A-ADBE-D75B634E6DCB}" presName="hierChild4" presStyleCnt="0"/>
      <dgm:spPr/>
    </dgm:pt>
    <dgm:pt modelId="{D2E92DD0-726B-4A16-B765-8EE9730E4416}" type="pres">
      <dgm:prSet presAssocID="{E62F9BE7-F594-438A-ADBE-D75B634E6DCB}" presName="hierChild5" presStyleCnt="0"/>
      <dgm:spPr/>
    </dgm:pt>
    <dgm:pt modelId="{A160B107-CD7A-40FE-9FBD-65C875142600}" type="pres">
      <dgm:prSet presAssocID="{05B1A424-7159-4E35-9424-CC16D0302EA6}" presName="Name37" presStyleLbl="parChTrans1D2" presStyleIdx="4" presStyleCnt="5"/>
      <dgm:spPr/>
    </dgm:pt>
    <dgm:pt modelId="{BBF6DDC9-7D71-46C1-AC28-5E26805F92CE}" type="pres">
      <dgm:prSet presAssocID="{9785FFC8-DDE3-47D7-ACBA-4ADFE03E75A3}" presName="hierRoot2" presStyleCnt="0">
        <dgm:presLayoutVars>
          <dgm:hierBranch val="init"/>
        </dgm:presLayoutVars>
      </dgm:prSet>
      <dgm:spPr/>
    </dgm:pt>
    <dgm:pt modelId="{7D2F00A6-EB1A-4EBD-AA69-E089DC7EFB58}" type="pres">
      <dgm:prSet presAssocID="{9785FFC8-DDE3-47D7-ACBA-4ADFE03E75A3}" presName="rootComposite" presStyleCnt="0"/>
      <dgm:spPr/>
    </dgm:pt>
    <dgm:pt modelId="{BE906916-6D9B-426F-A2BC-C4437A0B1243}" type="pres">
      <dgm:prSet presAssocID="{9785FFC8-DDE3-47D7-ACBA-4ADFE03E75A3}" presName="rootText" presStyleLbl="node1" presStyleIdx="4" presStyleCnt="5">
        <dgm:presLayoutVars>
          <dgm:chMax/>
          <dgm:chPref val="3"/>
        </dgm:presLayoutVars>
      </dgm:prSet>
      <dgm:spPr/>
    </dgm:pt>
    <dgm:pt modelId="{B586B3E2-AF8B-40BD-BF78-4FD656125049}" type="pres">
      <dgm:prSet presAssocID="{9785FFC8-DDE3-47D7-ACBA-4ADFE03E75A3}" presName="titleText2" presStyleLbl="fgAcc1" presStyleIdx="4" presStyleCnt="5">
        <dgm:presLayoutVars>
          <dgm:chMax val="0"/>
          <dgm:chPref val="0"/>
        </dgm:presLayoutVars>
      </dgm:prSet>
      <dgm:spPr/>
    </dgm:pt>
    <dgm:pt modelId="{5E673EE9-AA68-4EAB-9782-1187E9931B75}" type="pres">
      <dgm:prSet presAssocID="{9785FFC8-DDE3-47D7-ACBA-4ADFE03E75A3}" presName="rootConnector" presStyleLbl="node2" presStyleIdx="0" presStyleCnt="0"/>
      <dgm:spPr/>
    </dgm:pt>
    <dgm:pt modelId="{727D15E6-3595-4483-80B5-84DD919A652C}" type="pres">
      <dgm:prSet presAssocID="{9785FFC8-DDE3-47D7-ACBA-4ADFE03E75A3}" presName="hierChild4" presStyleCnt="0"/>
      <dgm:spPr/>
    </dgm:pt>
    <dgm:pt modelId="{EB940F22-E478-43B7-8AA5-B6C71A502BCF}" type="pres">
      <dgm:prSet presAssocID="{9785FFC8-DDE3-47D7-ACBA-4ADFE03E75A3}" presName="hierChild5" presStyleCnt="0"/>
      <dgm:spPr/>
    </dgm:pt>
    <dgm:pt modelId="{A9C31BDA-8F2C-4F76-BF21-53337D2FFDDA}" type="pres">
      <dgm:prSet presAssocID="{3A8D6B78-F6DC-45EF-B091-A32179A78EF8}" presName="hierChild3" presStyleCnt="0"/>
      <dgm:spPr/>
    </dgm:pt>
  </dgm:ptLst>
  <dgm:cxnLst>
    <dgm:cxn modelId="{46F3CC00-D350-480C-B36F-4D4F640BD787}" srcId="{3A8D6B78-F6DC-45EF-B091-A32179A78EF8}" destId="{384695B2-FD91-455D-A255-33EE4A9AC847}" srcOrd="0" destOrd="0" parTransId="{D5C5ACE2-9735-4313-AFB1-7C0CAC886E81}" sibTransId="{3AAC0816-AF20-4FE5-B3DA-8464B942DD4F}"/>
    <dgm:cxn modelId="{A945ED00-8887-4CAA-B323-6BB6A9B0F6D3}" type="presOf" srcId="{3A8D6B78-F6DC-45EF-B091-A32179A78EF8}" destId="{E3F5C200-E7AD-466B-9CCF-A15A24581FE3}" srcOrd="0" destOrd="0" presId="urn:microsoft.com/office/officeart/2008/layout/NameandTitleOrganizationalChart"/>
    <dgm:cxn modelId="{1896FD00-2DAE-43B0-8AEA-6E0A41503ACF}" srcId="{3A8D6B78-F6DC-45EF-B091-A32179A78EF8}" destId="{E62F9BE7-F594-438A-ADBE-D75B634E6DCB}" srcOrd="3" destOrd="0" parTransId="{D6EDCF41-A1B7-4599-AA69-6C00F45D03D8}" sibTransId="{D9D4F0FA-D167-40EC-810E-9B71935C0496}"/>
    <dgm:cxn modelId="{DCAE0314-87E3-42E4-9906-A3E46C988044}" srcId="{3A8D6B78-F6DC-45EF-B091-A32179A78EF8}" destId="{9785FFC8-DDE3-47D7-ACBA-4ADFE03E75A3}" srcOrd="4" destOrd="0" parTransId="{05B1A424-7159-4E35-9424-CC16D0302EA6}" sibTransId="{8914AB55-9540-4F62-87EA-C9C9453C2EE3}"/>
    <dgm:cxn modelId="{9A3E9026-36E3-4356-80EA-A78C3EFAAB07}" type="presOf" srcId="{D6EDCF41-A1B7-4599-AA69-6C00F45D03D8}" destId="{1F5CA0E8-2583-4002-959B-1717F17B545E}" srcOrd="0" destOrd="0" presId="urn:microsoft.com/office/officeart/2008/layout/NameandTitleOrganizationalChart"/>
    <dgm:cxn modelId="{EC174E30-536B-410B-8C82-6C6F2944692B}" type="presOf" srcId="{08ADA182-6113-402C-AD5F-EFDAF03A02C6}" destId="{91CDF725-552D-4537-9021-C7D1BC1C1F15}" srcOrd="0" destOrd="0" presId="urn:microsoft.com/office/officeart/2008/layout/NameandTitleOrganizationalChart"/>
    <dgm:cxn modelId="{1A13F35C-7DA9-433B-A0D1-777D90F4C1F9}" type="presOf" srcId="{9785FFC8-DDE3-47D7-ACBA-4ADFE03E75A3}" destId="{5E673EE9-AA68-4EAB-9782-1187E9931B75}" srcOrd="1" destOrd="0" presId="urn:microsoft.com/office/officeart/2008/layout/NameandTitleOrganizationalChart"/>
    <dgm:cxn modelId="{F3A3516B-169C-4D3A-ABB5-5906E74289E8}" type="presOf" srcId="{E62F9BE7-F594-438A-ADBE-D75B634E6DCB}" destId="{F7545DF6-396C-4A93-B20B-1CB18D96259B}" srcOrd="1" destOrd="0" presId="urn:microsoft.com/office/officeart/2008/layout/NameandTitleOrganizationalChart"/>
    <dgm:cxn modelId="{C67EC66E-90B1-4D1C-ADE4-7F576C7839CA}" srcId="{3A8D6B78-F6DC-45EF-B091-A32179A78EF8}" destId="{08ADA182-6113-402C-AD5F-EFDAF03A02C6}" srcOrd="1" destOrd="0" parTransId="{2F4EC2CC-D84A-483C-A142-132F8FAB75FE}" sibTransId="{6EBAD03A-6542-4219-A11E-D18CD2BE38AC}"/>
    <dgm:cxn modelId="{F9A03451-DFDF-47D6-BEC4-7A19691B3334}" type="presOf" srcId="{772C4FE5-47CF-4373-BA5C-C90786DA212D}" destId="{895CE91D-C862-4577-BF15-BF7EF0CFE972}" srcOrd="0" destOrd="0" presId="urn:microsoft.com/office/officeart/2008/layout/NameandTitleOrganizationalChart"/>
    <dgm:cxn modelId="{44D78252-90AC-4742-A998-45BBA3549605}" type="presOf" srcId="{9785FFC8-DDE3-47D7-ACBA-4ADFE03E75A3}" destId="{BE906916-6D9B-426F-A2BC-C4437A0B1243}" srcOrd="0" destOrd="0" presId="urn:microsoft.com/office/officeart/2008/layout/NameandTitleOrganizationalChart"/>
    <dgm:cxn modelId="{A943FA53-9757-4488-B66A-39CCB6D8BD75}" type="presOf" srcId="{384695B2-FD91-455D-A255-33EE4A9AC847}" destId="{EC8E2F79-50BD-4029-A4C7-45F8DA068EB9}" srcOrd="0" destOrd="0" presId="urn:microsoft.com/office/officeart/2008/layout/NameandTitleOrganizationalChart"/>
    <dgm:cxn modelId="{68305F7A-D7A8-457D-ACB5-4A8E5F6086D1}" type="presOf" srcId="{D9D4F0FA-D167-40EC-810E-9B71935C0496}" destId="{29A15969-B296-4F66-A2EA-B91F04A48819}" srcOrd="0" destOrd="0" presId="urn:microsoft.com/office/officeart/2008/layout/NameandTitleOrganizationalChart"/>
    <dgm:cxn modelId="{125FBC7D-C3D7-42D7-93A9-BB77E84DA50B}" type="presOf" srcId="{2F4EC2CC-D84A-483C-A142-132F8FAB75FE}" destId="{1DCCCD97-80D4-4F6E-812F-9839A6F5E9BD}" srcOrd="0" destOrd="0" presId="urn:microsoft.com/office/officeart/2008/layout/NameandTitleOrganizationalChart"/>
    <dgm:cxn modelId="{2CAC277E-D1D6-4BA1-AE61-7E967C8BF55C}" type="presOf" srcId="{3A8D6B78-F6DC-45EF-B091-A32179A78EF8}" destId="{82E0143F-47D0-4B3A-BB58-5A4925355CC7}" srcOrd="1" destOrd="0" presId="urn:microsoft.com/office/officeart/2008/layout/NameandTitleOrganizationalChart"/>
    <dgm:cxn modelId="{BA6F3180-B138-4E6E-81B6-986383DCE8B1}" type="presOf" srcId="{6EBAD03A-6542-4219-A11E-D18CD2BE38AC}" destId="{37B7510E-E26B-4B34-B9D7-3566F42D3F4A}" srcOrd="0" destOrd="0" presId="urn:microsoft.com/office/officeart/2008/layout/NameandTitleOrganizationalChart"/>
    <dgm:cxn modelId="{7410B685-73D3-4283-9557-C66CBD5370D9}" type="presOf" srcId="{772C4FE5-47CF-4373-BA5C-C90786DA212D}" destId="{39A6DF70-2110-49DA-B5A9-FACDB35BB0C0}" srcOrd="1" destOrd="0" presId="urn:microsoft.com/office/officeart/2008/layout/NameandTitleOrganizationalChart"/>
    <dgm:cxn modelId="{B65DB090-76CF-4464-B890-9AF1F7F16272}" type="presOf" srcId="{9924E424-5281-4BE8-9C2C-9B7325F1BB4E}" destId="{1509D92B-54A9-4473-BE28-0DC1E234689E}" srcOrd="0" destOrd="0" presId="urn:microsoft.com/office/officeart/2008/layout/NameandTitleOrganizationalChart"/>
    <dgm:cxn modelId="{E33F169E-13E5-4F61-AFE1-64B7FDF1B9B2}" type="presOf" srcId="{A0C43C99-DF6F-4A60-A0CD-F4056BF3B3E1}" destId="{997683FB-3195-432F-BD89-016B90C380BC}" srcOrd="0" destOrd="0" presId="urn:microsoft.com/office/officeart/2008/layout/NameandTitleOrganizationalChart"/>
    <dgm:cxn modelId="{9591C4B2-4920-4C56-89A3-B87748F61DCA}" type="presOf" srcId="{E62F9BE7-F594-438A-ADBE-D75B634E6DCB}" destId="{518DD8B5-1859-4E7F-8E85-AFACB93DD293}" srcOrd="0" destOrd="0" presId="urn:microsoft.com/office/officeart/2008/layout/NameandTitleOrganizationalChart"/>
    <dgm:cxn modelId="{B66C80B3-9114-47BC-81BC-03A9A27A8C68}" srcId="{55EBDB4F-B12D-4333-B66F-D0EA297D47D8}" destId="{3A8D6B78-F6DC-45EF-B091-A32179A78EF8}" srcOrd="0" destOrd="0" parTransId="{2372B143-9061-4028-90A4-55AB06E56F3F}" sibTransId="{A0C43C99-DF6F-4A60-A0CD-F4056BF3B3E1}"/>
    <dgm:cxn modelId="{ADD535B5-B4D8-424F-8934-DF7CB4D23D53}" type="presOf" srcId="{384695B2-FD91-455D-A255-33EE4A9AC847}" destId="{A13B1A3B-FB6B-4745-BEF3-328675A46D8C}" srcOrd="1" destOrd="0" presId="urn:microsoft.com/office/officeart/2008/layout/NameandTitleOrganizationalChart"/>
    <dgm:cxn modelId="{ACD471BB-60A8-4A22-97DE-8347486CC738}" srcId="{3A8D6B78-F6DC-45EF-B091-A32179A78EF8}" destId="{772C4FE5-47CF-4373-BA5C-C90786DA212D}" srcOrd="2" destOrd="0" parTransId="{9924E424-5281-4BE8-9C2C-9B7325F1BB4E}" sibTransId="{E67C9AB5-E946-4A15-A05C-B8A160101944}"/>
    <dgm:cxn modelId="{8C2C74C6-978C-4386-9387-18A1E0BC7C2D}" type="presOf" srcId="{05B1A424-7159-4E35-9424-CC16D0302EA6}" destId="{A160B107-CD7A-40FE-9FBD-65C875142600}" srcOrd="0" destOrd="0" presId="urn:microsoft.com/office/officeart/2008/layout/NameandTitleOrganizationalChart"/>
    <dgm:cxn modelId="{AA48EEC6-3ADD-4FA8-B756-802EAC2A4CAC}" type="presOf" srcId="{55EBDB4F-B12D-4333-B66F-D0EA297D47D8}" destId="{F0FE9801-0BB0-4A45-A1B6-D23BB5AB8D04}" srcOrd="0" destOrd="0" presId="urn:microsoft.com/office/officeart/2008/layout/NameandTitleOrganizationalChart"/>
    <dgm:cxn modelId="{EE9C73CB-068B-40F4-A4E2-B99E81CFF24D}" type="presOf" srcId="{8914AB55-9540-4F62-87EA-C9C9453C2EE3}" destId="{B586B3E2-AF8B-40BD-BF78-4FD656125049}" srcOrd="0" destOrd="0" presId="urn:microsoft.com/office/officeart/2008/layout/NameandTitleOrganizationalChart"/>
    <dgm:cxn modelId="{70D520CF-0C66-4A86-9BD1-0807F2C05A42}" type="presOf" srcId="{D5C5ACE2-9735-4313-AFB1-7C0CAC886E81}" destId="{5DD81146-0B36-4A4D-AF34-EF048C38504D}" srcOrd="0" destOrd="0" presId="urn:microsoft.com/office/officeart/2008/layout/NameandTitleOrganizationalChart"/>
    <dgm:cxn modelId="{3FB00DE8-3C5C-49CF-8753-A28E2E2D1A9B}" type="presOf" srcId="{E67C9AB5-E946-4A15-A05C-B8A160101944}" destId="{A3167F6D-6F8C-4188-8E6F-D3C750B26326}" srcOrd="0" destOrd="0" presId="urn:microsoft.com/office/officeart/2008/layout/NameandTitleOrganizationalChart"/>
    <dgm:cxn modelId="{33BD20ED-2361-4F52-B6CE-E8BE199F4138}" type="presOf" srcId="{3AAC0816-AF20-4FE5-B3DA-8464B942DD4F}" destId="{ED076DA7-DC61-409C-91D4-AF172D76F31C}" srcOrd="0" destOrd="0" presId="urn:microsoft.com/office/officeart/2008/layout/NameandTitleOrganizationalChart"/>
    <dgm:cxn modelId="{534634F9-08DF-4EA0-9AB3-D7ECF789060C}" type="presOf" srcId="{08ADA182-6113-402C-AD5F-EFDAF03A02C6}" destId="{C2104D8A-DD36-4E71-B0F2-CB83B5AA6FF8}" srcOrd="1" destOrd="0" presId="urn:microsoft.com/office/officeart/2008/layout/NameandTitleOrganizationalChart"/>
    <dgm:cxn modelId="{86321FF5-E281-4A3A-9029-57850A086765}" type="presParOf" srcId="{F0FE9801-0BB0-4A45-A1B6-D23BB5AB8D04}" destId="{D3E8A36D-5DB2-4578-A26D-284B632AAD0C}" srcOrd="0" destOrd="0" presId="urn:microsoft.com/office/officeart/2008/layout/NameandTitleOrganizationalChart"/>
    <dgm:cxn modelId="{E4B5B764-E2E8-4738-A8D7-F8ABA3CAD5C0}" type="presParOf" srcId="{D3E8A36D-5DB2-4578-A26D-284B632AAD0C}" destId="{3CF476AE-A607-42DA-B581-1FB912DB4057}" srcOrd="0" destOrd="0" presId="urn:microsoft.com/office/officeart/2008/layout/NameandTitleOrganizationalChart"/>
    <dgm:cxn modelId="{390513B6-02C2-4829-8272-BAE993128921}" type="presParOf" srcId="{3CF476AE-A607-42DA-B581-1FB912DB4057}" destId="{E3F5C200-E7AD-466B-9CCF-A15A24581FE3}" srcOrd="0" destOrd="0" presId="urn:microsoft.com/office/officeart/2008/layout/NameandTitleOrganizationalChart"/>
    <dgm:cxn modelId="{0114832B-E20E-4897-A21D-EA31A088E9A7}" type="presParOf" srcId="{3CF476AE-A607-42DA-B581-1FB912DB4057}" destId="{997683FB-3195-432F-BD89-016B90C380BC}" srcOrd="1" destOrd="0" presId="urn:microsoft.com/office/officeart/2008/layout/NameandTitleOrganizationalChart"/>
    <dgm:cxn modelId="{5FE9539A-672F-4696-97DA-35AB11CFBE61}" type="presParOf" srcId="{3CF476AE-A607-42DA-B581-1FB912DB4057}" destId="{82E0143F-47D0-4B3A-BB58-5A4925355CC7}" srcOrd="2" destOrd="0" presId="urn:microsoft.com/office/officeart/2008/layout/NameandTitleOrganizationalChart"/>
    <dgm:cxn modelId="{767B54AC-C676-4F4E-819E-7991364DE1D9}" type="presParOf" srcId="{D3E8A36D-5DB2-4578-A26D-284B632AAD0C}" destId="{E24317DF-BCFC-47DC-9440-6FAA6039CF0A}" srcOrd="1" destOrd="0" presId="urn:microsoft.com/office/officeart/2008/layout/NameandTitleOrganizationalChart"/>
    <dgm:cxn modelId="{7C2E5FBB-751D-4A99-8EC2-AFAE25A19439}" type="presParOf" srcId="{E24317DF-BCFC-47DC-9440-6FAA6039CF0A}" destId="{5DD81146-0B36-4A4D-AF34-EF048C38504D}" srcOrd="0" destOrd="0" presId="urn:microsoft.com/office/officeart/2008/layout/NameandTitleOrganizationalChart"/>
    <dgm:cxn modelId="{BEEEF584-6289-450D-8FD3-BE8286D92DB8}" type="presParOf" srcId="{E24317DF-BCFC-47DC-9440-6FAA6039CF0A}" destId="{AF62A08F-141E-476B-8A64-1E735DC6C558}" srcOrd="1" destOrd="0" presId="urn:microsoft.com/office/officeart/2008/layout/NameandTitleOrganizationalChart"/>
    <dgm:cxn modelId="{6BC320D6-144A-467F-9AB6-0ADD77886068}" type="presParOf" srcId="{AF62A08F-141E-476B-8A64-1E735DC6C558}" destId="{DAF71E30-4D56-40BC-8682-575A298FAEDB}" srcOrd="0" destOrd="0" presId="urn:microsoft.com/office/officeart/2008/layout/NameandTitleOrganizationalChart"/>
    <dgm:cxn modelId="{7D7A8DE4-B6A2-4D75-B884-221C729C6A86}" type="presParOf" srcId="{DAF71E30-4D56-40BC-8682-575A298FAEDB}" destId="{EC8E2F79-50BD-4029-A4C7-45F8DA068EB9}" srcOrd="0" destOrd="0" presId="urn:microsoft.com/office/officeart/2008/layout/NameandTitleOrganizationalChart"/>
    <dgm:cxn modelId="{C2A1929F-EA74-430B-B7EA-4EA785FF9C7C}" type="presParOf" srcId="{DAF71E30-4D56-40BC-8682-575A298FAEDB}" destId="{ED076DA7-DC61-409C-91D4-AF172D76F31C}" srcOrd="1" destOrd="0" presId="urn:microsoft.com/office/officeart/2008/layout/NameandTitleOrganizationalChart"/>
    <dgm:cxn modelId="{9E789DC3-2742-40BC-9130-2E5AA6CAAFB0}" type="presParOf" srcId="{DAF71E30-4D56-40BC-8682-575A298FAEDB}" destId="{A13B1A3B-FB6B-4745-BEF3-328675A46D8C}" srcOrd="2" destOrd="0" presId="urn:microsoft.com/office/officeart/2008/layout/NameandTitleOrganizationalChart"/>
    <dgm:cxn modelId="{A791D2B9-57E7-4009-A008-E240679C636C}" type="presParOf" srcId="{AF62A08F-141E-476B-8A64-1E735DC6C558}" destId="{021D78AF-74E4-426A-9095-7836BDC32D5D}" srcOrd="1" destOrd="0" presId="urn:microsoft.com/office/officeart/2008/layout/NameandTitleOrganizationalChart"/>
    <dgm:cxn modelId="{E7A60B31-29B5-4E34-A80E-07ED0A81602D}" type="presParOf" srcId="{AF62A08F-141E-476B-8A64-1E735DC6C558}" destId="{1C18251C-FCCC-429D-B545-445898CD4D76}" srcOrd="2" destOrd="0" presId="urn:microsoft.com/office/officeart/2008/layout/NameandTitleOrganizationalChart"/>
    <dgm:cxn modelId="{3B25D91A-AB16-4A66-8A5E-A235E84B8E01}" type="presParOf" srcId="{E24317DF-BCFC-47DC-9440-6FAA6039CF0A}" destId="{1DCCCD97-80D4-4F6E-812F-9839A6F5E9BD}" srcOrd="2" destOrd="0" presId="urn:microsoft.com/office/officeart/2008/layout/NameandTitleOrganizationalChart"/>
    <dgm:cxn modelId="{90C81934-F69B-4808-BB59-B69A39FC841C}" type="presParOf" srcId="{E24317DF-BCFC-47DC-9440-6FAA6039CF0A}" destId="{EE43A5FA-D244-409B-B5D9-B2D52ADA77F9}" srcOrd="3" destOrd="0" presId="urn:microsoft.com/office/officeart/2008/layout/NameandTitleOrganizationalChart"/>
    <dgm:cxn modelId="{49B685F4-6C39-403D-BFEF-D09779E6C82F}" type="presParOf" srcId="{EE43A5FA-D244-409B-B5D9-B2D52ADA77F9}" destId="{8FE8F194-9334-4D0E-99CD-14262192804B}" srcOrd="0" destOrd="0" presId="urn:microsoft.com/office/officeart/2008/layout/NameandTitleOrganizationalChart"/>
    <dgm:cxn modelId="{12D7C729-15A4-4759-8DFB-FA5118A8E981}" type="presParOf" srcId="{8FE8F194-9334-4D0E-99CD-14262192804B}" destId="{91CDF725-552D-4537-9021-C7D1BC1C1F15}" srcOrd="0" destOrd="0" presId="urn:microsoft.com/office/officeart/2008/layout/NameandTitleOrganizationalChart"/>
    <dgm:cxn modelId="{636760FE-74E7-47CF-8045-ACBC8F6027F1}" type="presParOf" srcId="{8FE8F194-9334-4D0E-99CD-14262192804B}" destId="{37B7510E-E26B-4B34-B9D7-3566F42D3F4A}" srcOrd="1" destOrd="0" presId="urn:microsoft.com/office/officeart/2008/layout/NameandTitleOrganizationalChart"/>
    <dgm:cxn modelId="{D07C7CA3-175A-4093-ADCE-08A3D8DD760B}" type="presParOf" srcId="{8FE8F194-9334-4D0E-99CD-14262192804B}" destId="{C2104D8A-DD36-4E71-B0F2-CB83B5AA6FF8}" srcOrd="2" destOrd="0" presId="urn:microsoft.com/office/officeart/2008/layout/NameandTitleOrganizationalChart"/>
    <dgm:cxn modelId="{11DE1959-287B-4753-AAB2-0658A21D7DCF}" type="presParOf" srcId="{EE43A5FA-D244-409B-B5D9-B2D52ADA77F9}" destId="{56EFD5DE-6E54-4247-8F20-BF9E1586F6F5}" srcOrd="1" destOrd="0" presId="urn:microsoft.com/office/officeart/2008/layout/NameandTitleOrganizationalChart"/>
    <dgm:cxn modelId="{DADEFA06-FC62-496B-A17E-85FFB6E71A6F}" type="presParOf" srcId="{EE43A5FA-D244-409B-B5D9-B2D52ADA77F9}" destId="{B38ABA26-6FC5-4C78-A0A9-DECE37B08263}" srcOrd="2" destOrd="0" presId="urn:microsoft.com/office/officeart/2008/layout/NameandTitleOrganizationalChart"/>
    <dgm:cxn modelId="{51EACC34-25AA-452C-BC9B-1D17FF1641AD}" type="presParOf" srcId="{E24317DF-BCFC-47DC-9440-6FAA6039CF0A}" destId="{1509D92B-54A9-4473-BE28-0DC1E234689E}" srcOrd="4" destOrd="0" presId="urn:microsoft.com/office/officeart/2008/layout/NameandTitleOrganizationalChart"/>
    <dgm:cxn modelId="{E1A71D25-2A29-4213-8DDE-DFA52D2164C2}" type="presParOf" srcId="{E24317DF-BCFC-47DC-9440-6FAA6039CF0A}" destId="{876F04F5-33B0-43F9-B54D-22F5A914B9D9}" srcOrd="5" destOrd="0" presId="urn:microsoft.com/office/officeart/2008/layout/NameandTitleOrganizationalChart"/>
    <dgm:cxn modelId="{8F353D99-D677-4FB1-95D1-1BFE525D8628}" type="presParOf" srcId="{876F04F5-33B0-43F9-B54D-22F5A914B9D9}" destId="{9BB7D44B-9287-4728-BDAF-1439D0D1736E}" srcOrd="0" destOrd="0" presId="urn:microsoft.com/office/officeart/2008/layout/NameandTitleOrganizationalChart"/>
    <dgm:cxn modelId="{8CB6A88C-CF90-46A9-A8AE-2D8B5399E98A}" type="presParOf" srcId="{9BB7D44B-9287-4728-BDAF-1439D0D1736E}" destId="{895CE91D-C862-4577-BF15-BF7EF0CFE972}" srcOrd="0" destOrd="0" presId="urn:microsoft.com/office/officeart/2008/layout/NameandTitleOrganizationalChart"/>
    <dgm:cxn modelId="{691A5CC0-CE2A-43AB-AE2A-7D4FEA7B0FC7}" type="presParOf" srcId="{9BB7D44B-9287-4728-BDAF-1439D0D1736E}" destId="{A3167F6D-6F8C-4188-8E6F-D3C750B26326}" srcOrd="1" destOrd="0" presId="urn:microsoft.com/office/officeart/2008/layout/NameandTitleOrganizationalChart"/>
    <dgm:cxn modelId="{850DC247-ACBA-4A51-A270-B4E9C26F00AE}" type="presParOf" srcId="{9BB7D44B-9287-4728-BDAF-1439D0D1736E}" destId="{39A6DF70-2110-49DA-B5A9-FACDB35BB0C0}" srcOrd="2" destOrd="0" presId="urn:microsoft.com/office/officeart/2008/layout/NameandTitleOrganizationalChart"/>
    <dgm:cxn modelId="{50F71FFB-5882-4287-A4F8-63FD4B351588}" type="presParOf" srcId="{876F04F5-33B0-43F9-B54D-22F5A914B9D9}" destId="{DD693141-78A1-422C-8119-ED5903B8EEAD}" srcOrd="1" destOrd="0" presId="urn:microsoft.com/office/officeart/2008/layout/NameandTitleOrganizationalChart"/>
    <dgm:cxn modelId="{CB81C5E7-69E4-4476-BC2B-958B667C7035}" type="presParOf" srcId="{876F04F5-33B0-43F9-B54D-22F5A914B9D9}" destId="{0881C0B5-56D4-4144-84EB-729C5C102414}" srcOrd="2" destOrd="0" presId="urn:microsoft.com/office/officeart/2008/layout/NameandTitleOrganizationalChart"/>
    <dgm:cxn modelId="{02553D8C-947A-428C-A462-9493BD35C16A}" type="presParOf" srcId="{E24317DF-BCFC-47DC-9440-6FAA6039CF0A}" destId="{1F5CA0E8-2583-4002-959B-1717F17B545E}" srcOrd="6" destOrd="0" presId="urn:microsoft.com/office/officeart/2008/layout/NameandTitleOrganizationalChart"/>
    <dgm:cxn modelId="{94C361EC-E6FB-4820-8E25-609706FCC1B9}" type="presParOf" srcId="{E24317DF-BCFC-47DC-9440-6FAA6039CF0A}" destId="{4477CB4D-2369-49A1-8C68-50F24957A3A5}" srcOrd="7" destOrd="0" presId="urn:microsoft.com/office/officeart/2008/layout/NameandTitleOrganizationalChart"/>
    <dgm:cxn modelId="{5DE3CA46-581B-40F6-97DF-03F597D0EB5E}" type="presParOf" srcId="{4477CB4D-2369-49A1-8C68-50F24957A3A5}" destId="{F736C05F-EC2D-48C3-8475-C642FAD06DE5}" srcOrd="0" destOrd="0" presId="urn:microsoft.com/office/officeart/2008/layout/NameandTitleOrganizationalChart"/>
    <dgm:cxn modelId="{19663F9D-5662-4A40-96F3-70596AB71740}" type="presParOf" srcId="{F736C05F-EC2D-48C3-8475-C642FAD06DE5}" destId="{518DD8B5-1859-4E7F-8E85-AFACB93DD293}" srcOrd="0" destOrd="0" presId="urn:microsoft.com/office/officeart/2008/layout/NameandTitleOrganizationalChart"/>
    <dgm:cxn modelId="{C2402379-7520-4C6D-9EA5-B26D714D1B5B}" type="presParOf" srcId="{F736C05F-EC2D-48C3-8475-C642FAD06DE5}" destId="{29A15969-B296-4F66-A2EA-B91F04A48819}" srcOrd="1" destOrd="0" presId="urn:microsoft.com/office/officeart/2008/layout/NameandTitleOrganizationalChart"/>
    <dgm:cxn modelId="{37C47D18-B201-4F37-A13E-B40651B97B9C}" type="presParOf" srcId="{F736C05F-EC2D-48C3-8475-C642FAD06DE5}" destId="{F7545DF6-396C-4A93-B20B-1CB18D96259B}" srcOrd="2" destOrd="0" presId="urn:microsoft.com/office/officeart/2008/layout/NameandTitleOrganizationalChart"/>
    <dgm:cxn modelId="{55D0E677-CD30-4666-9FFA-0DB898B7819D}" type="presParOf" srcId="{4477CB4D-2369-49A1-8C68-50F24957A3A5}" destId="{2DC1B34E-84A3-4E7F-B697-E37451519499}" srcOrd="1" destOrd="0" presId="urn:microsoft.com/office/officeart/2008/layout/NameandTitleOrganizationalChart"/>
    <dgm:cxn modelId="{A7670C84-4913-4588-934C-E63A3D78DAC5}" type="presParOf" srcId="{4477CB4D-2369-49A1-8C68-50F24957A3A5}" destId="{D2E92DD0-726B-4A16-B765-8EE9730E4416}" srcOrd="2" destOrd="0" presId="urn:microsoft.com/office/officeart/2008/layout/NameandTitleOrganizationalChart"/>
    <dgm:cxn modelId="{1A296CB6-1286-43EC-A4AD-2FCC9630F619}" type="presParOf" srcId="{E24317DF-BCFC-47DC-9440-6FAA6039CF0A}" destId="{A160B107-CD7A-40FE-9FBD-65C875142600}" srcOrd="8" destOrd="0" presId="urn:microsoft.com/office/officeart/2008/layout/NameandTitleOrganizationalChart"/>
    <dgm:cxn modelId="{A848EA27-543D-44D7-A09F-A297038C53D1}" type="presParOf" srcId="{E24317DF-BCFC-47DC-9440-6FAA6039CF0A}" destId="{BBF6DDC9-7D71-46C1-AC28-5E26805F92CE}" srcOrd="9" destOrd="0" presId="urn:microsoft.com/office/officeart/2008/layout/NameandTitleOrganizationalChart"/>
    <dgm:cxn modelId="{9E6AFAE5-B239-49BC-AC71-4BB1F2C2CD9C}" type="presParOf" srcId="{BBF6DDC9-7D71-46C1-AC28-5E26805F92CE}" destId="{7D2F00A6-EB1A-4EBD-AA69-E089DC7EFB58}" srcOrd="0" destOrd="0" presId="urn:microsoft.com/office/officeart/2008/layout/NameandTitleOrganizationalChart"/>
    <dgm:cxn modelId="{B1B9EF51-19C7-4B39-9D5E-A59599018868}" type="presParOf" srcId="{7D2F00A6-EB1A-4EBD-AA69-E089DC7EFB58}" destId="{BE906916-6D9B-426F-A2BC-C4437A0B1243}" srcOrd="0" destOrd="0" presId="urn:microsoft.com/office/officeart/2008/layout/NameandTitleOrganizationalChart"/>
    <dgm:cxn modelId="{84BD4689-69A4-4FB4-B1F4-90AEC272A6E7}" type="presParOf" srcId="{7D2F00A6-EB1A-4EBD-AA69-E089DC7EFB58}" destId="{B586B3E2-AF8B-40BD-BF78-4FD656125049}" srcOrd="1" destOrd="0" presId="urn:microsoft.com/office/officeart/2008/layout/NameandTitleOrganizationalChart"/>
    <dgm:cxn modelId="{69494F79-4C7D-4374-BEDD-FAB4EA9AD211}" type="presParOf" srcId="{7D2F00A6-EB1A-4EBD-AA69-E089DC7EFB58}" destId="{5E673EE9-AA68-4EAB-9782-1187E9931B75}" srcOrd="2" destOrd="0" presId="urn:microsoft.com/office/officeart/2008/layout/NameandTitleOrganizationalChart"/>
    <dgm:cxn modelId="{38AB2256-B074-4961-BD16-13CA090643A9}" type="presParOf" srcId="{BBF6DDC9-7D71-46C1-AC28-5E26805F92CE}" destId="{727D15E6-3595-4483-80B5-84DD919A652C}" srcOrd="1" destOrd="0" presId="urn:microsoft.com/office/officeart/2008/layout/NameandTitleOrganizationalChart"/>
    <dgm:cxn modelId="{465D4914-7490-442D-A20D-7A78D3200BCA}" type="presParOf" srcId="{BBF6DDC9-7D71-46C1-AC28-5E26805F92CE}" destId="{EB940F22-E478-43B7-8AA5-B6C71A502BCF}" srcOrd="2" destOrd="0" presId="urn:microsoft.com/office/officeart/2008/layout/NameandTitleOrganizationalChart"/>
    <dgm:cxn modelId="{C6C9659F-7985-4925-937F-D13BF5B792DF}" type="presParOf" srcId="{D3E8A36D-5DB2-4578-A26D-284B632AAD0C}" destId="{A9C31BDA-8F2C-4F76-BF21-53337D2FFDDA}"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2777A86-2C47-4261-B53C-43D17F93590F}" type="doc">
      <dgm:prSet loTypeId="urn:microsoft.com/office/officeart/2005/8/layout/radial5" loCatId="cycle" qsTypeId="urn:microsoft.com/office/officeart/2005/8/quickstyle/3d3" qsCatId="3D" csTypeId="urn:microsoft.com/office/officeart/2005/8/colors/accent1_2" csCatId="accent1" phldr="1"/>
      <dgm:spPr/>
      <dgm:t>
        <a:bodyPr/>
        <a:lstStyle/>
        <a:p>
          <a:endParaRPr lang="en-US"/>
        </a:p>
      </dgm:t>
    </dgm:pt>
    <dgm:pt modelId="{27B8C0C3-44F8-450C-B9C0-F3E2F2E3CB9B}">
      <dgm:prSet phldrT="[Text]" custT="1"/>
      <dgm:spPr/>
      <dgm:t>
        <a:bodyPr/>
        <a:lstStyle/>
        <a:p>
          <a:r>
            <a:rPr lang="fa-IR" sz="2800" b="1" dirty="0"/>
            <a:t>اختلال های ادراکی</a:t>
          </a:r>
          <a:endParaRPr lang="en-US" sz="2800" b="1" dirty="0"/>
        </a:p>
      </dgm:t>
    </dgm:pt>
    <dgm:pt modelId="{1AA0CE02-5A87-4AE5-81F4-557A806AC1C9}" type="parTrans" cxnId="{D080CD10-C3BA-4236-8931-8E932CE4691E}">
      <dgm:prSet/>
      <dgm:spPr/>
      <dgm:t>
        <a:bodyPr/>
        <a:lstStyle/>
        <a:p>
          <a:endParaRPr lang="en-US"/>
        </a:p>
      </dgm:t>
    </dgm:pt>
    <dgm:pt modelId="{B5DA429D-A26D-465F-8AFB-E2F6356D70C4}" type="sibTrans" cxnId="{D080CD10-C3BA-4236-8931-8E932CE4691E}">
      <dgm:prSet/>
      <dgm:spPr/>
      <dgm:t>
        <a:bodyPr/>
        <a:lstStyle/>
        <a:p>
          <a:endParaRPr lang="en-US"/>
        </a:p>
      </dgm:t>
    </dgm:pt>
    <dgm:pt modelId="{3B6D01B0-B819-42A9-83C6-DB6B71688035}">
      <dgm:prSet phldrT="[Text]"/>
      <dgm:spPr/>
      <dgm:t>
        <a:bodyPr/>
        <a:lstStyle/>
        <a:p>
          <a:r>
            <a:rPr lang="fa-IR" dirty="0"/>
            <a:t>صم</a:t>
          </a:r>
          <a:endParaRPr lang="en-US" dirty="0"/>
        </a:p>
      </dgm:t>
    </dgm:pt>
    <dgm:pt modelId="{AC4833A1-3D96-4F00-B625-A8D8B4ABBD90}" type="parTrans" cxnId="{EA683B57-2CB0-42B0-8872-01C3E799563B}">
      <dgm:prSet/>
      <dgm:spPr/>
      <dgm:t>
        <a:bodyPr/>
        <a:lstStyle/>
        <a:p>
          <a:endParaRPr lang="en-US"/>
        </a:p>
      </dgm:t>
    </dgm:pt>
    <dgm:pt modelId="{F73E6E1A-B30D-4453-A6A0-64FC9C90D359}" type="sibTrans" cxnId="{EA683B57-2CB0-42B0-8872-01C3E799563B}">
      <dgm:prSet/>
      <dgm:spPr/>
      <dgm:t>
        <a:bodyPr/>
        <a:lstStyle/>
        <a:p>
          <a:endParaRPr lang="en-US"/>
        </a:p>
      </dgm:t>
    </dgm:pt>
    <dgm:pt modelId="{B1D9EDBA-69B5-4916-A044-C28FE477F554}">
      <dgm:prSet phldrT="[Text]"/>
      <dgm:spPr/>
      <dgm:t>
        <a:bodyPr/>
        <a:lstStyle/>
        <a:p>
          <a:r>
            <a:rPr lang="fa-IR" dirty="0"/>
            <a:t>غرور</a:t>
          </a:r>
        </a:p>
      </dgm:t>
    </dgm:pt>
    <dgm:pt modelId="{1E3B41C0-EDAB-4306-8F2B-4EFEECEDF60A}" type="parTrans" cxnId="{B9706A48-B70D-4C7C-96C9-93B12B03C21B}">
      <dgm:prSet/>
      <dgm:spPr/>
      <dgm:t>
        <a:bodyPr/>
        <a:lstStyle/>
        <a:p>
          <a:endParaRPr lang="en-US"/>
        </a:p>
      </dgm:t>
    </dgm:pt>
    <dgm:pt modelId="{D7A87110-E946-4FDA-893A-E750E0140385}" type="sibTrans" cxnId="{B9706A48-B70D-4C7C-96C9-93B12B03C21B}">
      <dgm:prSet/>
      <dgm:spPr/>
      <dgm:t>
        <a:bodyPr/>
        <a:lstStyle/>
        <a:p>
          <a:endParaRPr lang="en-US"/>
        </a:p>
      </dgm:t>
    </dgm:pt>
    <dgm:pt modelId="{AE3FF153-B910-4FB9-8C43-6EA6A6D86263}">
      <dgm:prSet phldrT="[Text]"/>
      <dgm:spPr/>
      <dgm:t>
        <a:bodyPr/>
        <a:lstStyle/>
        <a:p>
          <a:r>
            <a:rPr lang="fa-IR" dirty="0"/>
            <a:t>سفاهت</a:t>
          </a:r>
          <a:endParaRPr lang="en-US" dirty="0"/>
        </a:p>
      </dgm:t>
    </dgm:pt>
    <dgm:pt modelId="{68B49F40-3FF4-4E16-A878-7A010AF9FEA5}" type="parTrans" cxnId="{4794220E-3777-46C1-85CB-35DAAABBA056}">
      <dgm:prSet/>
      <dgm:spPr/>
      <dgm:t>
        <a:bodyPr/>
        <a:lstStyle/>
        <a:p>
          <a:endParaRPr lang="en-US"/>
        </a:p>
      </dgm:t>
    </dgm:pt>
    <dgm:pt modelId="{FE59ED10-F2B4-4603-B2CB-D6CFBB8DB74E}" type="sibTrans" cxnId="{4794220E-3777-46C1-85CB-35DAAABBA056}">
      <dgm:prSet/>
      <dgm:spPr/>
      <dgm:t>
        <a:bodyPr/>
        <a:lstStyle/>
        <a:p>
          <a:endParaRPr lang="en-US"/>
        </a:p>
      </dgm:t>
    </dgm:pt>
    <dgm:pt modelId="{3A7F46C1-5884-47F8-8A9D-36B3B850E895}">
      <dgm:prSet phldrT="[Text]"/>
      <dgm:spPr/>
      <dgm:t>
        <a:bodyPr/>
        <a:lstStyle/>
        <a:p>
          <a:r>
            <a:rPr lang="fa-IR" dirty="0"/>
            <a:t>غشاوت</a:t>
          </a:r>
          <a:endParaRPr lang="en-US" dirty="0"/>
        </a:p>
      </dgm:t>
    </dgm:pt>
    <dgm:pt modelId="{CAF2CA37-741F-4C94-848B-57A1E5B20D2E}" type="parTrans" cxnId="{092A5F65-3BE3-4620-A6F9-46E90787AFE0}">
      <dgm:prSet/>
      <dgm:spPr/>
      <dgm:t>
        <a:bodyPr/>
        <a:lstStyle/>
        <a:p>
          <a:endParaRPr lang="en-US"/>
        </a:p>
      </dgm:t>
    </dgm:pt>
    <dgm:pt modelId="{FE8A1482-7609-4A1F-999E-D4D568A3FAE6}" type="sibTrans" cxnId="{092A5F65-3BE3-4620-A6F9-46E90787AFE0}">
      <dgm:prSet/>
      <dgm:spPr/>
      <dgm:t>
        <a:bodyPr/>
        <a:lstStyle/>
        <a:p>
          <a:endParaRPr lang="en-US"/>
        </a:p>
      </dgm:t>
    </dgm:pt>
    <dgm:pt modelId="{8B090C54-C8BB-4FD7-A764-7C2B87571D32}">
      <dgm:prSet phldrT="[Text]"/>
      <dgm:spPr/>
      <dgm:t>
        <a:bodyPr/>
        <a:lstStyle/>
        <a:p>
          <a:r>
            <a:rPr lang="fa-IR" dirty="0"/>
            <a:t>عمی</a:t>
          </a:r>
          <a:endParaRPr lang="en-US" dirty="0"/>
        </a:p>
      </dgm:t>
    </dgm:pt>
    <dgm:pt modelId="{E49E72AB-1721-41D7-9D9B-0FFDBCF7683B}" type="parTrans" cxnId="{7E312792-4A11-4703-AED0-765C86314EA2}">
      <dgm:prSet/>
      <dgm:spPr/>
      <dgm:t>
        <a:bodyPr/>
        <a:lstStyle/>
        <a:p>
          <a:endParaRPr lang="en-US"/>
        </a:p>
      </dgm:t>
    </dgm:pt>
    <dgm:pt modelId="{701C42D1-5794-4E57-9705-68CE368FCAA9}" type="sibTrans" cxnId="{7E312792-4A11-4703-AED0-765C86314EA2}">
      <dgm:prSet/>
      <dgm:spPr/>
      <dgm:t>
        <a:bodyPr/>
        <a:lstStyle/>
        <a:p>
          <a:endParaRPr lang="en-US"/>
        </a:p>
      </dgm:t>
    </dgm:pt>
    <dgm:pt modelId="{C47155C8-ACD4-45B2-A1DF-B1EBB379F821}">
      <dgm:prSet phldrT="[Text]"/>
      <dgm:spPr/>
      <dgm:t>
        <a:bodyPr/>
        <a:lstStyle/>
        <a:p>
          <a:r>
            <a:rPr lang="fa-IR" dirty="0"/>
            <a:t>بکم</a:t>
          </a:r>
          <a:endParaRPr lang="en-US" dirty="0"/>
        </a:p>
      </dgm:t>
    </dgm:pt>
    <dgm:pt modelId="{87A69A4F-872F-4C76-A813-E16D935E2714}" type="parTrans" cxnId="{59C2F026-94F4-455A-8365-8D967D8978DE}">
      <dgm:prSet/>
      <dgm:spPr/>
      <dgm:t>
        <a:bodyPr/>
        <a:lstStyle/>
        <a:p>
          <a:endParaRPr lang="en-US"/>
        </a:p>
      </dgm:t>
    </dgm:pt>
    <dgm:pt modelId="{BF16C143-365C-474E-A63E-7D6EC41385D5}" type="sibTrans" cxnId="{59C2F026-94F4-455A-8365-8D967D8978DE}">
      <dgm:prSet/>
      <dgm:spPr/>
      <dgm:t>
        <a:bodyPr/>
        <a:lstStyle/>
        <a:p>
          <a:endParaRPr lang="en-US"/>
        </a:p>
      </dgm:t>
    </dgm:pt>
    <dgm:pt modelId="{0F35D206-806F-4A7E-A23B-5B73CA6C0C9C}">
      <dgm:prSet/>
      <dgm:spPr/>
      <dgm:t>
        <a:bodyPr/>
        <a:lstStyle/>
        <a:p>
          <a:endParaRPr lang="en-US" dirty="0"/>
        </a:p>
      </dgm:t>
    </dgm:pt>
    <dgm:pt modelId="{99AA9ADD-559B-4722-B8AB-8F7B17E61ADA}" type="parTrans" cxnId="{A786C4A8-DA23-46A6-B577-C436320F77AF}">
      <dgm:prSet/>
      <dgm:spPr/>
      <dgm:t>
        <a:bodyPr/>
        <a:lstStyle/>
        <a:p>
          <a:endParaRPr lang="en-US"/>
        </a:p>
      </dgm:t>
    </dgm:pt>
    <dgm:pt modelId="{E66698DB-0CBD-47D8-8CA8-A9569365321B}" type="sibTrans" cxnId="{A786C4A8-DA23-46A6-B577-C436320F77AF}">
      <dgm:prSet/>
      <dgm:spPr/>
      <dgm:t>
        <a:bodyPr/>
        <a:lstStyle/>
        <a:p>
          <a:endParaRPr lang="en-US"/>
        </a:p>
      </dgm:t>
    </dgm:pt>
    <dgm:pt modelId="{47E4C783-7FC4-4D08-8C8C-43C4272BDECF}">
      <dgm:prSet/>
      <dgm:spPr/>
      <dgm:t>
        <a:bodyPr/>
        <a:lstStyle/>
        <a:p>
          <a:r>
            <a:rPr lang="fa-IR" dirty="0"/>
            <a:t>مختال</a:t>
          </a:r>
          <a:endParaRPr lang="en-US" dirty="0"/>
        </a:p>
      </dgm:t>
    </dgm:pt>
    <dgm:pt modelId="{C51BC9AA-82F9-4098-AB48-074030F1AEB8}" type="parTrans" cxnId="{7CBABBCD-480E-435A-8D87-BCD52661DCCF}">
      <dgm:prSet/>
      <dgm:spPr/>
      <dgm:t>
        <a:bodyPr/>
        <a:lstStyle/>
        <a:p>
          <a:endParaRPr lang="en-US"/>
        </a:p>
      </dgm:t>
    </dgm:pt>
    <dgm:pt modelId="{1D2BF431-0B6B-4837-9F98-4C1E8E35B2A3}" type="sibTrans" cxnId="{7CBABBCD-480E-435A-8D87-BCD52661DCCF}">
      <dgm:prSet/>
      <dgm:spPr/>
      <dgm:t>
        <a:bodyPr/>
        <a:lstStyle/>
        <a:p>
          <a:endParaRPr lang="en-US"/>
        </a:p>
      </dgm:t>
    </dgm:pt>
    <dgm:pt modelId="{550D2453-ED92-4131-835B-AC0BCFD1D73F}" type="pres">
      <dgm:prSet presAssocID="{D2777A86-2C47-4261-B53C-43D17F93590F}" presName="Name0" presStyleCnt="0">
        <dgm:presLayoutVars>
          <dgm:chMax val="1"/>
          <dgm:dir/>
          <dgm:animLvl val="ctr"/>
          <dgm:resizeHandles val="exact"/>
        </dgm:presLayoutVars>
      </dgm:prSet>
      <dgm:spPr/>
    </dgm:pt>
    <dgm:pt modelId="{3AF0443B-298B-49D6-9077-BC5A7DC2264A}" type="pres">
      <dgm:prSet presAssocID="{27B8C0C3-44F8-450C-B9C0-F3E2F2E3CB9B}" presName="centerShape" presStyleLbl="node0" presStyleIdx="0" presStyleCnt="1" custScaleX="124430" custScaleY="115907"/>
      <dgm:spPr/>
    </dgm:pt>
    <dgm:pt modelId="{E6941A6C-A7B0-4A63-A2B1-E5485FA61977}" type="pres">
      <dgm:prSet presAssocID="{AC4833A1-3D96-4F00-B625-A8D8B4ABBD90}" presName="parTrans" presStyleLbl="sibTrans2D1" presStyleIdx="0" presStyleCnt="7"/>
      <dgm:spPr/>
    </dgm:pt>
    <dgm:pt modelId="{F0667752-3C3E-4700-B02D-714245162F3B}" type="pres">
      <dgm:prSet presAssocID="{AC4833A1-3D96-4F00-B625-A8D8B4ABBD90}" presName="connectorText" presStyleLbl="sibTrans2D1" presStyleIdx="0" presStyleCnt="7"/>
      <dgm:spPr/>
    </dgm:pt>
    <dgm:pt modelId="{A2F7042C-7F7D-4CF1-B28B-C2FC6CE411DB}" type="pres">
      <dgm:prSet presAssocID="{3B6D01B0-B819-42A9-83C6-DB6B71688035}" presName="node" presStyleLbl="node1" presStyleIdx="0" presStyleCnt="7">
        <dgm:presLayoutVars>
          <dgm:bulletEnabled val="1"/>
        </dgm:presLayoutVars>
      </dgm:prSet>
      <dgm:spPr/>
    </dgm:pt>
    <dgm:pt modelId="{7A04DA10-D81B-4FA5-A4E9-93377A7A7C13}" type="pres">
      <dgm:prSet presAssocID="{1E3B41C0-EDAB-4306-8F2B-4EFEECEDF60A}" presName="parTrans" presStyleLbl="sibTrans2D1" presStyleIdx="1" presStyleCnt="7"/>
      <dgm:spPr/>
    </dgm:pt>
    <dgm:pt modelId="{7CD3BA3A-8273-4E05-9F9F-4685DEA85444}" type="pres">
      <dgm:prSet presAssocID="{1E3B41C0-EDAB-4306-8F2B-4EFEECEDF60A}" presName="connectorText" presStyleLbl="sibTrans2D1" presStyleIdx="1" presStyleCnt="7"/>
      <dgm:spPr/>
    </dgm:pt>
    <dgm:pt modelId="{E718FE84-A2CC-4903-BDAC-9DC6A6A8DEC5}" type="pres">
      <dgm:prSet presAssocID="{B1D9EDBA-69B5-4916-A044-C28FE477F554}" presName="node" presStyleLbl="node1" presStyleIdx="1" presStyleCnt="7">
        <dgm:presLayoutVars>
          <dgm:bulletEnabled val="1"/>
        </dgm:presLayoutVars>
      </dgm:prSet>
      <dgm:spPr/>
    </dgm:pt>
    <dgm:pt modelId="{EB3F3FD7-EACE-498B-938C-E6B80B469633}" type="pres">
      <dgm:prSet presAssocID="{C51BC9AA-82F9-4098-AB48-074030F1AEB8}" presName="parTrans" presStyleLbl="sibTrans2D1" presStyleIdx="2" presStyleCnt="7"/>
      <dgm:spPr/>
    </dgm:pt>
    <dgm:pt modelId="{2D661DF7-8EE0-4852-8B69-F82347610E05}" type="pres">
      <dgm:prSet presAssocID="{C51BC9AA-82F9-4098-AB48-074030F1AEB8}" presName="connectorText" presStyleLbl="sibTrans2D1" presStyleIdx="2" presStyleCnt="7"/>
      <dgm:spPr/>
    </dgm:pt>
    <dgm:pt modelId="{F559ECAB-45D7-4CBF-9536-B4FDF41715BC}" type="pres">
      <dgm:prSet presAssocID="{47E4C783-7FC4-4D08-8C8C-43C4272BDECF}" presName="node" presStyleLbl="node1" presStyleIdx="2" presStyleCnt="7">
        <dgm:presLayoutVars>
          <dgm:bulletEnabled val="1"/>
        </dgm:presLayoutVars>
      </dgm:prSet>
      <dgm:spPr/>
    </dgm:pt>
    <dgm:pt modelId="{82978F03-8B5B-4CDD-A5A8-949126390963}" type="pres">
      <dgm:prSet presAssocID="{68B49F40-3FF4-4E16-A878-7A010AF9FEA5}" presName="parTrans" presStyleLbl="sibTrans2D1" presStyleIdx="3" presStyleCnt="7"/>
      <dgm:spPr/>
    </dgm:pt>
    <dgm:pt modelId="{245D0867-D6B5-4E22-89DE-1029E47AC534}" type="pres">
      <dgm:prSet presAssocID="{68B49F40-3FF4-4E16-A878-7A010AF9FEA5}" presName="connectorText" presStyleLbl="sibTrans2D1" presStyleIdx="3" presStyleCnt="7"/>
      <dgm:spPr/>
    </dgm:pt>
    <dgm:pt modelId="{FC991551-CB53-4F73-A3E5-1F979C4B3009}" type="pres">
      <dgm:prSet presAssocID="{AE3FF153-B910-4FB9-8C43-6EA6A6D86263}" presName="node" presStyleLbl="node1" presStyleIdx="3" presStyleCnt="7">
        <dgm:presLayoutVars>
          <dgm:bulletEnabled val="1"/>
        </dgm:presLayoutVars>
      </dgm:prSet>
      <dgm:spPr/>
    </dgm:pt>
    <dgm:pt modelId="{F62F17AE-520E-431D-86FD-3B1158F1C30F}" type="pres">
      <dgm:prSet presAssocID="{CAF2CA37-741F-4C94-848B-57A1E5B20D2E}" presName="parTrans" presStyleLbl="sibTrans2D1" presStyleIdx="4" presStyleCnt="7"/>
      <dgm:spPr/>
    </dgm:pt>
    <dgm:pt modelId="{005B08A2-6D20-4346-BAFC-6CC3AF062F63}" type="pres">
      <dgm:prSet presAssocID="{CAF2CA37-741F-4C94-848B-57A1E5B20D2E}" presName="connectorText" presStyleLbl="sibTrans2D1" presStyleIdx="4" presStyleCnt="7"/>
      <dgm:spPr/>
    </dgm:pt>
    <dgm:pt modelId="{5BEF5745-4192-4C4B-9D7B-800C21DBD474}" type="pres">
      <dgm:prSet presAssocID="{3A7F46C1-5884-47F8-8A9D-36B3B850E895}" presName="node" presStyleLbl="node1" presStyleIdx="4" presStyleCnt="7">
        <dgm:presLayoutVars>
          <dgm:bulletEnabled val="1"/>
        </dgm:presLayoutVars>
      </dgm:prSet>
      <dgm:spPr/>
    </dgm:pt>
    <dgm:pt modelId="{D2993AF5-AEA8-4D73-AD8D-968CAA0BFFD5}" type="pres">
      <dgm:prSet presAssocID="{E49E72AB-1721-41D7-9D9B-0FFDBCF7683B}" presName="parTrans" presStyleLbl="sibTrans2D1" presStyleIdx="5" presStyleCnt="7"/>
      <dgm:spPr/>
    </dgm:pt>
    <dgm:pt modelId="{154084EB-BDB0-43CE-A148-AE4022AABDAB}" type="pres">
      <dgm:prSet presAssocID="{E49E72AB-1721-41D7-9D9B-0FFDBCF7683B}" presName="connectorText" presStyleLbl="sibTrans2D1" presStyleIdx="5" presStyleCnt="7"/>
      <dgm:spPr/>
    </dgm:pt>
    <dgm:pt modelId="{B69746F2-0823-435D-866B-843702DB84E3}" type="pres">
      <dgm:prSet presAssocID="{8B090C54-C8BB-4FD7-A764-7C2B87571D32}" presName="node" presStyleLbl="node1" presStyleIdx="5" presStyleCnt="7">
        <dgm:presLayoutVars>
          <dgm:bulletEnabled val="1"/>
        </dgm:presLayoutVars>
      </dgm:prSet>
      <dgm:spPr/>
    </dgm:pt>
    <dgm:pt modelId="{E1926B95-FA09-4C9F-BB57-8FC61EB33C18}" type="pres">
      <dgm:prSet presAssocID="{87A69A4F-872F-4C76-A813-E16D935E2714}" presName="parTrans" presStyleLbl="sibTrans2D1" presStyleIdx="6" presStyleCnt="7"/>
      <dgm:spPr/>
    </dgm:pt>
    <dgm:pt modelId="{2A343655-D77F-49C4-9D2E-3512F2BCF76F}" type="pres">
      <dgm:prSet presAssocID="{87A69A4F-872F-4C76-A813-E16D935E2714}" presName="connectorText" presStyleLbl="sibTrans2D1" presStyleIdx="6" presStyleCnt="7"/>
      <dgm:spPr/>
    </dgm:pt>
    <dgm:pt modelId="{2559F9E5-FB3F-4EDD-BADC-CFEA625A42C4}" type="pres">
      <dgm:prSet presAssocID="{C47155C8-ACD4-45B2-A1DF-B1EBB379F821}" presName="node" presStyleLbl="node1" presStyleIdx="6" presStyleCnt="7">
        <dgm:presLayoutVars>
          <dgm:bulletEnabled val="1"/>
        </dgm:presLayoutVars>
      </dgm:prSet>
      <dgm:spPr/>
    </dgm:pt>
  </dgm:ptLst>
  <dgm:cxnLst>
    <dgm:cxn modelId="{0A215A0A-215A-4D6A-9EE8-00D6808A213D}" type="presOf" srcId="{E49E72AB-1721-41D7-9D9B-0FFDBCF7683B}" destId="{D2993AF5-AEA8-4D73-AD8D-968CAA0BFFD5}" srcOrd="0" destOrd="0" presId="urn:microsoft.com/office/officeart/2005/8/layout/radial5"/>
    <dgm:cxn modelId="{4794220E-3777-46C1-85CB-35DAAABBA056}" srcId="{27B8C0C3-44F8-450C-B9C0-F3E2F2E3CB9B}" destId="{AE3FF153-B910-4FB9-8C43-6EA6A6D86263}" srcOrd="3" destOrd="0" parTransId="{68B49F40-3FF4-4E16-A878-7A010AF9FEA5}" sibTransId="{FE59ED10-F2B4-4603-B2CB-D6CFBB8DB74E}"/>
    <dgm:cxn modelId="{D080CD10-C3BA-4236-8931-8E932CE4691E}" srcId="{D2777A86-2C47-4261-B53C-43D17F93590F}" destId="{27B8C0C3-44F8-450C-B9C0-F3E2F2E3CB9B}" srcOrd="0" destOrd="0" parTransId="{1AA0CE02-5A87-4AE5-81F4-557A806AC1C9}" sibTransId="{B5DA429D-A26D-465F-8AFB-E2F6356D70C4}"/>
    <dgm:cxn modelId="{1D1DF212-958A-49B8-BCB1-46838C47EC62}" type="presOf" srcId="{68B49F40-3FF4-4E16-A878-7A010AF9FEA5}" destId="{82978F03-8B5B-4CDD-A5A8-949126390963}" srcOrd="0" destOrd="0" presId="urn:microsoft.com/office/officeart/2005/8/layout/radial5"/>
    <dgm:cxn modelId="{D0BDEA14-E2AB-48B1-BEC9-A31CF962A84C}" type="presOf" srcId="{AC4833A1-3D96-4F00-B625-A8D8B4ABBD90}" destId="{F0667752-3C3E-4700-B02D-714245162F3B}" srcOrd="1" destOrd="0" presId="urn:microsoft.com/office/officeart/2005/8/layout/radial5"/>
    <dgm:cxn modelId="{82929D22-3C14-4611-A67E-6CC5212D5DAA}" type="presOf" srcId="{0F35D206-806F-4A7E-A23B-5B73CA6C0C9C}" destId="{E718FE84-A2CC-4903-BDAC-9DC6A6A8DEC5}" srcOrd="0" destOrd="1" presId="urn:microsoft.com/office/officeart/2005/8/layout/radial5"/>
    <dgm:cxn modelId="{59C2F026-94F4-455A-8365-8D967D8978DE}" srcId="{27B8C0C3-44F8-450C-B9C0-F3E2F2E3CB9B}" destId="{C47155C8-ACD4-45B2-A1DF-B1EBB379F821}" srcOrd="6" destOrd="0" parTransId="{87A69A4F-872F-4C76-A813-E16D935E2714}" sibTransId="{BF16C143-365C-474E-A63E-7D6EC41385D5}"/>
    <dgm:cxn modelId="{0F63AB27-E2D4-4451-AAC6-86E7D7FE0179}" type="presOf" srcId="{E49E72AB-1721-41D7-9D9B-0FFDBCF7683B}" destId="{154084EB-BDB0-43CE-A148-AE4022AABDAB}" srcOrd="1" destOrd="0" presId="urn:microsoft.com/office/officeart/2005/8/layout/radial5"/>
    <dgm:cxn modelId="{B3086D2A-54C7-4DA4-A94A-3A9DCB2A9D05}" type="presOf" srcId="{AE3FF153-B910-4FB9-8C43-6EA6A6D86263}" destId="{FC991551-CB53-4F73-A3E5-1F979C4B3009}" srcOrd="0" destOrd="0" presId="urn:microsoft.com/office/officeart/2005/8/layout/radial5"/>
    <dgm:cxn modelId="{9E011C2B-1264-47B6-9ECF-EC88564F65C4}" type="presOf" srcId="{87A69A4F-872F-4C76-A813-E16D935E2714}" destId="{2A343655-D77F-49C4-9D2E-3512F2BCF76F}" srcOrd="1" destOrd="0" presId="urn:microsoft.com/office/officeart/2005/8/layout/radial5"/>
    <dgm:cxn modelId="{52FDAE35-6D8C-4C8E-80AB-0B406C9CFBEE}" type="presOf" srcId="{3A7F46C1-5884-47F8-8A9D-36B3B850E895}" destId="{5BEF5745-4192-4C4B-9D7B-800C21DBD474}" srcOrd="0" destOrd="0" presId="urn:microsoft.com/office/officeart/2005/8/layout/radial5"/>
    <dgm:cxn modelId="{8C37D235-8E6E-40B2-A4EE-5ADB91D0C7E5}" type="presOf" srcId="{8B090C54-C8BB-4FD7-A764-7C2B87571D32}" destId="{B69746F2-0823-435D-866B-843702DB84E3}" srcOrd="0" destOrd="0" presId="urn:microsoft.com/office/officeart/2005/8/layout/radial5"/>
    <dgm:cxn modelId="{092A5F65-3BE3-4620-A6F9-46E90787AFE0}" srcId="{27B8C0C3-44F8-450C-B9C0-F3E2F2E3CB9B}" destId="{3A7F46C1-5884-47F8-8A9D-36B3B850E895}" srcOrd="4" destOrd="0" parTransId="{CAF2CA37-741F-4C94-848B-57A1E5B20D2E}" sibTransId="{FE8A1482-7609-4A1F-999E-D4D568A3FAE6}"/>
    <dgm:cxn modelId="{1B4EC966-23EB-4C56-992E-2D89FAEAD960}" type="presOf" srcId="{68B49F40-3FF4-4E16-A878-7A010AF9FEA5}" destId="{245D0867-D6B5-4E22-89DE-1029E47AC534}" srcOrd="1" destOrd="0" presId="urn:microsoft.com/office/officeart/2005/8/layout/radial5"/>
    <dgm:cxn modelId="{B9706A48-B70D-4C7C-96C9-93B12B03C21B}" srcId="{27B8C0C3-44F8-450C-B9C0-F3E2F2E3CB9B}" destId="{B1D9EDBA-69B5-4916-A044-C28FE477F554}" srcOrd="1" destOrd="0" parTransId="{1E3B41C0-EDAB-4306-8F2B-4EFEECEDF60A}" sibTransId="{D7A87110-E946-4FDA-893A-E750E0140385}"/>
    <dgm:cxn modelId="{08018249-3B7B-40E5-B7DE-7ECB123F7719}" type="presOf" srcId="{1E3B41C0-EDAB-4306-8F2B-4EFEECEDF60A}" destId="{7A04DA10-D81B-4FA5-A4E9-93377A7A7C13}" srcOrd="0" destOrd="0" presId="urn:microsoft.com/office/officeart/2005/8/layout/radial5"/>
    <dgm:cxn modelId="{08C6A769-8A5F-47D4-9376-168741DAEB69}" type="presOf" srcId="{87A69A4F-872F-4C76-A813-E16D935E2714}" destId="{E1926B95-FA09-4C9F-BB57-8FC61EB33C18}" srcOrd="0" destOrd="0" presId="urn:microsoft.com/office/officeart/2005/8/layout/radial5"/>
    <dgm:cxn modelId="{5C3AB64F-B88D-4B83-A8C7-E748C9E24CE1}" type="presOf" srcId="{27B8C0C3-44F8-450C-B9C0-F3E2F2E3CB9B}" destId="{3AF0443B-298B-49D6-9077-BC5A7DC2264A}" srcOrd="0" destOrd="0" presId="urn:microsoft.com/office/officeart/2005/8/layout/radial5"/>
    <dgm:cxn modelId="{4AF2D270-E739-4989-83AA-71B3CCE3B8B0}" type="presOf" srcId="{AC4833A1-3D96-4F00-B625-A8D8B4ABBD90}" destId="{E6941A6C-A7B0-4A63-A2B1-E5485FA61977}" srcOrd="0" destOrd="0" presId="urn:microsoft.com/office/officeart/2005/8/layout/radial5"/>
    <dgm:cxn modelId="{B5BFE772-3475-47E0-B3ED-88A35B0D6078}" type="presOf" srcId="{3B6D01B0-B819-42A9-83C6-DB6B71688035}" destId="{A2F7042C-7F7D-4CF1-B28B-C2FC6CE411DB}" srcOrd="0" destOrd="0" presId="urn:microsoft.com/office/officeart/2005/8/layout/radial5"/>
    <dgm:cxn modelId="{5A754875-FA2F-4EDB-86A0-4FFAEC9A641D}" type="presOf" srcId="{CAF2CA37-741F-4C94-848B-57A1E5B20D2E}" destId="{F62F17AE-520E-431D-86FD-3B1158F1C30F}" srcOrd="0" destOrd="0" presId="urn:microsoft.com/office/officeart/2005/8/layout/radial5"/>
    <dgm:cxn modelId="{EA683B57-2CB0-42B0-8872-01C3E799563B}" srcId="{27B8C0C3-44F8-450C-B9C0-F3E2F2E3CB9B}" destId="{3B6D01B0-B819-42A9-83C6-DB6B71688035}" srcOrd="0" destOrd="0" parTransId="{AC4833A1-3D96-4F00-B625-A8D8B4ABBD90}" sibTransId="{F73E6E1A-B30D-4453-A6A0-64FC9C90D359}"/>
    <dgm:cxn modelId="{5CECE088-58C1-4E00-875F-708C9EACA3C8}" type="presOf" srcId="{D2777A86-2C47-4261-B53C-43D17F93590F}" destId="{550D2453-ED92-4131-835B-AC0BCFD1D73F}" srcOrd="0" destOrd="0" presId="urn:microsoft.com/office/officeart/2005/8/layout/radial5"/>
    <dgm:cxn modelId="{7E312792-4A11-4703-AED0-765C86314EA2}" srcId="{27B8C0C3-44F8-450C-B9C0-F3E2F2E3CB9B}" destId="{8B090C54-C8BB-4FD7-A764-7C2B87571D32}" srcOrd="5" destOrd="0" parTransId="{E49E72AB-1721-41D7-9D9B-0FFDBCF7683B}" sibTransId="{701C42D1-5794-4E57-9705-68CE368FCAA9}"/>
    <dgm:cxn modelId="{A786C4A8-DA23-46A6-B577-C436320F77AF}" srcId="{B1D9EDBA-69B5-4916-A044-C28FE477F554}" destId="{0F35D206-806F-4A7E-A23B-5B73CA6C0C9C}" srcOrd="0" destOrd="0" parTransId="{99AA9ADD-559B-4722-B8AB-8F7B17E61ADA}" sibTransId="{E66698DB-0CBD-47D8-8CA8-A9569365321B}"/>
    <dgm:cxn modelId="{1AB842AC-B53A-4D12-BA41-818CD7B5B65C}" type="presOf" srcId="{B1D9EDBA-69B5-4916-A044-C28FE477F554}" destId="{E718FE84-A2CC-4903-BDAC-9DC6A6A8DEC5}" srcOrd="0" destOrd="0" presId="urn:microsoft.com/office/officeart/2005/8/layout/radial5"/>
    <dgm:cxn modelId="{EDB809B1-E851-4796-B01F-D42EA0F3A1C0}" type="presOf" srcId="{C51BC9AA-82F9-4098-AB48-074030F1AEB8}" destId="{2D661DF7-8EE0-4852-8B69-F82347610E05}" srcOrd="1" destOrd="0" presId="urn:microsoft.com/office/officeart/2005/8/layout/radial5"/>
    <dgm:cxn modelId="{2E2C56BD-E9A4-4EA9-B62E-83A0CF2A2347}" type="presOf" srcId="{1E3B41C0-EDAB-4306-8F2B-4EFEECEDF60A}" destId="{7CD3BA3A-8273-4E05-9F9F-4685DEA85444}" srcOrd="1" destOrd="0" presId="urn:microsoft.com/office/officeart/2005/8/layout/radial5"/>
    <dgm:cxn modelId="{723D4AC6-7EB1-4E74-8373-0050C68A223E}" type="presOf" srcId="{C51BC9AA-82F9-4098-AB48-074030F1AEB8}" destId="{EB3F3FD7-EACE-498B-938C-E6B80B469633}" srcOrd="0" destOrd="0" presId="urn:microsoft.com/office/officeart/2005/8/layout/radial5"/>
    <dgm:cxn modelId="{C4D40FCA-EE62-424A-A459-D96F177EE8DA}" type="presOf" srcId="{CAF2CA37-741F-4C94-848B-57A1E5B20D2E}" destId="{005B08A2-6D20-4346-BAFC-6CC3AF062F63}" srcOrd="1" destOrd="0" presId="urn:microsoft.com/office/officeart/2005/8/layout/radial5"/>
    <dgm:cxn modelId="{7CBABBCD-480E-435A-8D87-BCD52661DCCF}" srcId="{27B8C0C3-44F8-450C-B9C0-F3E2F2E3CB9B}" destId="{47E4C783-7FC4-4D08-8C8C-43C4272BDECF}" srcOrd="2" destOrd="0" parTransId="{C51BC9AA-82F9-4098-AB48-074030F1AEB8}" sibTransId="{1D2BF431-0B6B-4837-9F98-4C1E8E35B2A3}"/>
    <dgm:cxn modelId="{A9FBB9D8-41C1-40A4-8CF3-90CAF3F71A75}" type="presOf" srcId="{47E4C783-7FC4-4D08-8C8C-43C4272BDECF}" destId="{F559ECAB-45D7-4CBF-9536-B4FDF41715BC}" srcOrd="0" destOrd="0" presId="urn:microsoft.com/office/officeart/2005/8/layout/radial5"/>
    <dgm:cxn modelId="{0A0D3BEB-D323-41E5-B0BB-928A2598B57E}" type="presOf" srcId="{C47155C8-ACD4-45B2-A1DF-B1EBB379F821}" destId="{2559F9E5-FB3F-4EDD-BADC-CFEA625A42C4}" srcOrd="0" destOrd="0" presId="urn:microsoft.com/office/officeart/2005/8/layout/radial5"/>
    <dgm:cxn modelId="{B00A9A25-8E4F-4944-866D-8A07F9D57FE3}" type="presParOf" srcId="{550D2453-ED92-4131-835B-AC0BCFD1D73F}" destId="{3AF0443B-298B-49D6-9077-BC5A7DC2264A}" srcOrd="0" destOrd="0" presId="urn:microsoft.com/office/officeart/2005/8/layout/radial5"/>
    <dgm:cxn modelId="{EF74561A-5463-4599-9377-FE34BAD9B4ED}" type="presParOf" srcId="{550D2453-ED92-4131-835B-AC0BCFD1D73F}" destId="{E6941A6C-A7B0-4A63-A2B1-E5485FA61977}" srcOrd="1" destOrd="0" presId="urn:microsoft.com/office/officeart/2005/8/layout/radial5"/>
    <dgm:cxn modelId="{0B7DF591-643B-4444-AFA7-084D6D1AB5AA}" type="presParOf" srcId="{E6941A6C-A7B0-4A63-A2B1-E5485FA61977}" destId="{F0667752-3C3E-4700-B02D-714245162F3B}" srcOrd="0" destOrd="0" presId="urn:microsoft.com/office/officeart/2005/8/layout/radial5"/>
    <dgm:cxn modelId="{C03F1FBD-8F49-4278-BF86-7EB42B249886}" type="presParOf" srcId="{550D2453-ED92-4131-835B-AC0BCFD1D73F}" destId="{A2F7042C-7F7D-4CF1-B28B-C2FC6CE411DB}" srcOrd="2" destOrd="0" presId="urn:microsoft.com/office/officeart/2005/8/layout/radial5"/>
    <dgm:cxn modelId="{689E4C9F-6205-402A-91CF-6870BD4515CD}" type="presParOf" srcId="{550D2453-ED92-4131-835B-AC0BCFD1D73F}" destId="{7A04DA10-D81B-4FA5-A4E9-93377A7A7C13}" srcOrd="3" destOrd="0" presId="urn:microsoft.com/office/officeart/2005/8/layout/radial5"/>
    <dgm:cxn modelId="{3B2EBB7A-0AF5-4A26-88F8-BA87D90F3551}" type="presParOf" srcId="{7A04DA10-D81B-4FA5-A4E9-93377A7A7C13}" destId="{7CD3BA3A-8273-4E05-9F9F-4685DEA85444}" srcOrd="0" destOrd="0" presId="urn:microsoft.com/office/officeart/2005/8/layout/radial5"/>
    <dgm:cxn modelId="{6B572873-97E5-4D27-9622-A608AD2686D8}" type="presParOf" srcId="{550D2453-ED92-4131-835B-AC0BCFD1D73F}" destId="{E718FE84-A2CC-4903-BDAC-9DC6A6A8DEC5}" srcOrd="4" destOrd="0" presId="urn:microsoft.com/office/officeart/2005/8/layout/radial5"/>
    <dgm:cxn modelId="{A3B84F2E-3F0A-4B99-B84E-AD8346BC9160}" type="presParOf" srcId="{550D2453-ED92-4131-835B-AC0BCFD1D73F}" destId="{EB3F3FD7-EACE-498B-938C-E6B80B469633}" srcOrd="5" destOrd="0" presId="urn:microsoft.com/office/officeart/2005/8/layout/radial5"/>
    <dgm:cxn modelId="{5EAC87AD-0BE3-4C0A-A41C-EA9F03904AF0}" type="presParOf" srcId="{EB3F3FD7-EACE-498B-938C-E6B80B469633}" destId="{2D661DF7-8EE0-4852-8B69-F82347610E05}" srcOrd="0" destOrd="0" presId="urn:microsoft.com/office/officeart/2005/8/layout/radial5"/>
    <dgm:cxn modelId="{AA2D1F5F-E514-4271-AA01-7E43BA1BA28D}" type="presParOf" srcId="{550D2453-ED92-4131-835B-AC0BCFD1D73F}" destId="{F559ECAB-45D7-4CBF-9536-B4FDF41715BC}" srcOrd="6" destOrd="0" presId="urn:microsoft.com/office/officeart/2005/8/layout/radial5"/>
    <dgm:cxn modelId="{EAC434D7-7C7D-41BD-B639-FB21C7BD388B}" type="presParOf" srcId="{550D2453-ED92-4131-835B-AC0BCFD1D73F}" destId="{82978F03-8B5B-4CDD-A5A8-949126390963}" srcOrd="7" destOrd="0" presId="urn:microsoft.com/office/officeart/2005/8/layout/radial5"/>
    <dgm:cxn modelId="{06C7857B-7DE0-4257-99D7-F76F84FD9D58}" type="presParOf" srcId="{82978F03-8B5B-4CDD-A5A8-949126390963}" destId="{245D0867-D6B5-4E22-89DE-1029E47AC534}" srcOrd="0" destOrd="0" presId="urn:microsoft.com/office/officeart/2005/8/layout/radial5"/>
    <dgm:cxn modelId="{DD400ECA-0C6E-4272-AA57-A7138B08EB90}" type="presParOf" srcId="{550D2453-ED92-4131-835B-AC0BCFD1D73F}" destId="{FC991551-CB53-4F73-A3E5-1F979C4B3009}" srcOrd="8" destOrd="0" presId="urn:microsoft.com/office/officeart/2005/8/layout/radial5"/>
    <dgm:cxn modelId="{277235BA-5E08-42BC-9F92-92FD1D74FA4C}" type="presParOf" srcId="{550D2453-ED92-4131-835B-AC0BCFD1D73F}" destId="{F62F17AE-520E-431D-86FD-3B1158F1C30F}" srcOrd="9" destOrd="0" presId="urn:microsoft.com/office/officeart/2005/8/layout/radial5"/>
    <dgm:cxn modelId="{92E5A883-82EB-4774-98CA-E21BA15A64FD}" type="presParOf" srcId="{F62F17AE-520E-431D-86FD-3B1158F1C30F}" destId="{005B08A2-6D20-4346-BAFC-6CC3AF062F63}" srcOrd="0" destOrd="0" presId="urn:microsoft.com/office/officeart/2005/8/layout/radial5"/>
    <dgm:cxn modelId="{68B5627A-7CDA-44B6-A4C6-5E9EDE4B071F}" type="presParOf" srcId="{550D2453-ED92-4131-835B-AC0BCFD1D73F}" destId="{5BEF5745-4192-4C4B-9D7B-800C21DBD474}" srcOrd="10" destOrd="0" presId="urn:microsoft.com/office/officeart/2005/8/layout/radial5"/>
    <dgm:cxn modelId="{B5981588-1DA4-4A3E-8773-3A47D0213F8F}" type="presParOf" srcId="{550D2453-ED92-4131-835B-AC0BCFD1D73F}" destId="{D2993AF5-AEA8-4D73-AD8D-968CAA0BFFD5}" srcOrd="11" destOrd="0" presId="urn:microsoft.com/office/officeart/2005/8/layout/radial5"/>
    <dgm:cxn modelId="{F8CAB812-BC5A-493F-81B7-B036217B65CC}" type="presParOf" srcId="{D2993AF5-AEA8-4D73-AD8D-968CAA0BFFD5}" destId="{154084EB-BDB0-43CE-A148-AE4022AABDAB}" srcOrd="0" destOrd="0" presId="urn:microsoft.com/office/officeart/2005/8/layout/radial5"/>
    <dgm:cxn modelId="{C2C0F821-B2FD-4D9D-9434-A27FC19A6E81}" type="presParOf" srcId="{550D2453-ED92-4131-835B-AC0BCFD1D73F}" destId="{B69746F2-0823-435D-866B-843702DB84E3}" srcOrd="12" destOrd="0" presId="urn:microsoft.com/office/officeart/2005/8/layout/radial5"/>
    <dgm:cxn modelId="{D038FA25-ABA3-4BFE-B030-9B8B5DD80B6B}" type="presParOf" srcId="{550D2453-ED92-4131-835B-AC0BCFD1D73F}" destId="{E1926B95-FA09-4C9F-BB57-8FC61EB33C18}" srcOrd="13" destOrd="0" presId="urn:microsoft.com/office/officeart/2005/8/layout/radial5"/>
    <dgm:cxn modelId="{1F2BC5B9-A06C-4059-AE4F-A807A217FF25}" type="presParOf" srcId="{E1926B95-FA09-4C9F-BB57-8FC61EB33C18}" destId="{2A343655-D77F-49C4-9D2E-3512F2BCF76F}" srcOrd="0" destOrd="0" presId="urn:microsoft.com/office/officeart/2005/8/layout/radial5"/>
    <dgm:cxn modelId="{8D832000-1F16-4FF9-A829-4E552F0F2FB1}" type="presParOf" srcId="{550D2453-ED92-4131-835B-AC0BCFD1D73F}" destId="{2559F9E5-FB3F-4EDD-BADC-CFEA625A42C4}"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D89CE5AC-94B0-4773-9B5B-541021197D9F}" type="doc">
      <dgm:prSet loTypeId="urn:microsoft.com/office/officeart/2005/8/layout/radial5" loCatId="cycle" qsTypeId="urn:microsoft.com/office/officeart/2005/8/quickstyle/3d3" qsCatId="3D" csTypeId="urn:microsoft.com/office/officeart/2005/8/colors/accent1_2" csCatId="accent1" phldr="1"/>
      <dgm:spPr/>
      <dgm:t>
        <a:bodyPr/>
        <a:lstStyle/>
        <a:p>
          <a:endParaRPr lang="en-US"/>
        </a:p>
      </dgm:t>
    </dgm:pt>
    <dgm:pt modelId="{102E80F3-304F-4BBD-A817-5110029EE46E}">
      <dgm:prSet phldrT="[Text]" custT="1"/>
      <dgm:spPr/>
      <dgm:t>
        <a:bodyPr/>
        <a:lstStyle/>
        <a:p>
          <a:r>
            <a:rPr lang="fa-IR" sz="2800" b="1" dirty="0"/>
            <a:t>اختلال های قلب</a:t>
          </a:r>
          <a:endParaRPr lang="en-US" sz="2800" b="1" dirty="0"/>
        </a:p>
      </dgm:t>
    </dgm:pt>
    <dgm:pt modelId="{500C4987-C052-46A7-8A16-F0E392003344}" type="parTrans" cxnId="{913171F1-6B5A-4183-873A-B9A343828D8E}">
      <dgm:prSet/>
      <dgm:spPr/>
      <dgm:t>
        <a:bodyPr/>
        <a:lstStyle/>
        <a:p>
          <a:endParaRPr lang="en-US"/>
        </a:p>
      </dgm:t>
    </dgm:pt>
    <dgm:pt modelId="{C9286BE7-20D1-4381-935E-766A31222301}" type="sibTrans" cxnId="{913171F1-6B5A-4183-873A-B9A343828D8E}">
      <dgm:prSet/>
      <dgm:spPr/>
      <dgm:t>
        <a:bodyPr/>
        <a:lstStyle/>
        <a:p>
          <a:endParaRPr lang="en-US"/>
        </a:p>
      </dgm:t>
    </dgm:pt>
    <dgm:pt modelId="{5DEA25F0-EC38-4536-B40E-D47472AFE81B}">
      <dgm:prSet phldrT="[Text]"/>
      <dgm:spPr/>
      <dgm:t>
        <a:bodyPr/>
        <a:lstStyle/>
        <a:p>
          <a:r>
            <a:rPr lang="fa-IR" b="1" dirty="0"/>
            <a:t>مرض</a:t>
          </a:r>
          <a:endParaRPr lang="en-US" b="1" dirty="0"/>
        </a:p>
      </dgm:t>
    </dgm:pt>
    <dgm:pt modelId="{2D5991DB-8D88-4A21-8CB8-F0667FEDC244}" type="parTrans" cxnId="{71F5327B-8494-4865-B0BF-47FCE3FA64B5}">
      <dgm:prSet/>
      <dgm:spPr/>
      <dgm:t>
        <a:bodyPr/>
        <a:lstStyle/>
        <a:p>
          <a:endParaRPr lang="en-US"/>
        </a:p>
      </dgm:t>
    </dgm:pt>
    <dgm:pt modelId="{27A88D15-4EDC-469D-B77D-70E984655D78}" type="sibTrans" cxnId="{71F5327B-8494-4865-B0BF-47FCE3FA64B5}">
      <dgm:prSet/>
      <dgm:spPr/>
      <dgm:t>
        <a:bodyPr/>
        <a:lstStyle/>
        <a:p>
          <a:endParaRPr lang="en-US"/>
        </a:p>
      </dgm:t>
    </dgm:pt>
    <dgm:pt modelId="{EB54D4CA-ACEB-4B5B-BFA3-3BC5C6F4D3D2}">
      <dgm:prSet phldrT="[Text]" custT="1"/>
      <dgm:spPr/>
      <dgm:t>
        <a:bodyPr/>
        <a:lstStyle/>
        <a:p>
          <a:r>
            <a:rPr lang="fa-IR" sz="3200" b="1" dirty="0"/>
            <a:t>اکنه</a:t>
          </a:r>
          <a:endParaRPr lang="en-US" sz="3200" b="1" dirty="0"/>
        </a:p>
      </dgm:t>
    </dgm:pt>
    <dgm:pt modelId="{30300E25-176C-4928-B826-EE34C10AE539}" type="parTrans" cxnId="{54814885-9DE9-4D10-B32E-E497293B4C54}">
      <dgm:prSet/>
      <dgm:spPr/>
      <dgm:t>
        <a:bodyPr/>
        <a:lstStyle/>
        <a:p>
          <a:endParaRPr lang="en-US"/>
        </a:p>
      </dgm:t>
    </dgm:pt>
    <dgm:pt modelId="{F30A3413-8B22-476B-91E7-4DFA225E4035}" type="sibTrans" cxnId="{54814885-9DE9-4D10-B32E-E497293B4C54}">
      <dgm:prSet/>
      <dgm:spPr/>
      <dgm:t>
        <a:bodyPr/>
        <a:lstStyle/>
        <a:p>
          <a:endParaRPr lang="en-US"/>
        </a:p>
      </dgm:t>
    </dgm:pt>
    <dgm:pt modelId="{E6892F40-B451-4353-81E0-EBEB174DA73B}">
      <dgm:prSet phldrT="[Text]"/>
      <dgm:spPr/>
      <dgm:t>
        <a:bodyPr/>
        <a:lstStyle/>
        <a:p>
          <a:r>
            <a:rPr lang="fa-IR" b="1" dirty="0"/>
            <a:t>رین</a:t>
          </a:r>
          <a:endParaRPr lang="en-US" b="1" dirty="0"/>
        </a:p>
      </dgm:t>
    </dgm:pt>
    <dgm:pt modelId="{13120A9D-F06F-41B7-A2CF-4252C840066A}" type="parTrans" cxnId="{EF9151A5-091E-4BE3-B761-DD5FE1ACE687}">
      <dgm:prSet/>
      <dgm:spPr/>
      <dgm:t>
        <a:bodyPr/>
        <a:lstStyle/>
        <a:p>
          <a:endParaRPr lang="en-US"/>
        </a:p>
      </dgm:t>
    </dgm:pt>
    <dgm:pt modelId="{0CE87EB4-23D7-48EF-AC59-0B5E0128E830}" type="sibTrans" cxnId="{EF9151A5-091E-4BE3-B761-DD5FE1ACE687}">
      <dgm:prSet/>
      <dgm:spPr/>
      <dgm:t>
        <a:bodyPr/>
        <a:lstStyle/>
        <a:p>
          <a:endParaRPr lang="en-US"/>
        </a:p>
      </dgm:t>
    </dgm:pt>
    <dgm:pt modelId="{3DAB9C0E-4A4A-4A70-8123-2A90BA614454}">
      <dgm:prSet phldrT="[Text]" custT="1"/>
      <dgm:spPr/>
      <dgm:t>
        <a:bodyPr/>
        <a:lstStyle/>
        <a:p>
          <a:r>
            <a:rPr lang="fa-IR" sz="2800" b="1" dirty="0"/>
            <a:t>قساوت</a:t>
          </a:r>
          <a:endParaRPr lang="en-US" sz="2800" b="1" dirty="0"/>
        </a:p>
      </dgm:t>
    </dgm:pt>
    <dgm:pt modelId="{34EC4DD7-CB63-443B-A4F8-980B96F51CB1}" type="parTrans" cxnId="{D9D1DEC8-F412-40D4-8A5F-EE681282C1B5}">
      <dgm:prSet/>
      <dgm:spPr/>
      <dgm:t>
        <a:bodyPr/>
        <a:lstStyle/>
        <a:p>
          <a:endParaRPr lang="en-US"/>
        </a:p>
      </dgm:t>
    </dgm:pt>
    <dgm:pt modelId="{8D543554-65BB-4C50-9312-CC5107D293C7}" type="sibTrans" cxnId="{D9D1DEC8-F412-40D4-8A5F-EE681282C1B5}">
      <dgm:prSet/>
      <dgm:spPr/>
      <dgm:t>
        <a:bodyPr/>
        <a:lstStyle/>
        <a:p>
          <a:endParaRPr lang="en-US"/>
        </a:p>
      </dgm:t>
    </dgm:pt>
    <dgm:pt modelId="{86EF3963-EA78-4D30-8506-C649417F1F38}">
      <dgm:prSet/>
      <dgm:spPr/>
      <dgm:t>
        <a:bodyPr/>
        <a:lstStyle/>
        <a:p>
          <a:r>
            <a:rPr lang="fa-IR" b="1" dirty="0"/>
            <a:t>قلب آثم</a:t>
          </a:r>
          <a:endParaRPr lang="en-US" b="1" dirty="0"/>
        </a:p>
      </dgm:t>
    </dgm:pt>
    <dgm:pt modelId="{54E126C2-8455-4ED6-BAFF-53FA293BE748}" type="parTrans" cxnId="{160378A9-2176-431F-A1C0-6998840F6451}">
      <dgm:prSet/>
      <dgm:spPr/>
      <dgm:t>
        <a:bodyPr/>
        <a:lstStyle/>
        <a:p>
          <a:endParaRPr lang="en-US"/>
        </a:p>
      </dgm:t>
    </dgm:pt>
    <dgm:pt modelId="{05165E6D-9F82-4E39-8A00-0AC0BE9963D2}" type="sibTrans" cxnId="{160378A9-2176-431F-A1C0-6998840F6451}">
      <dgm:prSet/>
      <dgm:spPr/>
      <dgm:t>
        <a:bodyPr/>
        <a:lstStyle/>
        <a:p>
          <a:endParaRPr lang="en-US"/>
        </a:p>
      </dgm:t>
    </dgm:pt>
    <dgm:pt modelId="{484C7A1D-885D-4167-85EC-9EAB5A614614}">
      <dgm:prSet/>
      <dgm:spPr/>
      <dgm:t>
        <a:bodyPr/>
        <a:lstStyle/>
        <a:p>
          <a:r>
            <a:rPr lang="fa-IR" b="1" dirty="0"/>
            <a:t>ضغن</a:t>
          </a:r>
          <a:endParaRPr lang="en-US" b="1" dirty="0"/>
        </a:p>
      </dgm:t>
    </dgm:pt>
    <dgm:pt modelId="{55B20B53-0967-44E1-9678-FB80F429577E}" type="parTrans" cxnId="{8455A355-E6E6-460D-A9BC-9F8942773B8A}">
      <dgm:prSet/>
      <dgm:spPr/>
      <dgm:t>
        <a:bodyPr/>
        <a:lstStyle/>
        <a:p>
          <a:endParaRPr lang="en-US"/>
        </a:p>
      </dgm:t>
    </dgm:pt>
    <dgm:pt modelId="{9328040A-9260-498A-9285-995C3BDFEB61}" type="sibTrans" cxnId="{8455A355-E6E6-460D-A9BC-9F8942773B8A}">
      <dgm:prSet/>
      <dgm:spPr/>
      <dgm:t>
        <a:bodyPr/>
        <a:lstStyle/>
        <a:p>
          <a:endParaRPr lang="en-US"/>
        </a:p>
      </dgm:t>
    </dgm:pt>
    <dgm:pt modelId="{13319276-C6E7-4942-87DA-BBFDA88C2294}">
      <dgm:prSet/>
      <dgm:spPr/>
      <dgm:t>
        <a:bodyPr/>
        <a:lstStyle/>
        <a:p>
          <a:r>
            <a:rPr lang="fa-IR" b="1" dirty="0"/>
            <a:t>قفل قلب</a:t>
          </a:r>
          <a:endParaRPr lang="en-US" b="1" dirty="0"/>
        </a:p>
      </dgm:t>
    </dgm:pt>
    <dgm:pt modelId="{BF9D5D9E-FDFE-4843-B80F-2102EEA925C7}" type="parTrans" cxnId="{6233A7CB-4978-4FCB-A659-70DAE11C2A7D}">
      <dgm:prSet/>
      <dgm:spPr/>
      <dgm:t>
        <a:bodyPr/>
        <a:lstStyle/>
        <a:p>
          <a:endParaRPr lang="en-US"/>
        </a:p>
      </dgm:t>
    </dgm:pt>
    <dgm:pt modelId="{5AB29782-D225-41D0-971B-60C6E0D443DB}" type="sibTrans" cxnId="{6233A7CB-4978-4FCB-A659-70DAE11C2A7D}">
      <dgm:prSet/>
      <dgm:spPr/>
      <dgm:t>
        <a:bodyPr/>
        <a:lstStyle/>
        <a:p>
          <a:endParaRPr lang="en-US"/>
        </a:p>
      </dgm:t>
    </dgm:pt>
    <dgm:pt modelId="{8F868E97-1C6F-47C5-827B-FE2B78021501}">
      <dgm:prSet/>
      <dgm:spPr/>
      <dgm:t>
        <a:bodyPr/>
        <a:lstStyle/>
        <a:p>
          <a:r>
            <a:rPr lang="fa-IR" b="1" dirty="0"/>
            <a:t>غلف قلب</a:t>
          </a:r>
          <a:endParaRPr lang="en-US" b="1" dirty="0"/>
        </a:p>
      </dgm:t>
    </dgm:pt>
    <dgm:pt modelId="{BACC4483-1D84-434E-BADB-86A408A2D006}" type="parTrans" cxnId="{4B034EB6-5966-4190-BF1B-2D7F768A9CB8}">
      <dgm:prSet/>
      <dgm:spPr/>
      <dgm:t>
        <a:bodyPr/>
        <a:lstStyle/>
        <a:p>
          <a:endParaRPr lang="en-US"/>
        </a:p>
      </dgm:t>
    </dgm:pt>
    <dgm:pt modelId="{256B811B-FA04-4D67-BD94-7F58879C3B36}" type="sibTrans" cxnId="{4B034EB6-5966-4190-BF1B-2D7F768A9CB8}">
      <dgm:prSet/>
      <dgm:spPr/>
      <dgm:t>
        <a:bodyPr/>
        <a:lstStyle/>
        <a:p>
          <a:endParaRPr lang="en-US"/>
        </a:p>
      </dgm:t>
    </dgm:pt>
    <dgm:pt modelId="{E4AF5C64-6671-41B1-82E8-05459438FB86}">
      <dgm:prSet/>
      <dgm:spPr/>
      <dgm:t>
        <a:bodyPr/>
        <a:lstStyle/>
        <a:p>
          <a:r>
            <a:rPr lang="fa-IR" b="1" dirty="0"/>
            <a:t>طبع قلب</a:t>
          </a:r>
          <a:endParaRPr lang="en-US" b="1" dirty="0"/>
        </a:p>
      </dgm:t>
    </dgm:pt>
    <dgm:pt modelId="{F7E43A9C-E686-495A-BE3D-52F107DC8338}" type="parTrans" cxnId="{06B27E32-E782-45F0-9722-5DE751CAF0C4}">
      <dgm:prSet/>
      <dgm:spPr/>
      <dgm:t>
        <a:bodyPr/>
        <a:lstStyle/>
        <a:p>
          <a:endParaRPr lang="en-US"/>
        </a:p>
      </dgm:t>
    </dgm:pt>
    <dgm:pt modelId="{18B7E2C2-B9B1-4C1D-9356-B95331B991FE}" type="sibTrans" cxnId="{06B27E32-E782-45F0-9722-5DE751CAF0C4}">
      <dgm:prSet/>
      <dgm:spPr/>
      <dgm:t>
        <a:bodyPr/>
        <a:lstStyle/>
        <a:p>
          <a:endParaRPr lang="en-US"/>
        </a:p>
      </dgm:t>
    </dgm:pt>
    <dgm:pt modelId="{F2BF1B68-9C72-4080-A842-79C6C5140AD1}">
      <dgm:prSet/>
      <dgm:spPr/>
      <dgm:t>
        <a:bodyPr/>
        <a:lstStyle/>
        <a:p>
          <a:r>
            <a:rPr lang="fa-IR" b="1" dirty="0"/>
            <a:t>ختم قلب</a:t>
          </a:r>
          <a:endParaRPr lang="en-US" b="1" dirty="0"/>
        </a:p>
      </dgm:t>
    </dgm:pt>
    <dgm:pt modelId="{5FDB1147-D99E-4AF9-8582-C4701D8F691F}" type="parTrans" cxnId="{EB677CFA-0AAB-4C57-9897-030C6347A854}">
      <dgm:prSet/>
      <dgm:spPr/>
      <dgm:t>
        <a:bodyPr/>
        <a:lstStyle/>
        <a:p>
          <a:endParaRPr lang="en-US"/>
        </a:p>
      </dgm:t>
    </dgm:pt>
    <dgm:pt modelId="{F8CA3ABF-B2CE-44C5-900C-AB63E6BA894A}" type="sibTrans" cxnId="{EB677CFA-0AAB-4C57-9897-030C6347A854}">
      <dgm:prSet/>
      <dgm:spPr/>
      <dgm:t>
        <a:bodyPr/>
        <a:lstStyle/>
        <a:p>
          <a:endParaRPr lang="en-US"/>
        </a:p>
      </dgm:t>
    </dgm:pt>
    <dgm:pt modelId="{9644E1AC-BE6C-4C92-9A25-7D0A8B0A9466}">
      <dgm:prSet/>
      <dgm:spPr/>
      <dgm:t>
        <a:bodyPr/>
        <a:lstStyle/>
        <a:p>
          <a:r>
            <a:rPr lang="fa-IR" b="1" dirty="0"/>
            <a:t>قلب غلیظ</a:t>
          </a:r>
          <a:endParaRPr lang="en-US" b="1" dirty="0"/>
        </a:p>
      </dgm:t>
    </dgm:pt>
    <dgm:pt modelId="{93482A2B-5D20-45DC-A6B8-E9923DC90235}" type="parTrans" cxnId="{C0666C02-501F-41A2-8F03-A061CE9A0298}">
      <dgm:prSet/>
      <dgm:spPr/>
      <dgm:t>
        <a:bodyPr/>
        <a:lstStyle/>
        <a:p>
          <a:endParaRPr lang="en-US"/>
        </a:p>
      </dgm:t>
    </dgm:pt>
    <dgm:pt modelId="{C5B3AF1A-52F3-420E-82FA-322F6111AE48}" type="sibTrans" cxnId="{C0666C02-501F-41A2-8F03-A061CE9A0298}">
      <dgm:prSet/>
      <dgm:spPr/>
    </dgm:pt>
    <dgm:pt modelId="{F44F9074-A9EF-46DF-84B2-8481A1C99839}">
      <dgm:prSet/>
      <dgm:spPr/>
      <dgm:t>
        <a:bodyPr/>
        <a:lstStyle/>
        <a:p>
          <a:r>
            <a:rPr lang="fa-IR" b="1" dirty="0"/>
            <a:t>قلب لاهیه</a:t>
          </a:r>
          <a:endParaRPr lang="en-US" b="1" dirty="0"/>
        </a:p>
      </dgm:t>
    </dgm:pt>
    <dgm:pt modelId="{DB804785-6236-4350-95B4-EFD5F5209FCB}" type="parTrans" cxnId="{E76D8CFE-5EA7-4068-9EF9-0DFB2278259D}">
      <dgm:prSet/>
      <dgm:spPr/>
      <dgm:t>
        <a:bodyPr/>
        <a:lstStyle/>
        <a:p>
          <a:endParaRPr lang="en-US"/>
        </a:p>
      </dgm:t>
    </dgm:pt>
    <dgm:pt modelId="{00A13344-1330-4CC7-ABC7-8C1D72E639BC}" type="sibTrans" cxnId="{E76D8CFE-5EA7-4068-9EF9-0DFB2278259D}">
      <dgm:prSet/>
      <dgm:spPr/>
    </dgm:pt>
    <dgm:pt modelId="{EADA8D1D-C43F-4D72-B1EA-B53F5C9FC043}" type="pres">
      <dgm:prSet presAssocID="{D89CE5AC-94B0-4773-9B5B-541021197D9F}" presName="Name0" presStyleCnt="0">
        <dgm:presLayoutVars>
          <dgm:chMax val="1"/>
          <dgm:dir/>
          <dgm:animLvl val="ctr"/>
          <dgm:resizeHandles val="exact"/>
        </dgm:presLayoutVars>
      </dgm:prSet>
      <dgm:spPr/>
    </dgm:pt>
    <dgm:pt modelId="{30889A46-E7FF-4DA8-926E-04E24E3F744A}" type="pres">
      <dgm:prSet presAssocID="{102E80F3-304F-4BBD-A817-5110029EE46E}" presName="centerShape" presStyleLbl="node0" presStyleIdx="0" presStyleCnt="1" custScaleX="171855" custScaleY="130502"/>
      <dgm:spPr/>
    </dgm:pt>
    <dgm:pt modelId="{A0A3E87A-7272-4FF8-883D-808282853C4A}" type="pres">
      <dgm:prSet presAssocID="{2D5991DB-8D88-4A21-8CB8-F0667FEDC244}" presName="parTrans" presStyleLbl="sibTrans2D1" presStyleIdx="0" presStyleCnt="12"/>
      <dgm:spPr/>
    </dgm:pt>
    <dgm:pt modelId="{78E1B6A7-D031-4D30-85FF-8F6855C35962}" type="pres">
      <dgm:prSet presAssocID="{2D5991DB-8D88-4A21-8CB8-F0667FEDC244}" presName="connectorText" presStyleLbl="sibTrans2D1" presStyleIdx="0" presStyleCnt="12"/>
      <dgm:spPr/>
    </dgm:pt>
    <dgm:pt modelId="{379F1020-84C9-47DB-8AAA-79CB74F9AE77}" type="pres">
      <dgm:prSet presAssocID="{5DEA25F0-EC38-4536-B40E-D47472AFE81B}" presName="node" presStyleLbl="node1" presStyleIdx="0" presStyleCnt="12">
        <dgm:presLayoutVars>
          <dgm:bulletEnabled val="1"/>
        </dgm:presLayoutVars>
      </dgm:prSet>
      <dgm:spPr/>
    </dgm:pt>
    <dgm:pt modelId="{67888773-1EFC-4EE2-ADDB-059288A0FAF9}" type="pres">
      <dgm:prSet presAssocID="{30300E25-176C-4928-B826-EE34C10AE539}" presName="parTrans" presStyleLbl="sibTrans2D1" presStyleIdx="1" presStyleCnt="12"/>
      <dgm:spPr/>
    </dgm:pt>
    <dgm:pt modelId="{A7852822-D262-41DF-BFDE-F96C975321D5}" type="pres">
      <dgm:prSet presAssocID="{30300E25-176C-4928-B826-EE34C10AE539}" presName="connectorText" presStyleLbl="sibTrans2D1" presStyleIdx="1" presStyleCnt="12"/>
      <dgm:spPr/>
    </dgm:pt>
    <dgm:pt modelId="{E625A63D-94E2-4613-A446-BA154D07A800}" type="pres">
      <dgm:prSet presAssocID="{EB54D4CA-ACEB-4B5B-BFA3-3BC5C6F4D3D2}" presName="node" presStyleLbl="node1" presStyleIdx="1" presStyleCnt="12">
        <dgm:presLayoutVars>
          <dgm:bulletEnabled val="1"/>
        </dgm:presLayoutVars>
      </dgm:prSet>
      <dgm:spPr/>
    </dgm:pt>
    <dgm:pt modelId="{74C9C757-0694-4860-817A-A512299945F4}" type="pres">
      <dgm:prSet presAssocID="{54E126C2-8455-4ED6-BAFF-53FA293BE748}" presName="parTrans" presStyleLbl="sibTrans2D1" presStyleIdx="2" presStyleCnt="12"/>
      <dgm:spPr/>
    </dgm:pt>
    <dgm:pt modelId="{773EF65C-62D7-4755-8007-F3D2FD7B9F18}" type="pres">
      <dgm:prSet presAssocID="{54E126C2-8455-4ED6-BAFF-53FA293BE748}" presName="connectorText" presStyleLbl="sibTrans2D1" presStyleIdx="2" presStyleCnt="12"/>
      <dgm:spPr/>
    </dgm:pt>
    <dgm:pt modelId="{671B9F0B-7A08-4891-BF81-5CE67898C39F}" type="pres">
      <dgm:prSet presAssocID="{86EF3963-EA78-4D30-8506-C649417F1F38}" presName="node" presStyleLbl="node1" presStyleIdx="2" presStyleCnt="12">
        <dgm:presLayoutVars>
          <dgm:bulletEnabled val="1"/>
        </dgm:presLayoutVars>
      </dgm:prSet>
      <dgm:spPr/>
    </dgm:pt>
    <dgm:pt modelId="{FD8BB7EB-48B8-4085-99A2-5459C43A0EE7}" type="pres">
      <dgm:prSet presAssocID="{93482A2B-5D20-45DC-A6B8-E9923DC90235}" presName="parTrans" presStyleLbl="sibTrans2D1" presStyleIdx="3" presStyleCnt="12"/>
      <dgm:spPr/>
    </dgm:pt>
    <dgm:pt modelId="{5FE26F8A-3CDE-4B19-9ED0-142AC39D6157}" type="pres">
      <dgm:prSet presAssocID="{93482A2B-5D20-45DC-A6B8-E9923DC90235}" presName="connectorText" presStyleLbl="sibTrans2D1" presStyleIdx="3" presStyleCnt="12"/>
      <dgm:spPr/>
    </dgm:pt>
    <dgm:pt modelId="{FC33584C-E7CA-4B19-80D4-48651A36176B}" type="pres">
      <dgm:prSet presAssocID="{9644E1AC-BE6C-4C92-9A25-7D0A8B0A9466}" presName="node" presStyleLbl="node1" presStyleIdx="3" presStyleCnt="12">
        <dgm:presLayoutVars>
          <dgm:bulletEnabled val="1"/>
        </dgm:presLayoutVars>
      </dgm:prSet>
      <dgm:spPr/>
    </dgm:pt>
    <dgm:pt modelId="{40623436-E71D-4EAB-B7F5-6465A456FFB9}" type="pres">
      <dgm:prSet presAssocID="{DB804785-6236-4350-95B4-EFD5F5209FCB}" presName="parTrans" presStyleLbl="sibTrans2D1" presStyleIdx="4" presStyleCnt="12"/>
      <dgm:spPr/>
    </dgm:pt>
    <dgm:pt modelId="{F85D657E-81CF-4918-BD03-14500807136B}" type="pres">
      <dgm:prSet presAssocID="{DB804785-6236-4350-95B4-EFD5F5209FCB}" presName="connectorText" presStyleLbl="sibTrans2D1" presStyleIdx="4" presStyleCnt="12"/>
      <dgm:spPr/>
    </dgm:pt>
    <dgm:pt modelId="{C2908119-AAB7-497E-913F-A9A208440946}" type="pres">
      <dgm:prSet presAssocID="{F44F9074-A9EF-46DF-84B2-8481A1C99839}" presName="node" presStyleLbl="node1" presStyleIdx="4" presStyleCnt="12">
        <dgm:presLayoutVars>
          <dgm:bulletEnabled val="1"/>
        </dgm:presLayoutVars>
      </dgm:prSet>
      <dgm:spPr/>
    </dgm:pt>
    <dgm:pt modelId="{CB7E9D9E-50A4-4908-97D0-5FF054898094}" type="pres">
      <dgm:prSet presAssocID="{55B20B53-0967-44E1-9678-FB80F429577E}" presName="parTrans" presStyleLbl="sibTrans2D1" presStyleIdx="5" presStyleCnt="12"/>
      <dgm:spPr/>
    </dgm:pt>
    <dgm:pt modelId="{5683F24E-CFD1-491C-B35D-E01BAB3A7435}" type="pres">
      <dgm:prSet presAssocID="{55B20B53-0967-44E1-9678-FB80F429577E}" presName="connectorText" presStyleLbl="sibTrans2D1" presStyleIdx="5" presStyleCnt="12"/>
      <dgm:spPr/>
    </dgm:pt>
    <dgm:pt modelId="{FB48B27C-3800-4802-B989-72AAEC2E855B}" type="pres">
      <dgm:prSet presAssocID="{484C7A1D-885D-4167-85EC-9EAB5A614614}" presName="node" presStyleLbl="node1" presStyleIdx="5" presStyleCnt="12" custRadScaleRad="99865" custRadScaleInc="-1334">
        <dgm:presLayoutVars>
          <dgm:bulletEnabled val="1"/>
        </dgm:presLayoutVars>
      </dgm:prSet>
      <dgm:spPr/>
    </dgm:pt>
    <dgm:pt modelId="{36919D24-98FA-41A1-8FD6-0ED30C4C9F52}" type="pres">
      <dgm:prSet presAssocID="{BF9D5D9E-FDFE-4843-B80F-2102EEA925C7}" presName="parTrans" presStyleLbl="sibTrans2D1" presStyleIdx="6" presStyleCnt="12"/>
      <dgm:spPr/>
    </dgm:pt>
    <dgm:pt modelId="{B87F6C04-D179-4ED5-8DB6-091EC330183F}" type="pres">
      <dgm:prSet presAssocID="{BF9D5D9E-FDFE-4843-B80F-2102EEA925C7}" presName="connectorText" presStyleLbl="sibTrans2D1" presStyleIdx="6" presStyleCnt="12"/>
      <dgm:spPr/>
    </dgm:pt>
    <dgm:pt modelId="{21AD7FAD-9570-426D-9FBD-945A7BE46DCD}" type="pres">
      <dgm:prSet presAssocID="{13319276-C6E7-4942-87DA-BBFDA88C2294}" presName="node" presStyleLbl="node1" presStyleIdx="6" presStyleCnt="12">
        <dgm:presLayoutVars>
          <dgm:bulletEnabled val="1"/>
        </dgm:presLayoutVars>
      </dgm:prSet>
      <dgm:spPr/>
    </dgm:pt>
    <dgm:pt modelId="{DDAD909B-C6EA-4306-93FB-16BEC349EAF7}" type="pres">
      <dgm:prSet presAssocID="{BACC4483-1D84-434E-BADB-86A408A2D006}" presName="parTrans" presStyleLbl="sibTrans2D1" presStyleIdx="7" presStyleCnt="12"/>
      <dgm:spPr/>
    </dgm:pt>
    <dgm:pt modelId="{0030505F-0D74-4E45-959F-F3E5CCCB7CC8}" type="pres">
      <dgm:prSet presAssocID="{BACC4483-1D84-434E-BADB-86A408A2D006}" presName="connectorText" presStyleLbl="sibTrans2D1" presStyleIdx="7" presStyleCnt="12"/>
      <dgm:spPr/>
    </dgm:pt>
    <dgm:pt modelId="{A542B5B1-455F-4087-A162-55A227804151}" type="pres">
      <dgm:prSet presAssocID="{8F868E97-1C6F-47C5-827B-FE2B78021501}" presName="node" presStyleLbl="node1" presStyleIdx="7" presStyleCnt="12">
        <dgm:presLayoutVars>
          <dgm:bulletEnabled val="1"/>
        </dgm:presLayoutVars>
      </dgm:prSet>
      <dgm:spPr/>
    </dgm:pt>
    <dgm:pt modelId="{559BA3B4-2C2B-4CFA-89A6-4EBA15F56624}" type="pres">
      <dgm:prSet presAssocID="{F7E43A9C-E686-495A-BE3D-52F107DC8338}" presName="parTrans" presStyleLbl="sibTrans2D1" presStyleIdx="8" presStyleCnt="12"/>
      <dgm:spPr/>
    </dgm:pt>
    <dgm:pt modelId="{73F3BFFA-B685-4C4A-A781-4EC48AECE478}" type="pres">
      <dgm:prSet presAssocID="{F7E43A9C-E686-495A-BE3D-52F107DC8338}" presName="connectorText" presStyleLbl="sibTrans2D1" presStyleIdx="8" presStyleCnt="12"/>
      <dgm:spPr/>
    </dgm:pt>
    <dgm:pt modelId="{7A90C481-A3D3-45FA-B073-9A8B532AE753}" type="pres">
      <dgm:prSet presAssocID="{E4AF5C64-6671-41B1-82E8-05459438FB86}" presName="node" presStyleLbl="node1" presStyleIdx="8" presStyleCnt="12" custRadScaleRad="100756" custRadScaleInc="378">
        <dgm:presLayoutVars>
          <dgm:bulletEnabled val="1"/>
        </dgm:presLayoutVars>
      </dgm:prSet>
      <dgm:spPr/>
    </dgm:pt>
    <dgm:pt modelId="{98CADBCA-5762-455E-A26B-5EB38E8E7765}" type="pres">
      <dgm:prSet presAssocID="{5FDB1147-D99E-4AF9-8582-C4701D8F691F}" presName="parTrans" presStyleLbl="sibTrans2D1" presStyleIdx="9" presStyleCnt="12"/>
      <dgm:spPr/>
    </dgm:pt>
    <dgm:pt modelId="{18D5A5B1-A203-44A2-B907-F46218AB7110}" type="pres">
      <dgm:prSet presAssocID="{5FDB1147-D99E-4AF9-8582-C4701D8F691F}" presName="connectorText" presStyleLbl="sibTrans2D1" presStyleIdx="9" presStyleCnt="12"/>
      <dgm:spPr/>
    </dgm:pt>
    <dgm:pt modelId="{F508AD3A-7B80-4126-AAF8-2486BDE30C0D}" type="pres">
      <dgm:prSet presAssocID="{F2BF1B68-9C72-4080-A842-79C6C5140AD1}" presName="node" presStyleLbl="node1" presStyleIdx="9" presStyleCnt="12">
        <dgm:presLayoutVars>
          <dgm:bulletEnabled val="1"/>
        </dgm:presLayoutVars>
      </dgm:prSet>
      <dgm:spPr/>
    </dgm:pt>
    <dgm:pt modelId="{CF2FE212-FD35-456F-A5FE-DE353F186814}" type="pres">
      <dgm:prSet presAssocID="{13120A9D-F06F-41B7-A2CF-4252C840066A}" presName="parTrans" presStyleLbl="sibTrans2D1" presStyleIdx="10" presStyleCnt="12"/>
      <dgm:spPr/>
    </dgm:pt>
    <dgm:pt modelId="{1CE5D946-70FF-4586-9B0D-E51996AF84D5}" type="pres">
      <dgm:prSet presAssocID="{13120A9D-F06F-41B7-A2CF-4252C840066A}" presName="connectorText" presStyleLbl="sibTrans2D1" presStyleIdx="10" presStyleCnt="12"/>
      <dgm:spPr/>
    </dgm:pt>
    <dgm:pt modelId="{6A4B688E-1A17-4F13-B5F4-5452DFB27BCA}" type="pres">
      <dgm:prSet presAssocID="{E6892F40-B451-4353-81E0-EBEB174DA73B}" presName="node" presStyleLbl="node1" presStyleIdx="10" presStyleCnt="12">
        <dgm:presLayoutVars>
          <dgm:bulletEnabled val="1"/>
        </dgm:presLayoutVars>
      </dgm:prSet>
      <dgm:spPr/>
    </dgm:pt>
    <dgm:pt modelId="{1E1EBD0C-CE53-4E7A-BBE1-0E6F4CDD4240}" type="pres">
      <dgm:prSet presAssocID="{34EC4DD7-CB63-443B-A4F8-980B96F51CB1}" presName="parTrans" presStyleLbl="sibTrans2D1" presStyleIdx="11" presStyleCnt="12"/>
      <dgm:spPr/>
    </dgm:pt>
    <dgm:pt modelId="{CFD83C6F-DE8C-4063-84C8-E23CDEBC2E04}" type="pres">
      <dgm:prSet presAssocID="{34EC4DD7-CB63-443B-A4F8-980B96F51CB1}" presName="connectorText" presStyleLbl="sibTrans2D1" presStyleIdx="11" presStyleCnt="12"/>
      <dgm:spPr/>
    </dgm:pt>
    <dgm:pt modelId="{3B427F23-C81F-457D-B571-6843EED55243}" type="pres">
      <dgm:prSet presAssocID="{3DAB9C0E-4A4A-4A70-8123-2A90BA614454}" presName="node" presStyleLbl="node1" presStyleIdx="11" presStyleCnt="12" custScaleX="115079" custScaleY="105269">
        <dgm:presLayoutVars>
          <dgm:bulletEnabled val="1"/>
        </dgm:presLayoutVars>
      </dgm:prSet>
      <dgm:spPr/>
    </dgm:pt>
  </dgm:ptLst>
  <dgm:cxnLst>
    <dgm:cxn modelId="{C0666C02-501F-41A2-8F03-A061CE9A0298}" srcId="{102E80F3-304F-4BBD-A817-5110029EE46E}" destId="{9644E1AC-BE6C-4C92-9A25-7D0A8B0A9466}" srcOrd="3" destOrd="0" parTransId="{93482A2B-5D20-45DC-A6B8-E9923DC90235}" sibTransId="{C5B3AF1A-52F3-420E-82FA-322F6111AE48}"/>
    <dgm:cxn modelId="{1DD1A203-BA4C-416F-A21F-071E8AB7049A}" type="presOf" srcId="{34EC4DD7-CB63-443B-A4F8-980B96F51CB1}" destId="{CFD83C6F-DE8C-4063-84C8-E23CDEBC2E04}" srcOrd="1" destOrd="0" presId="urn:microsoft.com/office/officeart/2005/8/layout/radial5"/>
    <dgm:cxn modelId="{42BAD90C-89B5-42FD-BDBB-291034E04CE5}" type="presOf" srcId="{2D5991DB-8D88-4A21-8CB8-F0667FEDC244}" destId="{78E1B6A7-D031-4D30-85FF-8F6855C35962}" srcOrd="1" destOrd="0" presId="urn:microsoft.com/office/officeart/2005/8/layout/radial5"/>
    <dgm:cxn modelId="{02DC1B12-691D-4614-9721-79ED091607A8}" type="presOf" srcId="{30300E25-176C-4928-B826-EE34C10AE539}" destId="{67888773-1EFC-4EE2-ADDB-059288A0FAF9}" srcOrd="0" destOrd="0" presId="urn:microsoft.com/office/officeart/2005/8/layout/radial5"/>
    <dgm:cxn modelId="{E018BD14-D4D2-440A-8F6E-B1CA27E63D25}" type="presOf" srcId="{5FDB1147-D99E-4AF9-8582-C4701D8F691F}" destId="{18D5A5B1-A203-44A2-B907-F46218AB7110}" srcOrd="1" destOrd="0" presId="urn:microsoft.com/office/officeart/2005/8/layout/radial5"/>
    <dgm:cxn modelId="{151F9617-A542-41CF-8CD9-A4701F7F421A}" type="presOf" srcId="{13319276-C6E7-4942-87DA-BBFDA88C2294}" destId="{21AD7FAD-9570-426D-9FBD-945A7BE46DCD}" srcOrd="0" destOrd="0" presId="urn:microsoft.com/office/officeart/2005/8/layout/radial5"/>
    <dgm:cxn modelId="{B3F4921B-8D0A-40AF-8BB3-EA1D33B818A2}" type="presOf" srcId="{E6892F40-B451-4353-81E0-EBEB174DA73B}" destId="{6A4B688E-1A17-4F13-B5F4-5452DFB27BCA}" srcOrd="0" destOrd="0" presId="urn:microsoft.com/office/officeart/2005/8/layout/radial5"/>
    <dgm:cxn modelId="{EB6E9B24-63C3-419F-AE70-06E651D1444A}" type="presOf" srcId="{BACC4483-1D84-434E-BADB-86A408A2D006}" destId="{DDAD909B-C6EA-4306-93FB-16BEC349EAF7}" srcOrd="0" destOrd="0" presId="urn:microsoft.com/office/officeart/2005/8/layout/radial5"/>
    <dgm:cxn modelId="{B4297527-C56E-42B3-8A3D-FABB98BE628F}" type="presOf" srcId="{DB804785-6236-4350-95B4-EFD5F5209FCB}" destId="{40623436-E71D-4EAB-B7F5-6465A456FFB9}" srcOrd="0" destOrd="0" presId="urn:microsoft.com/office/officeart/2005/8/layout/radial5"/>
    <dgm:cxn modelId="{06B27E32-E782-45F0-9722-5DE751CAF0C4}" srcId="{102E80F3-304F-4BBD-A817-5110029EE46E}" destId="{E4AF5C64-6671-41B1-82E8-05459438FB86}" srcOrd="8" destOrd="0" parTransId="{F7E43A9C-E686-495A-BE3D-52F107DC8338}" sibTransId="{18B7E2C2-B9B1-4C1D-9356-B95331B991FE}"/>
    <dgm:cxn modelId="{153BE133-E9FF-4706-96F4-A5AB6719D6FE}" type="presOf" srcId="{54E126C2-8455-4ED6-BAFF-53FA293BE748}" destId="{74C9C757-0694-4860-817A-A512299945F4}" srcOrd="0" destOrd="0" presId="urn:microsoft.com/office/officeart/2005/8/layout/radial5"/>
    <dgm:cxn modelId="{1B9BAD37-0CAE-4A42-8B94-AAB23CEC6F6B}" type="presOf" srcId="{F7E43A9C-E686-495A-BE3D-52F107DC8338}" destId="{559BA3B4-2C2B-4CFA-89A6-4EBA15F56624}" srcOrd="0" destOrd="0" presId="urn:microsoft.com/office/officeart/2005/8/layout/radial5"/>
    <dgm:cxn modelId="{B1E9AB44-6F2F-4DD9-833E-89F3E3A2F1DE}" type="presOf" srcId="{EB54D4CA-ACEB-4B5B-BFA3-3BC5C6F4D3D2}" destId="{E625A63D-94E2-4613-A446-BA154D07A800}" srcOrd="0" destOrd="0" presId="urn:microsoft.com/office/officeart/2005/8/layout/radial5"/>
    <dgm:cxn modelId="{517CA766-E113-4ECA-BB98-E323863318DE}" type="presOf" srcId="{55B20B53-0967-44E1-9678-FB80F429577E}" destId="{5683F24E-CFD1-491C-B35D-E01BAB3A7435}" srcOrd="1" destOrd="0" presId="urn:microsoft.com/office/officeart/2005/8/layout/radial5"/>
    <dgm:cxn modelId="{30F03347-816C-4005-B841-6C9ACFA8571C}" type="presOf" srcId="{93482A2B-5D20-45DC-A6B8-E9923DC90235}" destId="{FD8BB7EB-48B8-4085-99A2-5459C43A0EE7}" srcOrd="0" destOrd="0" presId="urn:microsoft.com/office/officeart/2005/8/layout/radial5"/>
    <dgm:cxn modelId="{90AC864B-284D-4AA3-9DE0-6A55D7BC1D98}" type="presOf" srcId="{13120A9D-F06F-41B7-A2CF-4252C840066A}" destId="{CF2FE212-FD35-456F-A5FE-DE353F186814}" srcOrd="0" destOrd="0" presId="urn:microsoft.com/office/officeart/2005/8/layout/radial5"/>
    <dgm:cxn modelId="{8EE31A4D-9224-4D73-9C3B-456503A0674A}" type="presOf" srcId="{3DAB9C0E-4A4A-4A70-8123-2A90BA614454}" destId="{3B427F23-C81F-457D-B571-6843EED55243}" srcOrd="0" destOrd="0" presId="urn:microsoft.com/office/officeart/2005/8/layout/radial5"/>
    <dgm:cxn modelId="{3BA02551-606A-4E00-AC7D-2E678E22E9B8}" type="presOf" srcId="{F44F9074-A9EF-46DF-84B2-8481A1C99839}" destId="{C2908119-AAB7-497E-913F-A9A208440946}" srcOrd="0" destOrd="0" presId="urn:microsoft.com/office/officeart/2005/8/layout/radial5"/>
    <dgm:cxn modelId="{8F382F75-97BB-4263-9FAE-13654E7383F0}" type="presOf" srcId="{34EC4DD7-CB63-443B-A4F8-980B96F51CB1}" destId="{1E1EBD0C-CE53-4E7A-BBE1-0E6F4CDD4240}" srcOrd="0" destOrd="0" presId="urn:microsoft.com/office/officeart/2005/8/layout/radial5"/>
    <dgm:cxn modelId="{8455A355-E6E6-460D-A9BC-9F8942773B8A}" srcId="{102E80F3-304F-4BBD-A817-5110029EE46E}" destId="{484C7A1D-885D-4167-85EC-9EAB5A614614}" srcOrd="5" destOrd="0" parTransId="{55B20B53-0967-44E1-9678-FB80F429577E}" sibTransId="{9328040A-9260-498A-9285-995C3BDFEB61}"/>
    <dgm:cxn modelId="{24E5C778-901C-47C8-A028-ED1B9D94C8FA}" type="presOf" srcId="{55B20B53-0967-44E1-9678-FB80F429577E}" destId="{CB7E9D9E-50A4-4908-97D0-5FF054898094}" srcOrd="0" destOrd="0" presId="urn:microsoft.com/office/officeart/2005/8/layout/radial5"/>
    <dgm:cxn modelId="{75E13C79-D66B-4769-A881-917D29898C28}" type="presOf" srcId="{F2BF1B68-9C72-4080-A842-79C6C5140AD1}" destId="{F508AD3A-7B80-4126-AAF8-2486BDE30C0D}" srcOrd="0" destOrd="0" presId="urn:microsoft.com/office/officeart/2005/8/layout/radial5"/>
    <dgm:cxn modelId="{E0C5B279-F87B-48CD-A536-1E8D7BA89584}" type="presOf" srcId="{BF9D5D9E-FDFE-4843-B80F-2102EEA925C7}" destId="{B87F6C04-D179-4ED5-8DB6-091EC330183F}" srcOrd="1" destOrd="0" presId="urn:microsoft.com/office/officeart/2005/8/layout/radial5"/>
    <dgm:cxn modelId="{0D27D079-7A34-487A-A7CB-33B601F05C08}" type="presOf" srcId="{8F868E97-1C6F-47C5-827B-FE2B78021501}" destId="{A542B5B1-455F-4087-A162-55A227804151}" srcOrd="0" destOrd="0" presId="urn:microsoft.com/office/officeart/2005/8/layout/radial5"/>
    <dgm:cxn modelId="{71F5327B-8494-4865-B0BF-47FCE3FA64B5}" srcId="{102E80F3-304F-4BBD-A817-5110029EE46E}" destId="{5DEA25F0-EC38-4536-B40E-D47472AFE81B}" srcOrd="0" destOrd="0" parTransId="{2D5991DB-8D88-4A21-8CB8-F0667FEDC244}" sibTransId="{27A88D15-4EDC-469D-B77D-70E984655D78}"/>
    <dgm:cxn modelId="{103E707F-1059-4A0D-8A0C-5B03E91324FE}" type="presOf" srcId="{86EF3963-EA78-4D30-8506-C649417F1F38}" destId="{671B9F0B-7A08-4891-BF81-5CE67898C39F}" srcOrd="0" destOrd="0" presId="urn:microsoft.com/office/officeart/2005/8/layout/radial5"/>
    <dgm:cxn modelId="{6CDC8483-02C3-4149-AF8C-6D3D8398BC1C}" type="presOf" srcId="{BACC4483-1D84-434E-BADB-86A408A2D006}" destId="{0030505F-0D74-4E45-959F-F3E5CCCB7CC8}" srcOrd="1" destOrd="0" presId="urn:microsoft.com/office/officeart/2005/8/layout/radial5"/>
    <dgm:cxn modelId="{54814885-9DE9-4D10-B32E-E497293B4C54}" srcId="{102E80F3-304F-4BBD-A817-5110029EE46E}" destId="{EB54D4CA-ACEB-4B5B-BFA3-3BC5C6F4D3D2}" srcOrd="1" destOrd="0" parTransId="{30300E25-176C-4928-B826-EE34C10AE539}" sibTransId="{F30A3413-8B22-476B-91E7-4DFA225E4035}"/>
    <dgm:cxn modelId="{E1B3CE9C-299C-4279-AB14-1C7940A5940A}" type="presOf" srcId="{BF9D5D9E-FDFE-4843-B80F-2102EEA925C7}" destId="{36919D24-98FA-41A1-8FD6-0ED30C4C9F52}" srcOrd="0" destOrd="0" presId="urn:microsoft.com/office/officeart/2005/8/layout/radial5"/>
    <dgm:cxn modelId="{EF9151A5-091E-4BE3-B761-DD5FE1ACE687}" srcId="{102E80F3-304F-4BBD-A817-5110029EE46E}" destId="{E6892F40-B451-4353-81E0-EBEB174DA73B}" srcOrd="10" destOrd="0" parTransId="{13120A9D-F06F-41B7-A2CF-4252C840066A}" sibTransId="{0CE87EB4-23D7-48EF-AC59-0B5E0128E830}"/>
    <dgm:cxn modelId="{160378A9-2176-431F-A1C0-6998840F6451}" srcId="{102E80F3-304F-4BBD-A817-5110029EE46E}" destId="{86EF3963-EA78-4D30-8506-C649417F1F38}" srcOrd="2" destOrd="0" parTransId="{54E126C2-8455-4ED6-BAFF-53FA293BE748}" sibTransId="{05165E6D-9F82-4E39-8A00-0AC0BE9963D2}"/>
    <dgm:cxn modelId="{BCC3DFAA-61E0-4296-8F63-87A9956458EA}" type="presOf" srcId="{5FDB1147-D99E-4AF9-8582-C4701D8F691F}" destId="{98CADBCA-5762-455E-A26B-5EB38E8E7765}" srcOrd="0" destOrd="0" presId="urn:microsoft.com/office/officeart/2005/8/layout/radial5"/>
    <dgm:cxn modelId="{8EA715B0-0345-4E7F-9ADA-2C13357A3026}" type="presOf" srcId="{5DEA25F0-EC38-4536-B40E-D47472AFE81B}" destId="{379F1020-84C9-47DB-8AAA-79CB74F9AE77}" srcOrd="0" destOrd="0" presId="urn:microsoft.com/office/officeart/2005/8/layout/radial5"/>
    <dgm:cxn modelId="{35A8BAB1-91D7-4E1C-91BA-3CAB9260B1EC}" type="presOf" srcId="{E4AF5C64-6671-41B1-82E8-05459438FB86}" destId="{7A90C481-A3D3-45FA-B073-9A8B532AE753}" srcOrd="0" destOrd="0" presId="urn:microsoft.com/office/officeart/2005/8/layout/radial5"/>
    <dgm:cxn modelId="{85613BB4-6E50-4EE8-91B0-557049EE063B}" type="presOf" srcId="{2D5991DB-8D88-4A21-8CB8-F0667FEDC244}" destId="{A0A3E87A-7272-4FF8-883D-808282853C4A}" srcOrd="0" destOrd="0" presId="urn:microsoft.com/office/officeart/2005/8/layout/radial5"/>
    <dgm:cxn modelId="{4B034EB6-5966-4190-BF1B-2D7F768A9CB8}" srcId="{102E80F3-304F-4BBD-A817-5110029EE46E}" destId="{8F868E97-1C6F-47C5-827B-FE2B78021501}" srcOrd="7" destOrd="0" parTransId="{BACC4483-1D84-434E-BADB-86A408A2D006}" sibTransId="{256B811B-FA04-4D67-BD94-7F58879C3B36}"/>
    <dgm:cxn modelId="{C1C029B7-73DE-478B-8BA1-19C644E7F41B}" type="presOf" srcId="{DB804785-6236-4350-95B4-EFD5F5209FCB}" destId="{F85D657E-81CF-4918-BD03-14500807136B}" srcOrd="1" destOrd="0" presId="urn:microsoft.com/office/officeart/2005/8/layout/radial5"/>
    <dgm:cxn modelId="{4CD56FBB-7CC2-4977-A22A-0A0C53F55699}" type="presOf" srcId="{D89CE5AC-94B0-4773-9B5B-541021197D9F}" destId="{EADA8D1D-C43F-4D72-B1EA-B53F5C9FC043}" srcOrd="0" destOrd="0" presId="urn:microsoft.com/office/officeart/2005/8/layout/radial5"/>
    <dgm:cxn modelId="{CEED49BE-FCF1-474D-858B-74EF12F7099D}" type="presOf" srcId="{93482A2B-5D20-45DC-A6B8-E9923DC90235}" destId="{5FE26F8A-3CDE-4B19-9ED0-142AC39D6157}" srcOrd="1" destOrd="0" presId="urn:microsoft.com/office/officeart/2005/8/layout/radial5"/>
    <dgm:cxn modelId="{D9D1DEC8-F412-40D4-8A5F-EE681282C1B5}" srcId="{102E80F3-304F-4BBD-A817-5110029EE46E}" destId="{3DAB9C0E-4A4A-4A70-8123-2A90BA614454}" srcOrd="11" destOrd="0" parTransId="{34EC4DD7-CB63-443B-A4F8-980B96F51CB1}" sibTransId="{8D543554-65BB-4C50-9312-CC5107D293C7}"/>
    <dgm:cxn modelId="{1410C9CA-9852-4FD2-92D2-5DD6435F31D7}" type="presOf" srcId="{484C7A1D-885D-4167-85EC-9EAB5A614614}" destId="{FB48B27C-3800-4802-B989-72AAEC2E855B}" srcOrd="0" destOrd="0" presId="urn:microsoft.com/office/officeart/2005/8/layout/radial5"/>
    <dgm:cxn modelId="{6233A7CB-4978-4FCB-A659-70DAE11C2A7D}" srcId="{102E80F3-304F-4BBD-A817-5110029EE46E}" destId="{13319276-C6E7-4942-87DA-BBFDA88C2294}" srcOrd="6" destOrd="0" parTransId="{BF9D5D9E-FDFE-4843-B80F-2102EEA925C7}" sibTransId="{5AB29782-D225-41D0-971B-60C6E0D443DB}"/>
    <dgm:cxn modelId="{9DE7BBD0-6D85-4E40-B40B-FFA298E658E1}" type="presOf" srcId="{9644E1AC-BE6C-4C92-9A25-7D0A8B0A9466}" destId="{FC33584C-E7CA-4B19-80D4-48651A36176B}" srcOrd="0" destOrd="0" presId="urn:microsoft.com/office/officeart/2005/8/layout/radial5"/>
    <dgm:cxn modelId="{70ECFCDE-136D-446A-BE85-791E6CE1CBB3}" type="presOf" srcId="{13120A9D-F06F-41B7-A2CF-4252C840066A}" destId="{1CE5D946-70FF-4586-9B0D-E51996AF84D5}" srcOrd="1" destOrd="0" presId="urn:microsoft.com/office/officeart/2005/8/layout/radial5"/>
    <dgm:cxn modelId="{BEFC52EB-CDB2-4985-823F-664CBFAC0049}" type="presOf" srcId="{30300E25-176C-4928-B826-EE34C10AE539}" destId="{A7852822-D262-41DF-BFDE-F96C975321D5}" srcOrd="1" destOrd="0" presId="urn:microsoft.com/office/officeart/2005/8/layout/radial5"/>
    <dgm:cxn modelId="{913171F1-6B5A-4183-873A-B9A343828D8E}" srcId="{D89CE5AC-94B0-4773-9B5B-541021197D9F}" destId="{102E80F3-304F-4BBD-A817-5110029EE46E}" srcOrd="0" destOrd="0" parTransId="{500C4987-C052-46A7-8A16-F0E392003344}" sibTransId="{C9286BE7-20D1-4381-935E-766A31222301}"/>
    <dgm:cxn modelId="{C2ED60F7-448A-4AE8-9A9F-60194E394BC0}" type="presOf" srcId="{54E126C2-8455-4ED6-BAFF-53FA293BE748}" destId="{773EF65C-62D7-4755-8007-F3D2FD7B9F18}" srcOrd="1" destOrd="0" presId="urn:microsoft.com/office/officeart/2005/8/layout/radial5"/>
    <dgm:cxn modelId="{11E1D5F8-4D6D-47B3-9E58-057EB41A4B15}" type="presOf" srcId="{F7E43A9C-E686-495A-BE3D-52F107DC8338}" destId="{73F3BFFA-B685-4C4A-A781-4EC48AECE478}" srcOrd="1" destOrd="0" presId="urn:microsoft.com/office/officeart/2005/8/layout/radial5"/>
    <dgm:cxn modelId="{EB677CFA-0AAB-4C57-9897-030C6347A854}" srcId="{102E80F3-304F-4BBD-A817-5110029EE46E}" destId="{F2BF1B68-9C72-4080-A842-79C6C5140AD1}" srcOrd="9" destOrd="0" parTransId="{5FDB1147-D99E-4AF9-8582-C4701D8F691F}" sibTransId="{F8CA3ABF-B2CE-44C5-900C-AB63E6BA894A}"/>
    <dgm:cxn modelId="{E76D8CFE-5EA7-4068-9EF9-0DFB2278259D}" srcId="{102E80F3-304F-4BBD-A817-5110029EE46E}" destId="{F44F9074-A9EF-46DF-84B2-8481A1C99839}" srcOrd="4" destOrd="0" parTransId="{DB804785-6236-4350-95B4-EFD5F5209FCB}" sibTransId="{00A13344-1330-4CC7-ABC7-8C1D72E639BC}"/>
    <dgm:cxn modelId="{665003FF-74E2-4832-AC3C-E59EC95DD8B8}" type="presOf" srcId="{102E80F3-304F-4BBD-A817-5110029EE46E}" destId="{30889A46-E7FF-4DA8-926E-04E24E3F744A}" srcOrd="0" destOrd="0" presId="urn:microsoft.com/office/officeart/2005/8/layout/radial5"/>
    <dgm:cxn modelId="{FC7DF26F-6906-4EF6-8B0A-159B3761ED23}" type="presParOf" srcId="{EADA8D1D-C43F-4D72-B1EA-B53F5C9FC043}" destId="{30889A46-E7FF-4DA8-926E-04E24E3F744A}" srcOrd="0" destOrd="0" presId="urn:microsoft.com/office/officeart/2005/8/layout/radial5"/>
    <dgm:cxn modelId="{79C32250-7507-4A41-BE2C-75FBDF36438A}" type="presParOf" srcId="{EADA8D1D-C43F-4D72-B1EA-B53F5C9FC043}" destId="{A0A3E87A-7272-4FF8-883D-808282853C4A}" srcOrd="1" destOrd="0" presId="urn:microsoft.com/office/officeart/2005/8/layout/radial5"/>
    <dgm:cxn modelId="{EFA6E45B-7CF3-41B2-A6FC-815CAD3ABB8F}" type="presParOf" srcId="{A0A3E87A-7272-4FF8-883D-808282853C4A}" destId="{78E1B6A7-D031-4D30-85FF-8F6855C35962}" srcOrd="0" destOrd="0" presId="urn:microsoft.com/office/officeart/2005/8/layout/radial5"/>
    <dgm:cxn modelId="{1907C603-E56F-4F0C-A88F-C8D47C4577C8}" type="presParOf" srcId="{EADA8D1D-C43F-4D72-B1EA-B53F5C9FC043}" destId="{379F1020-84C9-47DB-8AAA-79CB74F9AE77}" srcOrd="2" destOrd="0" presId="urn:microsoft.com/office/officeart/2005/8/layout/radial5"/>
    <dgm:cxn modelId="{B5DC2596-8E54-4A2B-A5A9-15878BFFCCB3}" type="presParOf" srcId="{EADA8D1D-C43F-4D72-B1EA-B53F5C9FC043}" destId="{67888773-1EFC-4EE2-ADDB-059288A0FAF9}" srcOrd="3" destOrd="0" presId="urn:microsoft.com/office/officeart/2005/8/layout/radial5"/>
    <dgm:cxn modelId="{E841ABDF-B158-4BCF-B9C2-165B4206E5D5}" type="presParOf" srcId="{67888773-1EFC-4EE2-ADDB-059288A0FAF9}" destId="{A7852822-D262-41DF-BFDE-F96C975321D5}" srcOrd="0" destOrd="0" presId="urn:microsoft.com/office/officeart/2005/8/layout/radial5"/>
    <dgm:cxn modelId="{7C76EE27-3DAD-45D3-8765-14101954E970}" type="presParOf" srcId="{EADA8D1D-C43F-4D72-B1EA-B53F5C9FC043}" destId="{E625A63D-94E2-4613-A446-BA154D07A800}" srcOrd="4" destOrd="0" presId="urn:microsoft.com/office/officeart/2005/8/layout/radial5"/>
    <dgm:cxn modelId="{0FB4B5DF-8D39-46CA-80BC-E15200FAA382}" type="presParOf" srcId="{EADA8D1D-C43F-4D72-B1EA-B53F5C9FC043}" destId="{74C9C757-0694-4860-817A-A512299945F4}" srcOrd="5" destOrd="0" presId="urn:microsoft.com/office/officeart/2005/8/layout/radial5"/>
    <dgm:cxn modelId="{A9C32DC9-8526-4BEF-BFFD-0751874FE3F3}" type="presParOf" srcId="{74C9C757-0694-4860-817A-A512299945F4}" destId="{773EF65C-62D7-4755-8007-F3D2FD7B9F18}" srcOrd="0" destOrd="0" presId="urn:microsoft.com/office/officeart/2005/8/layout/radial5"/>
    <dgm:cxn modelId="{C47489C6-5CF4-4C5F-A8BC-2CCEB48766DC}" type="presParOf" srcId="{EADA8D1D-C43F-4D72-B1EA-B53F5C9FC043}" destId="{671B9F0B-7A08-4891-BF81-5CE67898C39F}" srcOrd="6" destOrd="0" presId="urn:microsoft.com/office/officeart/2005/8/layout/radial5"/>
    <dgm:cxn modelId="{AC3928B3-CD45-4A7D-A297-D0BC0780CE98}" type="presParOf" srcId="{EADA8D1D-C43F-4D72-B1EA-B53F5C9FC043}" destId="{FD8BB7EB-48B8-4085-99A2-5459C43A0EE7}" srcOrd="7" destOrd="0" presId="urn:microsoft.com/office/officeart/2005/8/layout/radial5"/>
    <dgm:cxn modelId="{2CC7E8E4-CB83-4DBA-A8AE-7A3C3774699E}" type="presParOf" srcId="{FD8BB7EB-48B8-4085-99A2-5459C43A0EE7}" destId="{5FE26F8A-3CDE-4B19-9ED0-142AC39D6157}" srcOrd="0" destOrd="0" presId="urn:microsoft.com/office/officeart/2005/8/layout/radial5"/>
    <dgm:cxn modelId="{AACEB606-17CF-495A-8DB0-B9F882F0C725}" type="presParOf" srcId="{EADA8D1D-C43F-4D72-B1EA-B53F5C9FC043}" destId="{FC33584C-E7CA-4B19-80D4-48651A36176B}" srcOrd="8" destOrd="0" presId="urn:microsoft.com/office/officeart/2005/8/layout/radial5"/>
    <dgm:cxn modelId="{B79B282A-1EF4-463F-9676-C49EBA8CE6F2}" type="presParOf" srcId="{EADA8D1D-C43F-4D72-B1EA-B53F5C9FC043}" destId="{40623436-E71D-4EAB-B7F5-6465A456FFB9}" srcOrd="9" destOrd="0" presId="urn:microsoft.com/office/officeart/2005/8/layout/radial5"/>
    <dgm:cxn modelId="{FA5305D2-81B4-49F4-862B-B562B949E0EC}" type="presParOf" srcId="{40623436-E71D-4EAB-B7F5-6465A456FFB9}" destId="{F85D657E-81CF-4918-BD03-14500807136B}" srcOrd="0" destOrd="0" presId="urn:microsoft.com/office/officeart/2005/8/layout/radial5"/>
    <dgm:cxn modelId="{6A7F5EE0-07BF-4E0D-8936-35048440FF55}" type="presParOf" srcId="{EADA8D1D-C43F-4D72-B1EA-B53F5C9FC043}" destId="{C2908119-AAB7-497E-913F-A9A208440946}" srcOrd="10" destOrd="0" presId="urn:microsoft.com/office/officeart/2005/8/layout/radial5"/>
    <dgm:cxn modelId="{607049B0-0714-4B9B-9BDB-9190D05B6314}" type="presParOf" srcId="{EADA8D1D-C43F-4D72-B1EA-B53F5C9FC043}" destId="{CB7E9D9E-50A4-4908-97D0-5FF054898094}" srcOrd="11" destOrd="0" presId="urn:microsoft.com/office/officeart/2005/8/layout/radial5"/>
    <dgm:cxn modelId="{0B334C47-2BB2-47FB-A324-1A74DA4601FD}" type="presParOf" srcId="{CB7E9D9E-50A4-4908-97D0-5FF054898094}" destId="{5683F24E-CFD1-491C-B35D-E01BAB3A7435}" srcOrd="0" destOrd="0" presId="urn:microsoft.com/office/officeart/2005/8/layout/radial5"/>
    <dgm:cxn modelId="{067EBFFB-8A81-4B47-A393-B337C64B96AB}" type="presParOf" srcId="{EADA8D1D-C43F-4D72-B1EA-B53F5C9FC043}" destId="{FB48B27C-3800-4802-B989-72AAEC2E855B}" srcOrd="12" destOrd="0" presId="urn:microsoft.com/office/officeart/2005/8/layout/radial5"/>
    <dgm:cxn modelId="{AEE1190C-9718-44FF-8587-D8F9147E6D09}" type="presParOf" srcId="{EADA8D1D-C43F-4D72-B1EA-B53F5C9FC043}" destId="{36919D24-98FA-41A1-8FD6-0ED30C4C9F52}" srcOrd="13" destOrd="0" presId="urn:microsoft.com/office/officeart/2005/8/layout/radial5"/>
    <dgm:cxn modelId="{ABFAE478-9FF4-40C4-9533-87CDFA2A178E}" type="presParOf" srcId="{36919D24-98FA-41A1-8FD6-0ED30C4C9F52}" destId="{B87F6C04-D179-4ED5-8DB6-091EC330183F}" srcOrd="0" destOrd="0" presId="urn:microsoft.com/office/officeart/2005/8/layout/radial5"/>
    <dgm:cxn modelId="{0DB0076A-9ED8-43E6-9F19-34EADD699B7A}" type="presParOf" srcId="{EADA8D1D-C43F-4D72-B1EA-B53F5C9FC043}" destId="{21AD7FAD-9570-426D-9FBD-945A7BE46DCD}" srcOrd="14" destOrd="0" presId="urn:microsoft.com/office/officeart/2005/8/layout/radial5"/>
    <dgm:cxn modelId="{C78E0F0A-4FB2-467F-9982-745384285CFB}" type="presParOf" srcId="{EADA8D1D-C43F-4D72-B1EA-B53F5C9FC043}" destId="{DDAD909B-C6EA-4306-93FB-16BEC349EAF7}" srcOrd="15" destOrd="0" presId="urn:microsoft.com/office/officeart/2005/8/layout/radial5"/>
    <dgm:cxn modelId="{E2C221B0-4A43-42D8-8A73-F389FDFC9D39}" type="presParOf" srcId="{DDAD909B-C6EA-4306-93FB-16BEC349EAF7}" destId="{0030505F-0D74-4E45-959F-F3E5CCCB7CC8}" srcOrd="0" destOrd="0" presId="urn:microsoft.com/office/officeart/2005/8/layout/radial5"/>
    <dgm:cxn modelId="{5CCDC6DE-A565-437F-BCC5-A2010652FD8D}" type="presParOf" srcId="{EADA8D1D-C43F-4D72-B1EA-B53F5C9FC043}" destId="{A542B5B1-455F-4087-A162-55A227804151}" srcOrd="16" destOrd="0" presId="urn:microsoft.com/office/officeart/2005/8/layout/radial5"/>
    <dgm:cxn modelId="{1C785706-97F9-46A1-8E87-07EBCB983885}" type="presParOf" srcId="{EADA8D1D-C43F-4D72-B1EA-B53F5C9FC043}" destId="{559BA3B4-2C2B-4CFA-89A6-4EBA15F56624}" srcOrd="17" destOrd="0" presId="urn:microsoft.com/office/officeart/2005/8/layout/radial5"/>
    <dgm:cxn modelId="{C6E3575A-863B-4024-97CF-0A4E3E29170D}" type="presParOf" srcId="{559BA3B4-2C2B-4CFA-89A6-4EBA15F56624}" destId="{73F3BFFA-B685-4C4A-A781-4EC48AECE478}" srcOrd="0" destOrd="0" presId="urn:microsoft.com/office/officeart/2005/8/layout/radial5"/>
    <dgm:cxn modelId="{775AB157-6ADA-43A7-A52F-F130DA2D3CFF}" type="presParOf" srcId="{EADA8D1D-C43F-4D72-B1EA-B53F5C9FC043}" destId="{7A90C481-A3D3-45FA-B073-9A8B532AE753}" srcOrd="18" destOrd="0" presId="urn:microsoft.com/office/officeart/2005/8/layout/radial5"/>
    <dgm:cxn modelId="{7A51D237-53D9-4E6B-98DC-F066B190268B}" type="presParOf" srcId="{EADA8D1D-C43F-4D72-B1EA-B53F5C9FC043}" destId="{98CADBCA-5762-455E-A26B-5EB38E8E7765}" srcOrd="19" destOrd="0" presId="urn:microsoft.com/office/officeart/2005/8/layout/radial5"/>
    <dgm:cxn modelId="{61F6040E-85E5-4CBA-9EB1-B684938105EC}" type="presParOf" srcId="{98CADBCA-5762-455E-A26B-5EB38E8E7765}" destId="{18D5A5B1-A203-44A2-B907-F46218AB7110}" srcOrd="0" destOrd="0" presId="urn:microsoft.com/office/officeart/2005/8/layout/radial5"/>
    <dgm:cxn modelId="{E49F41F1-C808-455A-9390-8361F0876471}" type="presParOf" srcId="{EADA8D1D-C43F-4D72-B1EA-B53F5C9FC043}" destId="{F508AD3A-7B80-4126-AAF8-2486BDE30C0D}" srcOrd="20" destOrd="0" presId="urn:microsoft.com/office/officeart/2005/8/layout/radial5"/>
    <dgm:cxn modelId="{0FAD8FA5-280A-494C-80EB-4B766D5994CD}" type="presParOf" srcId="{EADA8D1D-C43F-4D72-B1EA-B53F5C9FC043}" destId="{CF2FE212-FD35-456F-A5FE-DE353F186814}" srcOrd="21" destOrd="0" presId="urn:microsoft.com/office/officeart/2005/8/layout/radial5"/>
    <dgm:cxn modelId="{76CD78C0-2773-4405-9216-1533BB7C47F4}" type="presParOf" srcId="{CF2FE212-FD35-456F-A5FE-DE353F186814}" destId="{1CE5D946-70FF-4586-9B0D-E51996AF84D5}" srcOrd="0" destOrd="0" presId="urn:microsoft.com/office/officeart/2005/8/layout/radial5"/>
    <dgm:cxn modelId="{C5EFA48D-CD8D-4B5F-9660-D99FC570F972}" type="presParOf" srcId="{EADA8D1D-C43F-4D72-B1EA-B53F5C9FC043}" destId="{6A4B688E-1A17-4F13-B5F4-5452DFB27BCA}" srcOrd="22" destOrd="0" presId="urn:microsoft.com/office/officeart/2005/8/layout/radial5"/>
    <dgm:cxn modelId="{FE8F3C9C-4746-420E-8A8B-9B5EA86E690D}" type="presParOf" srcId="{EADA8D1D-C43F-4D72-B1EA-B53F5C9FC043}" destId="{1E1EBD0C-CE53-4E7A-BBE1-0E6F4CDD4240}" srcOrd="23" destOrd="0" presId="urn:microsoft.com/office/officeart/2005/8/layout/radial5"/>
    <dgm:cxn modelId="{34299343-F17E-493F-B993-B3F58F995A22}" type="presParOf" srcId="{1E1EBD0C-CE53-4E7A-BBE1-0E6F4CDD4240}" destId="{CFD83C6F-DE8C-4063-84C8-E23CDEBC2E04}" srcOrd="0" destOrd="0" presId="urn:microsoft.com/office/officeart/2005/8/layout/radial5"/>
    <dgm:cxn modelId="{F8826E6A-4CB5-4E96-B09F-238BFAA052F6}" type="presParOf" srcId="{EADA8D1D-C43F-4D72-B1EA-B53F5C9FC043}" destId="{3B427F23-C81F-457D-B571-6843EED55243}" srcOrd="2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AD03A24-2969-43D9-9249-159459BFAE76}"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305E20A6-0403-4460-81B9-9E867C5685E8}">
      <dgm:prSet phldrT="[Text]"/>
      <dgm:spPr/>
      <dgm:t>
        <a:bodyPr/>
        <a:lstStyle/>
        <a:p>
          <a:r>
            <a:rPr lang="fa-IR" dirty="0"/>
            <a:t>اختلالات مربوط به علم و باور</a:t>
          </a:r>
          <a:endParaRPr lang="en-US" dirty="0"/>
        </a:p>
      </dgm:t>
    </dgm:pt>
    <dgm:pt modelId="{1426418B-6992-4BA5-B014-0D78CE5ED370}" type="parTrans" cxnId="{DB178009-2A3D-4845-8E5A-ECE95D2BD427}">
      <dgm:prSet/>
      <dgm:spPr/>
      <dgm:t>
        <a:bodyPr/>
        <a:lstStyle/>
        <a:p>
          <a:endParaRPr lang="en-US"/>
        </a:p>
      </dgm:t>
    </dgm:pt>
    <dgm:pt modelId="{092E3330-8E47-4111-A756-703C564B50C7}" type="sibTrans" cxnId="{DB178009-2A3D-4845-8E5A-ECE95D2BD427}">
      <dgm:prSet/>
      <dgm:spPr/>
      <dgm:t>
        <a:bodyPr/>
        <a:lstStyle/>
        <a:p>
          <a:endParaRPr lang="en-US"/>
        </a:p>
      </dgm:t>
    </dgm:pt>
    <dgm:pt modelId="{86232904-2CEA-4F60-B899-E4CD8110809C}">
      <dgm:prSet phldrT="[Text]"/>
      <dgm:spPr/>
      <dgm:t>
        <a:bodyPr/>
        <a:lstStyle/>
        <a:p>
          <a:r>
            <a:rPr lang="fa-IR" dirty="0"/>
            <a:t>کفر</a:t>
          </a:r>
          <a:endParaRPr lang="en-US" dirty="0"/>
        </a:p>
      </dgm:t>
    </dgm:pt>
    <dgm:pt modelId="{11EDB6FE-8955-44FE-B56A-4EB24CE149B4}" type="parTrans" cxnId="{2F0F7C4F-FDEE-4F61-9979-EE4508AA451A}">
      <dgm:prSet/>
      <dgm:spPr/>
      <dgm:t>
        <a:bodyPr/>
        <a:lstStyle/>
        <a:p>
          <a:endParaRPr lang="en-US"/>
        </a:p>
      </dgm:t>
    </dgm:pt>
    <dgm:pt modelId="{60B67308-2B82-4E67-B669-FB8C9A395216}" type="sibTrans" cxnId="{2F0F7C4F-FDEE-4F61-9979-EE4508AA451A}">
      <dgm:prSet/>
      <dgm:spPr/>
      <dgm:t>
        <a:bodyPr/>
        <a:lstStyle/>
        <a:p>
          <a:endParaRPr lang="en-US"/>
        </a:p>
      </dgm:t>
    </dgm:pt>
    <dgm:pt modelId="{5DF032BB-CF9C-4776-ACD5-A2879128E324}">
      <dgm:prSet phldrT="[Text]"/>
      <dgm:spPr/>
      <dgm:t>
        <a:bodyPr/>
        <a:lstStyle/>
        <a:p>
          <a:r>
            <a:rPr lang="fa-IR"/>
            <a:t>استیقان</a:t>
          </a:r>
          <a:endParaRPr lang="en-US"/>
        </a:p>
      </dgm:t>
    </dgm:pt>
    <dgm:pt modelId="{600F9F0F-2CD3-465D-8191-0E90A446F803}" type="parTrans" cxnId="{2F59508D-27CE-4A23-85FC-4484D429DF52}">
      <dgm:prSet/>
      <dgm:spPr/>
      <dgm:t>
        <a:bodyPr/>
        <a:lstStyle/>
        <a:p>
          <a:endParaRPr lang="en-US"/>
        </a:p>
      </dgm:t>
    </dgm:pt>
    <dgm:pt modelId="{F6881EA1-BE15-47F0-860B-009CF4CF35DD}" type="sibTrans" cxnId="{2F59508D-27CE-4A23-85FC-4484D429DF52}">
      <dgm:prSet/>
      <dgm:spPr/>
      <dgm:t>
        <a:bodyPr/>
        <a:lstStyle/>
        <a:p>
          <a:endParaRPr lang="en-US"/>
        </a:p>
      </dgm:t>
    </dgm:pt>
    <dgm:pt modelId="{24C67D1E-8062-47CC-A04C-22E41F15E1EC}">
      <dgm:prSet phldrT="[Text]"/>
      <dgm:spPr/>
      <dgm:t>
        <a:bodyPr/>
        <a:lstStyle/>
        <a:p>
          <a:r>
            <a:rPr lang="fa-IR" dirty="0"/>
            <a:t>ظن</a:t>
          </a:r>
          <a:endParaRPr lang="en-US" dirty="0"/>
        </a:p>
      </dgm:t>
    </dgm:pt>
    <dgm:pt modelId="{941D94AC-11CA-466A-8C10-D617FAAC567C}" type="parTrans" cxnId="{E6D297EE-87B3-4037-A291-9FED64D95335}">
      <dgm:prSet/>
      <dgm:spPr/>
      <dgm:t>
        <a:bodyPr/>
        <a:lstStyle/>
        <a:p>
          <a:endParaRPr lang="en-US"/>
        </a:p>
      </dgm:t>
    </dgm:pt>
    <dgm:pt modelId="{EC1E22B5-52E3-40B2-B360-9F5EF9E12E35}" type="sibTrans" cxnId="{E6D297EE-87B3-4037-A291-9FED64D95335}">
      <dgm:prSet/>
      <dgm:spPr/>
      <dgm:t>
        <a:bodyPr/>
        <a:lstStyle/>
        <a:p>
          <a:endParaRPr lang="en-US"/>
        </a:p>
      </dgm:t>
    </dgm:pt>
    <dgm:pt modelId="{BA9D36AC-09ED-46DE-82A6-C5B0DA90C3A5}">
      <dgm:prSet phldrT="[Text]"/>
      <dgm:spPr/>
      <dgm:t>
        <a:bodyPr/>
        <a:lstStyle/>
        <a:p>
          <a:r>
            <a:rPr lang="fa-IR" dirty="0"/>
            <a:t>شک</a:t>
          </a:r>
          <a:endParaRPr lang="en-US" dirty="0"/>
        </a:p>
      </dgm:t>
    </dgm:pt>
    <dgm:pt modelId="{4975EA28-227D-412D-B811-76996E6F283B}" type="parTrans" cxnId="{E727902F-7157-49CB-AA9C-CD68013EEDA0}">
      <dgm:prSet/>
      <dgm:spPr/>
      <dgm:t>
        <a:bodyPr/>
        <a:lstStyle/>
        <a:p>
          <a:endParaRPr lang="en-US"/>
        </a:p>
      </dgm:t>
    </dgm:pt>
    <dgm:pt modelId="{0194D55A-9D85-4ED2-804D-61089CBD8E6A}" type="sibTrans" cxnId="{E727902F-7157-49CB-AA9C-CD68013EEDA0}">
      <dgm:prSet/>
      <dgm:spPr/>
      <dgm:t>
        <a:bodyPr/>
        <a:lstStyle/>
        <a:p>
          <a:endParaRPr lang="en-US"/>
        </a:p>
      </dgm:t>
    </dgm:pt>
    <dgm:pt modelId="{70779F85-E172-4802-B1D3-CEA3389A3156}">
      <dgm:prSet phldrT="[Text]"/>
      <dgm:spPr/>
      <dgm:t>
        <a:bodyPr/>
        <a:lstStyle/>
        <a:p>
          <a:r>
            <a:rPr lang="fa-IR" dirty="0"/>
            <a:t>جهل</a:t>
          </a:r>
          <a:endParaRPr lang="en-US" dirty="0"/>
        </a:p>
      </dgm:t>
    </dgm:pt>
    <dgm:pt modelId="{27502518-3601-488D-BFF3-9AA0041EC865}" type="parTrans" cxnId="{6004AB21-84EA-48EA-AAD2-A083796DC899}">
      <dgm:prSet/>
      <dgm:spPr/>
      <dgm:t>
        <a:bodyPr/>
        <a:lstStyle/>
        <a:p>
          <a:endParaRPr lang="en-US"/>
        </a:p>
      </dgm:t>
    </dgm:pt>
    <dgm:pt modelId="{DA1CBE4F-AE0B-46C0-BDDC-28635E809CFB}" type="sibTrans" cxnId="{6004AB21-84EA-48EA-AAD2-A083796DC899}">
      <dgm:prSet/>
      <dgm:spPr/>
      <dgm:t>
        <a:bodyPr/>
        <a:lstStyle/>
        <a:p>
          <a:endParaRPr lang="en-US"/>
        </a:p>
      </dgm:t>
    </dgm:pt>
    <dgm:pt modelId="{B0A53FC3-DAAD-4050-8C6B-08B9CD3F49F7}">
      <dgm:prSet phldrT="[Text]"/>
      <dgm:spPr/>
      <dgm:t>
        <a:bodyPr/>
        <a:lstStyle/>
        <a:p>
          <a:r>
            <a:rPr lang="fa-IR" dirty="0"/>
            <a:t>شرک</a:t>
          </a:r>
          <a:endParaRPr lang="en-US" dirty="0"/>
        </a:p>
      </dgm:t>
    </dgm:pt>
    <dgm:pt modelId="{84CD420F-754C-417D-89C6-F4BA38C54312}" type="parTrans" cxnId="{B3229834-3FEF-461E-AFA4-782C1C4AD654}">
      <dgm:prSet/>
      <dgm:spPr/>
      <dgm:t>
        <a:bodyPr/>
        <a:lstStyle/>
        <a:p>
          <a:endParaRPr lang="en-US"/>
        </a:p>
      </dgm:t>
    </dgm:pt>
    <dgm:pt modelId="{A2AFC8C1-E4D6-4BCA-AA25-5F38E3CBAC36}" type="sibTrans" cxnId="{B3229834-3FEF-461E-AFA4-782C1C4AD654}">
      <dgm:prSet/>
      <dgm:spPr/>
      <dgm:t>
        <a:bodyPr/>
        <a:lstStyle/>
        <a:p>
          <a:endParaRPr lang="en-US"/>
        </a:p>
      </dgm:t>
    </dgm:pt>
    <dgm:pt modelId="{CEF5622E-908D-401C-81E5-09AB4DF890A7}" type="pres">
      <dgm:prSet presAssocID="{AAD03A24-2969-43D9-9249-159459BFAE76}" presName="Name0" presStyleCnt="0">
        <dgm:presLayoutVars>
          <dgm:chMax val="1"/>
          <dgm:chPref val="1"/>
          <dgm:dir/>
          <dgm:animOne val="branch"/>
          <dgm:animLvl val="lvl"/>
        </dgm:presLayoutVars>
      </dgm:prSet>
      <dgm:spPr/>
    </dgm:pt>
    <dgm:pt modelId="{1948608E-7BC0-4BB1-9D37-0DC318BC0258}" type="pres">
      <dgm:prSet presAssocID="{305E20A6-0403-4460-81B9-9E867C5685E8}" presName="Parent" presStyleLbl="node0" presStyleIdx="0" presStyleCnt="1">
        <dgm:presLayoutVars>
          <dgm:chMax val="6"/>
          <dgm:chPref val="6"/>
        </dgm:presLayoutVars>
      </dgm:prSet>
      <dgm:spPr/>
    </dgm:pt>
    <dgm:pt modelId="{9746EAC4-4808-4E6A-BC1C-E88EB70B8FC8}" type="pres">
      <dgm:prSet presAssocID="{86232904-2CEA-4F60-B899-E4CD8110809C}" presName="Accent1" presStyleCnt="0"/>
      <dgm:spPr/>
    </dgm:pt>
    <dgm:pt modelId="{27F93457-6C93-4AAA-A3A1-5A2ED473F82B}" type="pres">
      <dgm:prSet presAssocID="{86232904-2CEA-4F60-B899-E4CD8110809C}" presName="Accent" presStyleLbl="bgShp" presStyleIdx="0" presStyleCnt="6"/>
      <dgm:spPr/>
    </dgm:pt>
    <dgm:pt modelId="{495CD25F-CCCD-4B39-8F3E-7B8064BA08E0}" type="pres">
      <dgm:prSet presAssocID="{86232904-2CEA-4F60-B899-E4CD8110809C}" presName="Child1" presStyleLbl="node1" presStyleIdx="0" presStyleCnt="6">
        <dgm:presLayoutVars>
          <dgm:chMax val="0"/>
          <dgm:chPref val="0"/>
          <dgm:bulletEnabled val="1"/>
        </dgm:presLayoutVars>
      </dgm:prSet>
      <dgm:spPr/>
    </dgm:pt>
    <dgm:pt modelId="{8EF40B81-F51F-4435-A27C-34F63F8CCAB4}" type="pres">
      <dgm:prSet presAssocID="{5DF032BB-CF9C-4776-ACD5-A2879128E324}" presName="Accent2" presStyleCnt="0"/>
      <dgm:spPr/>
    </dgm:pt>
    <dgm:pt modelId="{4E35068F-D98A-4C6D-8494-0D1BFBAA4349}" type="pres">
      <dgm:prSet presAssocID="{5DF032BB-CF9C-4776-ACD5-A2879128E324}" presName="Accent" presStyleLbl="bgShp" presStyleIdx="1" presStyleCnt="6"/>
      <dgm:spPr/>
    </dgm:pt>
    <dgm:pt modelId="{0278F433-8CCA-4EDF-98F3-A2740CDA7456}" type="pres">
      <dgm:prSet presAssocID="{5DF032BB-CF9C-4776-ACD5-A2879128E324}" presName="Child2" presStyleLbl="node1" presStyleIdx="1" presStyleCnt="6">
        <dgm:presLayoutVars>
          <dgm:chMax val="0"/>
          <dgm:chPref val="0"/>
          <dgm:bulletEnabled val="1"/>
        </dgm:presLayoutVars>
      </dgm:prSet>
      <dgm:spPr/>
    </dgm:pt>
    <dgm:pt modelId="{12E618FE-B722-47C1-95D3-C905B266B8FD}" type="pres">
      <dgm:prSet presAssocID="{24C67D1E-8062-47CC-A04C-22E41F15E1EC}" presName="Accent3" presStyleCnt="0"/>
      <dgm:spPr/>
    </dgm:pt>
    <dgm:pt modelId="{79328406-E791-4074-9C34-4FECBD5DF20C}" type="pres">
      <dgm:prSet presAssocID="{24C67D1E-8062-47CC-A04C-22E41F15E1EC}" presName="Accent" presStyleLbl="bgShp" presStyleIdx="2" presStyleCnt="6"/>
      <dgm:spPr/>
    </dgm:pt>
    <dgm:pt modelId="{8EEC69AB-7D12-45E4-A2A6-26D8C87FC6E5}" type="pres">
      <dgm:prSet presAssocID="{24C67D1E-8062-47CC-A04C-22E41F15E1EC}" presName="Child3" presStyleLbl="node1" presStyleIdx="2" presStyleCnt="6">
        <dgm:presLayoutVars>
          <dgm:chMax val="0"/>
          <dgm:chPref val="0"/>
          <dgm:bulletEnabled val="1"/>
        </dgm:presLayoutVars>
      </dgm:prSet>
      <dgm:spPr/>
    </dgm:pt>
    <dgm:pt modelId="{DBF160C8-3E1D-465A-A1C2-B0D11472A6BD}" type="pres">
      <dgm:prSet presAssocID="{BA9D36AC-09ED-46DE-82A6-C5B0DA90C3A5}" presName="Accent4" presStyleCnt="0"/>
      <dgm:spPr/>
    </dgm:pt>
    <dgm:pt modelId="{E56477E7-27DA-44A3-BFE8-0F6562631371}" type="pres">
      <dgm:prSet presAssocID="{BA9D36AC-09ED-46DE-82A6-C5B0DA90C3A5}" presName="Accent" presStyleLbl="bgShp" presStyleIdx="3" presStyleCnt="6"/>
      <dgm:spPr/>
    </dgm:pt>
    <dgm:pt modelId="{D298C08E-DFF1-43B2-A179-BB178011088D}" type="pres">
      <dgm:prSet presAssocID="{BA9D36AC-09ED-46DE-82A6-C5B0DA90C3A5}" presName="Child4" presStyleLbl="node1" presStyleIdx="3" presStyleCnt="6">
        <dgm:presLayoutVars>
          <dgm:chMax val="0"/>
          <dgm:chPref val="0"/>
          <dgm:bulletEnabled val="1"/>
        </dgm:presLayoutVars>
      </dgm:prSet>
      <dgm:spPr/>
    </dgm:pt>
    <dgm:pt modelId="{0DC15AD2-D2E5-4A1C-8A4B-3AF19FE48C2F}" type="pres">
      <dgm:prSet presAssocID="{70779F85-E172-4802-B1D3-CEA3389A3156}" presName="Accent5" presStyleCnt="0"/>
      <dgm:spPr/>
    </dgm:pt>
    <dgm:pt modelId="{D1D20086-3D47-4B3B-A8E2-765152159DED}" type="pres">
      <dgm:prSet presAssocID="{70779F85-E172-4802-B1D3-CEA3389A3156}" presName="Accent" presStyleLbl="bgShp" presStyleIdx="4" presStyleCnt="6"/>
      <dgm:spPr/>
    </dgm:pt>
    <dgm:pt modelId="{91AFC1D4-88C9-451D-B0C7-B61FCEEF7CE9}" type="pres">
      <dgm:prSet presAssocID="{70779F85-E172-4802-B1D3-CEA3389A3156}" presName="Child5" presStyleLbl="node1" presStyleIdx="4" presStyleCnt="6">
        <dgm:presLayoutVars>
          <dgm:chMax val="0"/>
          <dgm:chPref val="0"/>
          <dgm:bulletEnabled val="1"/>
        </dgm:presLayoutVars>
      </dgm:prSet>
      <dgm:spPr/>
    </dgm:pt>
    <dgm:pt modelId="{596A6B1B-E5EE-4226-AD3F-103E703F8B04}" type="pres">
      <dgm:prSet presAssocID="{B0A53FC3-DAAD-4050-8C6B-08B9CD3F49F7}" presName="Accent6" presStyleCnt="0"/>
      <dgm:spPr/>
    </dgm:pt>
    <dgm:pt modelId="{7B267435-E81C-4770-B59E-D5C0640B6FB2}" type="pres">
      <dgm:prSet presAssocID="{B0A53FC3-DAAD-4050-8C6B-08B9CD3F49F7}" presName="Accent" presStyleLbl="bgShp" presStyleIdx="5" presStyleCnt="6"/>
      <dgm:spPr/>
    </dgm:pt>
    <dgm:pt modelId="{581D81D2-26FD-4D62-B5ED-FC5C1AD5F638}" type="pres">
      <dgm:prSet presAssocID="{B0A53FC3-DAAD-4050-8C6B-08B9CD3F49F7}" presName="Child6" presStyleLbl="node1" presStyleIdx="5" presStyleCnt="6">
        <dgm:presLayoutVars>
          <dgm:chMax val="0"/>
          <dgm:chPref val="0"/>
          <dgm:bulletEnabled val="1"/>
        </dgm:presLayoutVars>
      </dgm:prSet>
      <dgm:spPr/>
    </dgm:pt>
  </dgm:ptLst>
  <dgm:cxnLst>
    <dgm:cxn modelId="{DB178009-2A3D-4845-8E5A-ECE95D2BD427}" srcId="{AAD03A24-2969-43D9-9249-159459BFAE76}" destId="{305E20A6-0403-4460-81B9-9E867C5685E8}" srcOrd="0" destOrd="0" parTransId="{1426418B-6992-4BA5-B014-0D78CE5ED370}" sibTransId="{092E3330-8E47-4111-A756-703C564B50C7}"/>
    <dgm:cxn modelId="{6004AB21-84EA-48EA-AAD2-A083796DC899}" srcId="{305E20A6-0403-4460-81B9-9E867C5685E8}" destId="{70779F85-E172-4802-B1D3-CEA3389A3156}" srcOrd="4" destOrd="0" parTransId="{27502518-3601-488D-BFF3-9AA0041EC865}" sibTransId="{DA1CBE4F-AE0B-46C0-BDDC-28635E809CFB}"/>
    <dgm:cxn modelId="{E727902F-7157-49CB-AA9C-CD68013EEDA0}" srcId="{305E20A6-0403-4460-81B9-9E867C5685E8}" destId="{BA9D36AC-09ED-46DE-82A6-C5B0DA90C3A5}" srcOrd="3" destOrd="0" parTransId="{4975EA28-227D-412D-B811-76996E6F283B}" sibTransId="{0194D55A-9D85-4ED2-804D-61089CBD8E6A}"/>
    <dgm:cxn modelId="{1C1DE532-B6C8-4216-8F17-75397C217E6F}" type="presOf" srcId="{BA9D36AC-09ED-46DE-82A6-C5B0DA90C3A5}" destId="{D298C08E-DFF1-43B2-A179-BB178011088D}" srcOrd="0" destOrd="0" presId="urn:microsoft.com/office/officeart/2011/layout/HexagonRadial"/>
    <dgm:cxn modelId="{B3229834-3FEF-461E-AFA4-782C1C4AD654}" srcId="{305E20A6-0403-4460-81B9-9E867C5685E8}" destId="{B0A53FC3-DAAD-4050-8C6B-08B9CD3F49F7}" srcOrd="5" destOrd="0" parTransId="{84CD420F-754C-417D-89C6-F4BA38C54312}" sibTransId="{A2AFC8C1-E4D6-4BCA-AA25-5F38E3CBAC36}"/>
    <dgm:cxn modelId="{2F0F7C4F-FDEE-4F61-9979-EE4508AA451A}" srcId="{305E20A6-0403-4460-81B9-9E867C5685E8}" destId="{86232904-2CEA-4F60-B899-E4CD8110809C}" srcOrd="0" destOrd="0" parTransId="{11EDB6FE-8955-44FE-B56A-4EB24CE149B4}" sibTransId="{60B67308-2B82-4E67-B669-FB8C9A395216}"/>
    <dgm:cxn modelId="{43CE0459-A339-4913-9E99-918369EFC4DF}" type="presOf" srcId="{86232904-2CEA-4F60-B899-E4CD8110809C}" destId="{495CD25F-CCCD-4B39-8F3E-7B8064BA08E0}" srcOrd="0" destOrd="0" presId="urn:microsoft.com/office/officeart/2011/layout/HexagonRadial"/>
    <dgm:cxn modelId="{20C2687F-13D8-4EB0-9E6B-85096C51690A}" type="presOf" srcId="{B0A53FC3-DAAD-4050-8C6B-08B9CD3F49F7}" destId="{581D81D2-26FD-4D62-B5ED-FC5C1AD5F638}" srcOrd="0" destOrd="0" presId="urn:microsoft.com/office/officeart/2011/layout/HexagonRadial"/>
    <dgm:cxn modelId="{2827A38C-A33C-4DC2-93CB-84EBA711103E}" type="presOf" srcId="{305E20A6-0403-4460-81B9-9E867C5685E8}" destId="{1948608E-7BC0-4BB1-9D37-0DC318BC0258}" srcOrd="0" destOrd="0" presId="urn:microsoft.com/office/officeart/2011/layout/HexagonRadial"/>
    <dgm:cxn modelId="{2F59508D-27CE-4A23-85FC-4484D429DF52}" srcId="{305E20A6-0403-4460-81B9-9E867C5685E8}" destId="{5DF032BB-CF9C-4776-ACD5-A2879128E324}" srcOrd="1" destOrd="0" parTransId="{600F9F0F-2CD3-465D-8191-0E90A446F803}" sibTransId="{F6881EA1-BE15-47F0-860B-009CF4CF35DD}"/>
    <dgm:cxn modelId="{0063839C-617B-4DA4-850C-03A4930A17F6}" type="presOf" srcId="{70779F85-E172-4802-B1D3-CEA3389A3156}" destId="{91AFC1D4-88C9-451D-B0C7-B61FCEEF7CE9}" srcOrd="0" destOrd="0" presId="urn:microsoft.com/office/officeart/2011/layout/HexagonRadial"/>
    <dgm:cxn modelId="{5F2271D4-81EA-49D9-9B1E-A47F4BF7B55C}" type="presOf" srcId="{AAD03A24-2969-43D9-9249-159459BFAE76}" destId="{CEF5622E-908D-401C-81E5-09AB4DF890A7}" srcOrd="0" destOrd="0" presId="urn:microsoft.com/office/officeart/2011/layout/HexagonRadial"/>
    <dgm:cxn modelId="{C745EAD7-75E3-4840-B46B-4BCED85D975A}" type="presOf" srcId="{5DF032BB-CF9C-4776-ACD5-A2879128E324}" destId="{0278F433-8CCA-4EDF-98F3-A2740CDA7456}" srcOrd="0" destOrd="0" presId="urn:microsoft.com/office/officeart/2011/layout/HexagonRadial"/>
    <dgm:cxn modelId="{E6D297EE-87B3-4037-A291-9FED64D95335}" srcId="{305E20A6-0403-4460-81B9-9E867C5685E8}" destId="{24C67D1E-8062-47CC-A04C-22E41F15E1EC}" srcOrd="2" destOrd="0" parTransId="{941D94AC-11CA-466A-8C10-D617FAAC567C}" sibTransId="{EC1E22B5-52E3-40B2-B360-9F5EF9E12E35}"/>
    <dgm:cxn modelId="{A81281F3-F8A4-4DFA-AA31-963CFD930C9C}" type="presOf" srcId="{24C67D1E-8062-47CC-A04C-22E41F15E1EC}" destId="{8EEC69AB-7D12-45E4-A2A6-26D8C87FC6E5}" srcOrd="0" destOrd="0" presId="urn:microsoft.com/office/officeart/2011/layout/HexagonRadial"/>
    <dgm:cxn modelId="{D8446ECE-7038-41E3-9E6C-E11A03A6B746}" type="presParOf" srcId="{CEF5622E-908D-401C-81E5-09AB4DF890A7}" destId="{1948608E-7BC0-4BB1-9D37-0DC318BC0258}" srcOrd="0" destOrd="0" presId="urn:microsoft.com/office/officeart/2011/layout/HexagonRadial"/>
    <dgm:cxn modelId="{82CBA3B8-FABD-4715-B191-92BA762A7BA3}" type="presParOf" srcId="{CEF5622E-908D-401C-81E5-09AB4DF890A7}" destId="{9746EAC4-4808-4E6A-BC1C-E88EB70B8FC8}" srcOrd="1" destOrd="0" presId="urn:microsoft.com/office/officeart/2011/layout/HexagonRadial"/>
    <dgm:cxn modelId="{DE143F54-16F3-4D16-9882-B05C7FBF35A7}" type="presParOf" srcId="{9746EAC4-4808-4E6A-BC1C-E88EB70B8FC8}" destId="{27F93457-6C93-4AAA-A3A1-5A2ED473F82B}" srcOrd="0" destOrd="0" presId="urn:microsoft.com/office/officeart/2011/layout/HexagonRadial"/>
    <dgm:cxn modelId="{31A6B768-7A41-49E1-BA50-DA3A2E387333}" type="presParOf" srcId="{CEF5622E-908D-401C-81E5-09AB4DF890A7}" destId="{495CD25F-CCCD-4B39-8F3E-7B8064BA08E0}" srcOrd="2" destOrd="0" presId="urn:microsoft.com/office/officeart/2011/layout/HexagonRadial"/>
    <dgm:cxn modelId="{A4B32D91-3B4B-4F56-AB52-159E7818B891}" type="presParOf" srcId="{CEF5622E-908D-401C-81E5-09AB4DF890A7}" destId="{8EF40B81-F51F-4435-A27C-34F63F8CCAB4}" srcOrd="3" destOrd="0" presId="urn:microsoft.com/office/officeart/2011/layout/HexagonRadial"/>
    <dgm:cxn modelId="{FD472B32-A0C9-4115-97C8-5ABAF711CA71}" type="presParOf" srcId="{8EF40B81-F51F-4435-A27C-34F63F8CCAB4}" destId="{4E35068F-D98A-4C6D-8494-0D1BFBAA4349}" srcOrd="0" destOrd="0" presId="urn:microsoft.com/office/officeart/2011/layout/HexagonRadial"/>
    <dgm:cxn modelId="{19EC5C11-0778-4F1F-BD7D-809DF59DD2FE}" type="presParOf" srcId="{CEF5622E-908D-401C-81E5-09AB4DF890A7}" destId="{0278F433-8CCA-4EDF-98F3-A2740CDA7456}" srcOrd="4" destOrd="0" presId="urn:microsoft.com/office/officeart/2011/layout/HexagonRadial"/>
    <dgm:cxn modelId="{E7A9D6FF-F7CE-428C-8786-69FD882C175A}" type="presParOf" srcId="{CEF5622E-908D-401C-81E5-09AB4DF890A7}" destId="{12E618FE-B722-47C1-95D3-C905B266B8FD}" srcOrd="5" destOrd="0" presId="urn:microsoft.com/office/officeart/2011/layout/HexagonRadial"/>
    <dgm:cxn modelId="{B1F093B1-03FA-44B1-94F8-2D7BAECA80D4}" type="presParOf" srcId="{12E618FE-B722-47C1-95D3-C905B266B8FD}" destId="{79328406-E791-4074-9C34-4FECBD5DF20C}" srcOrd="0" destOrd="0" presId="urn:microsoft.com/office/officeart/2011/layout/HexagonRadial"/>
    <dgm:cxn modelId="{4F9F7C28-78F1-41D1-82AD-28DE4B5F8141}" type="presParOf" srcId="{CEF5622E-908D-401C-81E5-09AB4DF890A7}" destId="{8EEC69AB-7D12-45E4-A2A6-26D8C87FC6E5}" srcOrd="6" destOrd="0" presId="urn:microsoft.com/office/officeart/2011/layout/HexagonRadial"/>
    <dgm:cxn modelId="{801C7B34-3F88-406F-9706-8858C8F6DB6D}" type="presParOf" srcId="{CEF5622E-908D-401C-81E5-09AB4DF890A7}" destId="{DBF160C8-3E1D-465A-A1C2-B0D11472A6BD}" srcOrd="7" destOrd="0" presId="urn:microsoft.com/office/officeart/2011/layout/HexagonRadial"/>
    <dgm:cxn modelId="{99C95420-F61C-46BC-A079-74EA8A4822F2}" type="presParOf" srcId="{DBF160C8-3E1D-465A-A1C2-B0D11472A6BD}" destId="{E56477E7-27DA-44A3-BFE8-0F6562631371}" srcOrd="0" destOrd="0" presId="urn:microsoft.com/office/officeart/2011/layout/HexagonRadial"/>
    <dgm:cxn modelId="{35F03684-FEE1-4DAC-9503-33016B4CD976}" type="presParOf" srcId="{CEF5622E-908D-401C-81E5-09AB4DF890A7}" destId="{D298C08E-DFF1-43B2-A179-BB178011088D}" srcOrd="8" destOrd="0" presId="urn:microsoft.com/office/officeart/2011/layout/HexagonRadial"/>
    <dgm:cxn modelId="{03063577-CE56-4EFE-A9E4-E54F8DB35440}" type="presParOf" srcId="{CEF5622E-908D-401C-81E5-09AB4DF890A7}" destId="{0DC15AD2-D2E5-4A1C-8A4B-3AF19FE48C2F}" srcOrd="9" destOrd="0" presId="urn:microsoft.com/office/officeart/2011/layout/HexagonRadial"/>
    <dgm:cxn modelId="{1C85C6D3-834C-4215-A27D-764704E8B87D}" type="presParOf" srcId="{0DC15AD2-D2E5-4A1C-8A4B-3AF19FE48C2F}" destId="{D1D20086-3D47-4B3B-A8E2-765152159DED}" srcOrd="0" destOrd="0" presId="urn:microsoft.com/office/officeart/2011/layout/HexagonRadial"/>
    <dgm:cxn modelId="{C15DF115-4797-45F1-BEAA-355B855EDB0A}" type="presParOf" srcId="{CEF5622E-908D-401C-81E5-09AB4DF890A7}" destId="{91AFC1D4-88C9-451D-B0C7-B61FCEEF7CE9}" srcOrd="10" destOrd="0" presId="urn:microsoft.com/office/officeart/2011/layout/HexagonRadial"/>
    <dgm:cxn modelId="{849DC7D6-B24D-4D95-91A7-FB2567D0A287}" type="presParOf" srcId="{CEF5622E-908D-401C-81E5-09AB4DF890A7}" destId="{596A6B1B-E5EE-4226-AD3F-103E703F8B04}" srcOrd="11" destOrd="0" presId="urn:microsoft.com/office/officeart/2011/layout/HexagonRadial"/>
    <dgm:cxn modelId="{CCA85205-0500-47FB-A284-68E28FFC5815}" type="presParOf" srcId="{596A6B1B-E5EE-4226-AD3F-103E703F8B04}" destId="{7B267435-E81C-4770-B59E-D5C0640B6FB2}" srcOrd="0" destOrd="0" presId="urn:microsoft.com/office/officeart/2011/layout/HexagonRadial"/>
    <dgm:cxn modelId="{C91627F8-7E46-4B34-ABFD-9F1DD1B1C0DE}" type="presParOf" srcId="{CEF5622E-908D-401C-81E5-09AB4DF890A7}" destId="{581D81D2-26FD-4D62-B5ED-FC5C1AD5F638}"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B8885A18-82D9-4488-955F-9ECD409AE18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ACEEC40D-A451-4383-8085-19F552987860}">
      <dgm:prSet phldrT="[Text]" custT="1"/>
      <dgm:spPr/>
      <dgm:t>
        <a:bodyPr/>
        <a:lstStyle/>
        <a:p>
          <a:r>
            <a:rPr lang="fa-IR" sz="2400" b="1" dirty="0"/>
            <a:t>علت عجز انسان در مقابله با آسیب ها و اختلالات</a:t>
          </a:r>
          <a:endParaRPr lang="en-US" sz="2400" b="1" dirty="0"/>
        </a:p>
      </dgm:t>
    </dgm:pt>
    <dgm:pt modelId="{4132EB01-C157-4C15-8FB1-C2551E6A0D05}" type="parTrans" cxnId="{86E32919-EEE7-4A05-9CE2-0F017B207F64}">
      <dgm:prSet/>
      <dgm:spPr/>
      <dgm:t>
        <a:bodyPr/>
        <a:lstStyle/>
        <a:p>
          <a:endParaRPr lang="en-US"/>
        </a:p>
      </dgm:t>
    </dgm:pt>
    <dgm:pt modelId="{E8EA41BB-4A00-4A4D-8122-CC7CC0CAC4D7}" type="sibTrans" cxnId="{86E32919-EEE7-4A05-9CE2-0F017B207F64}">
      <dgm:prSet/>
      <dgm:spPr/>
      <dgm:t>
        <a:bodyPr/>
        <a:lstStyle/>
        <a:p>
          <a:endParaRPr lang="en-US"/>
        </a:p>
      </dgm:t>
    </dgm:pt>
    <dgm:pt modelId="{79E3E12D-B4BD-4A65-96A3-DB7C87C468F4}">
      <dgm:prSet phldrT="[Text]"/>
      <dgm:spPr/>
      <dgm:t>
        <a:bodyPr/>
        <a:lstStyle/>
        <a:p>
          <a:r>
            <a:rPr lang="fa-IR" dirty="0"/>
            <a:t>لزوم مواجهه با آسیب ها قبل از پدیداری</a:t>
          </a:r>
          <a:endParaRPr lang="en-US" dirty="0"/>
        </a:p>
      </dgm:t>
    </dgm:pt>
    <dgm:pt modelId="{2FBEE0E9-AAC9-44E5-8B81-2487EC7BF52D}" type="parTrans" cxnId="{2311ACA6-62EF-4BC8-BA04-C6CCDF80BFF7}">
      <dgm:prSet/>
      <dgm:spPr/>
      <dgm:t>
        <a:bodyPr/>
        <a:lstStyle/>
        <a:p>
          <a:endParaRPr lang="en-US"/>
        </a:p>
      </dgm:t>
    </dgm:pt>
    <dgm:pt modelId="{5C15C35F-AA82-4FF2-B322-B85A24502869}" type="sibTrans" cxnId="{2311ACA6-62EF-4BC8-BA04-C6CCDF80BFF7}">
      <dgm:prSet/>
      <dgm:spPr/>
      <dgm:t>
        <a:bodyPr/>
        <a:lstStyle/>
        <a:p>
          <a:endParaRPr lang="en-US"/>
        </a:p>
      </dgm:t>
    </dgm:pt>
    <dgm:pt modelId="{50A72ADC-BD56-44B1-AB8C-D76A2700655C}">
      <dgm:prSet phldrT="[Text]"/>
      <dgm:spPr/>
      <dgm:t>
        <a:bodyPr/>
        <a:lstStyle/>
        <a:p>
          <a:r>
            <a:rPr lang="fa-IR" dirty="0"/>
            <a:t>ضررها به طور عادی غیرقابل جبران است</a:t>
          </a:r>
          <a:endParaRPr lang="en-US" dirty="0"/>
        </a:p>
      </dgm:t>
    </dgm:pt>
    <dgm:pt modelId="{9A2DDF91-0DC2-43FA-B2CD-482F6F29B278}" type="parTrans" cxnId="{2E1A80FD-EA2C-4983-A42B-77BBAA33DAD9}">
      <dgm:prSet/>
      <dgm:spPr/>
      <dgm:t>
        <a:bodyPr/>
        <a:lstStyle/>
        <a:p>
          <a:endParaRPr lang="en-US"/>
        </a:p>
      </dgm:t>
    </dgm:pt>
    <dgm:pt modelId="{17B62A86-8DBD-444C-A1E0-345D0186625D}" type="sibTrans" cxnId="{2E1A80FD-EA2C-4983-A42B-77BBAA33DAD9}">
      <dgm:prSet/>
      <dgm:spPr/>
      <dgm:t>
        <a:bodyPr/>
        <a:lstStyle/>
        <a:p>
          <a:endParaRPr lang="en-US"/>
        </a:p>
      </dgm:t>
    </dgm:pt>
    <dgm:pt modelId="{97DF9EE5-A9FA-4F1B-9116-39DD3FF234CA}">
      <dgm:prSet phldrT="[Text]"/>
      <dgm:spPr/>
      <dgm:t>
        <a:bodyPr/>
        <a:lstStyle/>
        <a:p>
          <a:r>
            <a:rPr lang="fa-IR" dirty="0"/>
            <a:t>مربوط به اشتباهات و خطاهای دیگران</a:t>
          </a:r>
          <a:endParaRPr lang="en-US" dirty="0"/>
        </a:p>
      </dgm:t>
    </dgm:pt>
    <dgm:pt modelId="{680EFA74-048D-4ED0-8BF4-71B660449D7D}" type="parTrans" cxnId="{148B5418-FC59-447F-B371-14FC188A97D2}">
      <dgm:prSet/>
      <dgm:spPr/>
      <dgm:t>
        <a:bodyPr/>
        <a:lstStyle/>
        <a:p>
          <a:endParaRPr lang="en-US"/>
        </a:p>
      </dgm:t>
    </dgm:pt>
    <dgm:pt modelId="{1D22C63E-8DAF-40FC-AF67-2D4CDC635027}" type="sibTrans" cxnId="{148B5418-FC59-447F-B371-14FC188A97D2}">
      <dgm:prSet/>
      <dgm:spPr/>
      <dgm:t>
        <a:bodyPr/>
        <a:lstStyle/>
        <a:p>
          <a:endParaRPr lang="en-US"/>
        </a:p>
      </dgm:t>
    </dgm:pt>
    <dgm:pt modelId="{E1CEF284-FF5E-4E0C-9A50-28F5C80FBDEF}">
      <dgm:prSet phldrT="[Text]"/>
      <dgm:spPr/>
      <dgm:t>
        <a:bodyPr/>
        <a:lstStyle/>
        <a:p>
          <a:r>
            <a:rPr lang="fa-IR" dirty="0"/>
            <a:t>مربوط به ماهیت دنیاست</a:t>
          </a:r>
          <a:endParaRPr lang="en-US" dirty="0"/>
        </a:p>
      </dgm:t>
    </dgm:pt>
    <dgm:pt modelId="{216BC641-BD20-4F8F-8E48-57F610342199}" type="parTrans" cxnId="{32D0AF51-3FC1-4A28-B318-27E1E5E1A634}">
      <dgm:prSet/>
      <dgm:spPr/>
      <dgm:t>
        <a:bodyPr/>
        <a:lstStyle/>
        <a:p>
          <a:endParaRPr lang="en-US"/>
        </a:p>
      </dgm:t>
    </dgm:pt>
    <dgm:pt modelId="{3AEA56B0-0398-4029-8287-2E2D83D5B0AC}" type="sibTrans" cxnId="{32D0AF51-3FC1-4A28-B318-27E1E5E1A634}">
      <dgm:prSet/>
      <dgm:spPr/>
      <dgm:t>
        <a:bodyPr/>
        <a:lstStyle/>
        <a:p>
          <a:endParaRPr lang="en-US"/>
        </a:p>
      </dgm:t>
    </dgm:pt>
    <dgm:pt modelId="{FF6C47E0-CE78-4E7E-AE49-4273F6E2134E}">
      <dgm:prSet phldrT="[Text]"/>
      <dgm:spPr/>
      <dgm:t>
        <a:bodyPr/>
        <a:lstStyle/>
        <a:p>
          <a:r>
            <a:rPr lang="fa-IR" dirty="0"/>
            <a:t>نداشتن علم مفید تفصیلی</a:t>
          </a:r>
          <a:endParaRPr lang="en-US" dirty="0"/>
        </a:p>
      </dgm:t>
    </dgm:pt>
    <dgm:pt modelId="{CCE7A005-E546-4F6A-A7B7-4255D62B8A82}" type="parTrans" cxnId="{F5B3C74A-6431-44C2-8C07-7C3F9EB4B6DB}">
      <dgm:prSet/>
      <dgm:spPr/>
      <dgm:t>
        <a:bodyPr/>
        <a:lstStyle/>
        <a:p>
          <a:endParaRPr lang="en-US"/>
        </a:p>
      </dgm:t>
    </dgm:pt>
    <dgm:pt modelId="{B7D75B89-9FB8-4B94-94C4-E3B50CD357BA}" type="sibTrans" cxnId="{F5B3C74A-6431-44C2-8C07-7C3F9EB4B6DB}">
      <dgm:prSet/>
      <dgm:spPr/>
      <dgm:t>
        <a:bodyPr/>
        <a:lstStyle/>
        <a:p>
          <a:endParaRPr lang="en-US"/>
        </a:p>
      </dgm:t>
    </dgm:pt>
    <dgm:pt modelId="{13EB822B-0DA6-49AF-AFE4-37AFFCB6F292}" type="pres">
      <dgm:prSet presAssocID="{B8885A18-82D9-4488-955F-9ECD409AE18F}" presName="hierChild1" presStyleCnt="0">
        <dgm:presLayoutVars>
          <dgm:orgChart val="1"/>
          <dgm:chPref val="1"/>
          <dgm:dir/>
          <dgm:animOne val="branch"/>
          <dgm:animLvl val="lvl"/>
          <dgm:resizeHandles/>
        </dgm:presLayoutVars>
      </dgm:prSet>
      <dgm:spPr/>
    </dgm:pt>
    <dgm:pt modelId="{FDEEAF50-F776-4531-9244-3AF88A49E09F}" type="pres">
      <dgm:prSet presAssocID="{ACEEC40D-A451-4383-8085-19F552987860}" presName="hierRoot1" presStyleCnt="0">
        <dgm:presLayoutVars>
          <dgm:hierBranch val="init"/>
        </dgm:presLayoutVars>
      </dgm:prSet>
      <dgm:spPr/>
    </dgm:pt>
    <dgm:pt modelId="{046C71CF-FF83-40AD-B9A0-755D3F567214}" type="pres">
      <dgm:prSet presAssocID="{ACEEC40D-A451-4383-8085-19F552987860}" presName="rootComposite1" presStyleCnt="0"/>
      <dgm:spPr/>
    </dgm:pt>
    <dgm:pt modelId="{7A5CC3B5-AEE9-4DBD-8042-9D69478AB6FA}" type="pres">
      <dgm:prSet presAssocID="{ACEEC40D-A451-4383-8085-19F552987860}" presName="rootText1" presStyleLbl="node0" presStyleIdx="0" presStyleCnt="1" custScaleX="439604" custScaleY="82640" custLinFactY="-11557" custLinFactNeighborX="0" custLinFactNeighborY="-100000">
        <dgm:presLayoutVars>
          <dgm:chPref val="3"/>
        </dgm:presLayoutVars>
      </dgm:prSet>
      <dgm:spPr/>
    </dgm:pt>
    <dgm:pt modelId="{25810BA8-8FD4-4C58-9E3D-B1DBC2DE21F4}" type="pres">
      <dgm:prSet presAssocID="{ACEEC40D-A451-4383-8085-19F552987860}" presName="rootConnector1" presStyleLbl="node1" presStyleIdx="0" presStyleCnt="0"/>
      <dgm:spPr/>
    </dgm:pt>
    <dgm:pt modelId="{879240AA-E7A2-430F-A96B-A56970A487FC}" type="pres">
      <dgm:prSet presAssocID="{ACEEC40D-A451-4383-8085-19F552987860}" presName="hierChild2" presStyleCnt="0"/>
      <dgm:spPr/>
    </dgm:pt>
    <dgm:pt modelId="{C1BE27E7-6AC1-4ABE-B183-EBEFF5F9D352}" type="pres">
      <dgm:prSet presAssocID="{2FBEE0E9-AAC9-44E5-8B81-2487EC7BF52D}" presName="Name37" presStyleLbl="parChTrans1D2" presStyleIdx="0" presStyleCnt="5"/>
      <dgm:spPr/>
    </dgm:pt>
    <dgm:pt modelId="{8AE74BFD-2750-4866-8A91-343278D0E4A8}" type="pres">
      <dgm:prSet presAssocID="{79E3E12D-B4BD-4A65-96A3-DB7C87C468F4}" presName="hierRoot2" presStyleCnt="0">
        <dgm:presLayoutVars>
          <dgm:hierBranch val="init"/>
        </dgm:presLayoutVars>
      </dgm:prSet>
      <dgm:spPr/>
    </dgm:pt>
    <dgm:pt modelId="{0979D54A-DFFF-425B-ABCA-1F938CA75C62}" type="pres">
      <dgm:prSet presAssocID="{79E3E12D-B4BD-4A65-96A3-DB7C87C468F4}" presName="rootComposite" presStyleCnt="0"/>
      <dgm:spPr/>
    </dgm:pt>
    <dgm:pt modelId="{F43C1AD1-E337-4AB0-83DC-4B2288F2D451}" type="pres">
      <dgm:prSet presAssocID="{79E3E12D-B4BD-4A65-96A3-DB7C87C468F4}" presName="rootText" presStyleLbl="node2" presStyleIdx="0" presStyleCnt="5">
        <dgm:presLayoutVars>
          <dgm:chPref val="3"/>
        </dgm:presLayoutVars>
      </dgm:prSet>
      <dgm:spPr/>
    </dgm:pt>
    <dgm:pt modelId="{694CAB2D-46D9-42AF-A77D-0144F002F87B}" type="pres">
      <dgm:prSet presAssocID="{79E3E12D-B4BD-4A65-96A3-DB7C87C468F4}" presName="rootConnector" presStyleLbl="node2" presStyleIdx="0" presStyleCnt="5"/>
      <dgm:spPr/>
    </dgm:pt>
    <dgm:pt modelId="{A2FE5FC9-962D-4F14-9EA1-8741F9AFC7F6}" type="pres">
      <dgm:prSet presAssocID="{79E3E12D-B4BD-4A65-96A3-DB7C87C468F4}" presName="hierChild4" presStyleCnt="0"/>
      <dgm:spPr/>
    </dgm:pt>
    <dgm:pt modelId="{02942711-5C56-4A48-9D71-D8610A986EF9}" type="pres">
      <dgm:prSet presAssocID="{79E3E12D-B4BD-4A65-96A3-DB7C87C468F4}" presName="hierChild5" presStyleCnt="0"/>
      <dgm:spPr/>
    </dgm:pt>
    <dgm:pt modelId="{938D56A7-8C9C-4CC5-ABFC-28358EC53B78}" type="pres">
      <dgm:prSet presAssocID="{9A2DDF91-0DC2-43FA-B2CD-482F6F29B278}" presName="Name37" presStyleLbl="parChTrans1D2" presStyleIdx="1" presStyleCnt="5"/>
      <dgm:spPr/>
    </dgm:pt>
    <dgm:pt modelId="{CF414D66-E5F9-4D5B-B72E-27820BC18715}" type="pres">
      <dgm:prSet presAssocID="{50A72ADC-BD56-44B1-AB8C-D76A2700655C}" presName="hierRoot2" presStyleCnt="0">
        <dgm:presLayoutVars>
          <dgm:hierBranch val="init"/>
        </dgm:presLayoutVars>
      </dgm:prSet>
      <dgm:spPr/>
    </dgm:pt>
    <dgm:pt modelId="{9A43F26A-178D-4A7C-B4AC-51ECA16906BD}" type="pres">
      <dgm:prSet presAssocID="{50A72ADC-BD56-44B1-AB8C-D76A2700655C}" presName="rootComposite" presStyleCnt="0"/>
      <dgm:spPr/>
    </dgm:pt>
    <dgm:pt modelId="{4143B5FD-BBDF-436B-95FF-483B062458C4}" type="pres">
      <dgm:prSet presAssocID="{50A72ADC-BD56-44B1-AB8C-D76A2700655C}" presName="rootText" presStyleLbl="node2" presStyleIdx="1" presStyleCnt="5">
        <dgm:presLayoutVars>
          <dgm:chPref val="3"/>
        </dgm:presLayoutVars>
      </dgm:prSet>
      <dgm:spPr/>
    </dgm:pt>
    <dgm:pt modelId="{AA9D9C82-E245-4499-8EEC-8329FD77B897}" type="pres">
      <dgm:prSet presAssocID="{50A72ADC-BD56-44B1-AB8C-D76A2700655C}" presName="rootConnector" presStyleLbl="node2" presStyleIdx="1" presStyleCnt="5"/>
      <dgm:spPr/>
    </dgm:pt>
    <dgm:pt modelId="{B76233FA-A769-4766-834D-7DF87C948DE9}" type="pres">
      <dgm:prSet presAssocID="{50A72ADC-BD56-44B1-AB8C-D76A2700655C}" presName="hierChild4" presStyleCnt="0"/>
      <dgm:spPr/>
    </dgm:pt>
    <dgm:pt modelId="{6BF509AB-C01D-405F-BE77-99B2BC4FDD7C}" type="pres">
      <dgm:prSet presAssocID="{50A72ADC-BD56-44B1-AB8C-D76A2700655C}" presName="hierChild5" presStyleCnt="0"/>
      <dgm:spPr/>
    </dgm:pt>
    <dgm:pt modelId="{BA157A8B-118B-4042-A7C0-47A57D5AF1A3}" type="pres">
      <dgm:prSet presAssocID="{680EFA74-048D-4ED0-8BF4-71B660449D7D}" presName="Name37" presStyleLbl="parChTrans1D2" presStyleIdx="2" presStyleCnt="5"/>
      <dgm:spPr/>
    </dgm:pt>
    <dgm:pt modelId="{23457FDD-A8F2-46F9-ADC8-A28691317F41}" type="pres">
      <dgm:prSet presAssocID="{97DF9EE5-A9FA-4F1B-9116-39DD3FF234CA}" presName="hierRoot2" presStyleCnt="0">
        <dgm:presLayoutVars>
          <dgm:hierBranch val="init"/>
        </dgm:presLayoutVars>
      </dgm:prSet>
      <dgm:spPr/>
    </dgm:pt>
    <dgm:pt modelId="{BFCCF381-4A71-4E88-A5FA-A7B83BAB84B0}" type="pres">
      <dgm:prSet presAssocID="{97DF9EE5-A9FA-4F1B-9116-39DD3FF234CA}" presName="rootComposite" presStyleCnt="0"/>
      <dgm:spPr/>
    </dgm:pt>
    <dgm:pt modelId="{5DAB7677-EE84-42BA-B1AA-F29F7A3FEA6C}" type="pres">
      <dgm:prSet presAssocID="{97DF9EE5-A9FA-4F1B-9116-39DD3FF234CA}" presName="rootText" presStyleLbl="node2" presStyleIdx="2" presStyleCnt="5">
        <dgm:presLayoutVars>
          <dgm:chPref val="3"/>
        </dgm:presLayoutVars>
      </dgm:prSet>
      <dgm:spPr/>
    </dgm:pt>
    <dgm:pt modelId="{555E2DAE-0939-4546-8786-A7A52CD6BB93}" type="pres">
      <dgm:prSet presAssocID="{97DF9EE5-A9FA-4F1B-9116-39DD3FF234CA}" presName="rootConnector" presStyleLbl="node2" presStyleIdx="2" presStyleCnt="5"/>
      <dgm:spPr/>
    </dgm:pt>
    <dgm:pt modelId="{8307086E-1026-45D6-86A8-614198B9C48B}" type="pres">
      <dgm:prSet presAssocID="{97DF9EE5-A9FA-4F1B-9116-39DD3FF234CA}" presName="hierChild4" presStyleCnt="0"/>
      <dgm:spPr/>
    </dgm:pt>
    <dgm:pt modelId="{CC1302D0-0463-43F8-9E52-8898687A4976}" type="pres">
      <dgm:prSet presAssocID="{97DF9EE5-A9FA-4F1B-9116-39DD3FF234CA}" presName="hierChild5" presStyleCnt="0"/>
      <dgm:spPr/>
    </dgm:pt>
    <dgm:pt modelId="{B0D7A729-4D65-4B40-A71C-0441FF4438F6}" type="pres">
      <dgm:prSet presAssocID="{216BC641-BD20-4F8F-8E48-57F610342199}" presName="Name37" presStyleLbl="parChTrans1D2" presStyleIdx="3" presStyleCnt="5"/>
      <dgm:spPr/>
    </dgm:pt>
    <dgm:pt modelId="{B19C9FBA-E353-4716-8AAD-0E26A35A6A23}" type="pres">
      <dgm:prSet presAssocID="{E1CEF284-FF5E-4E0C-9A50-28F5C80FBDEF}" presName="hierRoot2" presStyleCnt="0">
        <dgm:presLayoutVars>
          <dgm:hierBranch val="init"/>
        </dgm:presLayoutVars>
      </dgm:prSet>
      <dgm:spPr/>
    </dgm:pt>
    <dgm:pt modelId="{5B70EC18-FA47-47DA-88BF-D4FA86913E7F}" type="pres">
      <dgm:prSet presAssocID="{E1CEF284-FF5E-4E0C-9A50-28F5C80FBDEF}" presName="rootComposite" presStyleCnt="0"/>
      <dgm:spPr/>
    </dgm:pt>
    <dgm:pt modelId="{F41E0D7E-7309-4009-8B55-755288B39D99}" type="pres">
      <dgm:prSet presAssocID="{E1CEF284-FF5E-4E0C-9A50-28F5C80FBDEF}" presName="rootText" presStyleLbl="node2" presStyleIdx="3" presStyleCnt="5">
        <dgm:presLayoutVars>
          <dgm:chPref val="3"/>
        </dgm:presLayoutVars>
      </dgm:prSet>
      <dgm:spPr/>
    </dgm:pt>
    <dgm:pt modelId="{783BBC7D-F767-4B5C-962D-20B6512C5FC0}" type="pres">
      <dgm:prSet presAssocID="{E1CEF284-FF5E-4E0C-9A50-28F5C80FBDEF}" presName="rootConnector" presStyleLbl="node2" presStyleIdx="3" presStyleCnt="5"/>
      <dgm:spPr/>
    </dgm:pt>
    <dgm:pt modelId="{E21C19E2-90FA-4ED1-80F7-D517B7C15C1D}" type="pres">
      <dgm:prSet presAssocID="{E1CEF284-FF5E-4E0C-9A50-28F5C80FBDEF}" presName="hierChild4" presStyleCnt="0"/>
      <dgm:spPr/>
    </dgm:pt>
    <dgm:pt modelId="{3257397F-79A7-44C7-91EF-854DF8D96D84}" type="pres">
      <dgm:prSet presAssocID="{E1CEF284-FF5E-4E0C-9A50-28F5C80FBDEF}" presName="hierChild5" presStyleCnt="0"/>
      <dgm:spPr/>
    </dgm:pt>
    <dgm:pt modelId="{38BDE00C-7ACF-4727-9854-811C0EBB11BF}" type="pres">
      <dgm:prSet presAssocID="{CCE7A005-E546-4F6A-A7B7-4255D62B8A82}" presName="Name37" presStyleLbl="parChTrans1D2" presStyleIdx="4" presStyleCnt="5"/>
      <dgm:spPr/>
    </dgm:pt>
    <dgm:pt modelId="{C8BDFBF4-84BE-48AF-8A17-7DA7011AFCC3}" type="pres">
      <dgm:prSet presAssocID="{FF6C47E0-CE78-4E7E-AE49-4273F6E2134E}" presName="hierRoot2" presStyleCnt="0">
        <dgm:presLayoutVars>
          <dgm:hierBranch val="init"/>
        </dgm:presLayoutVars>
      </dgm:prSet>
      <dgm:spPr/>
    </dgm:pt>
    <dgm:pt modelId="{E1D1C7F9-3BCE-4F93-872C-EE8162C2200D}" type="pres">
      <dgm:prSet presAssocID="{FF6C47E0-CE78-4E7E-AE49-4273F6E2134E}" presName="rootComposite" presStyleCnt="0"/>
      <dgm:spPr/>
    </dgm:pt>
    <dgm:pt modelId="{EBA8B3D7-A621-4D1D-8CDD-D3FC32E3C251}" type="pres">
      <dgm:prSet presAssocID="{FF6C47E0-CE78-4E7E-AE49-4273F6E2134E}" presName="rootText" presStyleLbl="node2" presStyleIdx="4" presStyleCnt="5">
        <dgm:presLayoutVars>
          <dgm:chPref val="3"/>
        </dgm:presLayoutVars>
      </dgm:prSet>
      <dgm:spPr/>
    </dgm:pt>
    <dgm:pt modelId="{5EE0224D-23D2-4CB6-B68A-C3BC5124EEAF}" type="pres">
      <dgm:prSet presAssocID="{FF6C47E0-CE78-4E7E-AE49-4273F6E2134E}" presName="rootConnector" presStyleLbl="node2" presStyleIdx="4" presStyleCnt="5"/>
      <dgm:spPr/>
    </dgm:pt>
    <dgm:pt modelId="{0A646D3D-D60E-4715-9B07-00A319B9DA57}" type="pres">
      <dgm:prSet presAssocID="{FF6C47E0-CE78-4E7E-AE49-4273F6E2134E}" presName="hierChild4" presStyleCnt="0"/>
      <dgm:spPr/>
    </dgm:pt>
    <dgm:pt modelId="{25A7C528-6E8C-4F83-9EAB-F0285B3AB654}" type="pres">
      <dgm:prSet presAssocID="{FF6C47E0-CE78-4E7E-AE49-4273F6E2134E}" presName="hierChild5" presStyleCnt="0"/>
      <dgm:spPr/>
    </dgm:pt>
    <dgm:pt modelId="{596AFB61-6A69-4A2C-A1E9-5CAB3A74BF56}" type="pres">
      <dgm:prSet presAssocID="{ACEEC40D-A451-4383-8085-19F552987860}" presName="hierChild3" presStyleCnt="0"/>
      <dgm:spPr/>
    </dgm:pt>
  </dgm:ptLst>
  <dgm:cxnLst>
    <dgm:cxn modelId="{4911A70C-1501-4824-96FA-AD0CCDEBF86C}" type="presOf" srcId="{97DF9EE5-A9FA-4F1B-9116-39DD3FF234CA}" destId="{5DAB7677-EE84-42BA-B1AA-F29F7A3FEA6C}" srcOrd="0" destOrd="0" presId="urn:microsoft.com/office/officeart/2005/8/layout/orgChart1"/>
    <dgm:cxn modelId="{CE83770E-C4D6-49DA-9922-8694661E70A0}" type="presOf" srcId="{50A72ADC-BD56-44B1-AB8C-D76A2700655C}" destId="{4143B5FD-BBDF-436B-95FF-483B062458C4}" srcOrd="0" destOrd="0" presId="urn:microsoft.com/office/officeart/2005/8/layout/orgChart1"/>
    <dgm:cxn modelId="{DE5DF415-DE49-46B4-AD13-EA1D74A6DF6B}" type="presOf" srcId="{79E3E12D-B4BD-4A65-96A3-DB7C87C468F4}" destId="{F43C1AD1-E337-4AB0-83DC-4B2288F2D451}" srcOrd="0" destOrd="0" presId="urn:microsoft.com/office/officeart/2005/8/layout/orgChart1"/>
    <dgm:cxn modelId="{148B5418-FC59-447F-B371-14FC188A97D2}" srcId="{ACEEC40D-A451-4383-8085-19F552987860}" destId="{97DF9EE5-A9FA-4F1B-9116-39DD3FF234CA}" srcOrd="2" destOrd="0" parTransId="{680EFA74-048D-4ED0-8BF4-71B660449D7D}" sibTransId="{1D22C63E-8DAF-40FC-AF67-2D4CDC635027}"/>
    <dgm:cxn modelId="{31B21119-DADC-42B1-BE9C-BDA2F75FA0E3}" type="presOf" srcId="{216BC641-BD20-4F8F-8E48-57F610342199}" destId="{B0D7A729-4D65-4B40-A71C-0441FF4438F6}" srcOrd="0" destOrd="0" presId="urn:microsoft.com/office/officeart/2005/8/layout/orgChart1"/>
    <dgm:cxn modelId="{86E32919-EEE7-4A05-9CE2-0F017B207F64}" srcId="{B8885A18-82D9-4488-955F-9ECD409AE18F}" destId="{ACEEC40D-A451-4383-8085-19F552987860}" srcOrd="0" destOrd="0" parTransId="{4132EB01-C157-4C15-8FB1-C2551E6A0D05}" sibTransId="{E8EA41BB-4A00-4A4D-8122-CC7CC0CAC4D7}"/>
    <dgm:cxn modelId="{63B9FD1E-CA5C-4ECD-A4F7-3D26DDE1C70E}" type="presOf" srcId="{2FBEE0E9-AAC9-44E5-8B81-2487EC7BF52D}" destId="{C1BE27E7-6AC1-4ABE-B183-EBEFF5F9D352}" srcOrd="0" destOrd="0" presId="urn:microsoft.com/office/officeart/2005/8/layout/orgChart1"/>
    <dgm:cxn modelId="{934DBD24-418C-4793-9957-57E5FB50A892}" type="presOf" srcId="{ACEEC40D-A451-4383-8085-19F552987860}" destId="{7A5CC3B5-AEE9-4DBD-8042-9D69478AB6FA}" srcOrd="0" destOrd="0" presId="urn:microsoft.com/office/officeart/2005/8/layout/orgChart1"/>
    <dgm:cxn modelId="{3CC14330-C533-4779-A7C6-16A13D5B30A6}" type="presOf" srcId="{E1CEF284-FF5E-4E0C-9A50-28F5C80FBDEF}" destId="{F41E0D7E-7309-4009-8B55-755288B39D99}" srcOrd="0" destOrd="0" presId="urn:microsoft.com/office/officeart/2005/8/layout/orgChart1"/>
    <dgm:cxn modelId="{F5B3C74A-6431-44C2-8C07-7C3F9EB4B6DB}" srcId="{ACEEC40D-A451-4383-8085-19F552987860}" destId="{FF6C47E0-CE78-4E7E-AE49-4273F6E2134E}" srcOrd="4" destOrd="0" parTransId="{CCE7A005-E546-4F6A-A7B7-4255D62B8A82}" sibTransId="{B7D75B89-9FB8-4B94-94C4-E3B50CD357BA}"/>
    <dgm:cxn modelId="{F18AAD4F-9E90-4BD0-8AD8-4430F163C143}" type="presOf" srcId="{FF6C47E0-CE78-4E7E-AE49-4273F6E2134E}" destId="{EBA8B3D7-A621-4D1D-8CDD-D3FC32E3C251}" srcOrd="0" destOrd="0" presId="urn:microsoft.com/office/officeart/2005/8/layout/orgChart1"/>
    <dgm:cxn modelId="{32D0AF51-3FC1-4A28-B318-27E1E5E1A634}" srcId="{ACEEC40D-A451-4383-8085-19F552987860}" destId="{E1CEF284-FF5E-4E0C-9A50-28F5C80FBDEF}" srcOrd="3" destOrd="0" parTransId="{216BC641-BD20-4F8F-8E48-57F610342199}" sibTransId="{3AEA56B0-0398-4029-8287-2E2D83D5B0AC}"/>
    <dgm:cxn modelId="{F0194A74-8F4F-4104-A1BE-A5D532F99743}" type="presOf" srcId="{9A2DDF91-0DC2-43FA-B2CD-482F6F29B278}" destId="{938D56A7-8C9C-4CC5-ABFC-28358EC53B78}" srcOrd="0" destOrd="0" presId="urn:microsoft.com/office/officeart/2005/8/layout/orgChart1"/>
    <dgm:cxn modelId="{34D13890-8D73-42C7-B255-55FE5144A327}" type="presOf" srcId="{50A72ADC-BD56-44B1-AB8C-D76A2700655C}" destId="{AA9D9C82-E245-4499-8EEC-8329FD77B897}" srcOrd="1" destOrd="0" presId="urn:microsoft.com/office/officeart/2005/8/layout/orgChart1"/>
    <dgm:cxn modelId="{2311ACA6-62EF-4BC8-BA04-C6CCDF80BFF7}" srcId="{ACEEC40D-A451-4383-8085-19F552987860}" destId="{79E3E12D-B4BD-4A65-96A3-DB7C87C468F4}" srcOrd="0" destOrd="0" parTransId="{2FBEE0E9-AAC9-44E5-8B81-2487EC7BF52D}" sibTransId="{5C15C35F-AA82-4FF2-B322-B85A24502869}"/>
    <dgm:cxn modelId="{3BD6B0B2-896E-45B4-9D38-E940F8A78D63}" type="presOf" srcId="{E1CEF284-FF5E-4E0C-9A50-28F5C80FBDEF}" destId="{783BBC7D-F767-4B5C-962D-20B6512C5FC0}" srcOrd="1" destOrd="0" presId="urn:microsoft.com/office/officeart/2005/8/layout/orgChart1"/>
    <dgm:cxn modelId="{E08781B4-19A3-4401-9457-9492A214102A}" type="presOf" srcId="{FF6C47E0-CE78-4E7E-AE49-4273F6E2134E}" destId="{5EE0224D-23D2-4CB6-B68A-C3BC5124EEAF}" srcOrd="1" destOrd="0" presId="urn:microsoft.com/office/officeart/2005/8/layout/orgChart1"/>
    <dgm:cxn modelId="{D51E2ABA-2219-43AA-8307-7D400BF94E51}" type="presOf" srcId="{97DF9EE5-A9FA-4F1B-9116-39DD3FF234CA}" destId="{555E2DAE-0939-4546-8786-A7A52CD6BB93}" srcOrd="1" destOrd="0" presId="urn:microsoft.com/office/officeart/2005/8/layout/orgChart1"/>
    <dgm:cxn modelId="{060CACBB-81FB-42F8-969D-E0E7B3666EAF}" type="presOf" srcId="{B8885A18-82D9-4488-955F-9ECD409AE18F}" destId="{13EB822B-0DA6-49AF-AFE4-37AFFCB6F292}" srcOrd="0" destOrd="0" presId="urn:microsoft.com/office/officeart/2005/8/layout/orgChart1"/>
    <dgm:cxn modelId="{056E5DC2-6D7D-46E5-87C9-39D94C4B2C44}" type="presOf" srcId="{79E3E12D-B4BD-4A65-96A3-DB7C87C468F4}" destId="{694CAB2D-46D9-42AF-A77D-0144F002F87B}" srcOrd="1" destOrd="0" presId="urn:microsoft.com/office/officeart/2005/8/layout/orgChart1"/>
    <dgm:cxn modelId="{FE24C4CC-C9C1-43AA-9E61-1234C814633A}" type="presOf" srcId="{CCE7A005-E546-4F6A-A7B7-4255D62B8A82}" destId="{38BDE00C-7ACF-4727-9854-811C0EBB11BF}" srcOrd="0" destOrd="0" presId="urn:microsoft.com/office/officeart/2005/8/layout/orgChart1"/>
    <dgm:cxn modelId="{DD8656E3-20DC-48B5-8F29-AA34F8AE13B9}" type="presOf" srcId="{680EFA74-048D-4ED0-8BF4-71B660449D7D}" destId="{BA157A8B-118B-4042-A7C0-47A57D5AF1A3}" srcOrd="0" destOrd="0" presId="urn:microsoft.com/office/officeart/2005/8/layout/orgChart1"/>
    <dgm:cxn modelId="{1B4DCDF2-13D5-46C3-9C0B-E2ACC01D07D7}" type="presOf" srcId="{ACEEC40D-A451-4383-8085-19F552987860}" destId="{25810BA8-8FD4-4C58-9E3D-B1DBC2DE21F4}" srcOrd="1" destOrd="0" presId="urn:microsoft.com/office/officeart/2005/8/layout/orgChart1"/>
    <dgm:cxn modelId="{2E1A80FD-EA2C-4983-A42B-77BBAA33DAD9}" srcId="{ACEEC40D-A451-4383-8085-19F552987860}" destId="{50A72ADC-BD56-44B1-AB8C-D76A2700655C}" srcOrd="1" destOrd="0" parTransId="{9A2DDF91-0DC2-43FA-B2CD-482F6F29B278}" sibTransId="{17B62A86-8DBD-444C-A1E0-345D0186625D}"/>
    <dgm:cxn modelId="{3D8E73D7-E3C1-4615-BBB6-2D2EA04F941F}" type="presParOf" srcId="{13EB822B-0DA6-49AF-AFE4-37AFFCB6F292}" destId="{FDEEAF50-F776-4531-9244-3AF88A49E09F}" srcOrd="0" destOrd="0" presId="urn:microsoft.com/office/officeart/2005/8/layout/orgChart1"/>
    <dgm:cxn modelId="{BDE8EDAA-ED39-4FDE-B58B-ACFF5D451A32}" type="presParOf" srcId="{FDEEAF50-F776-4531-9244-3AF88A49E09F}" destId="{046C71CF-FF83-40AD-B9A0-755D3F567214}" srcOrd="0" destOrd="0" presId="urn:microsoft.com/office/officeart/2005/8/layout/orgChart1"/>
    <dgm:cxn modelId="{D8DCC05B-5091-4A78-BA0A-EB722B05787B}" type="presParOf" srcId="{046C71CF-FF83-40AD-B9A0-755D3F567214}" destId="{7A5CC3B5-AEE9-4DBD-8042-9D69478AB6FA}" srcOrd="0" destOrd="0" presId="urn:microsoft.com/office/officeart/2005/8/layout/orgChart1"/>
    <dgm:cxn modelId="{DBCF739F-12D3-49B3-A5FB-8CA2E1361D31}" type="presParOf" srcId="{046C71CF-FF83-40AD-B9A0-755D3F567214}" destId="{25810BA8-8FD4-4C58-9E3D-B1DBC2DE21F4}" srcOrd="1" destOrd="0" presId="urn:microsoft.com/office/officeart/2005/8/layout/orgChart1"/>
    <dgm:cxn modelId="{613C1F7E-137D-4683-8FCF-26EDB4FDECA2}" type="presParOf" srcId="{FDEEAF50-F776-4531-9244-3AF88A49E09F}" destId="{879240AA-E7A2-430F-A96B-A56970A487FC}" srcOrd="1" destOrd="0" presId="urn:microsoft.com/office/officeart/2005/8/layout/orgChart1"/>
    <dgm:cxn modelId="{34E44FEE-3DD2-4CCF-A7B7-48F37E21841C}" type="presParOf" srcId="{879240AA-E7A2-430F-A96B-A56970A487FC}" destId="{C1BE27E7-6AC1-4ABE-B183-EBEFF5F9D352}" srcOrd="0" destOrd="0" presId="urn:microsoft.com/office/officeart/2005/8/layout/orgChart1"/>
    <dgm:cxn modelId="{4EA817E8-CB94-4E50-8064-6393780F2F14}" type="presParOf" srcId="{879240AA-E7A2-430F-A96B-A56970A487FC}" destId="{8AE74BFD-2750-4866-8A91-343278D0E4A8}" srcOrd="1" destOrd="0" presId="urn:microsoft.com/office/officeart/2005/8/layout/orgChart1"/>
    <dgm:cxn modelId="{1D61D061-7D7D-4EF2-B8C7-39B7368ACB9F}" type="presParOf" srcId="{8AE74BFD-2750-4866-8A91-343278D0E4A8}" destId="{0979D54A-DFFF-425B-ABCA-1F938CA75C62}" srcOrd="0" destOrd="0" presId="urn:microsoft.com/office/officeart/2005/8/layout/orgChart1"/>
    <dgm:cxn modelId="{CD940691-81C8-4D8E-A8FB-9CDB3621AD7A}" type="presParOf" srcId="{0979D54A-DFFF-425B-ABCA-1F938CA75C62}" destId="{F43C1AD1-E337-4AB0-83DC-4B2288F2D451}" srcOrd="0" destOrd="0" presId="urn:microsoft.com/office/officeart/2005/8/layout/orgChart1"/>
    <dgm:cxn modelId="{61F782E1-F227-4BC3-A620-38AAB4FB0188}" type="presParOf" srcId="{0979D54A-DFFF-425B-ABCA-1F938CA75C62}" destId="{694CAB2D-46D9-42AF-A77D-0144F002F87B}" srcOrd="1" destOrd="0" presId="urn:microsoft.com/office/officeart/2005/8/layout/orgChart1"/>
    <dgm:cxn modelId="{C9E317AB-D4C1-4634-8C13-731825610B5D}" type="presParOf" srcId="{8AE74BFD-2750-4866-8A91-343278D0E4A8}" destId="{A2FE5FC9-962D-4F14-9EA1-8741F9AFC7F6}" srcOrd="1" destOrd="0" presId="urn:microsoft.com/office/officeart/2005/8/layout/orgChart1"/>
    <dgm:cxn modelId="{EB17F1B7-9D7D-4F4C-8782-EBBA1337DF16}" type="presParOf" srcId="{8AE74BFD-2750-4866-8A91-343278D0E4A8}" destId="{02942711-5C56-4A48-9D71-D8610A986EF9}" srcOrd="2" destOrd="0" presId="urn:microsoft.com/office/officeart/2005/8/layout/orgChart1"/>
    <dgm:cxn modelId="{1C01CC56-3B43-4421-BEA2-F0FD7CAB6A0B}" type="presParOf" srcId="{879240AA-E7A2-430F-A96B-A56970A487FC}" destId="{938D56A7-8C9C-4CC5-ABFC-28358EC53B78}" srcOrd="2" destOrd="0" presId="urn:microsoft.com/office/officeart/2005/8/layout/orgChart1"/>
    <dgm:cxn modelId="{AB19615B-9CC5-4268-A19A-99B75244EC63}" type="presParOf" srcId="{879240AA-E7A2-430F-A96B-A56970A487FC}" destId="{CF414D66-E5F9-4D5B-B72E-27820BC18715}" srcOrd="3" destOrd="0" presId="urn:microsoft.com/office/officeart/2005/8/layout/orgChart1"/>
    <dgm:cxn modelId="{556F3ACE-565F-49A6-9C4C-51988850A1A7}" type="presParOf" srcId="{CF414D66-E5F9-4D5B-B72E-27820BC18715}" destId="{9A43F26A-178D-4A7C-B4AC-51ECA16906BD}" srcOrd="0" destOrd="0" presId="urn:microsoft.com/office/officeart/2005/8/layout/orgChart1"/>
    <dgm:cxn modelId="{FF61937F-096E-4477-B832-1875870F5DAD}" type="presParOf" srcId="{9A43F26A-178D-4A7C-B4AC-51ECA16906BD}" destId="{4143B5FD-BBDF-436B-95FF-483B062458C4}" srcOrd="0" destOrd="0" presId="urn:microsoft.com/office/officeart/2005/8/layout/orgChart1"/>
    <dgm:cxn modelId="{74304562-F8C5-4964-96BA-427A9964BC52}" type="presParOf" srcId="{9A43F26A-178D-4A7C-B4AC-51ECA16906BD}" destId="{AA9D9C82-E245-4499-8EEC-8329FD77B897}" srcOrd="1" destOrd="0" presId="urn:microsoft.com/office/officeart/2005/8/layout/orgChart1"/>
    <dgm:cxn modelId="{2B4F1A27-865D-43B5-8B37-4F301238C26B}" type="presParOf" srcId="{CF414D66-E5F9-4D5B-B72E-27820BC18715}" destId="{B76233FA-A769-4766-834D-7DF87C948DE9}" srcOrd="1" destOrd="0" presId="urn:microsoft.com/office/officeart/2005/8/layout/orgChart1"/>
    <dgm:cxn modelId="{B1618A15-FEF2-4EC9-AF35-E2AFA8E46C2C}" type="presParOf" srcId="{CF414D66-E5F9-4D5B-B72E-27820BC18715}" destId="{6BF509AB-C01D-405F-BE77-99B2BC4FDD7C}" srcOrd="2" destOrd="0" presId="urn:microsoft.com/office/officeart/2005/8/layout/orgChart1"/>
    <dgm:cxn modelId="{79F091FB-F548-4E52-8CD2-6BA7B749A44B}" type="presParOf" srcId="{879240AA-E7A2-430F-A96B-A56970A487FC}" destId="{BA157A8B-118B-4042-A7C0-47A57D5AF1A3}" srcOrd="4" destOrd="0" presId="urn:microsoft.com/office/officeart/2005/8/layout/orgChart1"/>
    <dgm:cxn modelId="{ABD1B5B9-5251-4CC2-8515-461A90CDE200}" type="presParOf" srcId="{879240AA-E7A2-430F-A96B-A56970A487FC}" destId="{23457FDD-A8F2-46F9-ADC8-A28691317F41}" srcOrd="5" destOrd="0" presId="urn:microsoft.com/office/officeart/2005/8/layout/orgChart1"/>
    <dgm:cxn modelId="{0DE5A91F-29F2-4A4C-829B-01FA1FBA546C}" type="presParOf" srcId="{23457FDD-A8F2-46F9-ADC8-A28691317F41}" destId="{BFCCF381-4A71-4E88-A5FA-A7B83BAB84B0}" srcOrd="0" destOrd="0" presId="urn:microsoft.com/office/officeart/2005/8/layout/orgChart1"/>
    <dgm:cxn modelId="{0FE209F5-3254-48C9-978F-9F1CC6FE0209}" type="presParOf" srcId="{BFCCF381-4A71-4E88-A5FA-A7B83BAB84B0}" destId="{5DAB7677-EE84-42BA-B1AA-F29F7A3FEA6C}" srcOrd="0" destOrd="0" presId="urn:microsoft.com/office/officeart/2005/8/layout/orgChart1"/>
    <dgm:cxn modelId="{A95FB08B-5E4C-4E57-96AA-5B9B83B01D27}" type="presParOf" srcId="{BFCCF381-4A71-4E88-A5FA-A7B83BAB84B0}" destId="{555E2DAE-0939-4546-8786-A7A52CD6BB93}" srcOrd="1" destOrd="0" presId="urn:microsoft.com/office/officeart/2005/8/layout/orgChart1"/>
    <dgm:cxn modelId="{ABE5DD76-3415-4D53-AEBC-A93CCF4176C0}" type="presParOf" srcId="{23457FDD-A8F2-46F9-ADC8-A28691317F41}" destId="{8307086E-1026-45D6-86A8-614198B9C48B}" srcOrd="1" destOrd="0" presId="urn:microsoft.com/office/officeart/2005/8/layout/orgChart1"/>
    <dgm:cxn modelId="{E5D5477A-FE74-4E66-9222-B054FAA13FF3}" type="presParOf" srcId="{23457FDD-A8F2-46F9-ADC8-A28691317F41}" destId="{CC1302D0-0463-43F8-9E52-8898687A4976}" srcOrd="2" destOrd="0" presId="urn:microsoft.com/office/officeart/2005/8/layout/orgChart1"/>
    <dgm:cxn modelId="{6D823196-9AC6-4360-9F5C-96EE5840CED4}" type="presParOf" srcId="{879240AA-E7A2-430F-A96B-A56970A487FC}" destId="{B0D7A729-4D65-4B40-A71C-0441FF4438F6}" srcOrd="6" destOrd="0" presId="urn:microsoft.com/office/officeart/2005/8/layout/orgChart1"/>
    <dgm:cxn modelId="{30F0B739-954E-441A-AC59-F07F2453B2D3}" type="presParOf" srcId="{879240AA-E7A2-430F-A96B-A56970A487FC}" destId="{B19C9FBA-E353-4716-8AAD-0E26A35A6A23}" srcOrd="7" destOrd="0" presId="urn:microsoft.com/office/officeart/2005/8/layout/orgChart1"/>
    <dgm:cxn modelId="{AD9877FB-3D05-4DF7-94B8-C7429A686B46}" type="presParOf" srcId="{B19C9FBA-E353-4716-8AAD-0E26A35A6A23}" destId="{5B70EC18-FA47-47DA-88BF-D4FA86913E7F}" srcOrd="0" destOrd="0" presId="urn:microsoft.com/office/officeart/2005/8/layout/orgChart1"/>
    <dgm:cxn modelId="{7FAF0A0B-C73B-44C2-8D9A-64F28AF7B22C}" type="presParOf" srcId="{5B70EC18-FA47-47DA-88BF-D4FA86913E7F}" destId="{F41E0D7E-7309-4009-8B55-755288B39D99}" srcOrd="0" destOrd="0" presId="urn:microsoft.com/office/officeart/2005/8/layout/orgChart1"/>
    <dgm:cxn modelId="{AE624186-CD18-432E-83BC-9A87CA43104F}" type="presParOf" srcId="{5B70EC18-FA47-47DA-88BF-D4FA86913E7F}" destId="{783BBC7D-F767-4B5C-962D-20B6512C5FC0}" srcOrd="1" destOrd="0" presId="urn:microsoft.com/office/officeart/2005/8/layout/orgChart1"/>
    <dgm:cxn modelId="{9635F40C-1A2F-4A75-84C2-ABF6424D91AD}" type="presParOf" srcId="{B19C9FBA-E353-4716-8AAD-0E26A35A6A23}" destId="{E21C19E2-90FA-4ED1-80F7-D517B7C15C1D}" srcOrd="1" destOrd="0" presId="urn:microsoft.com/office/officeart/2005/8/layout/orgChart1"/>
    <dgm:cxn modelId="{B6C4FACB-8E22-4163-8C2F-E33CCFC303A0}" type="presParOf" srcId="{B19C9FBA-E353-4716-8AAD-0E26A35A6A23}" destId="{3257397F-79A7-44C7-91EF-854DF8D96D84}" srcOrd="2" destOrd="0" presId="urn:microsoft.com/office/officeart/2005/8/layout/orgChart1"/>
    <dgm:cxn modelId="{63F8D571-09B2-4568-B20F-161F47FB8359}" type="presParOf" srcId="{879240AA-E7A2-430F-A96B-A56970A487FC}" destId="{38BDE00C-7ACF-4727-9854-811C0EBB11BF}" srcOrd="8" destOrd="0" presId="urn:microsoft.com/office/officeart/2005/8/layout/orgChart1"/>
    <dgm:cxn modelId="{3C858565-6942-4895-8871-74B104F72676}" type="presParOf" srcId="{879240AA-E7A2-430F-A96B-A56970A487FC}" destId="{C8BDFBF4-84BE-48AF-8A17-7DA7011AFCC3}" srcOrd="9" destOrd="0" presId="urn:microsoft.com/office/officeart/2005/8/layout/orgChart1"/>
    <dgm:cxn modelId="{A76F7ECE-6FDA-4244-B83F-EF3ED8F2057F}" type="presParOf" srcId="{C8BDFBF4-84BE-48AF-8A17-7DA7011AFCC3}" destId="{E1D1C7F9-3BCE-4F93-872C-EE8162C2200D}" srcOrd="0" destOrd="0" presId="urn:microsoft.com/office/officeart/2005/8/layout/orgChart1"/>
    <dgm:cxn modelId="{59B2E76F-0EA4-4BA2-99FC-FE572D034AC8}" type="presParOf" srcId="{E1D1C7F9-3BCE-4F93-872C-EE8162C2200D}" destId="{EBA8B3D7-A621-4D1D-8CDD-D3FC32E3C251}" srcOrd="0" destOrd="0" presId="urn:microsoft.com/office/officeart/2005/8/layout/orgChart1"/>
    <dgm:cxn modelId="{C5385458-C6A5-4DE3-9557-B3EDAEB62D25}" type="presParOf" srcId="{E1D1C7F9-3BCE-4F93-872C-EE8162C2200D}" destId="{5EE0224D-23D2-4CB6-B68A-C3BC5124EEAF}" srcOrd="1" destOrd="0" presId="urn:microsoft.com/office/officeart/2005/8/layout/orgChart1"/>
    <dgm:cxn modelId="{BCED95BF-ED4F-4C5C-9D8E-E5B20D056B16}" type="presParOf" srcId="{C8BDFBF4-84BE-48AF-8A17-7DA7011AFCC3}" destId="{0A646D3D-D60E-4715-9B07-00A319B9DA57}" srcOrd="1" destOrd="0" presId="urn:microsoft.com/office/officeart/2005/8/layout/orgChart1"/>
    <dgm:cxn modelId="{C75B72FD-03E8-48B0-A267-1EB70C347069}" type="presParOf" srcId="{C8BDFBF4-84BE-48AF-8A17-7DA7011AFCC3}" destId="{25A7C528-6E8C-4F83-9EAB-F0285B3AB654}" srcOrd="2" destOrd="0" presId="urn:microsoft.com/office/officeart/2005/8/layout/orgChart1"/>
    <dgm:cxn modelId="{27A2DDED-5F5F-4E01-9940-E712215775FC}" type="presParOf" srcId="{FDEEAF50-F776-4531-9244-3AF88A49E09F}" destId="{596AFB61-6A69-4A2C-A1E9-5CAB3A74BF5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DF34B8D9-EDA2-4B15-86D0-333F53316CE6}" type="doc">
      <dgm:prSet loTypeId="urn:microsoft.com/office/officeart/2008/layout/RadialCluster" loCatId="relationship" qsTypeId="urn:microsoft.com/office/officeart/2005/8/quickstyle/3d3" qsCatId="3D" csTypeId="urn:microsoft.com/office/officeart/2005/8/colors/accent1_2" csCatId="accent1" phldr="1"/>
      <dgm:spPr/>
      <dgm:t>
        <a:bodyPr/>
        <a:lstStyle/>
        <a:p>
          <a:endParaRPr lang="en-US"/>
        </a:p>
      </dgm:t>
    </dgm:pt>
    <dgm:pt modelId="{CE395637-4CFF-480B-AD5F-67234B44FEA5}">
      <dgm:prSet phldrT="[Text]"/>
      <dgm:spPr/>
      <dgm:t>
        <a:bodyPr/>
        <a:lstStyle/>
        <a:p>
          <a:r>
            <a:rPr lang="fa-IR" b="1" dirty="0"/>
            <a:t>علم قدرت آفرین</a:t>
          </a:r>
          <a:endParaRPr lang="en-US" b="1" dirty="0"/>
        </a:p>
      </dgm:t>
    </dgm:pt>
    <dgm:pt modelId="{FD51DAFA-764D-474D-BE2A-412A3324D4D1}" type="parTrans" cxnId="{F38C26D7-78AE-4676-BEA3-13A9DBE01D62}">
      <dgm:prSet/>
      <dgm:spPr/>
      <dgm:t>
        <a:bodyPr/>
        <a:lstStyle/>
        <a:p>
          <a:endParaRPr lang="en-US"/>
        </a:p>
      </dgm:t>
    </dgm:pt>
    <dgm:pt modelId="{078592EE-C354-40FA-B3A8-B2D26D5A5CDD}" type="sibTrans" cxnId="{F38C26D7-78AE-4676-BEA3-13A9DBE01D62}">
      <dgm:prSet/>
      <dgm:spPr/>
      <dgm:t>
        <a:bodyPr/>
        <a:lstStyle/>
        <a:p>
          <a:endParaRPr lang="en-US"/>
        </a:p>
      </dgm:t>
    </dgm:pt>
    <dgm:pt modelId="{1DD6A971-2988-4E56-980C-EEC4FCCA1A91}">
      <dgm:prSet phldrT="[Text]"/>
      <dgm:spPr/>
      <dgm:t>
        <a:bodyPr/>
        <a:lstStyle/>
        <a:p>
          <a:r>
            <a:rPr lang="fa-IR" b="1" dirty="0"/>
            <a:t>رحمت و غفران الهی</a:t>
          </a:r>
          <a:endParaRPr lang="en-US" b="1" dirty="0"/>
        </a:p>
      </dgm:t>
    </dgm:pt>
    <dgm:pt modelId="{A05B0E4E-D424-4C25-A85E-44A3D3FB539E}" type="parTrans" cxnId="{D40ADA65-8DD9-43D2-8751-BF3A97D30CF2}">
      <dgm:prSet/>
      <dgm:spPr/>
      <dgm:t>
        <a:bodyPr/>
        <a:lstStyle/>
        <a:p>
          <a:endParaRPr lang="en-US"/>
        </a:p>
      </dgm:t>
    </dgm:pt>
    <dgm:pt modelId="{1E1021E7-3F52-4522-9852-97E6BB202E5B}" type="sibTrans" cxnId="{D40ADA65-8DD9-43D2-8751-BF3A97D30CF2}">
      <dgm:prSet/>
      <dgm:spPr/>
      <dgm:t>
        <a:bodyPr/>
        <a:lstStyle/>
        <a:p>
          <a:endParaRPr lang="en-US"/>
        </a:p>
      </dgm:t>
    </dgm:pt>
    <dgm:pt modelId="{DA85AA92-CFF7-4DF9-A701-A14759AE46F8}">
      <dgm:prSet phldrT="[Text]"/>
      <dgm:spPr/>
      <dgm:t>
        <a:bodyPr/>
        <a:lstStyle/>
        <a:p>
          <a:r>
            <a:rPr lang="fa-IR" b="1" dirty="0"/>
            <a:t>اراده</a:t>
          </a:r>
          <a:endParaRPr lang="en-US" b="1" dirty="0"/>
        </a:p>
      </dgm:t>
    </dgm:pt>
    <dgm:pt modelId="{B8837BC5-BFC1-4C60-A688-4B4B453AD3BB}" type="parTrans" cxnId="{FE261FB1-33E4-4D7C-9F5A-21AC9FC83B4A}">
      <dgm:prSet/>
      <dgm:spPr/>
      <dgm:t>
        <a:bodyPr/>
        <a:lstStyle/>
        <a:p>
          <a:endParaRPr lang="en-US"/>
        </a:p>
      </dgm:t>
    </dgm:pt>
    <dgm:pt modelId="{2F8D027B-7EBC-4466-9A8C-6BE9304831B2}" type="sibTrans" cxnId="{FE261FB1-33E4-4D7C-9F5A-21AC9FC83B4A}">
      <dgm:prSet/>
      <dgm:spPr/>
      <dgm:t>
        <a:bodyPr/>
        <a:lstStyle/>
        <a:p>
          <a:endParaRPr lang="en-US"/>
        </a:p>
      </dgm:t>
    </dgm:pt>
    <dgm:pt modelId="{5B429295-76AA-4147-89A6-3A37EA481CFC}">
      <dgm:prSet phldrT="[Text]"/>
      <dgm:spPr/>
      <dgm:t>
        <a:bodyPr/>
        <a:lstStyle/>
        <a:p>
          <a:r>
            <a:rPr lang="fa-IR" b="1" dirty="0"/>
            <a:t>کفایت</a:t>
          </a:r>
          <a:endParaRPr lang="en-US" b="1" dirty="0"/>
        </a:p>
      </dgm:t>
    </dgm:pt>
    <dgm:pt modelId="{0D56BC33-85AD-42ED-BCDF-A43854E3BFEC}" type="parTrans" cxnId="{3262F7C4-B18A-4849-852F-5E1E11827C96}">
      <dgm:prSet/>
      <dgm:spPr/>
      <dgm:t>
        <a:bodyPr/>
        <a:lstStyle/>
        <a:p>
          <a:endParaRPr lang="en-US"/>
        </a:p>
      </dgm:t>
    </dgm:pt>
    <dgm:pt modelId="{8C373707-433D-42C5-99D0-BB11605D839F}" type="sibTrans" cxnId="{3262F7C4-B18A-4849-852F-5E1E11827C96}">
      <dgm:prSet/>
      <dgm:spPr/>
      <dgm:t>
        <a:bodyPr/>
        <a:lstStyle/>
        <a:p>
          <a:endParaRPr lang="en-US"/>
        </a:p>
      </dgm:t>
    </dgm:pt>
    <dgm:pt modelId="{0E486F5C-6FBF-4231-95EC-CA4A643D81AA}" type="pres">
      <dgm:prSet presAssocID="{DF34B8D9-EDA2-4B15-86D0-333F53316CE6}" presName="Name0" presStyleCnt="0">
        <dgm:presLayoutVars>
          <dgm:chMax val="1"/>
          <dgm:chPref val="1"/>
          <dgm:dir/>
          <dgm:animOne val="branch"/>
          <dgm:animLvl val="lvl"/>
        </dgm:presLayoutVars>
      </dgm:prSet>
      <dgm:spPr/>
    </dgm:pt>
    <dgm:pt modelId="{A5FD80F2-FD3F-4BBA-B0D5-080851370B7E}" type="pres">
      <dgm:prSet presAssocID="{CE395637-4CFF-480B-AD5F-67234B44FEA5}" presName="singleCycle" presStyleCnt="0"/>
      <dgm:spPr/>
    </dgm:pt>
    <dgm:pt modelId="{3A929FE0-DC04-4CDC-923D-69BA6EC8D546}" type="pres">
      <dgm:prSet presAssocID="{CE395637-4CFF-480B-AD5F-67234B44FEA5}" presName="singleCenter" presStyleLbl="node1" presStyleIdx="0" presStyleCnt="4" custScaleX="136941">
        <dgm:presLayoutVars>
          <dgm:chMax val="7"/>
          <dgm:chPref val="7"/>
        </dgm:presLayoutVars>
      </dgm:prSet>
      <dgm:spPr/>
    </dgm:pt>
    <dgm:pt modelId="{769AA850-DCCF-44DE-A07E-5CFE8F8C8E2F}" type="pres">
      <dgm:prSet presAssocID="{A05B0E4E-D424-4C25-A85E-44A3D3FB539E}" presName="Name56" presStyleLbl="parChTrans1D2" presStyleIdx="0" presStyleCnt="3"/>
      <dgm:spPr/>
    </dgm:pt>
    <dgm:pt modelId="{A7BF16EA-4AA3-4690-A3AC-676EEF39D2DB}" type="pres">
      <dgm:prSet presAssocID="{1DD6A971-2988-4E56-980C-EEC4FCCA1A91}" presName="text0" presStyleLbl="node1" presStyleIdx="1" presStyleCnt="4" custScaleX="220375">
        <dgm:presLayoutVars>
          <dgm:bulletEnabled val="1"/>
        </dgm:presLayoutVars>
      </dgm:prSet>
      <dgm:spPr/>
    </dgm:pt>
    <dgm:pt modelId="{8DBCB79D-5240-4434-A29B-3C56921C4A85}" type="pres">
      <dgm:prSet presAssocID="{B8837BC5-BFC1-4C60-A688-4B4B453AD3BB}" presName="Name56" presStyleLbl="parChTrans1D2" presStyleIdx="1" presStyleCnt="3"/>
      <dgm:spPr/>
    </dgm:pt>
    <dgm:pt modelId="{D9D02EF2-DB97-4050-BC9A-701ACF5B8F37}" type="pres">
      <dgm:prSet presAssocID="{DA85AA92-CFF7-4DF9-A701-A14759AE46F8}" presName="text0" presStyleLbl="node1" presStyleIdx="2" presStyleCnt="4" custRadScaleRad="99166" custRadScaleInc="48">
        <dgm:presLayoutVars>
          <dgm:bulletEnabled val="1"/>
        </dgm:presLayoutVars>
      </dgm:prSet>
      <dgm:spPr/>
    </dgm:pt>
    <dgm:pt modelId="{5C147EBF-58B5-4B45-A782-9CACDB63C684}" type="pres">
      <dgm:prSet presAssocID="{0D56BC33-85AD-42ED-BCDF-A43854E3BFEC}" presName="Name56" presStyleLbl="parChTrans1D2" presStyleIdx="2" presStyleCnt="3"/>
      <dgm:spPr/>
    </dgm:pt>
    <dgm:pt modelId="{C63222F7-E736-45AD-AB77-06ADFCE173CB}" type="pres">
      <dgm:prSet presAssocID="{5B429295-76AA-4147-89A6-3A37EA481CFC}" presName="text0" presStyleLbl="node1" presStyleIdx="3" presStyleCnt="4">
        <dgm:presLayoutVars>
          <dgm:bulletEnabled val="1"/>
        </dgm:presLayoutVars>
      </dgm:prSet>
      <dgm:spPr/>
    </dgm:pt>
  </dgm:ptLst>
  <dgm:cxnLst>
    <dgm:cxn modelId="{9BE6CA09-C014-4C92-875A-6CB8D8EA8C5C}" type="presOf" srcId="{B8837BC5-BFC1-4C60-A688-4B4B453AD3BB}" destId="{8DBCB79D-5240-4434-A29B-3C56921C4A85}" srcOrd="0" destOrd="0" presId="urn:microsoft.com/office/officeart/2008/layout/RadialCluster"/>
    <dgm:cxn modelId="{11E80C21-6900-4059-A1A2-61F7F610FC45}" type="presOf" srcId="{A05B0E4E-D424-4C25-A85E-44A3D3FB539E}" destId="{769AA850-DCCF-44DE-A07E-5CFE8F8C8E2F}" srcOrd="0" destOrd="0" presId="urn:microsoft.com/office/officeart/2008/layout/RadialCluster"/>
    <dgm:cxn modelId="{F16DF02B-E5FF-484A-8F63-F29D759AF0D9}" type="presOf" srcId="{DF34B8D9-EDA2-4B15-86D0-333F53316CE6}" destId="{0E486F5C-6FBF-4231-95EC-CA4A643D81AA}" srcOrd="0" destOrd="0" presId="urn:microsoft.com/office/officeart/2008/layout/RadialCluster"/>
    <dgm:cxn modelId="{20061E3D-6963-4F0F-8ED4-EB20C09E0F0F}" type="presOf" srcId="{5B429295-76AA-4147-89A6-3A37EA481CFC}" destId="{C63222F7-E736-45AD-AB77-06ADFCE173CB}" srcOrd="0" destOrd="0" presId="urn:microsoft.com/office/officeart/2008/layout/RadialCluster"/>
    <dgm:cxn modelId="{D40ADA65-8DD9-43D2-8751-BF3A97D30CF2}" srcId="{CE395637-4CFF-480B-AD5F-67234B44FEA5}" destId="{1DD6A971-2988-4E56-980C-EEC4FCCA1A91}" srcOrd="0" destOrd="0" parTransId="{A05B0E4E-D424-4C25-A85E-44A3D3FB539E}" sibTransId="{1E1021E7-3F52-4522-9852-97E6BB202E5B}"/>
    <dgm:cxn modelId="{8FE90055-BDD2-4800-850D-66DFEC8EDF42}" type="presOf" srcId="{1DD6A971-2988-4E56-980C-EEC4FCCA1A91}" destId="{A7BF16EA-4AA3-4690-A3AC-676EEF39D2DB}" srcOrd="0" destOrd="0" presId="urn:microsoft.com/office/officeart/2008/layout/RadialCluster"/>
    <dgm:cxn modelId="{095B877F-6B46-4472-BB00-FAC553D02FF8}" type="presOf" srcId="{DA85AA92-CFF7-4DF9-A701-A14759AE46F8}" destId="{D9D02EF2-DB97-4050-BC9A-701ACF5B8F37}" srcOrd="0" destOrd="0" presId="urn:microsoft.com/office/officeart/2008/layout/RadialCluster"/>
    <dgm:cxn modelId="{D0255B8D-0BC3-4BCA-AC19-B4C28FE5230E}" type="presOf" srcId="{CE395637-4CFF-480B-AD5F-67234B44FEA5}" destId="{3A929FE0-DC04-4CDC-923D-69BA6EC8D546}" srcOrd="0" destOrd="0" presId="urn:microsoft.com/office/officeart/2008/layout/RadialCluster"/>
    <dgm:cxn modelId="{FE261FB1-33E4-4D7C-9F5A-21AC9FC83B4A}" srcId="{CE395637-4CFF-480B-AD5F-67234B44FEA5}" destId="{DA85AA92-CFF7-4DF9-A701-A14759AE46F8}" srcOrd="1" destOrd="0" parTransId="{B8837BC5-BFC1-4C60-A688-4B4B453AD3BB}" sibTransId="{2F8D027B-7EBC-4466-9A8C-6BE9304831B2}"/>
    <dgm:cxn modelId="{3262F7C4-B18A-4849-852F-5E1E11827C96}" srcId="{CE395637-4CFF-480B-AD5F-67234B44FEA5}" destId="{5B429295-76AA-4147-89A6-3A37EA481CFC}" srcOrd="2" destOrd="0" parTransId="{0D56BC33-85AD-42ED-BCDF-A43854E3BFEC}" sibTransId="{8C373707-433D-42C5-99D0-BB11605D839F}"/>
    <dgm:cxn modelId="{BB3460D2-30A8-4DA9-95A0-471B763E6D12}" type="presOf" srcId="{0D56BC33-85AD-42ED-BCDF-A43854E3BFEC}" destId="{5C147EBF-58B5-4B45-A782-9CACDB63C684}" srcOrd="0" destOrd="0" presId="urn:microsoft.com/office/officeart/2008/layout/RadialCluster"/>
    <dgm:cxn modelId="{F38C26D7-78AE-4676-BEA3-13A9DBE01D62}" srcId="{DF34B8D9-EDA2-4B15-86D0-333F53316CE6}" destId="{CE395637-4CFF-480B-AD5F-67234B44FEA5}" srcOrd="0" destOrd="0" parTransId="{FD51DAFA-764D-474D-BE2A-412A3324D4D1}" sibTransId="{078592EE-C354-40FA-B3A8-B2D26D5A5CDD}"/>
    <dgm:cxn modelId="{AE9C6356-4B71-4AC3-ABC2-E9C40CFFECFE}" type="presParOf" srcId="{0E486F5C-6FBF-4231-95EC-CA4A643D81AA}" destId="{A5FD80F2-FD3F-4BBA-B0D5-080851370B7E}" srcOrd="0" destOrd="0" presId="urn:microsoft.com/office/officeart/2008/layout/RadialCluster"/>
    <dgm:cxn modelId="{90551C4E-9F66-497B-BA0F-D9386385C408}" type="presParOf" srcId="{A5FD80F2-FD3F-4BBA-B0D5-080851370B7E}" destId="{3A929FE0-DC04-4CDC-923D-69BA6EC8D546}" srcOrd="0" destOrd="0" presId="urn:microsoft.com/office/officeart/2008/layout/RadialCluster"/>
    <dgm:cxn modelId="{33FBB886-67F1-4725-9E77-2FE9981701CE}" type="presParOf" srcId="{A5FD80F2-FD3F-4BBA-B0D5-080851370B7E}" destId="{769AA850-DCCF-44DE-A07E-5CFE8F8C8E2F}" srcOrd="1" destOrd="0" presId="urn:microsoft.com/office/officeart/2008/layout/RadialCluster"/>
    <dgm:cxn modelId="{A66618CC-8A65-47E1-B17E-DEAE26F68D43}" type="presParOf" srcId="{A5FD80F2-FD3F-4BBA-B0D5-080851370B7E}" destId="{A7BF16EA-4AA3-4690-A3AC-676EEF39D2DB}" srcOrd="2" destOrd="0" presId="urn:microsoft.com/office/officeart/2008/layout/RadialCluster"/>
    <dgm:cxn modelId="{D49876E1-3E4D-476E-8379-E982C20F5C19}" type="presParOf" srcId="{A5FD80F2-FD3F-4BBA-B0D5-080851370B7E}" destId="{8DBCB79D-5240-4434-A29B-3C56921C4A85}" srcOrd="3" destOrd="0" presId="urn:microsoft.com/office/officeart/2008/layout/RadialCluster"/>
    <dgm:cxn modelId="{0981F378-8831-490A-8D83-3A0F4C36A3E8}" type="presParOf" srcId="{A5FD80F2-FD3F-4BBA-B0D5-080851370B7E}" destId="{D9D02EF2-DB97-4050-BC9A-701ACF5B8F37}" srcOrd="4" destOrd="0" presId="urn:microsoft.com/office/officeart/2008/layout/RadialCluster"/>
    <dgm:cxn modelId="{490790AA-123A-4C3D-8F10-2DB3DC3151F6}" type="presParOf" srcId="{A5FD80F2-FD3F-4BBA-B0D5-080851370B7E}" destId="{5C147EBF-58B5-4B45-A782-9CACDB63C684}" srcOrd="5" destOrd="0" presId="urn:microsoft.com/office/officeart/2008/layout/RadialCluster"/>
    <dgm:cxn modelId="{DBDEFE03-30F4-4963-BCA6-A6CF7B867B99}" type="presParOf" srcId="{A5FD80F2-FD3F-4BBA-B0D5-080851370B7E}" destId="{C63222F7-E736-45AD-AB77-06ADFCE173CB}"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9B53F75E-DFCD-47A5-9C01-E21F7A49E7F7}"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7E0A2362-35BB-4AFA-B6E6-BE36B2D12DE7}">
      <dgm:prSet phldrT="[Text]"/>
      <dgm:spPr/>
      <dgm:t>
        <a:bodyPr/>
        <a:lstStyle/>
        <a:p>
          <a:pPr rtl="1"/>
          <a:r>
            <a:rPr lang="fa-IR" dirty="0"/>
            <a:t>سور</a:t>
          </a:r>
          <a:endParaRPr lang="en-US" dirty="0"/>
        </a:p>
      </dgm:t>
    </dgm:pt>
    <dgm:pt modelId="{0D6E7DAC-8EDB-4323-B662-A2970F6E7222}" type="parTrans" cxnId="{93C861AF-E31E-49D5-B47C-058789A413C3}">
      <dgm:prSet/>
      <dgm:spPr/>
      <dgm:t>
        <a:bodyPr/>
        <a:lstStyle/>
        <a:p>
          <a:pPr rtl="1"/>
          <a:endParaRPr lang="en-US"/>
        </a:p>
      </dgm:t>
    </dgm:pt>
    <dgm:pt modelId="{549AB091-F43A-4665-9ED3-DA28091EFAD0}" type="sibTrans" cxnId="{93C861AF-E31E-49D5-B47C-058789A413C3}">
      <dgm:prSet/>
      <dgm:spPr/>
      <dgm:t>
        <a:bodyPr/>
        <a:lstStyle/>
        <a:p>
          <a:pPr rtl="1"/>
          <a:endParaRPr lang="en-US"/>
        </a:p>
      </dgm:t>
    </dgm:pt>
    <dgm:pt modelId="{7F8A0740-8C4F-45A3-922C-C7DFFE9BBB97}">
      <dgm:prSet phldrT="[Text]"/>
      <dgm:spPr/>
      <dgm:t>
        <a:bodyPr/>
        <a:lstStyle/>
        <a:p>
          <a:pPr rtl="1"/>
          <a:r>
            <a:rPr lang="fa-IR" dirty="0"/>
            <a:t>بهره مندی از ساختاری غیر قابل نفوذ                                            </a:t>
          </a:r>
          <a:endParaRPr lang="en-US" dirty="0"/>
        </a:p>
      </dgm:t>
    </dgm:pt>
    <dgm:pt modelId="{95CBAB32-5286-463D-BAD8-BC2EEF6DF105}" type="parTrans" cxnId="{6E792BD2-F2E1-4772-9097-D47D6DCA7ECC}">
      <dgm:prSet/>
      <dgm:spPr/>
      <dgm:t>
        <a:bodyPr/>
        <a:lstStyle/>
        <a:p>
          <a:pPr rtl="1"/>
          <a:endParaRPr lang="en-US"/>
        </a:p>
      </dgm:t>
    </dgm:pt>
    <dgm:pt modelId="{27BC4E60-BF0C-45D3-946B-2B7859CBCAD7}" type="sibTrans" cxnId="{6E792BD2-F2E1-4772-9097-D47D6DCA7ECC}">
      <dgm:prSet/>
      <dgm:spPr/>
      <dgm:t>
        <a:bodyPr/>
        <a:lstStyle/>
        <a:p>
          <a:pPr rtl="1"/>
          <a:endParaRPr lang="en-US"/>
        </a:p>
      </dgm:t>
    </dgm:pt>
    <dgm:pt modelId="{D5FF9914-4B43-4D9E-9934-4C8C2FC13609}">
      <dgm:prSet phldrT="[Text]"/>
      <dgm:spPr/>
      <dgm:t>
        <a:bodyPr/>
        <a:lstStyle/>
        <a:p>
          <a:pPr rtl="1"/>
          <a:r>
            <a:rPr lang="fa-IR" dirty="0"/>
            <a:t>  در تحقق سور فرد دارای هیمنه و ابهتی می شود که دشمن توان نزدیک شدن به او را از دست می دهد.</a:t>
          </a:r>
          <a:endParaRPr lang="en-US" dirty="0"/>
        </a:p>
      </dgm:t>
    </dgm:pt>
    <dgm:pt modelId="{5A9ADB17-DC7D-4D98-8329-583EDACA8A79}" type="parTrans" cxnId="{BD5B2AB4-9F49-42C6-9AFE-F7CBDD2D9E33}">
      <dgm:prSet/>
      <dgm:spPr/>
      <dgm:t>
        <a:bodyPr/>
        <a:lstStyle/>
        <a:p>
          <a:pPr rtl="1"/>
          <a:endParaRPr lang="en-US"/>
        </a:p>
      </dgm:t>
    </dgm:pt>
    <dgm:pt modelId="{0EB8FFD9-E5AF-439B-8F57-97F134C6E0BB}" type="sibTrans" cxnId="{BD5B2AB4-9F49-42C6-9AFE-F7CBDD2D9E33}">
      <dgm:prSet/>
      <dgm:spPr/>
      <dgm:t>
        <a:bodyPr/>
        <a:lstStyle/>
        <a:p>
          <a:pPr rtl="1"/>
          <a:endParaRPr lang="en-US"/>
        </a:p>
      </dgm:t>
    </dgm:pt>
    <dgm:pt modelId="{75ACD7B1-D009-4590-B4E5-5EDF277D795F}">
      <dgm:prSet phldrT="[Text]"/>
      <dgm:spPr/>
      <dgm:t>
        <a:bodyPr/>
        <a:lstStyle/>
        <a:p>
          <a:pPr rtl="1"/>
          <a:r>
            <a:rPr lang="fa-IR" dirty="0"/>
            <a:t>حجاب</a:t>
          </a:r>
          <a:endParaRPr lang="en-US" dirty="0"/>
        </a:p>
      </dgm:t>
    </dgm:pt>
    <dgm:pt modelId="{F0CE612F-8810-45BD-94E8-DB37D15B411E}" type="parTrans" cxnId="{7B4BF86A-70D4-4460-9EF0-5E066DDE2D99}">
      <dgm:prSet/>
      <dgm:spPr/>
      <dgm:t>
        <a:bodyPr/>
        <a:lstStyle/>
        <a:p>
          <a:pPr rtl="1"/>
          <a:endParaRPr lang="en-US"/>
        </a:p>
      </dgm:t>
    </dgm:pt>
    <dgm:pt modelId="{A1D4738C-C955-4A35-AADB-662C6DD82B3B}" type="sibTrans" cxnId="{7B4BF86A-70D4-4460-9EF0-5E066DDE2D99}">
      <dgm:prSet/>
      <dgm:spPr/>
      <dgm:t>
        <a:bodyPr/>
        <a:lstStyle/>
        <a:p>
          <a:pPr rtl="1"/>
          <a:endParaRPr lang="en-US"/>
        </a:p>
      </dgm:t>
    </dgm:pt>
    <dgm:pt modelId="{D55799E4-BDCF-49E2-8ACD-365DA650CEB8}">
      <dgm:prSet phldrT="[Text]"/>
      <dgm:spPr/>
      <dgm:t>
        <a:bodyPr/>
        <a:lstStyle/>
        <a:p>
          <a:pPr rtl="1"/>
          <a:r>
            <a:rPr lang="fa-IR" dirty="0"/>
            <a:t>برخورداری از نظامی دور و جداکننده از شرّ                                     </a:t>
          </a:r>
          <a:endParaRPr lang="en-US" dirty="0"/>
        </a:p>
      </dgm:t>
    </dgm:pt>
    <dgm:pt modelId="{E884541C-DDA6-4F45-890B-CE74581B474A}" type="parTrans" cxnId="{A998F4B4-01CA-43E1-9148-4E6C6D29CF70}">
      <dgm:prSet/>
      <dgm:spPr/>
      <dgm:t>
        <a:bodyPr/>
        <a:lstStyle/>
        <a:p>
          <a:pPr rtl="1"/>
          <a:endParaRPr lang="en-US"/>
        </a:p>
      </dgm:t>
    </dgm:pt>
    <dgm:pt modelId="{DFEBA02B-AE41-4F96-BDD3-DE86E611205B}" type="sibTrans" cxnId="{A998F4B4-01CA-43E1-9148-4E6C6D29CF70}">
      <dgm:prSet/>
      <dgm:spPr/>
      <dgm:t>
        <a:bodyPr/>
        <a:lstStyle/>
        <a:p>
          <a:pPr rtl="1"/>
          <a:endParaRPr lang="en-US"/>
        </a:p>
      </dgm:t>
    </dgm:pt>
    <dgm:pt modelId="{3F852BAF-FE4B-4B66-9068-E003906E327E}">
      <dgm:prSet phldrT="[Text]"/>
      <dgm:spPr/>
      <dgm:t>
        <a:bodyPr/>
        <a:lstStyle/>
        <a:p>
          <a:pPr rtl="1"/>
          <a:r>
            <a:rPr lang="fa-IR" dirty="0"/>
            <a:t>در تحقق حجاب فرد دارای قدرت تمایزو تفکیک متناسب با شئونات ومسئولیت هایش خواهد شد و از القائات دشمن مصون می ماند.</a:t>
          </a:r>
          <a:endParaRPr lang="en-US" dirty="0"/>
        </a:p>
      </dgm:t>
    </dgm:pt>
    <dgm:pt modelId="{B2B6F3BA-A974-4D03-A223-6CC55FA96195}" type="parTrans" cxnId="{B5C147C7-0D6D-4C93-B2DC-3AF477E1120F}">
      <dgm:prSet/>
      <dgm:spPr/>
      <dgm:t>
        <a:bodyPr/>
        <a:lstStyle/>
        <a:p>
          <a:pPr rtl="1"/>
          <a:endParaRPr lang="en-US"/>
        </a:p>
      </dgm:t>
    </dgm:pt>
    <dgm:pt modelId="{60F9D93A-07EC-47FB-914A-027C30387E2B}" type="sibTrans" cxnId="{B5C147C7-0D6D-4C93-B2DC-3AF477E1120F}">
      <dgm:prSet/>
      <dgm:spPr/>
      <dgm:t>
        <a:bodyPr/>
        <a:lstStyle/>
        <a:p>
          <a:pPr rtl="1"/>
          <a:endParaRPr lang="en-US"/>
        </a:p>
      </dgm:t>
    </dgm:pt>
    <dgm:pt modelId="{B58EAF2F-C68B-46C5-AC25-0A3796F11A81}">
      <dgm:prSet phldrT="[Text]"/>
      <dgm:spPr/>
      <dgm:t>
        <a:bodyPr/>
        <a:lstStyle/>
        <a:p>
          <a:pPr rtl="1"/>
          <a:r>
            <a:rPr lang="fa-IR" dirty="0"/>
            <a:t>عزائم</a:t>
          </a:r>
          <a:endParaRPr lang="en-US" dirty="0"/>
        </a:p>
      </dgm:t>
    </dgm:pt>
    <dgm:pt modelId="{25EC7F41-9A8E-4BDB-9F68-8AC06683AD3E}" type="parTrans" cxnId="{B244D90A-482A-4EEA-BF4B-9D42E62B5A6E}">
      <dgm:prSet/>
      <dgm:spPr/>
      <dgm:t>
        <a:bodyPr/>
        <a:lstStyle/>
        <a:p>
          <a:pPr rtl="1"/>
          <a:endParaRPr lang="en-US"/>
        </a:p>
      </dgm:t>
    </dgm:pt>
    <dgm:pt modelId="{B3383D0D-9109-4BE9-8EF6-D8E0AA4DB18A}" type="sibTrans" cxnId="{B244D90A-482A-4EEA-BF4B-9D42E62B5A6E}">
      <dgm:prSet/>
      <dgm:spPr/>
      <dgm:t>
        <a:bodyPr/>
        <a:lstStyle/>
        <a:p>
          <a:pPr rtl="1"/>
          <a:endParaRPr lang="en-US"/>
        </a:p>
      </dgm:t>
    </dgm:pt>
    <dgm:pt modelId="{A6EA5B05-92F1-42C7-9495-454783F11AFC}">
      <dgm:prSet phldrT="[Text]"/>
      <dgm:spPr/>
      <dgm:t>
        <a:bodyPr/>
        <a:lstStyle/>
        <a:p>
          <a:pPr rtl="1"/>
          <a:r>
            <a:rPr lang="fa-IR" dirty="0"/>
            <a:t>برخورداری از جریانی درونی، محکم و استوار                                  </a:t>
          </a:r>
          <a:endParaRPr lang="en-US" dirty="0"/>
        </a:p>
      </dgm:t>
    </dgm:pt>
    <dgm:pt modelId="{9DCC96EA-DDB2-4A3D-8400-BC8BB0135C4E}" type="parTrans" cxnId="{34C5038D-BB47-4D82-AEF2-EE97E6C141C3}">
      <dgm:prSet/>
      <dgm:spPr/>
      <dgm:t>
        <a:bodyPr/>
        <a:lstStyle/>
        <a:p>
          <a:pPr rtl="1"/>
          <a:endParaRPr lang="en-US"/>
        </a:p>
      </dgm:t>
    </dgm:pt>
    <dgm:pt modelId="{82DB336E-8827-497B-88CC-A3968A01CBF3}" type="sibTrans" cxnId="{34C5038D-BB47-4D82-AEF2-EE97E6C141C3}">
      <dgm:prSet/>
      <dgm:spPr/>
      <dgm:t>
        <a:bodyPr/>
        <a:lstStyle/>
        <a:p>
          <a:pPr rtl="1"/>
          <a:endParaRPr lang="en-US"/>
        </a:p>
      </dgm:t>
    </dgm:pt>
    <dgm:pt modelId="{1F67EF2F-E5C2-4A4C-AA1A-20375533F5FC}">
      <dgm:prSet phldrT="[Text]"/>
      <dgm:spPr/>
      <dgm:t>
        <a:bodyPr/>
        <a:lstStyle/>
        <a:p>
          <a:pPr rtl="1"/>
          <a:r>
            <a:rPr lang="fa-IR" dirty="0"/>
            <a:t>در تحقق عزائم مشکلاتی که در اثر کمبود قوای درونی و ضعف آن هاست برطرف شده و فرد به خوبی می تواند از شرور امان بماند.</a:t>
          </a:r>
          <a:endParaRPr lang="en-US" dirty="0"/>
        </a:p>
      </dgm:t>
    </dgm:pt>
    <dgm:pt modelId="{B4F6CEA9-3E47-46A8-9AB7-A2F45CDBE75C}" type="parTrans" cxnId="{D9A49F4A-96B8-4DF7-8B93-B9BC41FA4EDB}">
      <dgm:prSet/>
      <dgm:spPr/>
      <dgm:t>
        <a:bodyPr/>
        <a:lstStyle/>
        <a:p>
          <a:pPr rtl="1"/>
          <a:endParaRPr lang="en-US"/>
        </a:p>
      </dgm:t>
    </dgm:pt>
    <dgm:pt modelId="{B3B6D397-A424-4E47-B505-D0F447A5397D}" type="sibTrans" cxnId="{D9A49F4A-96B8-4DF7-8B93-B9BC41FA4EDB}">
      <dgm:prSet/>
      <dgm:spPr/>
      <dgm:t>
        <a:bodyPr/>
        <a:lstStyle/>
        <a:p>
          <a:pPr rtl="1"/>
          <a:endParaRPr lang="en-US"/>
        </a:p>
      </dgm:t>
    </dgm:pt>
    <dgm:pt modelId="{5B75FC94-79C9-4600-9C1D-AF2DCD4044A4}" type="pres">
      <dgm:prSet presAssocID="{9B53F75E-DFCD-47A5-9C01-E21F7A49E7F7}" presName="Name0" presStyleCnt="0">
        <dgm:presLayoutVars>
          <dgm:chMax/>
          <dgm:chPref val="3"/>
          <dgm:dir/>
          <dgm:animOne val="branch"/>
          <dgm:animLvl val="lvl"/>
        </dgm:presLayoutVars>
      </dgm:prSet>
      <dgm:spPr/>
    </dgm:pt>
    <dgm:pt modelId="{38F3A16D-020E-4B5B-BEFC-0E0E68A779EF}" type="pres">
      <dgm:prSet presAssocID="{7E0A2362-35BB-4AFA-B6E6-BE36B2D12DE7}" presName="composite" presStyleCnt="0"/>
      <dgm:spPr/>
    </dgm:pt>
    <dgm:pt modelId="{B88DD64E-BCB9-45C4-A3D6-05C3687E258A}" type="pres">
      <dgm:prSet presAssocID="{7E0A2362-35BB-4AFA-B6E6-BE36B2D12DE7}" presName="FirstChild" presStyleLbl="revTx" presStyleIdx="0" presStyleCnt="6">
        <dgm:presLayoutVars>
          <dgm:chMax val="0"/>
          <dgm:chPref val="0"/>
          <dgm:bulletEnabled val="1"/>
        </dgm:presLayoutVars>
      </dgm:prSet>
      <dgm:spPr/>
    </dgm:pt>
    <dgm:pt modelId="{A27088BA-68BF-41A4-B047-7F9DA91A1A3F}" type="pres">
      <dgm:prSet presAssocID="{7E0A2362-35BB-4AFA-B6E6-BE36B2D12DE7}" presName="Parent" presStyleLbl="alignNode1" presStyleIdx="0" presStyleCnt="3">
        <dgm:presLayoutVars>
          <dgm:chMax val="3"/>
          <dgm:chPref val="3"/>
          <dgm:bulletEnabled val="1"/>
        </dgm:presLayoutVars>
      </dgm:prSet>
      <dgm:spPr/>
    </dgm:pt>
    <dgm:pt modelId="{71D0BFCF-57E2-4ECE-A00E-0124EE1771FD}" type="pres">
      <dgm:prSet presAssocID="{7E0A2362-35BB-4AFA-B6E6-BE36B2D12DE7}" presName="Accent" presStyleLbl="parChTrans1D1" presStyleIdx="0" presStyleCnt="3"/>
      <dgm:spPr/>
    </dgm:pt>
    <dgm:pt modelId="{A8F7E508-9A31-4202-B08E-A5C13FBD9F63}" type="pres">
      <dgm:prSet presAssocID="{7E0A2362-35BB-4AFA-B6E6-BE36B2D12DE7}" presName="Child" presStyleLbl="revTx" presStyleIdx="1" presStyleCnt="6">
        <dgm:presLayoutVars>
          <dgm:chMax val="0"/>
          <dgm:chPref val="0"/>
          <dgm:bulletEnabled val="1"/>
        </dgm:presLayoutVars>
      </dgm:prSet>
      <dgm:spPr/>
    </dgm:pt>
    <dgm:pt modelId="{C227913B-8C95-4F68-9F17-D422D0B3EBB8}" type="pres">
      <dgm:prSet presAssocID="{549AB091-F43A-4665-9ED3-DA28091EFAD0}" presName="sibTrans" presStyleCnt="0"/>
      <dgm:spPr/>
    </dgm:pt>
    <dgm:pt modelId="{00BE2FCD-0FAB-4996-AEB2-193D93BD10CA}" type="pres">
      <dgm:prSet presAssocID="{75ACD7B1-D009-4590-B4E5-5EDF277D795F}" presName="composite" presStyleCnt="0"/>
      <dgm:spPr/>
    </dgm:pt>
    <dgm:pt modelId="{1FA5A820-38AB-4747-ACB6-6CEAA2ACD6D2}" type="pres">
      <dgm:prSet presAssocID="{75ACD7B1-D009-4590-B4E5-5EDF277D795F}" presName="FirstChild" presStyleLbl="revTx" presStyleIdx="2" presStyleCnt="6">
        <dgm:presLayoutVars>
          <dgm:chMax val="0"/>
          <dgm:chPref val="0"/>
          <dgm:bulletEnabled val="1"/>
        </dgm:presLayoutVars>
      </dgm:prSet>
      <dgm:spPr/>
    </dgm:pt>
    <dgm:pt modelId="{0CE4BBC8-469E-4EFA-86DE-5CB1C3944F33}" type="pres">
      <dgm:prSet presAssocID="{75ACD7B1-D009-4590-B4E5-5EDF277D795F}" presName="Parent" presStyleLbl="alignNode1" presStyleIdx="1" presStyleCnt="3">
        <dgm:presLayoutVars>
          <dgm:chMax val="3"/>
          <dgm:chPref val="3"/>
          <dgm:bulletEnabled val="1"/>
        </dgm:presLayoutVars>
      </dgm:prSet>
      <dgm:spPr/>
    </dgm:pt>
    <dgm:pt modelId="{9627E28F-32F4-43AA-9457-349666760E80}" type="pres">
      <dgm:prSet presAssocID="{75ACD7B1-D009-4590-B4E5-5EDF277D795F}" presName="Accent" presStyleLbl="parChTrans1D1" presStyleIdx="1" presStyleCnt="3"/>
      <dgm:spPr/>
    </dgm:pt>
    <dgm:pt modelId="{37C941D7-35E7-4D20-8781-3D19D564D682}" type="pres">
      <dgm:prSet presAssocID="{75ACD7B1-D009-4590-B4E5-5EDF277D795F}" presName="Child" presStyleLbl="revTx" presStyleIdx="3" presStyleCnt="6">
        <dgm:presLayoutVars>
          <dgm:chMax val="0"/>
          <dgm:chPref val="0"/>
          <dgm:bulletEnabled val="1"/>
        </dgm:presLayoutVars>
      </dgm:prSet>
      <dgm:spPr/>
    </dgm:pt>
    <dgm:pt modelId="{3C5128AD-0787-42CC-A40D-9A6819EE3E67}" type="pres">
      <dgm:prSet presAssocID="{A1D4738C-C955-4A35-AADB-662C6DD82B3B}" presName="sibTrans" presStyleCnt="0"/>
      <dgm:spPr/>
    </dgm:pt>
    <dgm:pt modelId="{CA6DAC9B-5439-4A92-9D8F-406752ACBA7E}" type="pres">
      <dgm:prSet presAssocID="{B58EAF2F-C68B-46C5-AC25-0A3796F11A81}" presName="composite" presStyleCnt="0"/>
      <dgm:spPr/>
    </dgm:pt>
    <dgm:pt modelId="{FBF627BF-C044-45A7-B274-B226E5266956}" type="pres">
      <dgm:prSet presAssocID="{B58EAF2F-C68B-46C5-AC25-0A3796F11A81}" presName="FirstChild" presStyleLbl="revTx" presStyleIdx="4" presStyleCnt="6">
        <dgm:presLayoutVars>
          <dgm:chMax val="0"/>
          <dgm:chPref val="0"/>
          <dgm:bulletEnabled val="1"/>
        </dgm:presLayoutVars>
      </dgm:prSet>
      <dgm:spPr/>
    </dgm:pt>
    <dgm:pt modelId="{8B783810-A53D-4A51-B3AE-843C6A2C275D}" type="pres">
      <dgm:prSet presAssocID="{B58EAF2F-C68B-46C5-AC25-0A3796F11A81}" presName="Parent" presStyleLbl="alignNode1" presStyleIdx="2" presStyleCnt="3">
        <dgm:presLayoutVars>
          <dgm:chMax val="3"/>
          <dgm:chPref val="3"/>
          <dgm:bulletEnabled val="1"/>
        </dgm:presLayoutVars>
      </dgm:prSet>
      <dgm:spPr/>
    </dgm:pt>
    <dgm:pt modelId="{BD9D7F0D-B00A-4570-A428-5C572C921A74}" type="pres">
      <dgm:prSet presAssocID="{B58EAF2F-C68B-46C5-AC25-0A3796F11A81}" presName="Accent" presStyleLbl="parChTrans1D1" presStyleIdx="2" presStyleCnt="3"/>
      <dgm:spPr/>
    </dgm:pt>
    <dgm:pt modelId="{BAA4F922-8D91-4BE0-B821-5CA4F18B10D8}" type="pres">
      <dgm:prSet presAssocID="{B58EAF2F-C68B-46C5-AC25-0A3796F11A81}" presName="Child" presStyleLbl="revTx" presStyleIdx="5" presStyleCnt="6">
        <dgm:presLayoutVars>
          <dgm:chMax val="0"/>
          <dgm:chPref val="0"/>
          <dgm:bulletEnabled val="1"/>
        </dgm:presLayoutVars>
      </dgm:prSet>
      <dgm:spPr/>
    </dgm:pt>
  </dgm:ptLst>
  <dgm:cxnLst>
    <dgm:cxn modelId="{B244D90A-482A-4EEA-BF4B-9D42E62B5A6E}" srcId="{9B53F75E-DFCD-47A5-9C01-E21F7A49E7F7}" destId="{B58EAF2F-C68B-46C5-AC25-0A3796F11A81}" srcOrd="2" destOrd="0" parTransId="{25EC7F41-9A8E-4BDB-9F68-8AC06683AD3E}" sibTransId="{B3383D0D-9109-4BE9-8EF6-D8E0AA4DB18A}"/>
    <dgm:cxn modelId="{B4D0E60B-0B41-408A-B6F0-945070B2F81B}" type="presOf" srcId="{D55799E4-BDCF-49E2-8ACD-365DA650CEB8}" destId="{1FA5A820-38AB-4747-ACB6-6CEAA2ACD6D2}" srcOrd="0" destOrd="0" presId="urn:microsoft.com/office/officeart/2011/layout/TabList"/>
    <dgm:cxn modelId="{8ACEE31F-23E6-4547-ADFA-CD5C424E8E3D}" type="presOf" srcId="{D5FF9914-4B43-4D9E-9934-4C8C2FC13609}" destId="{A8F7E508-9A31-4202-B08E-A5C13FBD9F63}" srcOrd="0" destOrd="0" presId="urn:microsoft.com/office/officeart/2011/layout/TabList"/>
    <dgm:cxn modelId="{C3CAF243-56D4-4787-99BF-99C5EDA30327}" type="presOf" srcId="{7E0A2362-35BB-4AFA-B6E6-BE36B2D12DE7}" destId="{A27088BA-68BF-41A4-B047-7F9DA91A1A3F}" srcOrd="0" destOrd="0" presId="urn:microsoft.com/office/officeart/2011/layout/TabList"/>
    <dgm:cxn modelId="{D9A49F4A-96B8-4DF7-8B93-B9BC41FA4EDB}" srcId="{B58EAF2F-C68B-46C5-AC25-0A3796F11A81}" destId="{1F67EF2F-E5C2-4A4C-AA1A-20375533F5FC}" srcOrd="1" destOrd="0" parTransId="{B4F6CEA9-3E47-46A8-9AB7-A2F45CDBE75C}" sibTransId="{B3B6D397-A424-4E47-B505-D0F447A5397D}"/>
    <dgm:cxn modelId="{7B4BF86A-70D4-4460-9EF0-5E066DDE2D99}" srcId="{9B53F75E-DFCD-47A5-9C01-E21F7A49E7F7}" destId="{75ACD7B1-D009-4590-B4E5-5EDF277D795F}" srcOrd="1" destOrd="0" parTransId="{F0CE612F-8810-45BD-94E8-DB37D15B411E}" sibTransId="{A1D4738C-C955-4A35-AADB-662C6DD82B3B}"/>
    <dgm:cxn modelId="{0963104C-B2A4-4542-9A3E-415CFF8FBB09}" type="presOf" srcId="{1F67EF2F-E5C2-4A4C-AA1A-20375533F5FC}" destId="{BAA4F922-8D91-4BE0-B821-5CA4F18B10D8}" srcOrd="0" destOrd="0" presId="urn:microsoft.com/office/officeart/2011/layout/TabList"/>
    <dgm:cxn modelId="{57897A52-E5CF-4A1E-AFF8-32E3D23A74BC}" type="presOf" srcId="{7F8A0740-8C4F-45A3-922C-C7DFFE9BBB97}" destId="{B88DD64E-BCB9-45C4-A3D6-05C3687E258A}" srcOrd="0" destOrd="0" presId="urn:microsoft.com/office/officeart/2011/layout/TabList"/>
    <dgm:cxn modelId="{5A923355-4514-4FBD-B8F9-78F49782EDB6}" type="presOf" srcId="{75ACD7B1-D009-4590-B4E5-5EDF277D795F}" destId="{0CE4BBC8-469E-4EFA-86DE-5CB1C3944F33}" srcOrd="0" destOrd="0" presId="urn:microsoft.com/office/officeart/2011/layout/TabList"/>
    <dgm:cxn modelId="{34C5038D-BB47-4D82-AEF2-EE97E6C141C3}" srcId="{B58EAF2F-C68B-46C5-AC25-0A3796F11A81}" destId="{A6EA5B05-92F1-42C7-9495-454783F11AFC}" srcOrd="0" destOrd="0" parTransId="{9DCC96EA-DDB2-4A3D-8400-BC8BB0135C4E}" sibTransId="{82DB336E-8827-497B-88CC-A3968A01CBF3}"/>
    <dgm:cxn modelId="{91881E9B-0FCC-4CB7-A91D-F84C4AFEB402}" type="presOf" srcId="{B58EAF2F-C68B-46C5-AC25-0A3796F11A81}" destId="{8B783810-A53D-4A51-B3AE-843C6A2C275D}" srcOrd="0" destOrd="0" presId="urn:microsoft.com/office/officeart/2011/layout/TabList"/>
    <dgm:cxn modelId="{53B8DCA4-0404-43AE-A6DE-5178135E4361}" type="presOf" srcId="{9B53F75E-DFCD-47A5-9C01-E21F7A49E7F7}" destId="{5B75FC94-79C9-4600-9C1D-AF2DCD4044A4}" srcOrd="0" destOrd="0" presId="urn:microsoft.com/office/officeart/2011/layout/TabList"/>
    <dgm:cxn modelId="{93C861AF-E31E-49D5-B47C-058789A413C3}" srcId="{9B53F75E-DFCD-47A5-9C01-E21F7A49E7F7}" destId="{7E0A2362-35BB-4AFA-B6E6-BE36B2D12DE7}" srcOrd="0" destOrd="0" parTransId="{0D6E7DAC-8EDB-4323-B662-A2970F6E7222}" sibTransId="{549AB091-F43A-4665-9ED3-DA28091EFAD0}"/>
    <dgm:cxn modelId="{BD5B2AB4-9F49-42C6-9AFE-F7CBDD2D9E33}" srcId="{7E0A2362-35BB-4AFA-B6E6-BE36B2D12DE7}" destId="{D5FF9914-4B43-4D9E-9934-4C8C2FC13609}" srcOrd="1" destOrd="0" parTransId="{5A9ADB17-DC7D-4D98-8329-583EDACA8A79}" sibTransId="{0EB8FFD9-E5AF-439B-8F57-97F134C6E0BB}"/>
    <dgm:cxn modelId="{A998F4B4-01CA-43E1-9148-4E6C6D29CF70}" srcId="{75ACD7B1-D009-4590-B4E5-5EDF277D795F}" destId="{D55799E4-BDCF-49E2-8ACD-365DA650CEB8}" srcOrd="0" destOrd="0" parTransId="{E884541C-DDA6-4F45-890B-CE74581B474A}" sibTransId="{DFEBA02B-AE41-4F96-BDD3-DE86E611205B}"/>
    <dgm:cxn modelId="{56105FC6-8334-45EF-910A-D4768174E592}" type="presOf" srcId="{3F852BAF-FE4B-4B66-9068-E003906E327E}" destId="{37C941D7-35E7-4D20-8781-3D19D564D682}" srcOrd="0" destOrd="0" presId="urn:microsoft.com/office/officeart/2011/layout/TabList"/>
    <dgm:cxn modelId="{B5C147C7-0D6D-4C93-B2DC-3AF477E1120F}" srcId="{75ACD7B1-D009-4590-B4E5-5EDF277D795F}" destId="{3F852BAF-FE4B-4B66-9068-E003906E327E}" srcOrd="1" destOrd="0" parTransId="{B2B6F3BA-A974-4D03-A223-6CC55FA96195}" sibTransId="{60F9D93A-07EC-47FB-914A-027C30387E2B}"/>
    <dgm:cxn modelId="{6E792BD2-F2E1-4772-9097-D47D6DCA7ECC}" srcId="{7E0A2362-35BB-4AFA-B6E6-BE36B2D12DE7}" destId="{7F8A0740-8C4F-45A3-922C-C7DFFE9BBB97}" srcOrd="0" destOrd="0" parTransId="{95CBAB32-5286-463D-BAD8-BC2EEF6DF105}" sibTransId="{27BC4E60-BF0C-45D3-946B-2B7859CBCAD7}"/>
    <dgm:cxn modelId="{76A59EF9-1590-4A4C-8A00-4BA9A64799E5}" type="presOf" srcId="{A6EA5B05-92F1-42C7-9495-454783F11AFC}" destId="{FBF627BF-C044-45A7-B274-B226E5266956}" srcOrd="0" destOrd="0" presId="urn:microsoft.com/office/officeart/2011/layout/TabList"/>
    <dgm:cxn modelId="{2804C15E-177B-48B7-B50C-A01C97E1407D}" type="presParOf" srcId="{5B75FC94-79C9-4600-9C1D-AF2DCD4044A4}" destId="{38F3A16D-020E-4B5B-BEFC-0E0E68A779EF}" srcOrd="0" destOrd="0" presId="urn:microsoft.com/office/officeart/2011/layout/TabList"/>
    <dgm:cxn modelId="{18415642-282D-46F6-8F5F-BBB638FE00BC}" type="presParOf" srcId="{38F3A16D-020E-4B5B-BEFC-0E0E68A779EF}" destId="{B88DD64E-BCB9-45C4-A3D6-05C3687E258A}" srcOrd="0" destOrd="0" presId="urn:microsoft.com/office/officeart/2011/layout/TabList"/>
    <dgm:cxn modelId="{5DAB703D-3860-4FDD-83ED-42C610B7DF51}" type="presParOf" srcId="{38F3A16D-020E-4B5B-BEFC-0E0E68A779EF}" destId="{A27088BA-68BF-41A4-B047-7F9DA91A1A3F}" srcOrd="1" destOrd="0" presId="urn:microsoft.com/office/officeart/2011/layout/TabList"/>
    <dgm:cxn modelId="{011A4A3D-1B78-4E01-B686-37E8B1A1F961}" type="presParOf" srcId="{38F3A16D-020E-4B5B-BEFC-0E0E68A779EF}" destId="{71D0BFCF-57E2-4ECE-A00E-0124EE1771FD}" srcOrd="2" destOrd="0" presId="urn:microsoft.com/office/officeart/2011/layout/TabList"/>
    <dgm:cxn modelId="{447EC1F3-0C5E-4B1E-93C7-BD4B979EF408}" type="presParOf" srcId="{5B75FC94-79C9-4600-9C1D-AF2DCD4044A4}" destId="{A8F7E508-9A31-4202-B08E-A5C13FBD9F63}" srcOrd="1" destOrd="0" presId="urn:microsoft.com/office/officeart/2011/layout/TabList"/>
    <dgm:cxn modelId="{7049ED08-5ACD-4D6B-AD1D-5797B94077EC}" type="presParOf" srcId="{5B75FC94-79C9-4600-9C1D-AF2DCD4044A4}" destId="{C227913B-8C95-4F68-9F17-D422D0B3EBB8}" srcOrd="2" destOrd="0" presId="urn:microsoft.com/office/officeart/2011/layout/TabList"/>
    <dgm:cxn modelId="{F0A72C1A-3957-41CD-A487-85C8BCBD8315}" type="presParOf" srcId="{5B75FC94-79C9-4600-9C1D-AF2DCD4044A4}" destId="{00BE2FCD-0FAB-4996-AEB2-193D93BD10CA}" srcOrd="3" destOrd="0" presId="urn:microsoft.com/office/officeart/2011/layout/TabList"/>
    <dgm:cxn modelId="{A6068396-4150-40B6-84D7-B2E81095FADC}" type="presParOf" srcId="{00BE2FCD-0FAB-4996-AEB2-193D93BD10CA}" destId="{1FA5A820-38AB-4747-ACB6-6CEAA2ACD6D2}" srcOrd="0" destOrd="0" presId="urn:microsoft.com/office/officeart/2011/layout/TabList"/>
    <dgm:cxn modelId="{8F347CC6-073B-4F90-BC52-753652A74B9A}" type="presParOf" srcId="{00BE2FCD-0FAB-4996-AEB2-193D93BD10CA}" destId="{0CE4BBC8-469E-4EFA-86DE-5CB1C3944F33}" srcOrd="1" destOrd="0" presId="urn:microsoft.com/office/officeart/2011/layout/TabList"/>
    <dgm:cxn modelId="{3066039B-0F1F-45A3-9888-5F4344165190}" type="presParOf" srcId="{00BE2FCD-0FAB-4996-AEB2-193D93BD10CA}" destId="{9627E28F-32F4-43AA-9457-349666760E80}" srcOrd="2" destOrd="0" presId="urn:microsoft.com/office/officeart/2011/layout/TabList"/>
    <dgm:cxn modelId="{B19BE895-89EB-4F3A-B912-9BA1DE36C550}" type="presParOf" srcId="{5B75FC94-79C9-4600-9C1D-AF2DCD4044A4}" destId="{37C941D7-35E7-4D20-8781-3D19D564D682}" srcOrd="4" destOrd="0" presId="urn:microsoft.com/office/officeart/2011/layout/TabList"/>
    <dgm:cxn modelId="{985BEA87-8F42-4740-9F68-8A3F6AB5EE22}" type="presParOf" srcId="{5B75FC94-79C9-4600-9C1D-AF2DCD4044A4}" destId="{3C5128AD-0787-42CC-A40D-9A6819EE3E67}" srcOrd="5" destOrd="0" presId="urn:microsoft.com/office/officeart/2011/layout/TabList"/>
    <dgm:cxn modelId="{7EA0C29E-A814-49DE-AC34-02C46B8C6F3D}" type="presParOf" srcId="{5B75FC94-79C9-4600-9C1D-AF2DCD4044A4}" destId="{CA6DAC9B-5439-4A92-9D8F-406752ACBA7E}" srcOrd="6" destOrd="0" presId="urn:microsoft.com/office/officeart/2011/layout/TabList"/>
    <dgm:cxn modelId="{8DB544B5-E6BE-4644-865F-9AB5EAC44740}" type="presParOf" srcId="{CA6DAC9B-5439-4A92-9D8F-406752ACBA7E}" destId="{FBF627BF-C044-45A7-B274-B226E5266956}" srcOrd="0" destOrd="0" presId="urn:microsoft.com/office/officeart/2011/layout/TabList"/>
    <dgm:cxn modelId="{872A403C-3B94-423C-9A45-12CD24B512C1}" type="presParOf" srcId="{CA6DAC9B-5439-4A92-9D8F-406752ACBA7E}" destId="{8B783810-A53D-4A51-B3AE-843C6A2C275D}" srcOrd="1" destOrd="0" presId="urn:microsoft.com/office/officeart/2011/layout/TabList"/>
    <dgm:cxn modelId="{5A904E4A-B621-450C-BF40-4D82D672A6DD}" type="presParOf" srcId="{CA6DAC9B-5439-4A92-9D8F-406752ACBA7E}" destId="{BD9D7F0D-B00A-4570-A428-5C572C921A74}" srcOrd="2" destOrd="0" presId="urn:microsoft.com/office/officeart/2011/layout/TabList"/>
    <dgm:cxn modelId="{636FB09C-F8D9-4A7F-B004-02CC8ACA3234}" type="presParOf" srcId="{5B75FC94-79C9-4600-9C1D-AF2DCD4044A4}" destId="{BAA4F922-8D91-4BE0-B821-5CA4F18B10D8}" srcOrd="7"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9A590016-3616-428C-9C34-4990E860BEF5}"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91F93B55-0C66-40BF-B3A4-A7DB3080F71E}">
      <dgm:prSet phldrT="[Text]"/>
      <dgm:spPr/>
      <dgm:t>
        <a:bodyPr/>
        <a:lstStyle/>
        <a:p>
          <a:r>
            <a:rPr lang="fa-IR" dirty="0"/>
            <a:t>شئونات منذر</a:t>
          </a:r>
          <a:endParaRPr lang="en-US" dirty="0"/>
        </a:p>
      </dgm:t>
    </dgm:pt>
    <dgm:pt modelId="{B1B5A877-C7E5-457D-84CE-A996132D2DCB}" type="parTrans" cxnId="{D55D5CC4-1806-4D95-8CAD-E63FC2F5A5EB}">
      <dgm:prSet/>
      <dgm:spPr/>
      <dgm:t>
        <a:bodyPr/>
        <a:lstStyle/>
        <a:p>
          <a:endParaRPr lang="en-US"/>
        </a:p>
      </dgm:t>
    </dgm:pt>
    <dgm:pt modelId="{05A8185C-72EC-4369-A251-5DB7CA571974}" type="sibTrans" cxnId="{D55D5CC4-1806-4D95-8CAD-E63FC2F5A5EB}">
      <dgm:prSet/>
      <dgm:spPr/>
      <dgm:t>
        <a:bodyPr/>
        <a:lstStyle/>
        <a:p>
          <a:endParaRPr lang="en-US"/>
        </a:p>
      </dgm:t>
    </dgm:pt>
    <dgm:pt modelId="{58F1285B-0222-45BC-90B3-37A337EE1010}">
      <dgm:prSet phldrT="[Text]"/>
      <dgm:spPr/>
      <dgm:t>
        <a:bodyPr/>
        <a:lstStyle/>
        <a:p>
          <a:r>
            <a:rPr lang="fa-IR" dirty="0"/>
            <a:t>ابلاغ حکم</a:t>
          </a:r>
          <a:endParaRPr lang="en-US" dirty="0"/>
        </a:p>
      </dgm:t>
    </dgm:pt>
    <dgm:pt modelId="{8ADB44FC-97E3-4485-9EDD-3A3297BC3401}" type="parTrans" cxnId="{CBF91505-D4E1-4AAC-BA3B-DC6198A7D782}">
      <dgm:prSet/>
      <dgm:spPr/>
      <dgm:t>
        <a:bodyPr/>
        <a:lstStyle/>
        <a:p>
          <a:endParaRPr lang="en-US"/>
        </a:p>
      </dgm:t>
    </dgm:pt>
    <dgm:pt modelId="{0F697BD3-CEAE-46A3-8651-2C2BF6713C7F}" type="sibTrans" cxnId="{CBF91505-D4E1-4AAC-BA3B-DC6198A7D782}">
      <dgm:prSet/>
      <dgm:spPr/>
      <dgm:t>
        <a:bodyPr/>
        <a:lstStyle/>
        <a:p>
          <a:endParaRPr lang="en-US"/>
        </a:p>
      </dgm:t>
    </dgm:pt>
    <dgm:pt modelId="{AFE8A547-2EF9-4CF8-BA59-41466AB34E09}">
      <dgm:prSet phldrT="[Text]"/>
      <dgm:spPr/>
      <dgm:t>
        <a:bodyPr/>
        <a:lstStyle/>
        <a:p>
          <a:r>
            <a:rPr lang="fa-IR" dirty="0"/>
            <a:t>ارائه تعلیم علم و حکمت و ارائه طریق</a:t>
          </a:r>
          <a:endParaRPr lang="en-US" dirty="0"/>
        </a:p>
      </dgm:t>
    </dgm:pt>
    <dgm:pt modelId="{AA34FAD3-474A-487E-AC47-F7712DA08E5F}" type="parTrans" cxnId="{DB708F00-5D27-418D-87F7-5F2BEBA193EF}">
      <dgm:prSet/>
      <dgm:spPr/>
      <dgm:t>
        <a:bodyPr/>
        <a:lstStyle/>
        <a:p>
          <a:endParaRPr lang="en-US"/>
        </a:p>
      </dgm:t>
    </dgm:pt>
    <dgm:pt modelId="{2D291BE4-D9A5-42DF-990A-1C330C303066}" type="sibTrans" cxnId="{DB708F00-5D27-418D-87F7-5F2BEBA193EF}">
      <dgm:prSet/>
      <dgm:spPr/>
      <dgm:t>
        <a:bodyPr/>
        <a:lstStyle/>
        <a:p>
          <a:endParaRPr lang="en-US"/>
        </a:p>
      </dgm:t>
    </dgm:pt>
    <dgm:pt modelId="{8B834C04-30E7-4126-9ADC-85474D39CB50}">
      <dgm:prSet phldrT="[Text]"/>
      <dgm:spPr/>
      <dgm:t>
        <a:bodyPr/>
        <a:lstStyle/>
        <a:p>
          <a:r>
            <a:rPr lang="fa-IR" dirty="0"/>
            <a:t>حاکمیت بخشی به دین</a:t>
          </a:r>
          <a:endParaRPr lang="en-US" dirty="0"/>
        </a:p>
      </dgm:t>
    </dgm:pt>
    <dgm:pt modelId="{66FBBFFD-A844-43F4-BD53-D640A3C5D8B9}" type="parTrans" cxnId="{37A58FF7-513A-41A4-B138-708990E0DFD6}">
      <dgm:prSet/>
      <dgm:spPr/>
      <dgm:t>
        <a:bodyPr/>
        <a:lstStyle/>
        <a:p>
          <a:endParaRPr lang="en-US"/>
        </a:p>
      </dgm:t>
    </dgm:pt>
    <dgm:pt modelId="{C09B43FF-8B2B-4B39-B355-2444019AF6D4}" type="sibTrans" cxnId="{37A58FF7-513A-41A4-B138-708990E0DFD6}">
      <dgm:prSet/>
      <dgm:spPr/>
      <dgm:t>
        <a:bodyPr/>
        <a:lstStyle/>
        <a:p>
          <a:endParaRPr lang="en-US"/>
        </a:p>
      </dgm:t>
    </dgm:pt>
    <dgm:pt modelId="{A475814A-D8D9-4295-87EF-6B6A793660CC}">
      <dgm:prSet phldrT="[Text]"/>
      <dgm:spPr/>
      <dgm:t>
        <a:bodyPr/>
        <a:lstStyle/>
        <a:p>
          <a:r>
            <a:rPr lang="fa-IR"/>
            <a:t>درمانگری</a:t>
          </a:r>
          <a:endParaRPr lang="en-US"/>
        </a:p>
      </dgm:t>
    </dgm:pt>
    <dgm:pt modelId="{DD92E9CB-9F30-4019-B2E9-6248A5DFE1CF}" type="parTrans" cxnId="{E4FBD6D7-E0F5-4687-ACE6-85B4FE652622}">
      <dgm:prSet/>
      <dgm:spPr/>
      <dgm:t>
        <a:bodyPr/>
        <a:lstStyle/>
        <a:p>
          <a:endParaRPr lang="en-US"/>
        </a:p>
      </dgm:t>
    </dgm:pt>
    <dgm:pt modelId="{178754E1-51AB-44E7-8DEB-01391F5EE2E3}" type="sibTrans" cxnId="{E4FBD6D7-E0F5-4687-ACE6-85B4FE652622}">
      <dgm:prSet/>
      <dgm:spPr/>
      <dgm:t>
        <a:bodyPr/>
        <a:lstStyle/>
        <a:p>
          <a:endParaRPr lang="en-US"/>
        </a:p>
      </dgm:t>
    </dgm:pt>
    <dgm:pt modelId="{E0D0AA79-F190-4003-B2B8-909A5948392F}" type="pres">
      <dgm:prSet presAssocID="{9A590016-3616-428C-9C34-4990E860BEF5}" presName="Name0" presStyleCnt="0">
        <dgm:presLayoutVars>
          <dgm:chMax val="1"/>
          <dgm:dir/>
          <dgm:animLvl val="ctr"/>
          <dgm:resizeHandles val="exact"/>
        </dgm:presLayoutVars>
      </dgm:prSet>
      <dgm:spPr/>
    </dgm:pt>
    <dgm:pt modelId="{81F17039-1C53-4578-9CA8-5CEBD3CC334E}" type="pres">
      <dgm:prSet presAssocID="{91F93B55-0C66-40BF-B3A4-A7DB3080F71E}" presName="centerShape" presStyleLbl="node0" presStyleIdx="0" presStyleCnt="1"/>
      <dgm:spPr/>
    </dgm:pt>
    <dgm:pt modelId="{34B50198-B290-4150-A28C-C15323C8D927}" type="pres">
      <dgm:prSet presAssocID="{58F1285B-0222-45BC-90B3-37A337EE1010}" presName="node" presStyleLbl="node1" presStyleIdx="0" presStyleCnt="4">
        <dgm:presLayoutVars>
          <dgm:bulletEnabled val="1"/>
        </dgm:presLayoutVars>
      </dgm:prSet>
      <dgm:spPr/>
    </dgm:pt>
    <dgm:pt modelId="{BCAA140F-5002-4647-BC7C-300279A3FF8F}" type="pres">
      <dgm:prSet presAssocID="{58F1285B-0222-45BC-90B3-37A337EE1010}" presName="dummy" presStyleCnt="0"/>
      <dgm:spPr/>
    </dgm:pt>
    <dgm:pt modelId="{8AE5BAB1-BB8B-4407-84B7-181AE280679D}" type="pres">
      <dgm:prSet presAssocID="{0F697BD3-CEAE-46A3-8651-2C2BF6713C7F}" presName="sibTrans" presStyleLbl="sibTrans2D1" presStyleIdx="0" presStyleCnt="4"/>
      <dgm:spPr/>
    </dgm:pt>
    <dgm:pt modelId="{1EC237F1-049C-4623-886D-A8C32090C128}" type="pres">
      <dgm:prSet presAssocID="{AFE8A547-2EF9-4CF8-BA59-41466AB34E09}" presName="node" presStyleLbl="node1" presStyleIdx="1" presStyleCnt="4">
        <dgm:presLayoutVars>
          <dgm:bulletEnabled val="1"/>
        </dgm:presLayoutVars>
      </dgm:prSet>
      <dgm:spPr/>
    </dgm:pt>
    <dgm:pt modelId="{B3105582-ECFF-4ABE-8A15-C80FF4FE0CA2}" type="pres">
      <dgm:prSet presAssocID="{AFE8A547-2EF9-4CF8-BA59-41466AB34E09}" presName="dummy" presStyleCnt="0"/>
      <dgm:spPr/>
    </dgm:pt>
    <dgm:pt modelId="{6A6735CC-B9B5-4A85-ABEC-951B238FFDB5}" type="pres">
      <dgm:prSet presAssocID="{2D291BE4-D9A5-42DF-990A-1C330C303066}" presName="sibTrans" presStyleLbl="sibTrans2D1" presStyleIdx="1" presStyleCnt="4"/>
      <dgm:spPr/>
    </dgm:pt>
    <dgm:pt modelId="{7C079361-E6B1-46D6-A229-3157F2ABFA04}" type="pres">
      <dgm:prSet presAssocID="{8B834C04-30E7-4126-9ADC-85474D39CB50}" presName="node" presStyleLbl="node1" presStyleIdx="2" presStyleCnt="4">
        <dgm:presLayoutVars>
          <dgm:bulletEnabled val="1"/>
        </dgm:presLayoutVars>
      </dgm:prSet>
      <dgm:spPr/>
    </dgm:pt>
    <dgm:pt modelId="{36732F85-87CF-4FA4-8CF3-446823B78475}" type="pres">
      <dgm:prSet presAssocID="{8B834C04-30E7-4126-9ADC-85474D39CB50}" presName="dummy" presStyleCnt="0"/>
      <dgm:spPr/>
    </dgm:pt>
    <dgm:pt modelId="{B8603857-1E27-42A1-A38C-1B5BA0B21FD2}" type="pres">
      <dgm:prSet presAssocID="{C09B43FF-8B2B-4B39-B355-2444019AF6D4}" presName="sibTrans" presStyleLbl="sibTrans2D1" presStyleIdx="2" presStyleCnt="4"/>
      <dgm:spPr/>
    </dgm:pt>
    <dgm:pt modelId="{62703C47-B1F4-4DAB-BF7A-D2A872F575C3}" type="pres">
      <dgm:prSet presAssocID="{A475814A-D8D9-4295-87EF-6B6A793660CC}" presName="node" presStyleLbl="node1" presStyleIdx="3" presStyleCnt="4">
        <dgm:presLayoutVars>
          <dgm:bulletEnabled val="1"/>
        </dgm:presLayoutVars>
      </dgm:prSet>
      <dgm:spPr/>
    </dgm:pt>
    <dgm:pt modelId="{03FA6DC6-4157-46A8-B9D7-36D9A9F378DF}" type="pres">
      <dgm:prSet presAssocID="{A475814A-D8D9-4295-87EF-6B6A793660CC}" presName="dummy" presStyleCnt="0"/>
      <dgm:spPr/>
    </dgm:pt>
    <dgm:pt modelId="{EE81B68F-7EB1-4768-9EF5-974B2CB3B4DC}" type="pres">
      <dgm:prSet presAssocID="{178754E1-51AB-44E7-8DEB-01391F5EE2E3}" presName="sibTrans" presStyleLbl="sibTrans2D1" presStyleIdx="3" presStyleCnt="4"/>
      <dgm:spPr/>
    </dgm:pt>
  </dgm:ptLst>
  <dgm:cxnLst>
    <dgm:cxn modelId="{DB708F00-5D27-418D-87F7-5F2BEBA193EF}" srcId="{91F93B55-0C66-40BF-B3A4-A7DB3080F71E}" destId="{AFE8A547-2EF9-4CF8-BA59-41466AB34E09}" srcOrd="1" destOrd="0" parTransId="{AA34FAD3-474A-487E-AC47-F7712DA08E5F}" sibTransId="{2D291BE4-D9A5-42DF-990A-1C330C303066}"/>
    <dgm:cxn modelId="{CBF91505-D4E1-4AAC-BA3B-DC6198A7D782}" srcId="{91F93B55-0C66-40BF-B3A4-A7DB3080F71E}" destId="{58F1285B-0222-45BC-90B3-37A337EE1010}" srcOrd="0" destOrd="0" parTransId="{8ADB44FC-97E3-4485-9EDD-3A3297BC3401}" sibTransId="{0F697BD3-CEAE-46A3-8651-2C2BF6713C7F}"/>
    <dgm:cxn modelId="{D268960D-6AA5-45C8-84B2-B5AEE6425F7E}" type="presOf" srcId="{8B834C04-30E7-4126-9ADC-85474D39CB50}" destId="{7C079361-E6B1-46D6-A229-3157F2ABFA04}" srcOrd="0" destOrd="0" presId="urn:microsoft.com/office/officeart/2005/8/layout/radial6"/>
    <dgm:cxn modelId="{C10D442D-061C-45E6-866A-03E24E8FA82B}" type="presOf" srcId="{2D291BE4-D9A5-42DF-990A-1C330C303066}" destId="{6A6735CC-B9B5-4A85-ABEC-951B238FFDB5}" srcOrd="0" destOrd="0" presId="urn:microsoft.com/office/officeart/2005/8/layout/radial6"/>
    <dgm:cxn modelId="{7AAB7A33-46E0-458A-86EF-FAD879FAD227}" type="presOf" srcId="{178754E1-51AB-44E7-8DEB-01391F5EE2E3}" destId="{EE81B68F-7EB1-4768-9EF5-974B2CB3B4DC}" srcOrd="0" destOrd="0" presId="urn:microsoft.com/office/officeart/2005/8/layout/radial6"/>
    <dgm:cxn modelId="{83335838-6776-4AFE-A8BA-2472AC2B3EF4}" type="presOf" srcId="{91F93B55-0C66-40BF-B3A4-A7DB3080F71E}" destId="{81F17039-1C53-4578-9CA8-5CEBD3CC334E}" srcOrd="0" destOrd="0" presId="urn:microsoft.com/office/officeart/2005/8/layout/radial6"/>
    <dgm:cxn modelId="{9CBAAF4E-A926-44C7-A7A7-30F667B83168}" type="presOf" srcId="{C09B43FF-8B2B-4B39-B355-2444019AF6D4}" destId="{B8603857-1E27-42A1-A38C-1B5BA0B21FD2}" srcOrd="0" destOrd="0" presId="urn:microsoft.com/office/officeart/2005/8/layout/radial6"/>
    <dgm:cxn modelId="{C89F7C7E-07B8-4408-852C-695E9455E0CD}" type="presOf" srcId="{58F1285B-0222-45BC-90B3-37A337EE1010}" destId="{34B50198-B290-4150-A28C-C15323C8D927}" srcOrd="0" destOrd="0" presId="urn:microsoft.com/office/officeart/2005/8/layout/radial6"/>
    <dgm:cxn modelId="{E2E53299-2B54-42BF-B85A-A19ED88CFE5B}" type="presOf" srcId="{0F697BD3-CEAE-46A3-8651-2C2BF6713C7F}" destId="{8AE5BAB1-BB8B-4407-84B7-181AE280679D}" srcOrd="0" destOrd="0" presId="urn:microsoft.com/office/officeart/2005/8/layout/radial6"/>
    <dgm:cxn modelId="{C0BF1ABF-2E8F-4404-AE14-8355A03E1A3E}" type="presOf" srcId="{9A590016-3616-428C-9C34-4990E860BEF5}" destId="{E0D0AA79-F190-4003-B2B8-909A5948392F}" srcOrd="0" destOrd="0" presId="urn:microsoft.com/office/officeart/2005/8/layout/radial6"/>
    <dgm:cxn modelId="{D55D5CC4-1806-4D95-8CAD-E63FC2F5A5EB}" srcId="{9A590016-3616-428C-9C34-4990E860BEF5}" destId="{91F93B55-0C66-40BF-B3A4-A7DB3080F71E}" srcOrd="0" destOrd="0" parTransId="{B1B5A877-C7E5-457D-84CE-A996132D2DCB}" sibTransId="{05A8185C-72EC-4369-A251-5DB7CA571974}"/>
    <dgm:cxn modelId="{45F94FD4-38B2-4BA4-8F2D-EAF2A981A1E7}" type="presOf" srcId="{AFE8A547-2EF9-4CF8-BA59-41466AB34E09}" destId="{1EC237F1-049C-4623-886D-A8C32090C128}" srcOrd="0" destOrd="0" presId="urn:microsoft.com/office/officeart/2005/8/layout/radial6"/>
    <dgm:cxn modelId="{545726D5-610E-4E2F-A094-E77E92751417}" type="presOf" srcId="{A475814A-D8D9-4295-87EF-6B6A793660CC}" destId="{62703C47-B1F4-4DAB-BF7A-D2A872F575C3}" srcOrd="0" destOrd="0" presId="urn:microsoft.com/office/officeart/2005/8/layout/radial6"/>
    <dgm:cxn modelId="{E4FBD6D7-E0F5-4687-ACE6-85B4FE652622}" srcId="{91F93B55-0C66-40BF-B3A4-A7DB3080F71E}" destId="{A475814A-D8D9-4295-87EF-6B6A793660CC}" srcOrd="3" destOrd="0" parTransId="{DD92E9CB-9F30-4019-B2E9-6248A5DFE1CF}" sibTransId="{178754E1-51AB-44E7-8DEB-01391F5EE2E3}"/>
    <dgm:cxn modelId="{37A58FF7-513A-41A4-B138-708990E0DFD6}" srcId="{91F93B55-0C66-40BF-B3A4-A7DB3080F71E}" destId="{8B834C04-30E7-4126-9ADC-85474D39CB50}" srcOrd="2" destOrd="0" parTransId="{66FBBFFD-A844-43F4-BD53-D640A3C5D8B9}" sibTransId="{C09B43FF-8B2B-4B39-B355-2444019AF6D4}"/>
    <dgm:cxn modelId="{15450D08-D077-4692-8AAB-F29E63B98595}" type="presParOf" srcId="{E0D0AA79-F190-4003-B2B8-909A5948392F}" destId="{81F17039-1C53-4578-9CA8-5CEBD3CC334E}" srcOrd="0" destOrd="0" presId="urn:microsoft.com/office/officeart/2005/8/layout/radial6"/>
    <dgm:cxn modelId="{FE2E7C38-93E2-484F-9308-901306EAC8C9}" type="presParOf" srcId="{E0D0AA79-F190-4003-B2B8-909A5948392F}" destId="{34B50198-B290-4150-A28C-C15323C8D927}" srcOrd="1" destOrd="0" presId="urn:microsoft.com/office/officeart/2005/8/layout/radial6"/>
    <dgm:cxn modelId="{2656EFC0-7931-4581-938A-B4C5A9E5C81D}" type="presParOf" srcId="{E0D0AA79-F190-4003-B2B8-909A5948392F}" destId="{BCAA140F-5002-4647-BC7C-300279A3FF8F}" srcOrd="2" destOrd="0" presId="urn:microsoft.com/office/officeart/2005/8/layout/radial6"/>
    <dgm:cxn modelId="{BB210EE5-4F90-4BFF-B58D-13EFC5B44D0C}" type="presParOf" srcId="{E0D0AA79-F190-4003-B2B8-909A5948392F}" destId="{8AE5BAB1-BB8B-4407-84B7-181AE280679D}" srcOrd="3" destOrd="0" presId="urn:microsoft.com/office/officeart/2005/8/layout/radial6"/>
    <dgm:cxn modelId="{4F469FD3-7DAF-45A0-A965-5984884C0EB5}" type="presParOf" srcId="{E0D0AA79-F190-4003-B2B8-909A5948392F}" destId="{1EC237F1-049C-4623-886D-A8C32090C128}" srcOrd="4" destOrd="0" presId="urn:microsoft.com/office/officeart/2005/8/layout/radial6"/>
    <dgm:cxn modelId="{68F50F09-F8AD-4CB5-B9A4-183E3064D819}" type="presParOf" srcId="{E0D0AA79-F190-4003-B2B8-909A5948392F}" destId="{B3105582-ECFF-4ABE-8A15-C80FF4FE0CA2}" srcOrd="5" destOrd="0" presId="urn:microsoft.com/office/officeart/2005/8/layout/radial6"/>
    <dgm:cxn modelId="{9AA0F694-4D2A-4C88-8877-6004382544EB}" type="presParOf" srcId="{E0D0AA79-F190-4003-B2B8-909A5948392F}" destId="{6A6735CC-B9B5-4A85-ABEC-951B238FFDB5}" srcOrd="6" destOrd="0" presId="urn:microsoft.com/office/officeart/2005/8/layout/radial6"/>
    <dgm:cxn modelId="{F91B59AC-E9A9-47E9-B84A-A804B0226A7C}" type="presParOf" srcId="{E0D0AA79-F190-4003-B2B8-909A5948392F}" destId="{7C079361-E6B1-46D6-A229-3157F2ABFA04}" srcOrd="7" destOrd="0" presId="urn:microsoft.com/office/officeart/2005/8/layout/radial6"/>
    <dgm:cxn modelId="{457B40CC-8D09-46E3-B381-5979677F676E}" type="presParOf" srcId="{E0D0AA79-F190-4003-B2B8-909A5948392F}" destId="{36732F85-87CF-4FA4-8CF3-446823B78475}" srcOrd="8" destOrd="0" presId="urn:microsoft.com/office/officeart/2005/8/layout/radial6"/>
    <dgm:cxn modelId="{D5141085-657D-4D51-82C4-C70DD837FB92}" type="presParOf" srcId="{E0D0AA79-F190-4003-B2B8-909A5948392F}" destId="{B8603857-1E27-42A1-A38C-1B5BA0B21FD2}" srcOrd="9" destOrd="0" presId="urn:microsoft.com/office/officeart/2005/8/layout/radial6"/>
    <dgm:cxn modelId="{88F32D36-85E9-420A-B6A1-7B1FA6CECFBD}" type="presParOf" srcId="{E0D0AA79-F190-4003-B2B8-909A5948392F}" destId="{62703C47-B1F4-4DAB-BF7A-D2A872F575C3}" srcOrd="10" destOrd="0" presId="urn:microsoft.com/office/officeart/2005/8/layout/radial6"/>
    <dgm:cxn modelId="{F7B6F7D7-B902-407F-BFAF-0EC2501D6FA3}" type="presParOf" srcId="{E0D0AA79-F190-4003-B2B8-909A5948392F}" destId="{03FA6DC6-4157-46A8-B9D7-36D9A9F378DF}" srcOrd="11" destOrd="0" presId="urn:microsoft.com/office/officeart/2005/8/layout/radial6"/>
    <dgm:cxn modelId="{DF661400-E34C-49DB-9331-E97B598C10C6}" type="presParOf" srcId="{E0D0AA79-F190-4003-B2B8-909A5948392F}" destId="{EE81B68F-7EB1-4768-9EF5-974B2CB3B4DC}"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7A7C19-CC5C-4412-9076-D2CE8638EC4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02A51845-232B-4B2C-AA28-D9CEEDEB9728}">
      <dgm:prSet phldrT="[Text]"/>
      <dgm:spPr/>
      <dgm:t>
        <a:bodyPr/>
        <a:lstStyle/>
        <a:p>
          <a:r>
            <a:rPr lang="fa-IR" dirty="0"/>
            <a:t>مشتقات عوذ در روایات و ادعیه</a:t>
          </a:r>
          <a:endParaRPr lang="en-US" dirty="0"/>
        </a:p>
      </dgm:t>
    </dgm:pt>
    <dgm:pt modelId="{24F039F9-D4A2-4AC8-B998-DACD2FE6F1C8}" type="parTrans" cxnId="{7CA43C5F-3E85-4062-B849-182BF0D37DCF}">
      <dgm:prSet/>
      <dgm:spPr/>
      <dgm:t>
        <a:bodyPr/>
        <a:lstStyle/>
        <a:p>
          <a:endParaRPr lang="en-US"/>
        </a:p>
      </dgm:t>
    </dgm:pt>
    <dgm:pt modelId="{C23A21E8-8FC9-44F9-B2E1-2C03572FEE0E}" type="sibTrans" cxnId="{7CA43C5F-3E85-4062-B849-182BF0D37DCF}">
      <dgm:prSet/>
      <dgm:spPr/>
      <dgm:t>
        <a:bodyPr/>
        <a:lstStyle/>
        <a:p>
          <a:endParaRPr lang="en-US"/>
        </a:p>
      </dgm:t>
    </dgm:pt>
    <dgm:pt modelId="{B4AB3A19-36BC-45C3-8E6A-8231FD9A0970}">
      <dgm:prSet phldrT="[Text]"/>
      <dgm:spPr/>
      <dgm:t>
        <a:bodyPr/>
        <a:lstStyle/>
        <a:p>
          <a:r>
            <a:rPr lang="fa-IR" dirty="0"/>
            <a:t>عیاذ</a:t>
          </a:r>
          <a:endParaRPr lang="en-US" dirty="0"/>
        </a:p>
      </dgm:t>
    </dgm:pt>
    <dgm:pt modelId="{59AB53BA-F810-468E-B8B2-70B1466359A4}" type="parTrans" cxnId="{4E1D7905-AACE-4B4C-9D10-33D88ABC55C6}">
      <dgm:prSet/>
      <dgm:spPr/>
      <dgm:t>
        <a:bodyPr/>
        <a:lstStyle/>
        <a:p>
          <a:endParaRPr lang="en-US"/>
        </a:p>
      </dgm:t>
    </dgm:pt>
    <dgm:pt modelId="{E7FBE268-BEEE-40E0-AC83-0FBC92DD97DE}" type="sibTrans" cxnId="{4E1D7905-AACE-4B4C-9D10-33D88ABC55C6}">
      <dgm:prSet/>
      <dgm:spPr/>
      <dgm:t>
        <a:bodyPr/>
        <a:lstStyle/>
        <a:p>
          <a:endParaRPr lang="en-US"/>
        </a:p>
      </dgm:t>
    </dgm:pt>
    <dgm:pt modelId="{21442AF9-33D7-4AC5-8768-3278BD50150C}">
      <dgm:prSet phldrT="[Text]"/>
      <dgm:spPr/>
      <dgm:t>
        <a:bodyPr/>
        <a:lstStyle/>
        <a:p>
          <a:r>
            <a:rPr lang="fa-IR" dirty="0"/>
            <a:t>استعاذ</a:t>
          </a:r>
          <a:endParaRPr lang="en-US" dirty="0"/>
        </a:p>
      </dgm:t>
    </dgm:pt>
    <dgm:pt modelId="{F004D957-05A4-4F85-8B30-58F8ECA2B74C}" type="parTrans" cxnId="{AE915386-39AA-4BA9-8391-185EDADE0C49}">
      <dgm:prSet/>
      <dgm:spPr/>
      <dgm:t>
        <a:bodyPr/>
        <a:lstStyle/>
        <a:p>
          <a:endParaRPr lang="en-US"/>
        </a:p>
      </dgm:t>
    </dgm:pt>
    <dgm:pt modelId="{2B0B0FBA-56AA-45A1-8451-5DD8B96C5AC5}" type="sibTrans" cxnId="{AE915386-39AA-4BA9-8391-185EDADE0C49}">
      <dgm:prSet/>
      <dgm:spPr/>
      <dgm:t>
        <a:bodyPr/>
        <a:lstStyle/>
        <a:p>
          <a:endParaRPr lang="en-US"/>
        </a:p>
      </dgm:t>
    </dgm:pt>
    <dgm:pt modelId="{62532B02-87EB-401A-8577-7C430C182AA2}">
      <dgm:prSet phldrT="[Text]"/>
      <dgm:spPr/>
      <dgm:t>
        <a:bodyPr/>
        <a:lstStyle/>
        <a:p>
          <a:r>
            <a:rPr lang="fa-IR" dirty="0"/>
            <a:t>استعیذ</a:t>
          </a:r>
          <a:endParaRPr lang="en-US" dirty="0"/>
        </a:p>
      </dgm:t>
    </dgm:pt>
    <dgm:pt modelId="{FAEA9FB2-8E54-48CB-9679-20A1041524B2}" type="parTrans" cxnId="{10E1812A-E8F3-42E4-8BB0-D418EECC27E8}">
      <dgm:prSet/>
      <dgm:spPr/>
      <dgm:t>
        <a:bodyPr/>
        <a:lstStyle/>
        <a:p>
          <a:endParaRPr lang="en-US"/>
        </a:p>
      </dgm:t>
    </dgm:pt>
    <dgm:pt modelId="{D1830A75-1BED-4BC8-B3DA-72611FAF0623}" type="sibTrans" cxnId="{10E1812A-E8F3-42E4-8BB0-D418EECC27E8}">
      <dgm:prSet/>
      <dgm:spPr/>
      <dgm:t>
        <a:bodyPr/>
        <a:lstStyle/>
        <a:p>
          <a:endParaRPr lang="en-US"/>
        </a:p>
      </dgm:t>
    </dgm:pt>
    <dgm:pt modelId="{E01812E6-531B-4E22-B984-6E9B5221F7C4}">
      <dgm:prSet/>
      <dgm:spPr/>
      <dgm:t>
        <a:bodyPr/>
        <a:lstStyle/>
        <a:p>
          <a:r>
            <a:rPr lang="fa-IR" dirty="0"/>
            <a:t>معاذه</a:t>
          </a:r>
          <a:endParaRPr lang="en-US" dirty="0"/>
        </a:p>
      </dgm:t>
    </dgm:pt>
    <dgm:pt modelId="{AC227DDB-CD58-4A3B-B879-BCB8232C4210}" type="parTrans" cxnId="{279CC889-0667-4A37-9EF9-EBC993CAC9ED}">
      <dgm:prSet/>
      <dgm:spPr/>
      <dgm:t>
        <a:bodyPr/>
        <a:lstStyle/>
        <a:p>
          <a:endParaRPr lang="en-US"/>
        </a:p>
      </dgm:t>
    </dgm:pt>
    <dgm:pt modelId="{CB29A113-3BA5-408A-A61E-C65981CE18F6}" type="sibTrans" cxnId="{279CC889-0667-4A37-9EF9-EBC993CAC9ED}">
      <dgm:prSet/>
      <dgm:spPr/>
      <dgm:t>
        <a:bodyPr/>
        <a:lstStyle/>
        <a:p>
          <a:endParaRPr lang="en-US"/>
        </a:p>
      </dgm:t>
    </dgm:pt>
    <dgm:pt modelId="{23904E3D-2DAA-4937-A680-4CD84D411067}">
      <dgm:prSet/>
      <dgm:spPr/>
      <dgm:t>
        <a:bodyPr/>
        <a:lstStyle/>
        <a:p>
          <a:r>
            <a:rPr lang="fa-IR" dirty="0"/>
            <a:t>عائذ</a:t>
          </a:r>
          <a:endParaRPr lang="en-US" dirty="0"/>
        </a:p>
      </dgm:t>
    </dgm:pt>
    <dgm:pt modelId="{52142A37-8D9F-4CA9-B40A-4FC2251AD66E}" type="parTrans" cxnId="{C331B400-D381-401D-86BF-FDE43B172CDA}">
      <dgm:prSet/>
      <dgm:spPr/>
      <dgm:t>
        <a:bodyPr/>
        <a:lstStyle/>
        <a:p>
          <a:endParaRPr lang="en-US"/>
        </a:p>
      </dgm:t>
    </dgm:pt>
    <dgm:pt modelId="{4207B35C-E236-4458-AE05-EA1EF3848FC6}" type="sibTrans" cxnId="{C331B400-D381-401D-86BF-FDE43B172CDA}">
      <dgm:prSet/>
      <dgm:spPr/>
      <dgm:t>
        <a:bodyPr/>
        <a:lstStyle/>
        <a:p>
          <a:endParaRPr lang="en-US"/>
        </a:p>
      </dgm:t>
    </dgm:pt>
    <dgm:pt modelId="{16CC4220-6D0B-410B-948A-C06098CC5C5B}">
      <dgm:prSet/>
      <dgm:spPr/>
      <dgm:t>
        <a:bodyPr/>
        <a:lstStyle/>
        <a:p>
          <a:r>
            <a:rPr lang="fa-IR" dirty="0"/>
            <a:t> تعویذ</a:t>
          </a:r>
          <a:endParaRPr lang="en-US" dirty="0"/>
        </a:p>
      </dgm:t>
    </dgm:pt>
    <dgm:pt modelId="{824F82C2-980D-4745-8996-6D1E5AF3F807}" type="parTrans" cxnId="{D926EB9D-92CF-4CE2-938B-C6E28364DCE7}">
      <dgm:prSet/>
      <dgm:spPr/>
      <dgm:t>
        <a:bodyPr/>
        <a:lstStyle/>
        <a:p>
          <a:endParaRPr lang="en-US"/>
        </a:p>
      </dgm:t>
    </dgm:pt>
    <dgm:pt modelId="{1BA7B500-6519-410A-83FE-6BC605A099D9}" type="sibTrans" cxnId="{D926EB9D-92CF-4CE2-938B-C6E28364DCE7}">
      <dgm:prSet/>
      <dgm:spPr/>
      <dgm:t>
        <a:bodyPr/>
        <a:lstStyle/>
        <a:p>
          <a:endParaRPr lang="en-US"/>
        </a:p>
      </dgm:t>
    </dgm:pt>
    <dgm:pt modelId="{D70FE779-0F1D-4F71-ADAA-2FA58AD33017}">
      <dgm:prSet/>
      <dgm:spPr/>
      <dgm:t>
        <a:bodyPr/>
        <a:lstStyle/>
        <a:p>
          <a:r>
            <a:rPr lang="fa-IR" dirty="0"/>
            <a:t>یعوذ</a:t>
          </a:r>
          <a:endParaRPr lang="en-US" dirty="0"/>
        </a:p>
      </dgm:t>
    </dgm:pt>
    <dgm:pt modelId="{3BE06BB8-9151-4E25-B969-17F3B89E6480}" type="parTrans" cxnId="{639B2701-F21F-4CE2-BFB9-FB16237B4746}">
      <dgm:prSet/>
      <dgm:spPr/>
      <dgm:t>
        <a:bodyPr/>
        <a:lstStyle/>
        <a:p>
          <a:endParaRPr lang="en-US"/>
        </a:p>
      </dgm:t>
    </dgm:pt>
    <dgm:pt modelId="{7AF87F6A-F5F0-4311-9159-750DBA46F64F}" type="sibTrans" cxnId="{639B2701-F21F-4CE2-BFB9-FB16237B4746}">
      <dgm:prSet/>
      <dgm:spPr/>
      <dgm:t>
        <a:bodyPr/>
        <a:lstStyle/>
        <a:p>
          <a:endParaRPr lang="en-US"/>
        </a:p>
      </dgm:t>
    </dgm:pt>
    <dgm:pt modelId="{E3760208-C6CB-4764-97D6-1B934ED072AC}">
      <dgm:prSet/>
      <dgm:spPr/>
      <dgm:t>
        <a:bodyPr/>
        <a:lstStyle/>
        <a:p>
          <a:r>
            <a:rPr lang="fa-IR" dirty="0"/>
            <a:t>عوذه</a:t>
          </a:r>
          <a:endParaRPr lang="en-US" dirty="0"/>
        </a:p>
      </dgm:t>
    </dgm:pt>
    <dgm:pt modelId="{AEC47865-DFF4-4D68-B7CE-C733B31CE55C}" type="parTrans" cxnId="{E35D72C0-607E-49DB-98EC-E38AC0A0FA74}">
      <dgm:prSet/>
      <dgm:spPr/>
      <dgm:t>
        <a:bodyPr/>
        <a:lstStyle/>
        <a:p>
          <a:endParaRPr lang="en-US"/>
        </a:p>
      </dgm:t>
    </dgm:pt>
    <dgm:pt modelId="{6B9DA6D9-AD8C-46E0-A04B-E5A1D2AC63F8}" type="sibTrans" cxnId="{E35D72C0-607E-49DB-98EC-E38AC0A0FA74}">
      <dgm:prSet/>
      <dgm:spPr/>
      <dgm:t>
        <a:bodyPr/>
        <a:lstStyle/>
        <a:p>
          <a:endParaRPr lang="en-US"/>
        </a:p>
      </dgm:t>
    </dgm:pt>
    <dgm:pt modelId="{325A1675-F12F-4AD5-939B-2BE92DBDFB18}" type="pres">
      <dgm:prSet presAssocID="{3F7A7C19-CC5C-4412-9076-D2CE8638EC4E}" presName="hierChild1" presStyleCnt="0">
        <dgm:presLayoutVars>
          <dgm:orgChart val="1"/>
          <dgm:chPref val="1"/>
          <dgm:dir/>
          <dgm:animOne val="branch"/>
          <dgm:animLvl val="lvl"/>
          <dgm:resizeHandles/>
        </dgm:presLayoutVars>
      </dgm:prSet>
      <dgm:spPr/>
    </dgm:pt>
    <dgm:pt modelId="{316202A7-F481-4D14-9048-827EE1E19280}" type="pres">
      <dgm:prSet presAssocID="{02A51845-232B-4B2C-AA28-D9CEEDEB9728}" presName="hierRoot1" presStyleCnt="0">
        <dgm:presLayoutVars>
          <dgm:hierBranch val="init"/>
        </dgm:presLayoutVars>
      </dgm:prSet>
      <dgm:spPr/>
    </dgm:pt>
    <dgm:pt modelId="{6173E769-590D-4109-87CB-E0503FDA473D}" type="pres">
      <dgm:prSet presAssocID="{02A51845-232B-4B2C-AA28-D9CEEDEB9728}" presName="rootComposite1" presStyleCnt="0"/>
      <dgm:spPr/>
    </dgm:pt>
    <dgm:pt modelId="{8442059E-318D-4AAD-AADC-FB539C9D1EBE}" type="pres">
      <dgm:prSet presAssocID="{02A51845-232B-4B2C-AA28-D9CEEDEB9728}" presName="rootText1" presStyleLbl="node0" presStyleIdx="0" presStyleCnt="1" custScaleX="409017" custScaleY="153243">
        <dgm:presLayoutVars>
          <dgm:chPref val="3"/>
        </dgm:presLayoutVars>
      </dgm:prSet>
      <dgm:spPr/>
    </dgm:pt>
    <dgm:pt modelId="{74DD39EC-B441-420B-9705-3FEC943F7CF8}" type="pres">
      <dgm:prSet presAssocID="{02A51845-232B-4B2C-AA28-D9CEEDEB9728}" presName="rootConnector1" presStyleLbl="node1" presStyleIdx="0" presStyleCnt="0"/>
      <dgm:spPr/>
    </dgm:pt>
    <dgm:pt modelId="{80F2B59B-17BF-441E-A518-4CA9F54BC567}" type="pres">
      <dgm:prSet presAssocID="{02A51845-232B-4B2C-AA28-D9CEEDEB9728}" presName="hierChild2" presStyleCnt="0"/>
      <dgm:spPr/>
    </dgm:pt>
    <dgm:pt modelId="{27534EDA-92B4-49F5-9449-914C565018C0}" type="pres">
      <dgm:prSet presAssocID="{59AB53BA-F810-468E-B8B2-70B1466359A4}" presName="Name37" presStyleLbl="parChTrans1D2" presStyleIdx="0" presStyleCnt="8"/>
      <dgm:spPr/>
    </dgm:pt>
    <dgm:pt modelId="{8A923A6B-CCA8-4E10-8865-D3018048D14D}" type="pres">
      <dgm:prSet presAssocID="{B4AB3A19-36BC-45C3-8E6A-8231FD9A0970}" presName="hierRoot2" presStyleCnt="0">
        <dgm:presLayoutVars>
          <dgm:hierBranch val="init"/>
        </dgm:presLayoutVars>
      </dgm:prSet>
      <dgm:spPr/>
    </dgm:pt>
    <dgm:pt modelId="{ACCC6A2F-2F31-4B54-8EE6-92CFD615DE4C}" type="pres">
      <dgm:prSet presAssocID="{B4AB3A19-36BC-45C3-8E6A-8231FD9A0970}" presName="rootComposite" presStyleCnt="0"/>
      <dgm:spPr/>
    </dgm:pt>
    <dgm:pt modelId="{CC1819B4-13B6-4F58-B8EF-1C6A66E613ED}" type="pres">
      <dgm:prSet presAssocID="{B4AB3A19-36BC-45C3-8E6A-8231FD9A0970}" presName="rootText" presStyleLbl="node2" presStyleIdx="0" presStyleCnt="8">
        <dgm:presLayoutVars>
          <dgm:chPref val="3"/>
        </dgm:presLayoutVars>
      </dgm:prSet>
      <dgm:spPr/>
    </dgm:pt>
    <dgm:pt modelId="{54A10CD1-8FA3-46D6-9DC9-6CD33F415786}" type="pres">
      <dgm:prSet presAssocID="{B4AB3A19-36BC-45C3-8E6A-8231FD9A0970}" presName="rootConnector" presStyleLbl="node2" presStyleIdx="0" presStyleCnt="8"/>
      <dgm:spPr/>
    </dgm:pt>
    <dgm:pt modelId="{A85D2B0B-BD1F-4F87-B91E-EC507ED0448F}" type="pres">
      <dgm:prSet presAssocID="{B4AB3A19-36BC-45C3-8E6A-8231FD9A0970}" presName="hierChild4" presStyleCnt="0"/>
      <dgm:spPr/>
    </dgm:pt>
    <dgm:pt modelId="{48F60F5D-213A-4CA7-880D-1ABB30FD1039}" type="pres">
      <dgm:prSet presAssocID="{B4AB3A19-36BC-45C3-8E6A-8231FD9A0970}" presName="hierChild5" presStyleCnt="0"/>
      <dgm:spPr/>
    </dgm:pt>
    <dgm:pt modelId="{2084FD4A-5887-4273-893B-F85D65891923}" type="pres">
      <dgm:prSet presAssocID="{F004D957-05A4-4F85-8B30-58F8ECA2B74C}" presName="Name37" presStyleLbl="parChTrans1D2" presStyleIdx="1" presStyleCnt="8"/>
      <dgm:spPr/>
    </dgm:pt>
    <dgm:pt modelId="{0B4F3001-6A96-47F0-94E2-C7C39B296088}" type="pres">
      <dgm:prSet presAssocID="{21442AF9-33D7-4AC5-8768-3278BD50150C}" presName="hierRoot2" presStyleCnt="0">
        <dgm:presLayoutVars>
          <dgm:hierBranch val="init"/>
        </dgm:presLayoutVars>
      </dgm:prSet>
      <dgm:spPr/>
    </dgm:pt>
    <dgm:pt modelId="{ACB6D4FB-9314-4378-B490-0021AEB5F8DD}" type="pres">
      <dgm:prSet presAssocID="{21442AF9-33D7-4AC5-8768-3278BD50150C}" presName="rootComposite" presStyleCnt="0"/>
      <dgm:spPr/>
    </dgm:pt>
    <dgm:pt modelId="{91BB424E-2CEE-4F4B-8532-90F459D712CC}" type="pres">
      <dgm:prSet presAssocID="{21442AF9-33D7-4AC5-8768-3278BD50150C}" presName="rootText" presStyleLbl="node2" presStyleIdx="1" presStyleCnt="8">
        <dgm:presLayoutVars>
          <dgm:chPref val="3"/>
        </dgm:presLayoutVars>
      </dgm:prSet>
      <dgm:spPr/>
    </dgm:pt>
    <dgm:pt modelId="{DD295C77-6133-4201-A92E-470AFAF90A79}" type="pres">
      <dgm:prSet presAssocID="{21442AF9-33D7-4AC5-8768-3278BD50150C}" presName="rootConnector" presStyleLbl="node2" presStyleIdx="1" presStyleCnt="8"/>
      <dgm:spPr/>
    </dgm:pt>
    <dgm:pt modelId="{5DAE9F12-A37B-4147-AB84-977BC8F6BC32}" type="pres">
      <dgm:prSet presAssocID="{21442AF9-33D7-4AC5-8768-3278BD50150C}" presName="hierChild4" presStyleCnt="0"/>
      <dgm:spPr/>
    </dgm:pt>
    <dgm:pt modelId="{3DAE2FDA-8CF5-4220-B08B-D7AD18675D21}" type="pres">
      <dgm:prSet presAssocID="{21442AF9-33D7-4AC5-8768-3278BD50150C}" presName="hierChild5" presStyleCnt="0"/>
      <dgm:spPr/>
    </dgm:pt>
    <dgm:pt modelId="{0CDACC89-6319-49FC-96F3-7CF73B607475}" type="pres">
      <dgm:prSet presAssocID="{FAEA9FB2-8E54-48CB-9679-20A1041524B2}" presName="Name37" presStyleLbl="parChTrans1D2" presStyleIdx="2" presStyleCnt="8"/>
      <dgm:spPr/>
    </dgm:pt>
    <dgm:pt modelId="{6251F430-2CA0-4970-A6C8-43DAAF98CCEE}" type="pres">
      <dgm:prSet presAssocID="{62532B02-87EB-401A-8577-7C430C182AA2}" presName="hierRoot2" presStyleCnt="0">
        <dgm:presLayoutVars>
          <dgm:hierBranch val="init"/>
        </dgm:presLayoutVars>
      </dgm:prSet>
      <dgm:spPr/>
    </dgm:pt>
    <dgm:pt modelId="{44A596AE-F191-4745-A334-2CFF4F987F31}" type="pres">
      <dgm:prSet presAssocID="{62532B02-87EB-401A-8577-7C430C182AA2}" presName="rootComposite" presStyleCnt="0"/>
      <dgm:spPr/>
    </dgm:pt>
    <dgm:pt modelId="{C91294F6-93DA-435A-9D6B-C6E7B15686B8}" type="pres">
      <dgm:prSet presAssocID="{62532B02-87EB-401A-8577-7C430C182AA2}" presName="rootText" presStyleLbl="node2" presStyleIdx="2" presStyleCnt="8">
        <dgm:presLayoutVars>
          <dgm:chPref val="3"/>
        </dgm:presLayoutVars>
      </dgm:prSet>
      <dgm:spPr/>
    </dgm:pt>
    <dgm:pt modelId="{D6E9F9BC-A479-42CD-BCE1-8E36B9CB0630}" type="pres">
      <dgm:prSet presAssocID="{62532B02-87EB-401A-8577-7C430C182AA2}" presName="rootConnector" presStyleLbl="node2" presStyleIdx="2" presStyleCnt="8"/>
      <dgm:spPr/>
    </dgm:pt>
    <dgm:pt modelId="{812B0A92-70B1-4A05-BA51-4F40AFE5D95B}" type="pres">
      <dgm:prSet presAssocID="{62532B02-87EB-401A-8577-7C430C182AA2}" presName="hierChild4" presStyleCnt="0"/>
      <dgm:spPr/>
    </dgm:pt>
    <dgm:pt modelId="{178B4E69-FF8E-4196-A22D-4B36E3108123}" type="pres">
      <dgm:prSet presAssocID="{62532B02-87EB-401A-8577-7C430C182AA2}" presName="hierChild5" presStyleCnt="0"/>
      <dgm:spPr/>
    </dgm:pt>
    <dgm:pt modelId="{86F5F3BB-4BBD-4C9D-9F0C-73F63661C5D8}" type="pres">
      <dgm:prSet presAssocID="{AC227DDB-CD58-4A3B-B879-BCB8232C4210}" presName="Name37" presStyleLbl="parChTrans1D2" presStyleIdx="3" presStyleCnt="8"/>
      <dgm:spPr/>
    </dgm:pt>
    <dgm:pt modelId="{89371E6D-192A-498F-9F14-F03980614F9D}" type="pres">
      <dgm:prSet presAssocID="{E01812E6-531B-4E22-B984-6E9B5221F7C4}" presName="hierRoot2" presStyleCnt="0">
        <dgm:presLayoutVars>
          <dgm:hierBranch val="init"/>
        </dgm:presLayoutVars>
      </dgm:prSet>
      <dgm:spPr/>
    </dgm:pt>
    <dgm:pt modelId="{3E3DF4B4-BAD2-4F6A-83C5-829D9633E9BC}" type="pres">
      <dgm:prSet presAssocID="{E01812E6-531B-4E22-B984-6E9B5221F7C4}" presName="rootComposite" presStyleCnt="0"/>
      <dgm:spPr/>
    </dgm:pt>
    <dgm:pt modelId="{5110E682-65F3-4C37-B2AE-B52F93A8D100}" type="pres">
      <dgm:prSet presAssocID="{E01812E6-531B-4E22-B984-6E9B5221F7C4}" presName="rootText" presStyleLbl="node2" presStyleIdx="3" presStyleCnt="8">
        <dgm:presLayoutVars>
          <dgm:chPref val="3"/>
        </dgm:presLayoutVars>
      </dgm:prSet>
      <dgm:spPr/>
    </dgm:pt>
    <dgm:pt modelId="{DB847E76-2AE2-4102-9D5C-B68CBB42C756}" type="pres">
      <dgm:prSet presAssocID="{E01812E6-531B-4E22-B984-6E9B5221F7C4}" presName="rootConnector" presStyleLbl="node2" presStyleIdx="3" presStyleCnt="8"/>
      <dgm:spPr/>
    </dgm:pt>
    <dgm:pt modelId="{FDC7063D-AE5B-42B7-89BE-1D42355E5C52}" type="pres">
      <dgm:prSet presAssocID="{E01812E6-531B-4E22-B984-6E9B5221F7C4}" presName="hierChild4" presStyleCnt="0"/>
      <dgm:spPr/>
    </dgm:pt>
    <dgm:pt modelId="{A461CBF1-D7BE-4842-B8AB-291A2F6FE53F}" type="pres">
      <dgm:prSet presAssocID="{E01812E6-531B-4E22-B984-6E9B5221F7C4}" presName="hierChild5" presStyleCnt="0"/>
      <dgm:spPr/>
    </dgm:pt>
    <dgm:pt modelId="{58891FF2-AC7F-44D7-9C38-0669A5FA855B}" type="pres">
      <dgm:prSet presAssocID="{52142A37-8D9F-4CA9-B40A-4FC2251AD66E}" presName="Name37" presStyleLbl="parChTrans1D2" presStyleIdx="4" presStyleCnt="8"/>
      <dgm:spPr/>
    </dgm:pt>
    <dgm:pt modelId="{4BE94155-759E-423D-86D7-1B7BD88FFFF5}" type="pres">
      <dgm:prSet presAssocID="{23904E3D-2DAA-4937-A680-4CD84D411067}" presName="hierRoot2" presStyleCnt="0">
        <dgm:presLayoutVars>
          <dgm:hierBranch val="init"/>
        </dgm:presLayoutVars>
      </dgm:prSet>
      <dgm:spPr/>
    </dgm:pt>
    <dgm:pt modelId="{77CAC5BC-E5F4-4BD7-AA08-14E261DA51A6}" type="pres">
      <dgm:prSet presAssocID="{23904E3D-2DAA-4937-A680-4CD84D411067}" presName="rootComposite" presStyleCnt="0"/>
      <dgm:spPr/>
    </dgm:pt>
    <dgm:pt modelId="{F82E87B1-C98D-4500-9D38-636DDDC474AE}" type="pres">
      <dgm:prSet presAssocID="{23904E3D-2DAA-4937-A680-4CD84D411067}" presName="rootText" presStyleLbl="node2" presStyleIdx="4" presStyleCnt="8">
        <dgm:presLayoutVars>
          <dgm:chPref val="3"/>
        </dgm:presLayoutVars>
      </dgm:prSet>
      <dgm:spPr/>
    </dgm:pt>
    <dgm:pt modelId="{F4C161FA-5C71-4BEE-891B-D2820EA4E462}" type="pres">
      <dgm:prSet presAssocID="{23904E3D-2DAA-4937-A680-4CD84D411067}" presName="rootConnector" presStyleLbl="node2" presStyleIdx="4" presStyleCnt="8"/>
      <dgm:spPr/>
    </dgm:pt>
    <dgm:pt modelId="{AEECE731-03BB-429D-9CCE-2515123FBD31}" type="pres">
      <dgm:prSet presAssocID="{23904E3D-2DAA-4937-A680-4CD84D411067}" presName="hierChild4" presStyleCnt="0"/>
      <dgm:spPr/>
    </dgm:pt>
    <dgm:pt modelId="{6C512039-0BF1-41B2-A451-674AED51EAE2}" type="pres">
      <dgm:prSet presAssocID="{23904E3D-2DAA-4937-A680-4CD84D411067}" presName="hierChild5" presStyleCnt="0"/>
      <dgm:spPr/>
    </dgm:pt>
    <dgm:pt modelId="{BE868AE2-51F7-477F-984A-4385A9B9E9AB}" type="pres">
      <dgm:prSet presAssocID="{824F82C2-980D-4745-8996-6D1E5AF3F807}" presName="Name37" presStyleLbl="parChTrans1D2" presStyleIdx="5" presStyleCnt="8"/>
      <dgm:spPr/>
    </dgm:pt>
    <dgm:pt modelId="{6C0CCDB8-488A-40D8-86D8-63362B420747}" type="pres">
      <dgm:prSet presAssocID="{16CC4220-6D0B-410B-948A-C06098CC5C5B}" presName="hierRoot2" presStyleCnt="0">
        <dgm:presLayoutVars>
          <dgm:hierBranch val="init"/>
        </dgm:presLayoutVars>
      </dgm:prSet>
      <dgm:spPr/>
    </dgm:pt>
    <dgm:pt modelId="{EF8CCFDF-9DCA-4AA5-9216-9DF43C6EA6BA}" type="pres">
      <dgm:prSet presAssocID="{16CC4220-6D0B-410B-948A-C06098CC5C5B}" presName="rootComposite" presStyleCnt="0"/>
      <dgm:spPr/>
    </dgm:pt>
    <dgm:pt modelId="{64171198-86E1-4234-8661-B4BEF1983B9F}" type="pres">
      <dgm:prSet presAssocID="{16CC4220-6D0B-410B-948A-C06098CC5C5B}" presName="rootText" presStyleLbl="node2" presStyleIdx="5" presStyleCnt="8">
        <dgm:presLayoutVars>
          <dgm:chPref val="3"/>
        </dgm:presLayoutVars>
      </dgm:prSet>
      <dgm:spPr/>
    </dgm:pt>
    <dgm:pt modelId="{D9C0A8B7-65D1-42FB-A44E-12A1F5C55174}" type="pres">
      <dgm:prSet presAssocID="{16CC4220-6D0B-410B-948A-C06098CC5C5B}" presName="rootConnector" presStyleLbl="node2" presStyleIdx="5" presStyleCnt="8"/>
      <dgm:spPr/>
    </dgm:pt>
    <dgm:pt modelId="{732AF180-F6AD-43E9-9D96-AF8DEA454B02}" type="pres">
      <dgm:prSet presAssocID="{16CC4220-6D0B-410B-948A-C06098CC5C5B}" presName="hierChild4" presStyleCnt="0"/>
      <dgm:spPr/>
    </dgm:pt>
    <dgm:pt modelId="{2699FD5E-4BE4-44B2-8BDF-7F8DB424B6E2}" type="pres">
      <dgm:prSet presAssocID="{16CC4220-6D0B-410B-948A-C06098CC5C5B}" presName="hierChild5" presStyleCnt="0"/>
      <dgm:spPr/>
    </dgm:pt>
    <dgm:pt modelId="{F00202D9-FCF7-42BF-B6A2-B068B71AB6AB}" type="pres">
      <dgm:prSet presAssocID="{3BE06BB8-9151-4E25-B969-17F3B89E6480}" presName="Name37" presStyleLbl="parChTrans1D2" presStyleIdx="6" presStyleCnt="8"/>
      <dgm:spPr/>
    </dgm:pt>
    <dgm:pt modelId="{5E02353B-2BF7-4749-8151-0A758A2669C3}" type="pres">
      <dgm:prSet presAssocID="{D70FE779-0F1D-4F71-ADAA-2FA58AD33017}" presName="hierRoot2" presStyleCnt="0">
        <dgm:presLayoutVars>
          <dgm:hierBranch val="init"/>
        </dgm:presLayoutVars>
      </dgm:prSet>
      <dgm:spPr/>
    </dgm:pt>
    <dgm:pt modelId="{87E0D09D-3907-40C1-9529-FEDC46DA5151}" type="pres">
      <dgm:prSet presAssocID="{D70FE779-0F1D-4F71-ADAA-2FA58AD33017}" presName="rootComposite" presStyleCnt="0"/>
      <dgm:spPr/>
    </dgm:pt>
    <dgm:pt modelId="{9BA829E6-D73C-49EB-A77E-261D7DEF216F}" type="pres">
      <dgm:prSet presAssocID="{D70FE779-0F1D-4F71-ADAA-2FA58AD33017}" presName="rootText" presStyleLbl="node2" presStyleIdx="6" presStyleCnt="8">
        <dgm:presLayoutVars>
          <dgm:chPref val="3"/>
        </dgm:presLayoutVars>
      </dgm:prSet>
      <dgm:spPr/>
    </dgm:pt>
    <dgm:pt modelId="{4241B92B-BA6C-442C-BDFB-E13A7273E317}" type="pres">
      <dgm:prSet presAssocID="{D70FE779-0F1D-4F71-ADAA-2FA58AD33017}" presName="rootConnector" presStyleLbl="node2" presStyleIdx="6" presStyleCnt="8"/>
      <dgm:spPr/>
    </dgm:pt>
    <dgm:pt modelId="{C352D1CD-57C9-4497-BCAD-C4D77227FBA2}" type="pres">
      <dgm:prSet presAssocID="{D70FE779-0F1D-4F71-ADAA-2FA58AD33017}" presName="hierChild4" presStyleCnt="0"/>
      <dgm:spPr/>
    </dgm:pt>
    <dgm:pt modelId="{3C3B1DDF-D5E6-4495-8AB3-8CA1040B6BD9}" type="pres">
      <dgm:prSet presAssocID="{D70FE779-0F1D-4F71-ADAA-2FA58AD33017}" presName="hierChild5" presStyleCnt="0"/>
      <dgm:spPr/>
    </dgm:pt>
    <dgm:pt modelId="{A2B52503-2F5C-4E2D-B7BF-B9BF0769D255}" type="pres">
      <dgm:prSet presAssocID="{AEC47865-DFF4-4D68-B7CE-C733B31CE55C}" presName="Name37" presStyleLbl="parChTrans1D2" presStyleIdx="7" presStyleCnt="8"/>
      <dgm:spPr/>
    </dgm:pt>
    <dgm:pt modelId="{78CF6634-52EB-4B6E-9773-D04DDA4B1762}" type="pres">
      <dgm:prSet presAssocID="{E3760208-C6CB-4764-97D6-1B934ED072AC}" presName="hierRoot2" presStyleCnt="0">
        <dgm:presLayoutVars>
          <dgm:hierBranch val="init"/>
        </dgm:presLayoutVars>
      </dgm:prSet>
      <dgm:spPr/>
    </dgm:pt>
    <dgm:pt modelId="{A9D003D9-14E5-4A06-BA6E-CBF4A6232303}" type="pres">
      <dgm:prSet presAssocID="{E3760208-C6CB-4764-97D6-1B934ED072AC}" presName="rootComposite" presStyleCnt="0"/>
      <dgm:spPr/>
    </dgm:pt>
    <dgm:pt modelId="{319A9C0D-D087-4576-BE3B-716635A24824}" type="pres">
      <dgm:prSet presAssocID="{E3760208-C6CB-4764-97D6-1B934ED072AC}" presName="rootText" presStyleLbl="node2" presStyleIdx="7" presStyleCnt="8">
        <dgm:presLayoutVars>
          <dgm:chPref val="3"/>
        </dgm:presLayoutVars>
      </dgm:prSet>
      <dgm:spPr/>
    </dgm:pt>
    <dgm:pt modelId="{7FA05863-36AF-478B-AB6C-FD01BD11882F}" type="pres">
      <dgm:prSet presAssocID="{E3760208-C6CB-4764-97D6-1B934ED072AC}" presName="rootConnector" presStyleLbl="node2" presStyleIdx="7" presStyleCnt="8"/>
      <dgm:spPr/>
    </dgm:pt>
    <dgm:pt modelId="{C455F723-20A5-4DFA-B6B1-19881C5885D8}" type="pres">
      <dgm:prSet presAssocID="{E3760208-C6CB-4764-97D6-1B934ED072AC}" presName="hierChild4" presStyleCnt="0"/>
      <dgm:spPr/>
    </dgm:pt>
    <dgm:pt modelId="{72DF5BC6-226F-4D51-A467-7D4C30DDDB4A}" type="pres">
      <dgm:prSet presAssocID="{E3760208-C6CB-4764-97D6-1B934ED072AC}" presName="hierChild5" presStyleCnt="0"/>
      <dgm:spPr/>
    </dgm:pt>
    <dgm:pt modelId="{F1CB2F4C-92DD-449E-BE03-B5AF71649096}" type="pres">
      <dgm:prSet presAssocID="{02A51845-232B-4B2C-AA28-D9CEEDEB9728}" presName="hierChild3" presStyleCnt="0"/>
      <dgm:spPr/>
    </dgm:pt>
  </dgm:ptLst>
  <dgm:cxnLst>
    <dgm:cxn modelId="{C331B400-D381-401D-86BF-FDE43B172CDA}" srcId="{02A51845-232B-4B2C-AA28-D9CEEDEB9728}" destId="{23904E3D-2DAA-4937-A680-4CD84D411067}" srcOrd="4" destOrd="0" parTransId="{52142A37-8D9F-4CA9-B40A-4FC2251AD66E}" sibTransId="{4207B35C-E236-4458-AE05-EA1EF3848FC6}"/>
    <dgm:cxn modelId="{639B2701-F21F-4CE2-BFB9-FB16237B4746}" srcId="{02A51845-232B-4B2C-AA28-D9CEEDEB9728}" destId="{D70FE779-0F1D-4F71-ADAA-2FA58AD33017}" srcOrd="6" destOrd="0" parTransId="{3BE06BB8-9151-4E25-B969-17F3B89E6480}" sibTransId="{7AF87F6A-F5F0-4311-9159-750DBA46F64F}"/>
    <dgm:cxn modelId="{4E1D7905-AACE-4B4C-9D10-33D88ABC55C6}" srcId="{02A51845-232B-4B2C-AA28-D9CEEDEB9728}" destId="{B4AB3A19-36BC-45C3-8E6A-8231FD9A0970}" srcOrd="0" destOrd="0" parTransId="{59AB53BA-F810-468E-B8B2-70B1466359A4}" sibTransId="{E7FBE268-BEEE-40E0-AC83-0FBC92DD97DE}"/>
    <dgm:cxn modelId="{372DE206-EBFA-494B-81D9-E41F032B3B46}" type="presOf" srcId="{21442AF9-33D7-4AC5-8768-3278BD50150C}" destId="{DD295C77-6133-4201-A92E-470AFAF90A79}" srcOrd="1" destOrd="0" presId="urn:microsoft.com/office/officeart/2005/8/layout/orgChart1"/>
    <dgm:cxn modelId="{09CFF70C-13BF-4F9F-97B2-57F330D02914}" type="presOf" srcId="{F004D957-05A4-4F85-8B30-58F8ECA2B74C}" destId="{2084FD4A-5887-4273-893B-F85D65891923}" srcOrd="0" destOrd="0" presId="urn:microsoft.com/office/officeart/2005/8/layout/orgChart1"/>
    <dgm:cxn modelId="{462C700E-5053-441F-9F10-03ADF1989359}" type="presOf" srcId="{23904E3D-2DAA-4937-A680-4CD84D411067}" destId="{F4C161FA-5C71-4BEE-891B-D2820EA4E462}" srcOrd="1" destOrd="0" presId="urn:microsoft.com/office/officeart/2005/8/layout/orgChart1"/>
    <dgm:cxn modelId="{4C822711-1BD5-47C1-BFCD-6236D4D4C5A5}" type="presOf" srcId="{02A51845-232B-4B2C-AA28-D9CEEDEB9728}" destId="{8442059E-318D-4AAD-AADC-FB539C9D1EBE}" srcOrd="0" destOrd="0" presId="urn:microsoft.com/office/officeart/2005/8/layout/orgChart1"/>
    <dgm:cxn modelId="{00D13517-F39B-44DC-A0C5-CDE7F3BA46E2}" type="presOf" srcId="{AC227DDB-CD58-4A3B-B879-BCB8232C4210}" destId="{86F5F3BB-4BBD-4C9D-9F0C-73F63661C5D8}" srcOrd="0" destOrd="0" presId="urn:microsoft.com/office/officeart/2005/8/layout/orgChart1"/>
    <dgm:cxn modelId="{AD62C722-9753-4357-837B-33D5EB2E45B3}" type="presOf" srcId="{16CC4220-6D0B-410B-948A-C06098CC5C5B}" destId="{64171198-86E1-4234-8661-B4BEF1983B9F}" srcOrd="0" destOrd="0" presId="urn:microsoft.com/office/officeart/2005/8/layout/orgChart1"/>
    <dgm:cxn modelId="{10E1812A-E8F3-42E4-8BB0-D418EECC27E8}" srcId="{02A51845-232B-4B2C-AA28-D9CEEDEB9728}" destId="{62532B02-87EB-401A-8577-7C430C182AA2}" srcOrd="2" destOrd="0" parTransId="{FAEA9FB2-8E54-48CB-9679-20A1041524B2}" sibTransId="{D1830A75-1BED-4BC8-B3DA-72611FAF0623}"/>
    <dgm:cxn modelId="{4C98AD2C-91C3-4061-BD52-6DE49EE8D6C0}" type="presOf" srcId="{FAEA9FB2-8E54-48CB-9679-20A1041524B2}" destId="{0CDACC89-6319-49FC-96F3-7CF73B607475}" srcOrd="0" destOrd="0" presId="urn:microsoft.com/office/officeart/2005/8/layout/orgChart1"/>
    <dgm:cxn modelId="{3B57132D-DD12-48AD-88DB-6A5BBC90DF3C}" type="presOf" srcId="{E01812E6-531B-4E22-B984-6E9B5221F7C4}" destId="{5110E682-65F3-4C37-B2AE-B52F93A8D100}" srcOrd="0" destOrd="0" presId="urn:microsoft.com/office/officeart/2005/8/layout/orgChart1"/>
    <dgm:cxn modelId="{7CA43C5F-3E85-4062-B849-182BF0D37DCF}" srcId="{3F7A7C19-CC5C-4412-9076-D2CE8638EC4E}" destId="{02A51845-232B-4B2C-AA28-D9CEEDEB9728}" srcOrd="0" destOrd="0" parTransId="{24F039F9-D4A2-4AC8-B998-DACD2FE6F1C8}" sibTransId="{C23A21E8-8FC9-44F9-B2E1-2C03572FEE0E}"/>
    <dgm:cxn modelId="{2DD8D467-F6CF-4E84-92BD-D30A2094C4BF}" type="presOf" srcId="{23904E3D-2DAA-4937-A680-4CD84D411067}" destId="{F82E87B1-C98D-4500-9D38-636DDDC474AE}" srcOrd="0" destOrd="0" presId="urn:microsoft.com/office/officeart/2005/8/layout/orgChart1"/>
    <dgm:cxn modelId="{74E5424E-C3EB-4753-AD46-687C5EFC430D}" type="presOf" srcId="{E01812E6-531B-4E22-B984-6E9B5221F7C4}" destId="{DB847E76-2AE2-4102-9D5C-B68CBB42C756}" srcOrd="1" destOrd="0" presId="urn:microsoft.com/office/officeart/2005/8/layout/orgChart1"/>
    <dgm:cxn modelId="{54342E7E-07BD-44F9-B983-94CACE101991}" type="presOf" srcId="{B4AB3A19-36BC-45C3-8E6A-8231FD9A0970}" destId="{CC1819B4-13B6-4F58-B8EF-1C6A66E613ED}" srcOrd="0" destOrd="0" presId="urn:microsoft.com/office/officeart/2005/8/layout/orgChart1"/>
    <dgm:cxn modelId="{AA166980-1BCF-43FC-94A2-CFC23751088D}" type="presOf" srcId="{3BE06BB8-9151-4E25-B969-17F3B89E6480}" destId="{F00202D9-FCF7-42BF-B6A2-B068B71AB6AB}" srcOrd="0" destOrd="0" presId="urn:microsoft.com/office/officeart/2005/8/layout/orgChart1"/>
    <dgm:cxn modelId="{AE915386-39AA-4BA9-8391-185EDADE0C49}" srcId="{02A51845-232B-4B2C-AA28-D9CEEDEB9728}" destId="{21442AF9-33D7-4AC5-8768-3278BD50150C}" srcOrd="1" destOrd="0" parTransId="{F004D957-05A4-4F85-8B30-58F8ECA2B74C}" sibTransId="{2B0B0FBA-56AA-45A1-8451-5DD8B96C5AC5}"/>
    <dgm:cxn modelId="{E0A74689-A9B8-44F3-9350-D0249629A23C}" type="presOf" srcId="{B4AB3A19-36BC-45C3-8E6A-8231FD9A0970}" destId="{54A10CD1-8FA3-46D6-9DC9-6CD33F415786}" srcOrd="1" destOrd="0" presId="urn:microsoft.com/office/officeart/2005/8/layout/orgChart1"/>
    <dgm:cxn modelId="{279CC889-0667-4A37-9EF9-EBC993CAC9ED}" srcId="{02A51845-232B-4B2C-AA28-D9CEEDEB9728}" destId="{E01812E6-531B-4E22-B984-6E9B5221F7C4}" srcOrd="3" destOrd="0" parTransId="{AC227DDB-CD58-4A3B-B879-BCB8232C4210}" sibTransId="{CB29A113-3BA5-408A-A61E-C65981CE18F6}"/>
    <dgm:cxn modelId="{54C8C098-EBCD-4D81-A6B1-D8CE96FE829F}" type="presOf" srcId="{D70FE779-0F1D-4F71-ADAA-2FA58AD33017}" destId="{9BA829E6-D73C-49EB-A77E-261D7DEF216F}" srcOrd="0" destOrd="0" presId="urn:microsoft.com/office/officeart/2005/8/layout/orgChart1"/>
    <dgm:cxn modelId="{D926EB9D-92CF-4CE2-938B-C6E28364DCE7}" srcId="{02A51845-232B-4B2C-AA28-D9CEEDEB9728}" destId="{16CC4220-6D0B-410B-948A-C06098CC5C5B}" srcOrd="5" destOrd="0" parTransId="{824F82C2-980D-4745-8996-6D1E5AF3F807}" sibTransId="{1BA7B500-6519-410A-83FE-6BC605A099D9}"/>
    <dgm:cxn modelId="{C7F3EB9D-C8F7-4D80-9C56-29B1B1D15FA2}" type="presOf" srcId="{824F82C2-980D-4745-8996-6D1E5AF3F807}" destId="{BE868AE2-51F7-477F-984A-4385A9B9E9AB}" srcOrd="0" destOrd="0" presId="urn:microsoft.com/office/officeart/2005/8/layout/orgChart1"/>
    <dgm:cxn modelId="{93CAEA9E-25A0-46FE-A984-29E44875CFAA}" type="presOf" srcId="{62532B02-87EB-401A-8577-7C430C182AA2}" destId="{C91294F6-93DA-435A-9D6B-C6E7B15686B8}" srcOrd="0" destOrd="0" presId="urn:microsoft.com/office/officeart/2005/8/layout/orgChart1"/>
    <dgm:cxn modelId="{43A3E7AA-0559-4879-934B-D90B6D8DDB30}" type="presOf" srcId="{D70FE779-0F1D-4F71-ADAA-2FA58AD33017}" destId="{4241B92B-BA6C-442C-BDFB-E13A7273E317}" srcOrd="1" destOrd="0" presId="urn:microsoft.com/office/officeart/2005/8/layout/orgChart1"/>
    <dgm:cxn modelId="{885196BE-C44E-40BA-9564-44B7BFE2D91C}" type="presOf" srcId="{52142A37-8D9F-4CA9-B40A-4FC2251AD66E}" destId="{58891FF2-AC7F-44D7-9C38-0669A5FA855B}" srcOrd="0" destOrd="0" presId="urn:microsoft.com/office/officeart/2005/8/layout/orgChart1"/>
    <dgm:cxn modelId="{E35D72C0-607E-49DB-98EC-E38AC0A0FA74}" srcId="{02A51845-232B-4B2C-AA28-D9CEEDEB9728}" destId="{E3760208-C6CB-4764-97D6-1B934ED072AC}" srcOrd="7" destOrd="0" parTransId="{AEC47865-DFF4-4D68-B7CE-C733B31CE55C}" sibTransId="{6B9DA6D9-AD8C-46E0-A04B-E5A1D2AC63F8}"/>
    <dgm:cxn modelId="{70D8CAC5-5002-4E62-B94D-254BA6F63C03}" type="presOf" srcId="{62532B02-87EB-401A-8577-7C430C182AA2}" destId="{D6E9F9BC-A479-42CD-BCE1-8E36B9CB0630}" srcOrd="1" destOrd="0" presId="urn:microsoft.com/office/officeart/2005/8/layout/orgChart1"/>
    <dgm:cxn modelId="{A197EBC5-07A7-4188-BCF7-F008C46797A3}" type="presOf" srcId="{59AB53BA-F810-468E-B8B2-70B1466359A4}" destId="{27534EDA-92B4-49F5-9449-914C565018C0}" srcOrd="0" destOrd="0" presId="urn:microsoft.com/office/officeart/2005/8/layout/orgChart1"/>
    <dgm:cxn modelId="{DF3971CA-A0E0-45A8-913C-C662E2F85E34}" type="presOf" srcId="{02A51845-232B-4B2C-AA28-D9CEEDEB9728}" destId="{74DD39EC-B441-420B-9705-3FEC943F7CF8}" srcOrd="1" destOrd="0" presId="urn:microsoft.com/office/officeart/2005/8/layout/orgChart1"/>
    <dgm:cxn modelId="{6AD5CCD6-4346-451C-8758-CA64C9F371F1}" type="presOf" srcId="{21442AF9-33D7-4AC5-8768-3278BD50150C}" destId="{91BB424E-2CEE-4F4B-8532-90F459D712CC}" srcOrd="0" destOrd="0" presId="urn:microsoft.com/office/officeart/2005/8/layout/orgChart1"/>
    <dgm:cxn modelId="{5F1B78D9-AD9C-4AF0-B8AC-C65E474A2356}" type="presOf" srcId="{3F7A7C19-CC5C-4412-9076-D2CE8638EC4E}" destId="{325A1675-F12F-4AD5-939B-2BE92DBDFB18}" srcOrd="0" destOrd="0" presId="urn:microsoft.com/office/officeart/2005/8/layout/orgChart1"/>
    <dgm:cxn modelId="{F41087DD-C750-43A6-998B-140469C5461F}" type="presOf" srcId="{16CC4220-6D0B-410B-948A-C06098CC5C5B}" destId="{D9C0A8B7-65D1-42FB-A44E-12A1F5C55174}" srcOrd="1" destOrd="0" presId="urn:microsoft.com/office/officeart/2005/8/layout/orgChart1"/>
    <dgm:cxn modelId="{B22565E2-E142-417A-BA49-E25A16736E26}" type="presOf" srcId="{E3760208-C6CB-4764-97D6-1B934ED072AC}" destId="{319A9C0D-D087-4576-BE3B-716635A24824}" srcOrd="0" destOrd="0" presId="urn:microsoft.com/office/officeart/2005/8/layout/orgChart1"/>
    <dgm:cxn modelId="{3F25E2E3-5A2B-4BB6-97EC-9ABB1BB50A61}" type="presOf" srcId="{AEC47865-DFF4-4D68-B7CE-C733B31CE55C}" destId="{A2B52503-2F5C-4E2D-B7BF-B9BF0769D255}" srcOrd="0" destOrd="0" presId="urn:microsoft.com/office/officeart/2005/8/layout/orgChart1"/>
    <dgm:cxn modelId="{C29550F2-675B-4D03-AC47-B72B216C5C3B}" type="presOf" srcId="{E3760208-C6CB-4764-97D6-1B934ED072AC}" destId="{7FA05863-36AF-478B-AB6C-FD01BD11882F}" srcOrd="1" destOrd="0" presId="urn:microsoft.com/office/officeart/2005/8/layout/orgChart1"/>
    <dgm:cxn modelId="{83E8540D-EE5E-4A39-A5BB-C09F6ACD1E8F}" type="presParOf" srcId="{325A1675-F12F-4AD5-939B-2BE92DBDFB18}" destId="{316202A7-F481-4D14-9048-827EE1E19280}" srcOrd="0" destOrd="0" presId="urn:microsoft.com/office/officeart/2005/8/layout/orgChart1"/>
    <dgm:cxn modelId="{2D8FD466-3739-44BE-A4B8-D6C7C37C44F1}" type="presParOf" srcId="{316202A7-F481-4D14-9048-827EE1E19280}" destId="{6173E769-590D-4109-87CB-E0503FDA473D}" srcOrd="0" destOrd="0" presId="urn:microsoft.com/office/officeart/2005/8/layout/orgChart1"/>
    <dgm:cxn modelId="{BADBE72D-8C54-4FB7-8F36-A0DB3C2C4F37}" type="presParOf" srcId="{6173E769-590D-4109-87CB-E0503FDA473D}" destId="{8442059E-318D-4AAD-AADC-FB539C9D1EBE}" srcOrd="0" destOrd="0" presId="urn:microsoft.com/office/officeart/2005/8/layout/orgChart1"/>
    <dgm:cxn modelId="{D4810A13-6F90-490A-B042-F1E00253AE30}" type="presParOf" srcId="{6173E769-590D-4109-87CB-E0503FDA473D}" destId="{74DD39EC-B441-420B-9705-3FEC943F7CF8}" srcOrd="1" destOrd="0" presId="urn:microsoft.com/office/officeart/2005/8/layout/orgChart1"/>
    <dgm:cxn modelId="{536E4897-E0D7-4CE4-9BA5-E93C135C6B8F}" type="presParOf" srcId="{316202A7-F481-4D14-9048-827EE1E19280}" destId="{80F2B59B-17BF-441E-A518-4CA9F54BC567}" srcOrd="1" destOrd="0" presId="urn:microsoft.com/office/officeart/2005/8/layout/orgChart1"/>
    <dgm:cxn modelId="{CD2C59CD-3868-434D-AAF5-38679588D261}" type="presParOf" srcId="{80F2B59B-17BF-441E-A518-4CA9F54BC567}" destId="{27534EDA-92B4-49F5-9449-914C565018C0}" srcOrd="0" destOrd="0" presId="urn:microsoft.com/office/officeart/2005/8/layout/orgChart1"/>
    <dgm:cxn modelId="{AB560A33-437A-4AFE-BF6A-461DB41B8D75}" type="presParOf" srcId="{80F2B59B-17BF-441E-A518-4CA9F54BC567}" destId="{8A923A6B-CCA8-4E10-8865-D3018048D14D}" srcOrd="1" destOrd="0" presId="urn:microsoft.com/office/officeart/2005/8/layout/orgChart1"/>
    <dgm:cxn modelId="{F8097BC5-7D83-4622-A999-1F5B5F13F0F6}" type="presParOf" srcId="{8A923A6B-CCA8-4E10-8865-D3018048D14D}" destId="{ACCC6A2F-2F31-4B54-8EE6-92CFD615DE4C}" srcOrd="0" destOrd="0" presId="urn:microsoft.com/office/officeart/2005/8/layout/orgChart1"/>
    <dgm:cxn modelId="{9C0760F2-CECC-4376-9FB5-FBA287D246B3}" type="presParOf" srcId="{ACCC6A2F-2F31-4B54-8EE6-92CFD615DE4C}" destId="{CC1819B4-13B6-4F58-B8EF-1C6A66E613ED}" srcOrd="0" destOrd="0" presId="urn:microsoft.com/office/officeart/2005/8/layout/orgChart1"/>
    <dgm:cxn modelId="{B5D79273-298A-4AFD-9FC1-4607A9E503A4}" type="presParOf" srcId="{ACCC6A2F-2F31-4B54-8EE6-92CFD615DE4C}" destId="{54A10CD1-8FA3-46D6-9DC9-6CD33F415786}" srcOrd="1" destOrd="0" presId="urn:microsoft.com/office/officeart/2005/8/layout/orgChart1"/>
    <dgm:cxn modelId="{7FC9338F-A712-488F-8454-B332FF1E1E8D}" type="presParOf" srcId="{8A923A6B-CCA8-4E10-8865-D3018048D14D}" destId="{A85D2B0B-BD1F-4F87-B91E-EC507ED0448F}" srcOrd="1" destOrd="0" presId="urn:microsoft.com/office/officeart/2005/8/layout/orgChart1"/>
    <dgm:cxn modelId="{3B78C8C0-1EDD-46B6-8D63-A060DA75608E}" type="presParOf" srcId="{8A923A6B-CCA8-4E10-8865-D3018048D14D}" destId="{48F60F5D-213A-4CA7-880D-1ABB30FD1039}" srcOrd="2" destOrd="0" presId="urn:microsoft.com/office/officeart/2005/8/layout/orgChart1"/>
    <dgm:cxn modelId="{70A89EA4-7C45-49C0-A07E-EC898D1060E8}" type="presParOf" srcId="{80F2B59B-17BF-441E-A518-4CA9F54BC567}" destId="{2084FD4A-5887-4273-893B-F85D65891923}" srcOrd="2" destOrd="0" presId="urn:microsoft.com/office/officeart/2005/8/layout/orgChart1"/>
    <dgm:cxn modelId="{D7D667B3-FBD3-40D6-A3F1-C5755FD4DB31}" type="presParOf" srcId="{80F2B59B-17BF-441E-A518-4CA9F54BC567}" destId="{0B4F3001-6A96-47F0-94E2-C7C39B296088}" srcOrd="3" destOrd="0" presId="urn:microsoft.com/office/officeart/2005/8/layout/orgChart1"/>
    <dgm:cxn modelId="{DA093498-D1DA-407C-8B06-14527C796D57}" type="presParOf" srcId="{0B4F3001-6A96-47F0-94E2-C7C39B296088}" destId="{ACB6D4FB-9314-4378-B490-0021AEB5F8DD}" srcOrd="0" destOrd="0" presId="urn:microsoft.com/office/officeart/2005/8/layout/orgChart1"/>
    <dgm:cxn modelId="{E24F7A20-7B2C-4849-B637-480CA5329ADC}" type="presParOf" srcId="{ACB6D4FB-9314-4378-B490-0021AEB5F8DD}" destId="{91BB424E-2CEE-4F4B-8532-90F459D712CC}" srcOrd="0" destOrd="0" presId="urn:microsoft.com/office/officeart/2005/8/layout/orgChart1"/>
    <dgm:cxn modelId="{BABF5E72-7528-431F-BA6D-0E134438B3AA}" type="presParOf" srcId="{ACB6D4FB-9314-4378-B490-0021AEB5F8DD}" destId="{DD295C77-6133-4201-A92E-470AFAF90A79}" srcOrd="1" destOrd="0" presId="urn:microsoft.com/office/officeart/2005/8/layout/orgChart1"/>
    <dgm:cxn modelId="{BB8B51B9-E077-43A2-9D66-03AFE400F4F5}" type="presParOf" srcId="{0B4F3001-6A96-47F0-94E2-C7C39B296088}" destId="{5DAE9F12-A37B-4147-AB84-977BC8F6BC32}" srcOrd="1" destOrd="0" presId="urn:microsoft.com/office/officeart/2005/8/layout/orgChart1"/>
    <dgm:cxn modelId="{B2AE3BDD-6E28-4C66-ADE6-3F2A65FB759E}" type="presParOf" srcId="{0B4F3001-6A96-47F0-94E2-C7C39B296088}" destId="{3DAE2FDA-8CF5-4220-B08B-D7AD18675D21}" srcOrd="2" destOrd="0" presId="urn:microsoft.com/office/officeart/2005/8/layout/orgChart1"/>
    <dgm:cxn modelId="{4B20FEB9-5316-4560-81DD-EFF08139E8FA}" type="presParOf" srcId="{80F2B59B-17BF-441E-A518-4CA9F54BC567}" destId="{0CDACC89-6319-49FC-96F3-7CF73B607475}" srcOrd="4" destOrd="0" presId="urn:microsoft.com/office/officeart/2005/8/layout/orgChart1"/>
    <dgm:cxn modelId="{55C8D304-42C7-4B57-8C3F-4DBA9CA0798E}" type="presParOf" srcId="{80F2B59B-17BF-441E-A518-4CA9F54BC567}" destId="{6251F430-2CA0-4970-A6C8-43DAAF98CCEE}" srcOrd="5" destOrd="0" presId="urn:microsoft.com/office/officeart/2005/8/layout/orgChart1"/>
    <dgm:cxn modelId="{E43487E1-CA9D-49FC-85D4-D51921A7386E}" type="presParOf" srcId="{6251F430-2CA0-4970-A6C8-43DAAF98CCEE}" destId="{44A596AE-F191-4745-A334-2CFF4F987F31}" srcOrd="0" destOrd="0" presId="urn:microsoft.com/office/officeart/2005/8/layout/orgChart1"/>
    <dgm:cxn modelId="{2A64A7B7-A241-463B-A931-08D5DFEB0EAA}" type="presParOf" srcId="{44A596AE-F191-4745-A334-2CFF4F987F31}" destId="{C91294F6-93DA-435A-9D6B-C6E7B15686B8}" srcOrd="0" destOrd="0" presId="urn:microsoft.com/office/officeart/2005/8/layout/orgChart1"/>
    <dgm:cxn modelId="{063D9118-4D2E-4097-B4F5-E7A19E437C7A}" type="presParOf" srcId="{44A596AE-F191-4745-A334-2CFF4F987F31}" destId="{D6E9F9BC-A479-42CD-BCE1-8E36B9CB0630}" srcOrd="1" destOrd="0" presId="urn:microsoft.com/office/officeart/2005/8/layout/orgChart1"/>
    <dgm:cxn modelId="{66C0EBFA-1788-49FE-B87C-CF35109A8BCD}" type="presParOf" srcId="{6251F430-2CA0-4970-A6C8-43DAAF98CCEE}" destId="{812B0A92-70B1-4A05-BA51-4F40AFE5D95B}" srcOrd="1" destOrd="0" presId="urn:microsoft.com/office/officeart/2005/8/layout/orgChart1"/>
    <dgm:cxn modelId="{7C3A4B1F-059D-4F9E-963B-F730D91FFD79}" type="presParOf" srcId="{6251F430-2CA0-4970-A6C8-43DAAF98CCEE}" destId="{178B4E69-FF8E-4196-A22D-4B36E3108123}" srcOrd="2" destOrd="0" presId="urn:microsoft.com/office/officeart/2005/8/layout/orgChart1"/>
    <dgm:cxn modelId="{37C3941F-7074-438B-8021-58F86BA291B2}" type="presParOf" srcId="{80F2B59B-17BF-441E-A518-4CA9F54BC567}" destId="{86F5F3BB-4BBD-4C9D-9F0C-73F63661C5D8}" srcOrd="6" destOrd="0" presId="urn:microsoft.com/office/officeart/2005/8/layout/orgChart1"/>
    <dgm:cxn modelId="{7594016B-CAB4-4AC2-B23E-1D66A9CAB352}" type="presParOf" srcId="{80F2B59B-17BF-441E-A518-4CA9F54BC567}" destId="{89371E6D-192A-498F-9F14-F03980614F9D}" srcOrd="7" destOrd="0" presId="urn:microsoft.com/office/officeart/2005/8/layout/orgChart1"/>
    <dgm:cxn modelId="{D707C2BE-4204-4941-9E85-D0EE49C8CC1B}" type="presParOf" srcId="{89371E6D-192A-498F-9F14-F03980614F9D}" destId="{3E3DF4B4-BAD2-4F6A-83C5-829D9633E9BC}" srcOrd="0" destOrd="0" presId="urn:microsoft.com/office/officeart/2005/8/layout/orgChart1"/>
    <dgm:cxn modelId="{24E76D6B-576D-4D9D-A8AA-270C078966D3}" type="presParOf" srcId="{3E3DF4B4-BAD2-4F6A-83C5-829D9633E9BC}" destId="{5110E682-65F3-4C37-B2AE-B52F93A8D100}" srcOrd="0" destOrd="0" presId="urn:microsoft.com/office/officeart/2005/8/layout/orgChart1"/>
    <dgm:cxn modelId="{0DF8E1EF-DA74-4188-A4D5-3EF8B3AED3A5}" type="presParOf" srcId="{3E3DF4B4-BAD2-4F6A-83C5-829D9633E9BC}" destId="{DB847E76-2AE2-4102-9D5C-B68CBB42C756}" srcOrd="1" destOrd="0" presId="urn:microsoft.com/office/officeart/2005/8/layout/orgChart1"/>
    <dgm:cxn modelId="{DC0187C4-91D7-40F3-9EB6-E601B636BDC5}" type="presParOf" srcId="{89371E6D-192A-498F-9F14-F03980614F9D}" destId="{FDC7063D-AE5B-42B7-89BE-1D42355E5C52}" srcOrd="1" destOrd="0" presId="urn:microsoft.com/office/officeart/2005/8/layout/orgChart1"/>
    <dgm:cxn modelId="{E57724F8-8988-4795-8E39-8416471BA406}" type="presParOf" srcId="{89371E6D-192A-498F-9F14-F03980614F9D}" destId="{A461CBF1-D7BE-4842-B8AB-291A2F6FE53F}" srcOrd="2" destOrd="0" presId="urn:microsoft.com/office/officeart/2005/8/layout/orgChart1"/>
    <dgm:cxn modelId="{65C76200-9C72-48B5-9BED-4281893B243F}" type="presParOf" srcId="{80F2B59B-17BF-441E-A518-4CA9F54BC567}" destId="{58891FF2-AC7F-44D7-9C38-0669A5FA855B}" srcOrd="8" destOrd="0" presId="urn:microsoft.com/office/officeart/2005/8/layout/orgChart1"/>
    <dgm:cxn modelId="{D2B999A4-4996-44F4-8C02-C545DCFC8F1E}" type="presParOf" srcId="{80F2B59B-17BF-441E-A518-4CA9F54BC567}" destId="{4BE94155-759E-423D-86D7-1B7BD88FFFF5}" srcOrd="9" destOrd="0" presId="urn:microsoft.com/office/officeart/2005/8/layout/orgChart1"/>
    <dgm:cxn modelId="{93C329C7-FABB-4084-A7B6-1C6AC5F65A47}" type="presParOf" srcId="{4BE94155-759E-423D-86D7-1B7BD88FFFF5}" destId="{77CAC5BC-E5F4-4BD7-AA08-14E261DA51A6}" srcOrd="0" destOrd="0" presId="urn:microsoft.com/office/officeart/2005/8/layout/orgChart1"/>
    <dgm:cxn modelId="{EE25CC1A-1EE1-49A2-8563-7EDA797FA27B}" type="presParOf" srcId="{77CAC5BC-E5F4-4BD7-AA08-14E261DA51A6}" destId="{F82E87B1-C98D-4500-9D38-636DDDC474AE}" srcOrd="0" destOrd="0" presId="urn:microsoft.com/office/officeart/2005/8/layout/orgChart1"/>
    <dgm:cxn modelId="{BD95F465-0EAC-45B7-81DD-9F40B8395939}" type="presParOf" srcId="{77CAC5BC-E5F4-4BD7-AA08-14E261DA51A6}" destId="{F4C161FA-5C71-4BEE-891B-D2820EA4E462}" srcOrd="1" destOrd="0" presId="urn:microsoft.com/office/officeart/2005/8/layout/orgChart1"/>
    <dgm:cxn modelId="{9745885B-DBC6-4D5D-9D43-774BFA0C1BAF}" type="presParOf" srcId="{4BE94155-759E-423D-86D7-1B7BD88FFFF5}" destId="{AEECE731-03BB-429D-9CCE-2515123FBD31}" srcOrd="1" destOrd="0" presId="urn:microsoft.com/office/officeart/2005/8/layout/orgChart1"/>
    <dgm:cxn modelId="{60F30BF0-C568-4083-81A6-7E8D923A4E6D}" type="presParOf" srcId="{4BE94155-759E-423D-86D7-1B7BD88FFFF5}" destId="{6C512039-0BF1-41B2-A451-674AED51EAE2}" srcOrd="2" destOrd="0" presId="urn:microsoft.com/office/officeart/2005/8/layout/orgChart1"/>
    <dgm:cxn modelId="{571EF376-38CC-4E55-8E7F-30A2AF5A2765}" type="presParOf" srcId="{80F2B59B-17BF-441E-A518-4CA9F54BC567}" destId="{BE868AE2-51F7-477F-984A-4385A9B9E9AB}" srcOrd="10" destOrd="0" presId="urn:microsoft.com/office/officeart/2005/8/layout/orgChart1"/>
    <dgm:cxn modelId="{841EDE46-809D-4F0F-9C81-DA413169430F}" type="presParOf" srcId="{80F2B59B-17BF-441E-A518-4CA9F54BC567}" destId="{6C0CCDB8-488A-40D8-86D8-63362B420747}" srcOrd="11" destOrd="0" presId="urn:microsoft.com/office/officeart/2005/8/layout/orgChart1"/>
    <dgm:cxn modelId="{8D845117-75DD-4862-B01B-4183ECD0C2BA}" type="presParOf" srcId="{6C0CCDB8-488A-40D8-86D8-63362B420747}" destId="{EF8CCFDF-9DCA-4AA5-9216-9DF43C6EA6BA}" srcOrd="0" destOrd="0" presId="urn:microsoft.com/office/officeart/2005/8/layout/orgChart1"/>
    <dgm:cxn modelId="{68258F96-6F72-4589-A08F-2F296E270AA5}" type="presParOf" srcId="{EF8CCFDF-9DCA-4AA5-9216-9DF43C6EA6BA}" destId="{64171198-86E1-4234-8661-B4BEF1983B9F}" srcOrd="0" destOrd="0" presId="urn:microsoft.com/office/officeart/2005/8/layout/orgChart1"/>
    <dgm:cxn modelId="{A910EFEB-4529-4BE9-8890-4BA99BF6ABC0}" type="presParOf" srcId="{EF8CCFDF-9DCA-4AA5-9216-9DF43C6EA6BA}" destId="{D9C0A8B7-65D1-42FB-A44E-12A1F5C55174}" srcOrd="1" destOrd="0" presId="urn:microsoft.com/office/officeart/2005/8/layout/orgChart1"/>
    <dgm:cxn modelId="{F106374C-2572-48D5-A0DE-2F67240BD46A}" type="presParOf" srcId="{6C0CCDB8-488A-40D8-86D8-63362B420747}" destId="{732AF180-F6AD-43E9-9D96-AF8DEA454B02}" srcOrd="1" destOrd="0" presId="urn:microsoft.com/office/officeart/2005/8/layout/orgChart1"/>
    <dgm:cxn modelId="{B3ECFAAD-ACEA-4F92-A504-AF7F0B581796}" type="presParOf" srcId="{6C0CCDB8-488A-40D8-86D8-63362B420747}" destId="{2699FD5E-4BE4-44B2-8BDF-7F8DB424B6E2}" srcOrd="2" destOrd="0" presId="urn:microsoft.com/office/officeart/2005/8/layout/orgChart1"/>
    <dgm:cxn modelId="{6FE79ACD-8814-4F44-8C37-CE7523706A9B}" type="presParOf" srcId="{80F2B59B-17BF-441E-A518-4CA9F54BC567}" destId="{F00202D9-FCF7-42BF-B6A2-B068B71AB6AB}" srcOrd="12" destOrd="0" presId="urn:microsoft.com/office/officeart/2005/8/layout/orgChart1"/>
    <dgm:cxn modelId="{E4C9E25D-AF82-4598-8518-E941AE01AC7D}" type="presParOf" srcId="{80F2B59B-17BF-441E-A518-4CA9F54BC567}" destId="{5E02353B-2BF7-4749-8151-0A758A2669C3}" srcOrd="13" destOrd="0" presId="urn:microsoft.com/office/officeart/2005/8/layout/orgChart1"/>
    <dgm:cxn modelId="{8C1DED9F-4C75-41C5-8F50-72EBA13D2052}" type="presParOf" srcId="{5E02353B-2BF7-4749-8151-0A758A2669C3}" destId="{87E0D09D-3907-40C1-9529-FEDC46DA5151}" srcOrd="0" destOrd="0" presId="urn:microsoft.com/office/officeart/2005/8/layout/orgChart1"/>
    <dgm:cxn modelId="{8CDFE479-30FF-4619-BF6C-5CDAA8868A85}" type="presParOf" srcId="{87E0D09D-3907-40C1-9529-FEDC46DA5151}" destId="{9BA829E6-D73C-49EB-A77E-261D7DEF216F}" srcOrd="0" destOrd="0" presId="urn:microsoft.com/office/officeart/2005/8/layout/orgChart1"/>
    <dgm:cxn modelId="{1BBCC070-A7EB-46B8-AE94-C31AAC8B23B8}" type="presParOf" srcId="{87E0D09D-3907-40C1-9529-FEDC46DA5151}" destId="{4241B92B-BA6C-442C-BDFB-E13A7273E317}" srcOrd="1" destOrd="0" presId="urn:microsoft.com/office/officeart/2005/8/layout/orgChart1"/>
    <dgm:cxn modelId="{B4C5E73F-C405-462B-9BF4-2EFCC7F8DB70}" type="presParOf" srcId="{5E02353B-2BF7-4749-8151-0A758A2669C3}" destId="{C352D1CD-57C9-4497-BCAD-C4D77227FBA2}" srcOrd="1" destOrd="0" presId="urn:microsoft.com/office/officeart/2005/8/layout/orgChart1"/>
    <dgm:cxn modelId="{AF1DA7DF-E68D-406C-A765-4655F62189DC}" type="presParOf" srcId="{5E02353B-2BF7-4749-8151-0A758A2669C3}" destId="{3C3B1DDF-D5E6-4495-8AB3-8CA1040B6BD9}" srcOrd="2" destOrd="0" presId="urn:microsoft.com/office/officeart/2005/8/layout/orgChart1"/>
    <dgm:cxn modelId="{BB5134EB-30BF-442E-89FC-BEFABAD856E8}" type="presParOf" srcId="{80F2B59B-17BF-441E-A518-4CA9F54BC567}" destId="{A2B52503-2F5C-4E2D-B7BF-B9BF0769D255}" srcOrd="14" destOrd="0" presId="urn:microsoft.com/office/officeart/2005/8/layout/orgChart1"/>
    <dgm:cxn modelId="{A4A70FE2-B415-48B8-9920-A4705F040AF3}" type="presParOf" srcId="{80F2B59B-17BF-441E-A518-4CA9F54BC567}" destId="{78CF6634-52EB-4B6E-9773-D04DDA4B1762}" srcOrd="15" destOrd="0" presId="urn:microsoft.com/office/officeart/2005/8/layout/orgChart1"/>
    <dgm:cxn modelId="{A1C365BD-CCF1-4586-BC65-1C0535C5B316}" type="presParOf" srcId="{78CF6634-52EB-4B6E-9773-D04DDA4B1762}" destId="{A9D003D9-14E5-4A06-BA6E-CBF4A6232303}" srcOrd="0" destOrd="0" presId="urn:microsoft.com/office/officeart/2005/8/layout/orgChart1"/>
    <dgm:cxn modelId="{C24DB7EE-EB54-429B-ACBC-5ABF313ACDA9}" type="presParOf" srcId="{A9D003D9-14E5-4A06-BA6E-CBF4A6232303}" destId="{319A9C0D-D087-4576-BE3B-716635A24824}" srcOrd="0" destOrd="0" presId="urn:microsoft.com/office/officeart/2005/8/layout/orgChart1"/>
    <dgm:cxn modelId="{B8FC51E5-73F3-4AD7-B49E-E1E4949695AA}" type="presParOf" srcId="{A9D003D9-14E5-4A06-BA6E-CBF4A6232303}" destId="{7FA05863-36AF-478B-AB6C-FD01BD11882F}" srcOrd="1" destOrd="0" presId="urn:microsoft.com/office/officeart/2005/8/layout/orgChart1"/>
    <dgm:cxn modelId="{2D73FD1B-5119-4FA3-8341-9AD5AEC4C237}" type="presParOf" srcId="{78CF6634-52EB-4B6E-9773-D04DDA4B1762}" destId="{C455F723-20A5-4DFA-B6B1-19881C5885D8}" srcOrd="1" destOrd="0" presId="urn:microsoft.com/office/officeart/2005/8/layout/orgChart1"/>
    <dgm:cxn modelId="{9204E0BC-EED0-4E6D-858B-E62388BF06C7}" type="presParOf" srcId="{78CF6634-52EB-4B6E-9773-D04DDA4B1762}" destId="{72DF5BC6-226F-4D51-A467-7D4C30DDDB4A}" srcOrd="2" destOrd="0" presId="urn:microsoft.com/office/officeart/2005/8/layout/orgChart1"/>
    <dgm:cxn modelId="{9EF7F3C6-4D1B-4D09-BE69-F8FDC1C34C8B}" type="presParOf" srcId="{316202A7-F481-4D14-9048-827EE1E19280}" destId="{F1CB2F4C-92DD-449E-BE03-B5AF7164909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8FD975-00D4-4C4B-9234-49CB722D0029}"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61905E0A-DCDB-4C47-A5D0-BF7295B10864}">
      <dgm:prSet phldrT="[Text]" custT="1"/>
      <dgm:spPr/>
      <dgm:t>
        <a:bodyPr/>
        <a:lstStyle/>
        <a:p>
          <a:r>
            <a:rPr lang="fa-IR" sz="2800" dirty="0"/>
            <a:t>تهدیدات بیرونی</a:t>
          </a:r>
          <a:endParaRPr lang="en-US" sz="2800" dirty="0"/>
        </a:p>
      </dgm:t>
    </dgm:pt>
    <dgm:pt modelId="{24D7D4E6-0023-479A-A87E-326F47B12B87}" type="parTrans" cxnId="{B3690CF7-CCD9-49C3-8AE6-E3D1A3FC50C2}">
      <dgm:prSet/>
      <dgm:spPr/>
      <dgm:t>
        <a:bodyPr/>
        <a:lstStyle/>
        <a:p>
          <a:endParaRPr lang="en-US"/>
        </a:p>
      </dgm:t>
    </dgm:pt>
    <dgm:pt modelId="{22BC157F-177D-44E9-B71B-2728BFD4D3B9}" type="sibTrans" cxnId="{B3690CF7-CCD9-49C3-8AE6-E3D1A3FC50C2}">
      <dgm:prSet/>
      <dgm:spPr/>
      <dgm:t>
        <a:bodyPr/>
        <a:lstStyle/>
        <a:p>
          <a:endParaRPr lang="en-US"/>
        </a:p>
      </dgm:t>
    </dgm:pt>
    <dgm:pt modelId="{58F2F046-B2F3-4DF2-B2B9-5448364965C0}">
      <dgm:prSet phldrT="[Text]"/>
      <dgm:spPr/>
      <dgm:t>
        <a:bodyPr/>
        <a:lstStyle/>
        <a:p>
          <a:r>
            <a:rPr lang="fa-IR" dirty="0"/>
            <a:t>اختلال در امور</a:t>
          </a:r>
          <a:endParaRPr lang="en-US" dirty="0"/>
        </a:p>
      </dgm:t>
    </dgm:pt>
    <dgm:pt modelId="{AA45CF33-0751-40E4-ABEC-A6B974A2DCD2}" type="parTrans" cxnId="{401C134A-FF88-4DFD-9287-D6521A47BF58}">
      <dgm:prSet/>
      <dgm:spPr/>
      <dgm:t>
        <a:bodyPr/>
        <a:lstStyle/>
        <a:p>
          <a:endParaRPr lang="en-US"/>
        </a:p>
      </dgm:t>
    </dgm:pt>
    <dgm:pt modelId="{625DA799-6F56-4AC3-AC2D-786AAACBD46C}" type="sibTrans" cxnId="{401C134A-FF88-4DFD-9287-D6521A47BF58}">
      <dgm:prSet/>
      <dgm:spPr/>
      <dgm:t>
        <a:bodyPr/>
        <a:lstStyle/>
        <a:p>
          <a:endParaRPr lang="en-US"/>
        </a:p>
      </dgm:t>
    </dgm:pt>
    <dgm:pt modelId="{860CFDB5-39CB-401C-A046-CE20EB63FF33}">
      <dgm:prSet phldrT="[Text]"/>
      <dgm:spPr/>
      <dgm:t>
        <a:bodyPr/>
        <a:lstStyle/>
        <a:p>
          <a:r>
            <a:rPr lang="fa-IR" dirty="0"/>
            <a:t>ضرررسانی</a:t>
          </a:r>
          <a:endParaRPr lang="en-US" dirty="0"/>
        </a:p>
      </dgm:t>
    </dgm:pt>
    <dgm:pt modelId="{C71C4B67-A4B2-47A8-A1AB-52F027787FCE}" type="parTrans" cxnId="{8EF60B27-54A8-425A-98CA-0EEF4CB53AE1}">
      <dgm:prSet/>
      <dgm:spPr/>
      <dgm:t>
        <a:bodyPr/>
        <a:lstStyle/>
        <a:p>
          <a:endParaRPr lang="en-US"/>
        </a:p>
      </dgm:t>
    </dgm:pt>
    <dgm:pt modelId="{74140F06-9131-463F-8208-ED6BB4869D7C}" type="sibTrans" cxnId="{8EF60B27-54A8-425A-98CA-0EEF4CB53AE1}">
      <dgm:prSet/>
      <dgm:spPr/>
      <dgm:t>
        <a:bodyPr/>
        <a:lstStyle/>
        <a:p>
          <a:endParaRPr lang="en-US"/>
        </a:p>
      </dgm:t>
    </dgm:pt>
    <dgm:pt modelId="{E0A18959-ACA2-4C55-B8AF-E2106A158529}">
      <dgm:prSet phldrT="[Text]" custT="1"/>
      <dgm:spPr/>
      <dgm:t>
        <a:bodyPr/>
        <a:lstStyle/>
        <a:p>
          <a:r>
            <a:rPr lang="fa-IR" sz="2800" dirty="0"/>
            <a:t>تهدیدات درونی</a:t>
          </a:r>
          <a:endParaRPr lang="en-US" sz="2800" dirty="0"/>
        </a:p>
      </dgm:t>
    </dgm:pt>
    <dgm:pt modelId="{4641D037-6058-40F0-A5C7-EA5E48F210D2}" type="parTrans" cxnId="{78C8708D-119C-4DB3-A43D-3BFE8D5093E7}">
      <dgm:prSet/>
      <dgm:spPr/>
      <dgm:t>
        <a:bodyPr/>
        <a:lstStyle/>
        <a:p>
          <a:endParaRPr lang="en-US"/>
        </a:p>
      </dgm:t>
    </dgm:pt>
    <dgm:pt modelId="{0C4D30C1-0D60-42FE-AC68-9B454D099F36}" type="sibTrans" cxnId="{78C8708D-119C-4DB3-A43D-3BFE8D5093E7}">
      <dgm:prSet/>
      <dgm:spPr/>
      <dgm:t>
        <a:bodyPr/>
        <a:lstStyle/>
        <a:p>
          <a:endParaRPr lang="en-US"/>
        </a:p>
      </dgm:t>
    </dgm:pt>
    <dgm:pt modelId="{C7D8A54F-260E-4937-A992-0BF4ED907426}">
      <dgm:prSet phldrT="[Text]" phldr="1"/>
      <dgm:spPr/>
      <dgm:t>
        <a:bodyPr/>
        <a:lstStyle/>
        <a:p>
          <a:endParaRPr lang="en-US" dirty="0">
            <a:solidFill>
              <a:schemeClr val="bg1"/>
            </a:solidFill>
          </a:endParaRPr>
        </a:p>
      </dgm:t>
    </dgm:pt>
    <dgm:pt modelId="{E657F5EB-3DB7-4C28-A9D2-C9F4A62CDA9F}" type="parTrans" cxnId="{F89C97C6-AA18-45B6-A47D-B5695FCD1CF3}">
      <dgm:prSet/>
      <dgm:spPr/>
      <dgm:t>
        <a:bodyPr/>
        <a:lstStyle/>
        <a:p>
          <a:endParaRPr lang="en-US"/>
        </a:p>
      </dgm:t>
    </dgm:pt>
    <dgm:pt modelId="{9DA3D980-DDB6-4CBE-8BE8-F520D9C2ECE7}" type="sibTrans" cxnId="{F89C97C6-AA18-45B6-A47D-B5695FCD1CF3}">
      <dgm:prSet/>
      <dgm:spPr/>
      <dgm:t>
        <a:bodyPr/>
        <a:lstStyle/>
        <a:p>
          <a:endParaRPr lang="en-US"/>
        </a:p>
      </dgm:t>
    </dgm:pt>
    <dgm:pt modelId="{A3CF8B8B-666E-4095-AEB7-93D49C52281C}">
      <dgm:prSet phldrT="[Text]"/>
      <dgm:spPr/>
      <dgm:t>
        <a:bodyPr/>
        <a:lstStyle/>
        <a:p>
          <a:r>
            <a:rPr lang="fa-IR" dirty="0"/>
            <a:t>آسیب های درونی برای فرد</a:t>
          </a:r>
          <a:endParaRPr lang="en-US" dirty="0"/>
        </a:p>
      </dgm:t>
    </dgm:pt>
    <dgm:pt modelId="{116C69A4-F33E-43E6-B945-B60F10C2319C}" type="parTrans" cxnId="{43E51EFD-042B-412D-8744-1EC069B85F30}">
      <dgm:prSet/>
      <dgm:spPr/>
      <dgm:t>
        <a:bodyPr/>
        <a:lstStyle/>
        <a:p>
          <a:endParaRPr lang="en-US"/>
        </a:p>
      </dgm:t>
    </dgm:pt>
    <dgm:pt modelId="{B7E5B909-4740-4045-ACE2-8F91CEE703A2}" type="sibTrans" cxnId="{43E51EFD-042B-412D-8744-1EC069B85F30}">
      <dgm:prSet/>
      <dgm:spPr/>
      <dgm:t>
        <a:bodyPr/>
        <a:lstStyle/>
        <a:p>
          <a:endParaRPr lang="en-US"/>
        </a:p>
      </dgm:t>
    </dgm:pt>
    <dgm:pt modelId="{8A1B80AF-7EC2-4F4F-B53B-34DE208CDAC4}" type="pres">
      <dgm:prSet presAssocID="{B18FD975-00D4-4C4B-9234-49CB722D0029}" presName="Name0" presStyleCnt="0">
        <dgm:presLayoutVars>
          <dgm:dir/>
          <dgm:animLvl val="lvl"/>
          <dgm:resizeHandles/>
        </dgm:presLayoutVars>
      </dgm:prSet>
      <dgm:spPr/>
    </dgm:pt>
    <dgm:pt modelId="{0E5BA4B5-6F1E-4A57-A227-300D54CBEFEE}" type="pres">
      <dgm:prSet presAssocID="{61905E0A-DCDB-4C47-A5D0-BF7295B10864}" presName="linNode" presStyleCnt="0"/>
      <dgm:spPr/>
    </dgm:pt>
    <dgm:pt modelId="{CFD6B8CB-840E-47A5-98A4-2ED8941269C3}" type="pres">
      <dgm:prSet presAssocID="{61905E0A-DCDB-4C47-A5D0-BF7295B10864}" presName="parentShp" presStyleLbl="node1" presStyleIdx="0" presStyleCnt="2" custLinFactNeighborX="672" custLinFactNeighborY="-2967">
        <dgm:presLayoutVars>
          <dgm:bulletEnabled val="1"/>
        </dgm:presLayoutVars>
      </dgm:prSet>
      <dgm:spPr/>
    </dgm:pt>
    <dgm:pt modelId="{D2F20B14-3B44-4A36-837B-FA1B7EA45BAB}" type="pres">
      <dgm:prSet presAssocID="{61905E0A-DCDB-4C47-A5D0-BF7295B10864}" presName="childShp" presStyleLbl="bgAccFollowNode1" presStyleIdx="0" presStyleCnt="2" custLinFactNeighborX="129" custLinFactNeighborY="-17663">
        <dgm:presLayoutVars>
          <dgm:bulletEnabled val="1"/>
        </dgm:presLayoutVars>
      </dgm:prSet>
      <dgm:spPr/>
    </dgm:pt>
    <dgm:pt modelId="{AA116EB1-6519-4AF6-9CB5-7E2F674422A7}" type="pres">
      <dgm:prSet presAssocID="{22BC157F-177D-44E9-B71B-2728BFD4D3B9}" presName="spacing" presStyleCnt="0"/>
      <dgm:spPr/>
    </dgm:pt>
    <dgm:pt modelId="{775B9C83-76F6-4764-994D-FB0D9EC075D2}" type="pres">
      <dgm:prSet presAssocID="{E0A18959-ACA2-4C55-B8AF-E2106A158529}" presName="linNode" presStyleCnt="0"/>
      <dgm:spPr/>
    </dgm:pt>
    <dgm:pt modelId="{5D53554D-AAAE-4CB8-AEC6-57790480B46C}" type="pres">
      <dgm:prSet presAssocID="{E0A18959-ACA2-4C55-B8AF-E2106A158529}" presName="parentShp" presStyleLbl="node1" presStyleIdx="1" presStyleCnt="2">
        <dgm:presLayoutVars>
          <dgm:bulletEnabled val="1"/>
        </dgm:presLayoutVars>
      </dgm:prSet>
      <dgm:spPr/>
    </dgm:pt>
    <dgm:pt modelId="{DB47E077-2C8B-4D99-8AA1-0741FA10A0E7}" type="pres">
      <dgm:prSet presAssocID="{E0A18959-ACA2-4C55-B8AF-E2106A158529}" presName="childShp" presStyleLbl="bgAccFollowNode1" presStyleIdx="1" presStyleCnt="2" custLinFactNeighborX="129" custLinFactNeighborY="-407">
        <dgm:presLayoutVars>
          <dgm:bulletEnabled val="1"/>
        </dgm:presLayoutVars>
      </dgm:prSet>
      <dgm:spPr/>
    </dgm:pt>
  </dgm:ptLst>
  <dgm:cxnLst>
    <dgm:cxn modelId="{91779922-C872-42FB-9ED4-E2DC6B405062}" type="presOf" srcId="{E0A18959-ACA2-4C55-B8AF-E2106A158529}" destId="{5D53554D-AAAE-4CB8-AEC6-57790480B46C}" srcOrd="0" destOrd="0" presId="urn:microsoft.com/office/officeart/2005/8/layout/vList6"/>
    <dgm:cxn modelId="{D583A123-7ED0-4BE1-9527-4464BAC522D9}" type="presOf" srcId="{B18FD975-00D4-4C4B-9234-49CB722D0029}" destId="{8A1B80AF-7EC2-4F4F-B53B-34DE208CDAC4}" srcOrd="0" destOrd="0" presId="urn:microsoft.com/office/officeart/2005/8/layout/vList6"/>
    <dgm:cxn modelId="{8EF60B27-54A8-425A-98CA-0EEF4CB53AE1}" srcId="{61905E0A-DCDB-4C47-A5D0-BF7295B10864}" destId="{860CFDB5-39CB-401C-A046-CE20EB63FF33}" srcOrd="1" destOrd="0" parTransId="{C71C4B67-A4B2-47A8-A1AB-52F027787FCE}" sibTransId="{74140F06-9131-463F-8208-ED6BB4869D7C}"/>
    <dgm:cxn modelId="{401C134A-FF88-4DFD-9287-D6521A47BF58}" srcId="{61905E0A-DCDB-4C47-A5D0-BF7295B10864}" destId="{58F2F046-B2F3-4DF2-B2B9-5448364965C0}" srcOrd="0" destOrd="0" parTransId="{AA45CF33-0751-40E4-ABEC-A6B974A2DCD2}" sibTransId="{625DA799-6F56-4AC3-AC2D-786AAACBD46C}"/>
    <dgm:cxn modelId="{9A6A224B-3BC4-4957-867D-F8FF5D78453B}" type="presOf" srcId="{A3CF8B8B-666E-4095-AEB7-93D49C52281C}" destId="{DB47E077-2C8B-4D99-8AA1-0741FA10A0E7}" srcOrd="0" destOrd="1" presId="urn:microsoft.com/office/officeart/2005/8/layout/vList6"/>
    <dgm:cxn modelId="{78C8708D-119C-4DB3-A43D-3BFE8D5093E7}" srcId="{B18FD975-00D4-4C4B-9234-49CB722D0029}" destId="{E0A18959-ACA2-4C55-B8AF-E2106A158529}" srcOrd="1" destOrd="0" parTransId="{4641D037-6058-40F0-A5C7-EA5E48F210D2}" sibTransId="{0C4D30C1-0D60-42FE-AC68-9B454D099F36}"/>
    <dgm:cxn modelId="{AE7C8C95-8B40-4DD8-9FDD-481E0F3F6428}" type="presOf" srcId="{860CFDB5-39CB-401C-A046-CE20EB63FF33}" destId="{D2F20B14-3B44-4A36-837B-FA1B7EA45BAB}" srcOrd="0" destOrd="1" presId="urn:microsoft.com/office/officeart/2005/8/layout/vList6"/>
    <dgm:cxn modelId="{F57EEE95-CAFA-4B3F-901D-8559A957745C}" type="presOf" srcId="{58F2F046-B2F3-4DF2-B2B9-5448364965C0}" destId="{D2F20B14-3B44-4A36-837B-FA1B7EA45BAB}" srcOrd="0" destOrd="0" presId="urn:microsoft.com/office/officeart/2005/8/layout/vList6"/>
    <dgm:cxn modelId="{028DBCBD-F041-450D-9B61-C7E445A7BC6F}" type="presOf" srcId="{C7D8A54F-260E-4937-A992-0BF4ED907426}" destId="{DB47E077-2C8B-4D99-8AA1-0741FA10A0E7}" srcOrd="0" destOrd="0" presId="urn:microsoft.com/office/officeart/2005/8/layout/vList6"/>
    <dgm:cxn modelId="{F89C97C6-AA18-45B6-A47D-B5695FCD1CF3}" srcId="{E0A18959-ACA2-4C55-B8AF-E2106A158529}" destId="{C7D8A54F-260E-4937-A992-0BF4ED907426}" srcOrd="0" destOrd="0" parTransId="{E657F5EB-3DB7-4C28-A9D2-C9F4A62CDA9F}" sibTransId="{9DA3D980-DDB6-4CBE-8BE8-F520D9C2ECE7}"/>
    <dgm:cxn modelId="{B3690CF7-CCD9-49C3-8AE6-E3D1A3FC50C2}" srcId="{B18FD975-00D4-4C4B-9234-49CB722D0029}" destId="{61905E0A-DCDB-4C47-A5D0-BF7295B10864}" srcOrd="0" destOrd="0" parTransId="{24D7D4E6-0023-479A-A87E-326F47B12B87}" sibTransId="{22BC157F-177D-44E9-B71B-2728BFD4D3B9}"/>
    <dgm:cxn modelId="{832858F8-5AB5-4DAE-BEF3-21023BF2633A}" type="presOf" srcId="{61905E0A-DCDB-4C47-A5D0-BF7295B10864}" destId="{CFD6B8CB-840E-47A5-98A4-2ED8941269C3}" srcOrd="0" destOrd="0" presId="urn:microsoft.com/office/officeart/2005/8/layout/vList6"/>
    <dgm:cxn modelId="{43E51EFD-042B-412D-8744-1EC069B85F30}" srcId="{E0A18959-ACA2-4C55-B8AF-E2106A158529}" destId="{A3CF8B8B-666E-4095-AEB7-93D49C52281C}" srcOrd="1" destOrd="0" parTransId="{116C69A4-F33E-43E6-B945-B60F10C2319C}" sibTransId="{B7E5B909-4740-4045-ACE2-8F91CEE703A2}"/>
    <dgm:cxn modelId="{8CC22271-D8B1-48FE-A794-E080C196427A}" type="presParOf" srcId="{8A1B80AF-7EC2-4F4F-B53B-34DE208CDAC4}" destId="{0E5BA4B5-6F1E-4A57-A227-300D54CBEFEE}" srcOrd="0" destOrd="0" presId="urn:microsoft.com/office/officeart/2005/8/layout/vList6"/>
    <dgm:cxn modelId="{BF33307F-83B4-41D4-8218-8B6EC740A040}" type="presParOf" srcId="{0E5BA4B5-6F1E-4A57-A227-300D54CBEFEE}" destId="{CFD6B8CB-840E-47A5-98A4-2ED8941269C3}" srcOrd="0" destOrd="0" presId="urn:microsoft.com/office/officeart/2005/8/layout/vList6"/>
    <dgm:cxn modelId="{AEDB2279-CA55-45A8-9773-702DDC90B8D3}" type="presParOf" srcId="{0E5BA4B5-6F1E-4A57-A227-300D54CBEFEE}" destId="{D2F20B14-3B44-4A36-837B-FA1B7EA45BAB}" srcOrd="1" destOrd="0" presId="urn:microsoft.com/office/officeart/2005/8/layout/vList6"/>
    <dgm:cxn modelId="{9FE6471F-C52F-47DB-9A9E-FD7CA156F160}" type="presParOf" srcId="{8A1B80AF-7EC2-4F4F-B53B-34DE208CDAC4}" destId="{AA116EB1-6519-4AF6-9CB5-7E2F674422A7}" srcOrd="1" destOrd="0" presId="urn:microsoft.com/office/officeart/2005/8/layout/vList6"/>
    <dgm:cxn modelId="{D629E2BD-4B36-4180-ADF1-FDA3AD4B955A}" type="presParOf" srcId="{8A1B80AF-7EC2-4F4F-B53B-34DE208CDAC4}" destId="{775B9C83-76F6-4764-994D-FB0D9EC075D2}" srcOrd="2" destOrd="0" presId="urn:microsoft.com/office/officeart/2005/8/layout/vList6"/>
    <dgm:cxn modelId="{2422A9A9-8A5A-4E4D-A82F-0BC2466A5077}" type="presParOf" srcId="{775B9C83-76F6-4764-994D-FB0D9EC075D2}" destId="{5D53554D-AAAE-4CB8-AEC6-57790480B46C}" srcOrd="0" destOrd="0" presId="urn:microsoft.com/office/officeart/2005/8/layout/vList6"/>
    <dgm:cxn modelId="{33C687E2-E3F2-4CB9-B2D5-218309DDAFA2}" type="presParOf" srcId="{775B9C83-76F6-4764-994D-FB0D9EC075D2}" destId="{DB47E077-2C8B-4D99-8AA1-0741FA10A0E7}"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608C46F-8A85-42EE-8627-5E26D6B2B610}" type="doc">
      <dgm:prSet loTypeId="urn:microsoft.com/office/officeart/2009/3/layout/DescendingProcess" loCatId="process" qsTypeId="urn:microsoft.com/office/officeart/2005/8/quickstyle/simple1" qsCatId="simple" csTypeId="urn:microsoft.com/office/officeart/2005/8/colors/accent1_2" csCatId="accent1" phldr="1"/>
      <dgm:spPr/>
      <dgm:t>
        <a:bodyPr/>
        <a:lstStyle/>
        <a:p>
          <a:endParaRPr lang="en-US"/>
        </a:p>
      </dgm:t>
    </dgm:pt>
    <dgm:pt modelId="{1DE955B5-6383-4404-AE65-D1CCFA9A53AF}">
      <dgm:prSet phldrT="[Text]"/>
      <dgm:spPr/>
      <dgm:t>
        <a:bodyPr/>
        <a:lstStyle/>
        <a:p>
          <a:endParaRPr lang="en-US" dirty="0"/>
        </a:p>
      </dgm:t>
    </dgm:pt>
    <dgm:pt modelId="{56A028C7-A624-4D71-BDBD-2F2A7858F1C7}" type="parTrans" cxnId="{77A86F5E-0414-424C-ABB2-A0D95438A980}">
      <dgm:prSet/>
      <dgm:spPr/>
      <dgm:t>
        <a:bodyPr/>
        <a:lstStyle/>
        <a:p>
          <a:endParaRPr lang="en-US"/>
        </a:p>
      </dgm:t>
    </dgm:pt>
    <dgm:pt modelId="{1FF97D29-1527-4298-9F2C-BFA90F62FA69}" type="sibTrans" cxnId="{77A86F5E-0414-424C-ABB2-A0D95438A980}">
      <dgm:prSet/>
      <dgm:spPr/>
      <dgm:t>
        <a:bodyPr/>
        <a:lstStyle/>
        <a:p>
          <a:endParaRPr lang="en-US"/>
        </a:p>
      </dgm:t>
    </dgm:pt>
    <dgm:pt modelId="{627639B6-30DD-4CF3-910C-3711FE37E7F8}">
      <dgm:prSet phldrT="[Text]" custT="1"/>
      <dgm:spPr/>
      <dgm:t>
        <a:bodyPr/>
        <a:lstStyle/>
        <a:p>
          <a:r>
            <a:rPr lang="fa-IR" sz="1400" dirty="0"/>
            <a:t>انحراف در مسیر رشد</a:t>
          </a:r>
          <a:endParaRPr lang="en-US" sz="1400" dirty="0"/>
        </a:p>
      </dgm:t>
    </dgm:pt>
    <dgm:pt modelId="{5045FD23-E4A1-4A4C-A6A3-5F3524C30303}" type="parTrans" cxnId="{24E60C2B-1DBE-4FBC-84E3-872AF4DEE558}">
      <dgm:prSet/>
      <dgm:spPr/>
      <dgm:t>
        <a:bodyPr/>
        <a:lstStyle/>
        <a:p>
          <a:endParaRPr lang="en-US"/>
        </a:p>
      </dgm:t>
    </dgm:pt>
    <dgm:pt modelId="{015B8F0F-2917-4F42-8D0E-BC837AA0C676}" type="sibTrans" cxnId="{24E60C2B-1DBE-4FBC-84E3-872AF4DEE558}">
      <dgm:prSet/>
      <dgm:spPr/>
      <dgm:t>
        <a:bodyPr/>
        <a:lstStyle/>
        <a:p>
          <a:endParaRPr lang="en-US"/>
        </a:p>
      </dgm:t>
    </dgm:pt>
    <dgm:pt modelId="{E0231F76-E789-450F-BD3C-BD6E20BDB4DC}" type="pres">
      <dgm:prSet presAssocID="{B608C46F-8A85-42EE-8627-5E26D6B2B610}" presName="Name0" presStyleCnt="0">
        <dgm:presLayoutVars>
          <dgm:chMax val="7"/>
          <dgm:chPref val="5"/>
        </dgm:presLayoutVars>
      </dgm:prSet>
      <dgm:spPr/>
    </dgm:pt>
    <dgm:pt modelId="{67BD1E66-8C65-4FEE-B65F-E4B6467111D8}" type="pres">
      <dgm:prSet presAssocID="{B608C46F-8A85-42EE-8627-5E26D6B2B610}" presName="arrowNode" presStyleLbl="node1" presStyleIdx="0" presStyleCnt="1" custScaleX="128396"/>
      <dgm:spPr>
        <a:solidFill>
          <a:schemeClr val="tx1"/>
        </a:solidFill>
      </dgm:spPr>
    </dgm:pt>
    <dgm:pt modelId="{BD73ED7F-EFA1-4F2A-B1EE-CF54E869C171}" type="pres">
      <dgm:prSet presAssocID="{1DE955B5-6383-4404-AE65-D1CCFA9A53AF}" presName="txNode1" presStyleLbl="revTx" presStyleIdx="0" presStyleCnt="2">
        <dgm:presLayoutVars>
          <dgm:bulletEnabled val="1"/>
        </dgm:presLayoutVars>
      </dgm:prSet>
      <dgm:spPr/>
    </dgm:pt>
    <dgm:pt modelId="{DE3B6FEF-B207-48B5-A8FE-D6F2197EC078}" type="pres">
      <dgm:prSet presAssocID="{627639B6-30DD-4CF3-910C-3711FE37E7F8}" presName="txNode2" presStyleLbl="revTx" presStyleIdx="1" presStyleCnt="2" custScaleX="242574" custScaleY="125818" custLinFactNeighborX="1638" custLinFactNeighborY="4280">
        <dgm:presLayoutVars>
          <dgm:bulletEnabled val="1"/>
        </dgm:presLayoutVars>
      </dgm:prSet>
      <dgm:spPr/>
    </dgm:pt>
  </dgm:ptLst>
  <dgm:cxnLst>
    <dgm:cxn modelId="{24E60C2B-1DBE-4FBC-84E3-872AF4DEE558}" srcId="{B608C46F-8A85-42EE-8627-5E26D6B2B610}" destId="{627639B6-30DD-4CF3-910C-3711FE37E7F8}" srcOrd="1" destOrd="0" parTransId="{5045FD23-E4A1-4A4C-A6A3-5F3524C30303}" sibTransId="{015B8F0F-2917-4F42-8D0E-BC837AA0C676}"/>
    <dgm:cxn modelId="{B74DE13B-8D5C-4F45-8A1E-C15ED578F3A8}" type="presOf" srcId="{1DE955B5-6383-4404-AE65-D1CCFA9A53AF}" destId="{BD73ED7F-EFA1-4F2A-B1EE-CF54E869C171}" srcOrd="0" destOrd="0" presId="urn:microsoft.com/office/officeart/2009/3/layout/DescendingProcess"/>
    <dgm:cxn modelId="{77A86F5E-0414-424C-ABB2-A0D95438A980}" srcId="{B608C46F-8A85-42EE-8627-5E26D6B2B610}" destId="{1DE955B5-6383-4404-AE65-D1CCFA9A53AF}" srcOrd="0" destOrd="0" parTransId="{56A028C7-A624-4D71-BDBD-2F2A7858F1C7}" sibTransId="{1FF97D29-1527-4298-9F2C-BFA90F62FA69}"/>
    <dgm:cxn modelId="{E6ABF967-27A3-4D0B-B330-75C8C2F6CC5B}" type="presOf" srcId="{B608C46F-8A85-42EE-8627-5E26D6B2B610}" destId="{E0231F76-E789-450F-BD3C-BD6E20BDB4DC}" srcOrd="0" destOrd="0" presId="urn:microsoft.com/office/officeart/2009/3/layout/DescendingProcess"/>
    <dgm:cxn modelId="{3381E2D9-58CA-4CB0-87EB-1E9B32694FD8}" type="presOf" srcId="{627639B6-30DD-4CF3-910C-3711FE37E7F8}" destId="{DE3B6FEF-B207-48B5-A8FE-D6F2197EC078}" srcOrd="0" destOrd="0" presId="urn:microsoft.com/office/officeart/2009/3/layout/DescendingProcess"/>
    <dgm:cxn modelId="{FBC34729-94E6-4454-992B-B4DAEB218054}" type="presParOf" srcId="{E0231F76-E789-450F-BD3C-BD6E20BDB4DC}" destId="{67BD1E66-8C65-4FEE-B65F-E4B6467111D8}" srcOrd="0" destOrd="0" presId="urn:microsoft.com/office/officeart/2009/3/layout/DescendingProcess"/>
    <dgm:cxn modelId="{2BC27159-0E52-4CA4-A8A2-CD1D8064A995}" type="presParOf" srcId="{E0231F76-E789-450F-BD3C-BD6E20BDB4DC}" destId="{BD73ED7F-EFA1-4F2A-B1EE-CF54E869C171}" srcOrd="1" destOrd="0" presId="urn:microsoft.com/office/officeart/2009/3/layout/DescendingProcess"/>
    <dgm:cxn modelId="{2AFACFF2-7ADC-4EAD-9B02-8A7716876A34}" type="presParOf" srcId="{E0231F76-E789-450F-BD3C-BD6E20BDB4DC}" destId="{DE3B6FEF-B207-48B5-A8FE-D6F2197EC078}" srcOrd="2" destOrd="0" presId="urn:microsoft.com/office/officeart/2009/3/layout/Descending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C2540AE-8286-4A58-9B8E-2F6D1C8E0975}" type="doc">
      <dgm:prSet loTypeId="urn:microsoft.com/office/officeart/2005/8/layout/arrow2" loCatId="process" qsTypeId="urn:microsoft.com/office/officeart/2005/8/quickstyle/simple1" qsCatId="simple" csTypeId="urn:microsoft.com/office/officeart/2005/8/colors/accent1_2" csCatId="accent1" phldr="1"/>
      <dgm:spPr/>
    </dgm:pt>
    <dgm:pt modelId="{BCFB29D8-DADD-4534-A882-93C16A08C7DA}">
      <dgm:prSet phldrT="[Text]" phldr="1"/>
      <dgm:spPr/>
      <dgm:t>
        <a:bodyPr/>
        <a:lstStyle/>
        <a:p>
          <a:endParaRPr lang="en-US" dirty="0">
            <a:solidFill>
              <a:schemeClr val="bg1"/>
            </a:solidFill>
          </a:endParaRPr>
        </a:p>
      </dgm:t>
    </dgm:pt>
    <dgm:pt modelId="{2C1B06D3-B1F8-4FD6-BC0F-621920501022}" type="parTrans" cxnId="{BF391652-54E0-4A85-AFBB-1822BAD7823E}">
      <dgm:prSet/>
      <dgm:spPr/>
      <dgm:t>
        <a:bodyPr/>
        <a:lstStyle/>
        <a:p>
          <a:endParaRPr lang="en-US"/>
        </a:p>
      </dgm:t>
    </dgm:pt>
    <dgm:pt modelId="{8B381B6F-68FF-4D92-8702-955BBC307CFE}" type="sibTrans" cxnId="{BF391652-54E0-4A85-AFBB-1822BAD7823E}">
      <dgm:prSet/>
      <dgm:spPr/>
      <dgm:t>
        <a:bodyPr/>
        <a:lstStyle/>
        <a:p>
          <a:endParaRPr lang="en-US"/>
        </a:p>
      </dgm:t>
    </dgm:pt>
    <dgm:pt modelId="{83BAA08E-140D-4B1D-A1F1-34D99E14AA96}">
      <dgm:prSet phldrT="[Text]" custT="1"/>
      <dgm:spPr/>
      <dgm:t>
        <a:bodyPr/>
        <a:lstStyle/>
        <a:p>
          <a:r>
            <a:rPr lang="fa-IR" sz="1400" dirty="0"/>
            <a:t>فرایند عوذ</a:t>
          </a:r>
          <a:endParaRPr lang="en-US" sz="1400" dirty="0"/>
        </a:p>
      </dgm:t>
    </dgm:pt>
    <dgm:pt modelId="{96EA20FD-899C-4D4D-990A-341C78A6C88B}" type="parTrans" cxnId="{4615F8D1-F08D-488B-BDE8-5340748B201C}">
      <dgm:prSet/>
      <dgm:spPr/>
      <dgm:t>
        <a:bodyPr/>
        <a:lstStyle/>
        <a:p>
          <a:endParaRPr lang="en-US"/>
        </a:p>
      </dgm:t>
    </dgm:pt>
    <dgm:pt modelId="{6BCB0085-FCE2-4D0C-8A8C-B21203306A91}" type="sibTrans" cxnId="{4615F8D1-F08D-488B-BDE8-5340748B201C}">
      <dgm:prSet/>
      <dgm:spPr/>
      <dgm:t>
        <a:bodyPr/>
        <a:lstStyle/>
        <a:p>
          <a:endParaRPr lang="en-US"/>
        </a:p>
      </dgm:t>
    </dgm:pt>
    <dgm:pt modelId="{226FE35D-4F37-4E1F-9773-D4D0723EBE64}">
      <dgm:prSet phldrT="[Text]" phldr="1"/>
      <dgm:spPr/>
      <dgm:t>
        <a:bodyPr/>
        <a:lstStyle/>
        <a:p>
          <a:endParaRPr lang="en-US" dirty="0">
            <a:solidFill>
              <a:schemeClr val="bg1"/>
            </a:solidFill>
          </a:endParaRPr>
        </a:p>
      </dgm:t>
    </dgm:pt>
    <dgm:pt modelId="{E021FBB2-2034-4A54-8A5D-7DBC9FAB2844}" type="parTrans" cxnId="{6B46808A-ED81-4E81-9191-A74CE353A008}">
      <dgm:prSet/>
      <dgm:spPr/>
      <dgm:t>
        <a:bodyPr/>
        <a:lstStyle/>
        <a:p>
          <a:endParaRPr lang="en-US"/>
        </a:p>
      </dgm:t>
    </dgm:pt>
    <dgm:pt modelId="{435EAF45-95E0-4763-9866-4BC3B2690A67}" type="sibTrans" cxnId="{6B46808A-ED81-4E81-9191-A74CE353A008}">
      <dgm:prSet/>
      <dgm:spPr/>
      <dgm:t>
        <a:bodyPr/>
        <a:lstStyle/>
        <a:p>
          <a:endParaRPr lang="en-US"/>
        </a:p>
      </dgm:t>
    </dgm:pt>
    <dgm:pt modelId="{4744B5B2-BC1E-4982-9767-153A99BD9890}" type="pres">
      <dgm:prSet presAssocID="{9C2540AE-8286-4A58-9B8E-2F6D1C8E0975}" presName="arrowDiagram" presStyleCnt="0">
        <dgm:presLayoutVars>
          <dgm:chMax val="5"/>
          <dgm:dir/>
          <dgm:resizeHandles val="exact"/>
        </dgm:presLayoutVars>
      </dgm:prSet>
      <dgm:spPr/>
    </dgm:pt>
    <dgm:pt modelId="{1CC74300-4287-4072-8EBF-FF3C4683ED0F}" type="pres">
      <dgm:prSet presAssocID="{9C2540AE-8286-4A58-9B8E-2F6D1C8E0975}" presName="arrow" presStyleLbl="bgShp" presStyleIdx="0" presStyleCnt="1" custScaleX="75364" custLinFactNeighborX="3563" custLinFactNeighborY="2240"/>
      <dgm:spPr>
        <a:gradFill flip="none" rotWithShape="0">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dgm:spPr>
    </dgm:pt>
    <dgm:pt modelId="{4A1F7EC7-6211-4BC2-853E-FB3B6D30E0F7}" type="pres">
      <dgm:prSet presAssocID="{9C2540AE-8286-4A58-9B8E-2F6D1C8E0975}" presName="arrowDiagram3" presStyleCnt="0"/>
      <dgm:spPr/>
    </dgm:pt>
    <dgm:pt modelId="{881BD71E-7773-4985-AF18-791DD1E6184D}" type="pres">
      <dgm:prSet presAssocID="{BCFB29D8-DADD-4534-A882-93C16A08C7DA}" presName="bullet3a" presStyleLbl="node1" presStyleIdx="0" presStyleCnt="3" custLinFactY="258376" custLinFactNeighborX="6023" custLinFactNeighborY="300000"/>
      <dgm:spPr>
        <a:solidFill>
          <a:schemeClr val="bg1"/>
        </a:solidFill>
      </dgm:spPr>
    </dgm:pt>
    <dgm:pt modelId="{4A84B927-EDA8-4DE8-BB49-87050AA8ED98}" type="pres">
      <dgm:prSet presAssocID="{BCFB29D8-DADD-4534-A882-93C16A08C7DA}" presName="textBox3a" presStyleLbl="revTx" presStyleIdx="0" presStyleCnt="3">
        <dgm:presLayoutVars>
          <dgm:bulletEnabled val="1"/>
        </dgm:presLayoutVars>
      </dgm:prSet>
      <dgm:spPr/>
    </dgm:pt>
    <dgm:pt modelId="{F96AF1D5-6EF8-46D7-8BBC-6E23C07795AF}" type="pres">
      <dgm:prSet presAssocID="{83BAA08E-140D-4B1D-A1F1-34D99E14AA96}" presName="bullet3b" presStyleLbl="node1" presStyleIdx="1" presStyleCnt="3" custFlipVert="1" custFlipHor="1" custScaleX="189947" custScaleY="57267" custLinFactX="60348" custLinFactY="300000" custLinFactNeighborX="100000" custLinFactNeighborY="348959"/>
      <dgm:spPr>
        <a:solidFill>
          <a:schemeClr val="bg1"/>
        </a:solidFill>
      </dgm:spPr>
    </dgm:pt>
    <dgm:pt modelId="{ADF6BF28-62B5-4D86-9D05-2D27CF750F3C}" type="pres">
      <dgm:prSet presAssocID="{83BAA08E-140D-4B1D-A1F1-34D99E14AA96}" presName="textBox3b" presStyleLbl="revTx" presStyleIdx="1" presStyleCnt="3" custScaleX="170464" custScaleY="61492">
        <dgm:presLayoutVars>
          <dgm:bulletEnabled val="1"/>
        </dgm:presLayoutVars>
      </dgm:prSet>
      <dgm:spPr/>
    </dgm:pt>
    <dgm:pt modelId="{D2E82E0C-F787-4286-8F03-E45AB052CC3D}" type="pres">
      <dgm:prSet presAssocID="{226FE35D-4F37-4E1F-9773-D4D0723EBE64}" presName="bullet3c" presStyleLbl="node1" presStyleIdx="2" presStyleCnt="3" custFlipVert="1" custScaleX="159857" custScaleY="99998" custLinFactX="100000" custLinFactY="100000" custLinFactNeighborX="107042" custLinFactNeighborY="157846"/>
      <dgm:spPr>
        <a:solidFill>
          <a:schemeClr val="bg1"/>
        </a:solidFill>
      </dgm:spPr>
    </dgm:pt>
    <dgm:pt modelId="{40D9C13B-5FEA-4686-A382-7CD9489776AD}" type="pres">
      <dgm:prSet presAssocID="{226FE35D-4F37-4E1F-9773-D4D0723EBE64}" presName="textBox3c" presStyleLbl="revTx" presStyleIdx="2" presStyleCnt="3" custScaleY="7868">
        <dgm:presLayoutVars>
          <dgm:bulletEnabled val="1"/>
        </dgm:presLayoutVars>
      </dgm:prSet>
      <dgm:spPr/>
    </dgm:pt>
  </dgm:ptLst>
  <dgm:cxnLst>
    <dgm:cxn modelId="{77186835-F1B3-4AB1-BD54-31B51EC8E7F6}" type="presOf" srcId="{9C2540AE-8286-4A58-9B8E-2F6D1C8E0975}" destId="{4744B5B2-BC1E-4982-9767-153A99BD9890}" srcOrd="0" destOrd="0" presId="urn:microsoft.com/office/officeart/2005/8/layout/arrow2"/>
    <dgm:cxn modelId="{BF391652-54E0-4A85-AFBB-1822BAD7823E}" srcId="{9C2540AE-8286-4A58-9B8E-2F6D1C8E0975}" destId="{BCFB29D8-DADD-4534-A882-93C16A08C7DA}" srcOrd="0" destOrd="0" parTransId="{2C1B06D3-B1F8-4FD6-BC0F-621920501022}" sibTransId="{8B381B6F-68FF-4D92-8702-955BBC307CFE}"/>
    <dgm:cxn modelId="{8DFD257A-A377-43A6-B07A-5151D272100F}" type="presOf" srcId="{226FE35D-4F37-4E1F-9773-D4D0723EBE64}" destId="{40D9C13B-5FEA-4686-A382-7CD9489776AD}" srcOrd="0" destOrd="0" presId="urn:microsoft.com/office/officeart/2005/8/layout/arrow2"/>
    <dgm:cxn modelId="{6B46808A-ED81-4E81-9191-A74CE353A008}" srcId="{9C2540AE-8286-4A58-9B8E-2F6D1C8E0975}" destId="{226FE35D-4F37-4E1F-9773-D4D0723EBE64}" srcOrd="2" destOrd="0" parTransId="{E021FBB2-2034-4A54-8A5D-7DBC9FAB2844}" sibTransId="{435EAF45-95E0-4763-9866-4BC3B2690A67}"/>
    <dgm:cxn modelId="{A34AABC0-D9BC-4276-9B49-F4BA0217B05C}" type="presOf" srcId="{83BAA08E-140D-4B1D-A1F1-34D99E14AA96}" destId="{ADF6BF28-62B5-4D86-9D05-2D27CF750F3C}" srcOrd="0" destOrd="0" presId="urn:microsoft.com/office/officeart/2005/8/layout/arrow2"/>
    <dgm:cxn modelId="{4615F8D1-F08D-488B-BDE8-5340748B201C}" srcId="{9C2540AE-8286-4A58-9B8E-2F6D1C8E0975}" destId="{83BAA08E-140D-4B1D-A1F1-34D99E14AA96}" srcOrd="1" destOrd="0" parTransId="{96EA20FD-899C-4D4D-990A-341C78A6C88B}" sibTransId="{6BCB0085-FCE2-4D0C-8A8C-B21203306A91}"/>
    <dgm:cxn modelId="{0438ADFA-3E58-4F2B-8572-44599F56B1FA}" type="presOf" srcId="{BCFB29D8-DADD-4534-A882-93C16A08C7DA}" destId="{4A84B927-EDA8-4DE8-BB49-87050AA8ED98}" srcOrd="0" destOrd="0" presId="urn:microsoft.com/office/officeart/2005/8/layout/arrow2"/>
    <dgm:cxn modelId="{164C4C45-5ADB-4A1B-A58C-05234482FC95}" type="presParOf" srcId="{4744B5B2-BC1E-4982-9767-153A99BD9890}" destId="{1CC74300-4287-4072-8EBF-FF3C4683ED0F}" srcOrd="0" destOrd="0" presId="urn:microsoft.com/office/officeart/2005/8/layout/arrow2"/>
    <dgm:cxn modelId="{C5BB77EB-5725-4F43-BFB8-E0ADA01CF253}" type="presParOf" srcId="{4744B5B2-BC1E-4982-9767-153A99BD9890}" destId="{4A1F7EC7-6211-4BC2-853E-FB3B6D30E0F7}" srcOrd="1" destOrd="0" presId="urn:microsoft.com/office/officeart/2005/8/layout/arrow2"/>
    <dgm:cxn modelId="{0968ED7F-9AD3-4933-AA01-28CF415C8CB2}" type="presParOf" srcId="{4A1F7EC7-6211-4BC2-853E-FB3B6D30E0F7}" destId="{881BD71E-7773-4985-AF18-791DD1E6184D}" srcOrd="0" destOrd="0" presId="urn:microsoft.com/office/officeart/2005/8/layout/arrow2"/>
    <dgm:cxn modelId="{2891C2EC-7864-48DF-8B80-9EA8161A5B77}" type="presParOf" srcId="{4A1F7EC7-6211-4BC2-853E-FB3B6D30E0F7}" destId="{4A84B927-EDA8-4DE8-BB49-87050AA8ED98}" srcOrd="1" destOrd="0" presId="urn:microsoft.com/office/officeart/2005/8/layout/arrow2"/>
    <dgm:cxn modelId="{383EC776-56F0-4A9F-AB7A-903364488D83}" type="presParOf" srcId="{4A1F7EC7-6211-4BC2-853E-FB3B6D30E0F7}" destId="{F96AF1D5-6EF8-46D7-8BBC-6E23C07795AF}" srcOrd="2" destOrd="0" presId="urn:microsoft.com/office/officeart/2005/8/layout/arrow2"/>
    <dgm:cxn modelId="{208DDF14-AE2F-4261-AC9B-9241CDCFE295}" type="presParOf" srcId="{4A1F7EC7-6211-4BC2-853E-FB3B6D30E0F7}" destId="{ADF6BF28-62B5-4D86-9D05-2D27CF750F3C}" srcOrd="3" destOrd="0" presId="urn:microsoft.com/office/officeart/2005/8/layout/arrow2"/>
    <dgm:cxn modelId="{7391331C-937B-4636-B722-2EB016D4C0A0}" type="presParOf" srcId="{4A1F7EC7-6211-4BC2-853E-FB3B6D30E0F7}" destId="{D2E82E0C-F787-4286-8F03-E45AB052CC3D}" srcOrd="4" destOrd="0" presId="urn:microsoft.com/office/officeart/2005/8/layout/arrow2"/>
    <dgm:cxn modelId="{E273ECB1-7F1B-4C7E-AAAC-58DA63C4B2AB}" type="presParOf" srcId="{4A1F7EC7-6211-4BC2-853E-FB3B6D30E0F7}" destId="{40D9C13B-5FEA-4686-A382-7CD9489776AD}" srcOrd="5" destOrd="0" presId="urn:microsoft.com/office/officeart/2005/8/layout/arrow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FE5313A-1974-4B53-9616-396B0F273B29}" type="doc">
      <dgm:prSet loTypeId="urn:diagrams.loki3.com/TabbedArc+Icon" loCatId="officeonline" qsTypeId="urn:microsoft.com/office/officeart/2005/8/quickstyle/simple1" qsCatId="simple" csTypeId="urn:microsoft.com/office/officeart/2005/8/colors/accent1_2" csCatId="accent1" phldr="1"/>
      <dgm:spPr/>
    </dgm:pt>
    <dgm:pt modelId="{5FF0F12A-26DD-444C-8568-944319276926}">
      <dgm:prSet phldrT="[Text]"/>
      <dgm:spPr/>
      <dgm:t>
        <a:bodyPr/>
        <a:lstStyle/>
        <a:p>
          <a:r>
            <a:rPr lang="fa-IR" dirty="0"/>
            <a:t>نیل به مقاصد</a:t>
          </a:r>
          <a:endParaRPr lang="en-US" dirty="0"/>
        </a:p>
      </dgm:t>
    </dgm:pt>
    <dgm:pt modelId="{D2FC7907-EF4A-4815-9C02-B51E8727DC19}" type="parTrans" cxnId="{0D8D3D33-395B-4A4C-92F2-8F6905C4E352}">
      <dgm:prSet/>
      <dgm:spPr/>
      <dgm:t>
        <a:bodyPr/>
        <a:lstStyle/>
        <a:p>
          <a:endParaRPr lang="en-US"/>
        </a:p>
      </dgm:t>
    </dgm:pt>
    <dgm:pt modelId="{7B86DF37-EAC3-4E28-803B-74E3C629174B}" type="sibTrans" cxnId="{0D8D3D33-395B-4A4C-92F2-8F6905C4E352}">
      <dgm:prSet/>
      <dgm:spPr/>
      <dgm:t>
        <a:bodyPr/>
        <a:lstStyle/>
        <a:p>
          <a:endParaRPr lang="en-US"/>
        </a:p>
      </dgm:t>
    </dgm:pt>
    <dgm:pt modelId="{0BC98E59-E6C0-4720-8151-EB5AF3087DA0}">
      <dgm:prSet phldrT="[Text]"/>
      <dgm:spPr/>
      <dgm:t>
        <a:bodyPr/>
        <a:lstStyle/>
        <a:p>
          <a:r>
            <a:rPr lang="fa-IR" dirty="0"/>
            <a:t>امنیت از شرور</a:t>
          </a:r>
          <a:endParaRPr lang="en-US" dirty="0"/>
        </a:p>
      </dgm:t>
    </dgm:pt>
    <dgm:pt modelId="{D45456B8-E960-4897-8D07-84799AB7AA23}" type="parTrans" cxnId="{D4FAEFB4-8114-46B9-9D1E-84CAF5F047E5}">
      <dgm:prSet/>
      <dgm:spPr/>
      <dgm:t>
        <a:bodyPr/>
        <a:lstStyle/>
        <a:p>
          <a:endParaRPr lang="en-US"/>
        </a:p>
      </dgm:t>
    </dgm:pt>
    <dgm:pt modelId="{E5D7EDF2-B5B5-498E-9822-95CB654E6A3B}" type="sibTrans" cxnId="{D4FAEFB4-8114-46B9-9D1E-84CAF5F047E5}">
      <dgm:prSet/>
      <dgm:spPr/>
      <dgm:t>
        <a:bodyPr/>
        <a:lstStyle/>
        <a:p>
          <a:endParaRPr lang="en-US"/>
        </a:p>
      </dgm:t>
    </dgm:pt>
    <dgm:pt modelId="{FAA0E265-96FF-42E7-B703-B29D6663C441}">
      <dgm:prSet phldrT="[Text]"/>
      <dgm:spPr/>
      <dgm:t>
        <a:bodyPr/>
        <a:lstStyle/>
        <a:p>
          <a:r>
            <a:rPr lang="fa-IR" dirty="0"/>
            <a:t>دستیابی به حقیقت</a:t>
          </a:r>
          <a:endParaRPr lang="en-US" dirty="0"/>
        </a:p>
      </dgm:t>
    </dgm:pt>
    <dgm:pt modelId="{74AC4F1F-7F27-4667-895C-67E4F59E58AC}" type="parTrans" cxnId="{4E56F8D9-BC05-455A-A370-1FD1C14288F5}">
      <dgm:prSet/>
      <dgm:spPr/>
      <dgm:t>
        <a:bodyPr/>
        <a:lstStyle/>
        <a:p>
          <a:endParaRPr lang="en-US"/>
        </a:p>
      </dgm:t>
    </dgm:pt>
    <dgm:pt modelId="{C2C68BB9-2F71-4C23-A3E1-D177A9D6D553}" type="sibTrans" cxnId="{4E56F8D9-BC05-455A-A370-1FD1C14288F5}">
      <dgm:prSet/>
      <dgm:spPr/>
      <dgm:t>
        <a:bodyPr/>
        <a:lstStyle/>
        <a:p>
          <a:endParaRPr lang="en-US"/>
        </a:p>
      </dgm:t>
    </dgm:pt>
    <dgm:pt modelId="{2B3C5193-6818-4DB5-A41B-417824496FE1}" type="pres">
      <dgm:prSet presAssocID="{0FE5313A-1974-4B53-9616-396B0F273B29}" presName="Name0" presStyleCnt="0">
        <dgm:presLayoutVars>
          <dgm:dir/>
          <dgm:resizeHandles val="exact"/>
        </dgm:presLayoutVars>
      </dgm:prSet>
      <dgm:spPr/>
    </dgm:pt>
    <dgm:pt modelId="{2C5C770A-9582-4B61-832C-33F32CAD6780}" type="pres">
      <dgm:prSet presAssocID="{5FF0F12A-26DD-444C-8568-944319276926}" presName="twoplus" presStyleLbl="node1" presStyleIdx="0" presStyleCnt="3" custRadScaleRad="96021" custRadScaleInc="2698">
        <dgm:presLayoutVars>
          <dgm:bulletEnabled val="1"/>
        </dgm:presLayoutVars>
      </dgm:prSet>
      <dgm:spPr/>
    </dgm:pt>
    <dgm:pt modelId="{144083EC-3759-4693-9A64-E61340979F5C}" type="pres">
      <dgm:prSet presAssocID="{0BC98E59-E6C0-4720-8151-EB5AF3087DA0}" presName="twoplus" presStyleLbl="node1" presStyleIdx="1" presStyleCnt="3">
        <dgm:presLayoutVars>
          <dgm:bulletEnabled val="1"/>
        </dgm:presLayoutVars>
      </dgm:prSet>
      <dgm:spPr/>
    </dgm:pt>
    <dgm:pt modelId="{DFB5183D-EB5C-45B1-A5F3-2A10DDD218F4}" type="pres">
      <dgm:prSet presAssocID="{FAA0E265-96FF-42E7-B703-B29D6663C441}" presName="twoplus" presStyleLbl="node1" presStyleIdx="2" presStyleCnt="3">
        <dgm:presLayoutVars>
          <dgm:bulletEnabled val="1"/>
        </dgm:presLayoutVars>
      </dgm:prSet>
      <dgm:spPr/>
    </dgm:pt>
  </dgm:ptLst>
  <dgm:cxnLst>
    <dgm:cxn modelId="{0D8D3D33-395B-4A4C-92F2-8F6905C4E352}" srcId="{0FE5313A-1974-4B53-9616-396B0F273B29}" destId="{5FF0F12A-26DD-444C-8568-944319276926}" srcOrd="0" destOrd="0" parTransId="{D2FC7907-EF4A-4815-9C02-B51E8727DC19}" sibTransId="{7B86DF37-EAC3-4E28-803B-74E3C629174B}"/>
    <dgm:cxn modelId="{F71F7A38-816F-47E5-8458-0336400E14C1}" type="presOf" srcId="{0BC98E59-E6C0-4720-8151-EB5AF3087DA0}" destId="{144083EC-3759-4693-9A64-E61340979F5C}" srcOrd="0" destOrd="0" presId="urn:diagrams.loki3.com/TabbedArc+Icon"/>
    <dgm:cxn modelId="{20895D51-A7C2-4515-818E-DD12A314B949}" type="presOf" srcId="{FAA0E265-96FF-42E7-B703-B29D6663C441}" destId="{DFB5183D-EB5C-45B1-A5F3-2A10DDD218F4}" srcOrd="0" destOrd="0" presId="urn:diagrams.loki3.com/TabbedArc+Icon"/>
    <dgm:cxn modelId="{A2887D7A-7298-4840-B31E-0EA219DCFFFA}" type="presOf" srcId="{0FE5313A-1974-4B53-9616-396B0F273B29}" destId="{2B3C5193-6818-4DB5-A41B-417824496FE1}" srcOrd="0" destOrd="0" presId="urn:diagrams.loki3.com/TabbedArc+Icon"/>
    <dgm:cxn modelId="{D4FAEFB4-8114-46B9-9D1E-84CAF5F047E5}" srcId="{0FE5313A-1974-4B53-9616-396B0F273B29}" destId="{0BC98E59-E6C0-4720-8151-EB5AF3087DA0}" srcOrd="1" destOrd="0" parTransId="{D45456B8-E960-4897-8D07-84799AB7AA23}" sibTransId="{E5D7EDF2-B5B5-498E-9822-95CB654E6A3B}"/>
    <dgm:cxn modelId="{9FEB06C8-8121-41C2-A2E0-C339D0D5FCD7}" type="presOf" srcId="{5FF0F12A-26DD-444C-8568-944319276926}" destId="{2C5C770A-9582-4B61-832C-33F32CAD6780}" srcOrd="0" destOrd="0" presId="urn:diagrams.loki3.com/TabbedArc+Icon"/>
    <dgm:cxn modelId="{4E56F8D9-BC05-455A-A370-1FD1C14288F5}" srcId="{0FE5313A-1974-4B53-9616-396B0F273B29}" destId="{FAA0E265-96FF-42E7-B703-B29D6663C441}" srcOrd="2" destOrd="0" parTransId="{74AC4F1F-7F27-4667-895C-67E4F59E58AC}" sibTransId="{C2C68BB9-2F71-4C23-A3E1-D177A9D6D553}"/>
    <dgm:cxn modelId="{B8B0869A-AB38-484B-9F94-7B4D5D87BBCE}" type="presParOf" srcId="{2B3C5193-6818-4DB5-A41B-417824496FE1}" destId="{2C5C770A-9582-4B61-832C-33F32CAD6780}" srcOrd="0" destOrd="0" presId="urn:diagrams.loki3.com/TabbedArc+Icon"/>
    <dgm:cxn modelId="{84C263C5-DA88-47A5-882E-C583563A91F6}" type="presParOf" srcId="{2B3C5193-6818-4DB5-A41B-417824496FE1}" destId="{144083EC-3759-4693-9A64-E61340979F5C}" srcOrd="1" destOrd="0" presId="urn:diagrams.loki3.com/TabbedArc+Icon"/>
    <dgm:cxn modelId="{E1791482-BF76-419B-B5B0-515740E5C25F}" type="presParOf" srcId="{2B3C5193-6818-4DB5-A41B-417824496FE1}" destId="{DFB5183D-EB5C-45B1-A5F3-2A10DDD218F4}" srcOrd="2" destOrd="0" presId="urn:diagrams.loki3.com/TabbedArc+Icon"/>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D4CB628-7933-4ECA-869D-B453CAE5B0E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6987D5B0-4395-4654-9500-D58782D7B7FE}">
      <dgm:prSet phldrT="[Text]"/>
      <dgm:spPr/>
      <dgm:t>
        <a:bodyPr/>
        <a:lstStyle/>
        <a:p>
          <a:r>
            <a:rPr lang="fa-IR" dirty="0"/>
            <a:t>مؤلفه اول</a:t>
          </a:r>
          <a:endParaRPr lang="en-US" dirty="0"/>
        </a:p>
      </dgm:t>
    </dgm:pt>
    <dgm:pt modelId="{4064882F-39FD-44E9-8BC5-2E186BEA2406}" type="parTrans" cxnId="{17898040-40BA-4805-A355-6008B587F1EF}">
      <dgm:prSet/>
      <dgm:spPr/>
      <dgm:t>
        <a:bodyPr/>
        <a:lstStyle/>
        <a:p>
          <a:endParaRPr lang="en-US"/>
        </a:p>
      </dgm:t>
    </dgm:pt>
    <dgm:pt modelId="{EACC7EE9-8415-47FA-9AFC-F5AC58D9DD91}" type="sibTrans" cxnId="{17898040-40BA-4805-A355-6008B587F1EF}">
      <dgm:prSet/>
      <dgm:spPr/>
      <dgm:t>
        <a:bodyPr/>
        <a:lstStyle/>
        <a:p>
          <a:endParaRPr lang="en-US"/>
        </a:p>
      </dgm:t>
    </dgm:pt>
    <dgm:pt modelId="{797D7BB7-F6A7-4ECE-A9C7-D6ED5D75AA4C}">
      <dgm:prSet phldrT="[Text]" custT="1"/>
      <dgm:spPr/>
      <dgm:t>
        <a:bodyPr/>
        <a:lstStyle/>
        <a:p>
          <a:pPr rtl="1">
            <a:buFontTx/>
            <a:buNone/>
          </a:pPr>
          <a:r>
            <a:rPr lang="fa-IR" sz="2000" dirty="0"/>
            <a:t>انعکاسی آگاهانه                          </a:t>
          </a:r>
          <a:endParaRPr lang="en-US" sz="2000" dirty="0"/>
        </a:p>
      </dgm:t>
    </dgm:pt>
    <dgm:pt modelId="{529602F8-C6AA-48FF-AC12-CCC634509CB0}" type="parTrans" cxnId="{ACEA1BC9-9ECE-48BD-96D3-B29AA2E782D1}">
      <dgm:prSet/>
      <dgm:spPr/>
      <dgm:t>
        <a:bodyPr/>
        <a:lstStyle/>
        <a:p>
          <a:endParaRPr lang="en-US"/>
        </a:p>
      </dgm:t>
    </dgm:pt>
    <dgm:pt modelId="{7C55B2E7-B371-4043-8E59-AF9741A38190}" type="sibTrans" cxnId="{ACEA1BC9-9ECE-48BD-96D3-B29AA2E782D1}">
      <dgm:prSet/>
      <dgm:spPr/>
      <dgm:t>
        <a:bodyPr/>
        <a:lstStyle/>
        <a:p>
          <a:endParaRPr lang="en-US"/>
        </a:p>
      </dgm:t>
    </dgm:pt>
    <dgm:pt modelId="{F1EF154C-0344-45DC-BA7A-4E691A39579D}">
      <dgm:prSet phldrT="[Text]"/>
      <dgm:spPr/>
      <dgm:t>
        <a:bodyPr/>
        <a:lstStyle/>
        <a:p>
          <a:r>
            <a:rPr lang="fa-IR" dirty="0"/>
            <a:t>مؤلفه دوم</a:t>
          </a:r>
          <a:endParaRPr lang="en-US" dirty="0"/>
        </a:p>
      </dgm:t>
    </dgm:pt>
    <dgm:pt modelId="{8BCF98C0-9D69-4C31-BBE7-718CBBF02B9A}" type="parTrans" cxnId="{BCA57430-93FB-4A93-B8BC-7CD4E08E759E}">
      <dgm:prSet/>
      <dgm:spPr/>
      <dgm:t>
        <a:bodyPr/>
        <a:lstStyle/>
        <a:p>
          <a:endParaRPr lang="en-US"/>
        </a:p>
      </dgm:t>
    </dgm:pt>
    <dgm:pt modelId="{A550587A-013D-425F-9D41-7262D7437CD6}" type="sibTrans" cxnId="{BCA57430-93FB-4A93-B8BC-7CD4E08E759E}">
      <dgm:prSet/>
      <dgm:spPr/>
      <dgm:t>
        <a:bodyPr/>
        <a:lstStyle/>
        <a:p>
          <a:endParaRPr lang="en-US"/>
        </a:p>
      </dgm:t>
    </dgm:pt>
    <dgm:pt modelId="{878EA7C5-2F37-4ABC-B5C0-EC4D1597337F}">
      <dgm:prSet phldrT="[Text]"/>
      <dgm:spPr/>
      <dgm:t>
        <a:bodyPr/>
        <a:lstStyle/>
        <a:p>
          <a:r>
            <a:rPr lang="fa-IR" dirty="0"/>
            <a:t>مؤلفه سوم</a:t>
          </a:r>
          <a:endParaRPr lang="en-US" dirty="0"/>
        </a:p>
      </dgm:t>
    </dgm:pt>
    <dgm:pt modelId="{5EB540C1-964D-475A-8E13-0FAE27142A50}" type="parTrans" cxnId="{1FD14FD2-7B49-4D89-8886-87CFA97C0DAA}">
      <dgm:prSet/>
      <dgm:spPr/>
      <dgm:t>
        <a:bodyPr/>
        <a:lstStyle/>
        <a:p>
          <a:endParaRPr lang="en-US"/>
        </a:p>
      </dgm:t>
    </dgm:pt>
    <dgm:pt modelId="{1E15C77D-5639-4442-A7A8-9BCCFB69846D}" type="sibTrans" cxnId="{1FD14FD2-7B49-4D89-8886-87CFA97C0DAA}">
      <dgm:prSet/>
      <dgm:spPr/>
      <dgm:t>
        <a:bodyPr/>
        <a:lstStyle/>
        <a:p>
          <a:endParaRPr lang="en-US"/>
        </a:p>
      </dgm:t>
    </dgm:pt>
    <dgm:pt modelId="{94ED01F1-43F3-458F-9A6F-48C4E27B7DBD}">
      <dgm:prSet phldrT="[Text]" custT="1"/>
      <dgm:spPr/>
      <dgm:t>
        <a:bodyPr/>
        <a:lstStyle/>
        <a:p>
          <a:pPr algn="r">
            <a:buFontTx/>
            <a:buNone/>
          </a:pPr>
          <a:r>
            <a:rPr lang="fa-IR" sz="2000" dirty="0"/>
            <a:t>به صورت رجوع به مرجعی دانا و توانا</a:t>
          </a:r>
          <a:endParaRPr lang="en-US" sz="2000" dirty="0"/>
        </a:p>
      </dgm:t>
    </dgm:pt>
    <dgm:pt modelId="{64679330-A70E-4CD3-8736-F5FDC1402D68}" type="parTrans" cxnId="{52434A5D-2678-4513-9DF0-995353AB3B45}">
      <dgm:prSet/>
      <dgm:spPr/>
      <dgm:t>
        <a:bodyPr/>
        <a:lstStyle/>
        <a:p>
          <a:endParaRPr lang="en-US"/>
        </a:p>
      </dgm:t>
    </dgm:pt>
    <dgm:pt modelId="{3CFEBBA3-BFC4-4AB9-9120-6390337A715F}" type="sibTrans" cxnId="{52434A5D-2678-4513-9DF0-995353AB3B45}">
      <dgm:prSet/>
      <dgm:spPr/>
      <dgm:t>
        <a:bodyPr/>
        <a:lstStyle/>
        <a:p>
          <a:endParaRPr lang="en-US"/>
        </a:p>
      </dgm:t>
    </dgm:pt>
    <dgm:pt modelId="{EA8C2155-B297-4779-BC01-89154D7745E7}">
      <dgm:prSet phldrT="[Text]" custT="1"/>
      <dgm:spPr/>
      <dgm:t>
        <a:bodyPr/>
        <a:lstStyle/>
        <a:p>
          <a:pPr rtl="1">
            <a:buFontTx/>
            <a:buNone/>
          </a:pPr>
          <a:r>
            <a:rPr lang="fa-IR" sz="2000" dirty="0"/>
            <a:t>نسبت به آسیب یا اختلالی درونی یا بیرونی                                                  </a:t>
          </a:r>
          <a:endParaRPr lang="en-US" sz="2000" dirty="0"/>
        </a:p>
      </dgm:t>
    </dgm:pt>
    <dgm:pt modelId="{716562F8-2794-4003-8E7F-31DA935AEF98}" type="sibTrans" cxnId="{AD19CAD4-78CD-444A-A923-79C5D82CF0F1}">
      <dgm:prSet/>
      <dgm:spPr/>
      <dgm:t>
        <a:bodyPr/>
        <a:lstStyle/>
        <a:p>
          <a:endParaRPr lang="en-US"/>
        </a:p>
      </dgm:t>
    </dgm:pt>
    <dgm:pt modelId="{6157EC8D-6478-4EFD-90B1-EFC15038839B}" type="parTrans" cxnId="{AD19CAD4-78CD-444A-A923-79C5D82CF0F1}">
      <dgm:prSet/>
      <dgm:spPr/>
      <dgm:t>
        <a:bodyPr/>
        <a:lstStyle/>
        <a:p>
          <a:endParaRPr lang="en-US"/>
        </a:p>
      </dgm:t>
    </dgm:pt>
    <dgm:pt modelId="{152FEC09-C658-421F-B003-7EF66556ADD4}">
      <dgm:prSet/>
      <dgm:spPr/>
      <dgm:t>
        <a:bodyPr/>
        <a:lstStyle/>
        <a:p>
          <a:r>
            <a:rPr lang="fa-IR" dirty="0"/>
            <a:t>مؤلفه چهارم</a:t>
          </a:r>
          <a:endParaRPr lang="en-US" dirty="0"/>
        </a:p>
      </dgm:t>
    </dgm:pt>
    <dgm:pt modelId="{37C32C08-EA08-4CF5-9DA9-A9E0071DABBD}" type="parTrans" cxnId="{1054DE4D-DCD9-44FB-9AAA-8DD63637ED0E}">
      <dgm:prSet/>
      <dgm:spPr/>
      <dgm:t>
        <a:bodyPr/>
        <a:lstStyle/>
        <a:p>
          <a:endParaRPr lang="en-US"/>
        </a:p>
      </dgm:t>
    </dgm:pt>
    <dgm:pt modelId="{2B7FC370-4E82-42DC-95A2-627857998145}" type="sibTrans" cxnId="{1054DE4D-DCD9-44FB-9AAA-8DD63637ED0E}">
      <dgm:prSet/>
      <dgm:spPr/>
      <dgm:t>
        <a:bodyPr/>
        <a:lstStyle/>
        <a:p>
          <a:endParaRPr lang="en-US"/>
        </a:p>
      </dgm:t>
    </dgm:pt>
    <dgm:pt modelId="{92AB3FA6-7A36-49C4-A5CC-ADED5AB4D508}">
      <dgm:prSet custT="1"/>
      <dgm:spPr/>
      <dgm:t>
        <a:bodyPr/>
        <a:lstStyle/>
        <a:p>
          <a:pPr rtl="1">
            <a:buFontTx/>
            <a:buNone/>
          </a:pPr>
          <a:r>
            <a:rPr lang="fa-IR" sz="2000" dirty="0"/>
            <a:t>به وسیله علم و توان آن مرجع توان مقابله با آن آسیب و اختلال را می یابد.</a:t>
          </a:r>
          <a:endParaRPr lang="en-US" sz="2000" dirty="0"/>
        </a:p>
      </dgm:t>
    </dgm:pt>
    <dgm:pt modelId="{04675896-78A4-4EEC-80A2-CDA2BABB81AD}" type="parTrans" cxnId="{C38E7CA1-6FC6-4047-BD45-F1A7FE12020F}">
      <dgm:prSet/>
      <dgm:spPr/>
      <dgm:t>
        <a:bodyPr/>
        <a:lstStyle/>
        <a:p>
          <a:endParaRPr lang="en-US"/>
        </a:p>
      </dgm:t>
    </dgm:pt>
    <dgm:pt modelId="{83779FB8-73E2-4BF9-9BAA-198885D09089}" type="sibTrans" cxnId="{C38E7CA1-6FC6-4047-BD45-F1A7FE12020F}">
      <dgm:prSet/>
      <dgm:spPr/>
      <dgm:t>
        <a:bodyPr/>
        <a:lstStyle/>
        <a:p>
          <a:endParaRPr lang="en-US"/>
        </a:p>
      </dgm:t>
    </dgm:pt>
    <dgm:pt modelId="{1957352F-3C3A-449A-9ED7-9A9C748AD0FF}" type="pres">
      <dgm:prSet presAssocID="{DD4CB628-7933-4ECA-869D-B453CAE5B0E3}" presName="linearFlow" presStyleCnt="0">
        <dgm:presLayoutVars>
          <dgm:dir/>
          <dgm:animLvl val="lvl"/>
          <dgm:resizeHandles val="exact"/>
        </dgm:presLayoutVars>
      </dgm:prSet>
      <dgm:spPr/>
    </dgm:pt>
    <dgm:pt modelId="{E30846B6-75F9-4FA8-994B-A6D8340ED506}" type="pres">
      <dgm:prSet presAssocID="{6987D5B0-4395-4654-9500-D58782D7B7FE}" presName="composite" presStyleCnt="0"/>
      <dgm:spPr/>
    </dgm:pt>
    <dgm:pt modelId="{E0FD2A72-AC58-452F-904E-23A2176A6923}" type="pres">
      <dgm:prSet presAssocID="{6987D5B0-4395-4654-9500-D58782D7B7FE}" presName="parentText" presStyleLbl="alignNode1" presStyleIdx="0" presStyleCnt="4">
        <dgm:presLayoutVars>
          <dgm:chMax val="1"/>
          <dgm:bulletEnabled val="1"/>
        </dgm:presLayoutVars>
      </dgm:prSet>
      <dgm:spPr/>
    </dgm:pt>
    <dgm:pt modelId="{088F049B-60CB-4206-B5E4-9D93959A4DE4}" type="pres">
      <dgm:prSet presAssocID="{6987D5B0-4395-4654-9500-D58782D7B7FE}" presName="descendantText" presStyleLbl="alignAcc1" presStyleIdx="0" presStyleCnt="4" custLinFactNeighborX="-462" custLinFactNeighborY="-349">
        <dgm:presLayoutVars>
          <dgm:bulletEnabled val="1"/>
        </dgm:presLayoutVars>
      </dgm:prSet>
      <dgm:spPr/>
    </dgm:pt>
    <dgm:pt modelId="{D37387D9-41A4-49D2-9C9D-6F44C64820E6}" type="pres">
      <dgm:prSet presAssocID="{EACC7EE9-8415-47FA-9AFC-F5AC58D9DD91}" presName="sp" presStyleCnt="0"/>
      <dgm:spPr/>
    </dgm:pt>
    <dgm:pt modelId="{76584FB6-0472-442A-8A30-3D5F3F28A6AB}" type="pres">
      <dgm:prSet presAssocID="{F1EF154C-0344-45DC-BA7A-4E691A39579D}" presName="composite" presStyleCnt="0"/>
      <dgm:spPr/>
    </dgm:pt>
    <dgm:pt modelId="{81E53141-3463-4A50-9440-CFEF8B49C911}" type="pres">
      <dgm:prSet presAssocID="{F1EF154C-0344-45DC-BA7A-4E691A39579D}" presName="parentText" presStyleLbl="alignNode1" presStyleIdx="1" presStyleCnt="4">
        <dgm:presLayoutVars>
          <dgm:chMax val="1"/>
          <dgm:bulletEnabled val="1"/>
        </dgm:presLayoutVars>
      </dgm:prSet>
      <dgm:spPr/>
    </dgm:pt>
    <dgm:pt modelId="{9FD89463-0E85-496D-AD06-58E40BDD03AD}" type="pres">
      <dgm:prSet presAssocID="{F1EF154C-0344-45DC-BA7A-4E691A39579D}" presName="descendantText" presStyleLbl="alignAcc1" presStyleIdx="1" presStyleCnt="4" custScaleX="100237" custScaleY="107521" custLinFactNeighborX="304" custLinFactNeighborY="-2608">
        <dgm:presLayoutVars>
          <dgm:bulletEnabled val="1"/>
        </dgm:presLayoutVars>
      </dgm:prSet>
      <dgm:spPr/>
    </dgm:pt>
    <dgm:pt modelId="{2AD35E11-0086-4AA5-8148-E10ACB996122}" type="pres">
      <dgm:prSet presAssocID="{A550587A-013D-425F-9D41-7262D7437CD6}" presName="sp" presStyleCnt="0"/>
      <dgm:spPr/>
    </dgm:pt>
    <dgm:pt modelId="{6411087E-57ED-4305-9442-037477205A51}" type="pres">
      <dgm:prSet presAssocID="{878EA7C5-2F37-4ABC-B5C0-EC4D1597337F}" presName="composite" presStyleCnt="0"/>
      <dgm:spPr/>
    </dgm:pt>
    <dgm:pt modelId="{DDD8C900-01E6-4D4F-8B04-FCB83955748B}" type="pres">
      <dgm:prSet presAssocID="{878EA7C5-2F37-4ABC-B5C0-EC4D1597337F}" presName="parentText" presStyleLbl="alignNode1" presStyleIdx="2" presStyleCnt="4">
        <dgm:presLayoutVars>
          <dgm:chMax val="1"/>
          <dgm:bulletEnabled val="1"/>
        </dgm:presLayoutVars>
      </dgm:prSet>
      <dgm:spPr/>
    </dgm:pt>
    <dgm:pt modelId="{DDB6CBCC-3A53-4B27-8F7F-AFC4E8F5D13A}" type="pres">
      <dgm:prSet presAssocID="{878EA7C5-2F37-4ABC-B5C0-EC4D1597337F}" presName="descendantText" presStyleLbl="alignAcc1" presStyleIdx="2" presStyleCnt="4" custLinFactNeighborX="0" custLinFactNeighborY="-61">
        <dgm:presLayoutVars>
          <dgm:bulletEnabled val="1"/>
        </dgm:presLayoutVars>
      </dgm:prSet>
      <dgm:spPr/>
    </dgm:pt>
    <dgm:pt modelId="{49969DCF-3850-49B5-A4BE-D1A947426676}" type="pres">
      <dgm:prSet presAssocID="{1E15C77D-5639-4442-A7A8-9BCCFB69846D}" presName="sp" presStyleCnt="0"/>
      <dgm:spPr/>
    </dgm:pt>
    <dgm:pt modelId="{43D62D30-8437-44E6-B946-AAE73CCE93C8}" type="pres">
      <dgm:prSet presAssocID="{152FEC09-C658-421F-B003-7EF66556ADD4}" presName="composite" presStyleCnt="0"/>
      <dgm:spPr/>
    </dgm:pt>
    <dgm:pt modelId="{34ABA74F-0010-4235-8685-DA5403155E96}" type="pres">
      <dgm:prSet presAssocID="{152FEC09-C658-421F-B003-7EF66556ADD4}" presName="parentText" presStyleLbl="alignNode1" presStyleIdx="3" presStyleCnt="4" custLinFactNeighborY="0">
        <dgm:presLayoutVars>
          <dgm:chMax val="1"/>
          <dgm:bulletEnabled val="1"/>
        </dgm:presLayoutVars>
      </dgm:prSet>
      <dgm:spPr/>
    </dgm:pt>
    <dgm:pt modelId="{004EC957-154E-492A-AEC3-35C5BF2609E7}" type="pres">
      <dgm:prSet presAssocID="{152FEC09-C658-421F-B003-7EF66556ADD4}" presName="descendantText" presStyleLbl="alignAcc1" presStyleIdx="3" presStyleCnt="4" custLinFactNeighborX="404">
        <dgm:presLayoutVars>
          <dgm:bulletEnabled val="1"/>
        </dgm:presLayoutVars>
      </dgm:prSet>
      <dgm:spPr/>
    </dgm:pt>
  </dgm:ptLst>
  <dgm:cxnLst>
    <dgm:cxn modelId="{BCA57430-93FB-4A93-B8BC-7CD4E08E759E}" srcId="{DD4CB628-7933-4ECA-869D-B453CAE5B0E3}" destId="{F1EF154C-0344-45DC-BA7A-4E691A39579D}" srcOrd="1" destOrd="0" parTransId="{8BCF98C0-9D69-4C31-BBE7-718CBBF02B9A}" sibTransId="{A550587A-013D-425F-9D41-7262D7437CD6}"/>
    <dgm:cxn modelId="{17898040-40BA-4805-A355-6008B587F1EF}" srcId="{DD4CB628-7933-4ECA-869D-B453CAE5B0E3}" destId="{6987D5B0-4395-4654-9500-D58782D7B7FE}" srcOrd="0" destOrd="0" parTransId="{4064882F-39FD-44E9-8BC5-2E186BEA2406}" sibTransId="{EACC7EE9-8415-47FA-9AFC-F5AC58D9DD91}"/>
    <dgm:cxn modelId="{52434A5D-2678-4513-9DF0-995353AB3B45}" srcId="{878EA7C5-2F37-4ABC-B5C0-EC4D1597337F}" destId="{94ED01F1-43F3-458F-9A6F-48C4E27B7DBD}" srcOrd="0" destOrd="0" parTransId="{64679330-A70E-4CD3-8736-F5FDC1402D68}" sibTransId="{3CFEBBA3-BFC4-4AB9-9120-6390337A715F}"/>
    <dgm:cxn modelId="{28834243-9E0A-42C6-8B1F-7937D074C708}" type="presOf" srcId="{EA8C2155-B297-4779-BC01-89154D7745E7}" destId="{9FD89463-0E85-496D-AD06-58E40BDD03AD}" srcOrd="0" destOrd="0" presId="urn:microsoft.com/office/officeart/2005/8/layout/chevron2"/>
    <dgm:cxn modelId="{1054DE4D-DCD9-44FB-9AAA-8DD63637ED0E}" srcId="{DD4CB628-7933-4ECA-869D-B453CAE5B0E3}" destId="{152FEC09-C658-421F-B003-7EF66556ADD4}" srcOrd="3" destOrd="0" parTransId="{37C32C08-EA08-4CF5-9DA9-A9E0071DABBD}" sibTransId="{2B7FC370-4E82-42DC-95A2-627857998145}"/>
    <dgm:cxn modelId="{ADD35283-3E7F-4C3E-BED8-AABF34A15F8E}" type="presOf" srcId="{878EA7C5-2F37-4ABC-B5C0-EC4D1597337F}" destId="{DDD8C900-01E6-4D4F-8B04-FCB83955748B}" srcOrd="0" destOrd="0" presId="urn:microsoft.com/office/officeart/2005/8/layout/chevron2"/>
    <dgm:cxn modelId="{DB025383-DCA5-4E03-964C-688ADA7FE9EC}" type="presOf" srcId="{152FEC09-C658-421F-B003-7EF66556ADD4}" destId="{34ABA74F-0010-4235-8685-DA5403155E96}" srcOrd="0" destOrd="0" presId="urn:microsoft.com/office/officeart/2005/8/layout/chevron2"/>
    <dgm:cxn modelId="{C0FF2691-AC50-4598-8972-AE6A12DD9602}" type="presOf" srcId="{92AB3FA6-7A36-49C4-A5CC-ADED5AB4D508}" destId="{004EC957-154E-492A-AEC3-35C5BF2609E7}" srcOrd="0" destOrd="0" presId="urn:microsoft.com/office/officeart/2005/8/layout/chevron2"/>
    <dgm:cxn modelId="{C38E7CA1-6FC6-4047-BD45-F1A7FE12020F}" srcId="{152FEC09-C658-421F-B003-7EF66556ADD4}" destId="{92AB3FA6-7A36-49C4-A5CC-ADED5AB4D508}" srcOrd="0" destOrd="0" parTransId="{04675896-78A4-4EEC-80A2-CDA2BABB81AD}" sibTransId="{83779FB8-73E2-4BF9-9BAA-198885D09089}"/>
    <dgm:cxn modelId="{86C791A2-118D-41EE-8147-D3D83567DFEA}" type="presOf" srcId="{94ED01F1-43F3-458F-9A6F-48C4E27B7DBD}" destId="{DDB6CBCC-3A53-4B27-8F7F-AFC4E8F5D13A}" srcOrd="0" destOrd="0" presId="urn:microsoft.com/office/officeart/2005/8/layout/chevron2"/>
    <dgm:cxn modelId="{7F3F6EA6-9050-4574-81B2-D2536DCF2490}" type="presOf" srcId="{DD4CB628-7933-4ECA-869D-B453CAE5B0E3}" destId="{1957352F-3C3A-449A-9ED7-9A9C748AD0FF}" srcOrd="0" destOrd="0" presId="urn:microsoft.com/office/officeart/2005/8/layout/chevron2"/>
    <dgm:cxn modelId="{ACEA1BC9-9ECE-48BD-96D3-B29AA2E782D1}" srcId="{6987D5B0-4395-4654-9500-D58782D7B7FE}" destId="{797D7BB7-F6A7-4ECE-A9C7-D6ED5D75AA4C}" srcOrd="0" destOrd="0" parTransId="{529602F8-C6AA-48FF-AC12-CCC634509CB0}" sibTransId="{7C55B2E7-B371-4043-8E59-AF9741A38190}"/>
    <dgm:cxn modelId="{34C6F9CB-BEF2-405B-A1FC-FC3107F9FDC9}" type="presOf" srcId="{797D7BB7-F6A7-4ECE-A9C7-D6ED5D75AA4C}" destId="{088F049B-60CB-4206-B5E4-9D93959A4DE4}" srcOrd="0" destOrd="0" presId="urn:microsoft.com/office/officeart/2005/8/layout/chevron2"/>
    <dgm:cxn modelId="{1FD14FD2-7B49-4D89-8886-87CFA97C0DAA}" srcId="{DD4CB628-7933-4ECA-869D-B453CAE5B0E3}" destId="{878EA7C5-2F37-4ABC-B5C0-EC4D1597337F}" srcOrd="2" destOrd="0" parTransId="{5EB540C1-964D-475A-8E13-0FAE27142A50}" sibTransId="{1E15C77D-5639-4442-A7A8-9BCCFB69846D}"/>
    <dgm:cxn modelId="{AD19CAD4-78CD-444A-A923-79C5D82CF0F1}" srcId="{F1EF154C-0344-45DC-BA7A-4E691A39579D}" destId="{EA8C2155-B297-4779-BC01-89154D7745E7}" srcOrd="0" destOrd="0" parTransId="{6157EC8D-6478-4EFD-90B1-EFC15038839B}" sibTransId="{716562F8-2794-4003-8E7F-31DA935AEF98}"/>
    <dgm:cxn modelId="{1A7E08D7-0ECE-4F83-8BBB-591C64877006}" type="presOf" srcId="{6987D5B0-4395-4654-9500-D58782D7B7FE}" destId="{E0FD2A72-AC58-452F-904E-23A2176A6923}" srcOrd="0" destOrd="0" presId="urn:microsoft.com/office/officeart/2005/8/layout/chevron2"/>
    <dgm:cxn modelId="{14FD28F1-8E68-4844-BB17-7352ACF7B4B7}" type="presOf" srcId="{F1EF154C-0344-45DC-BA7A-4E691A39579D}" destId="{81E53141-3463-4A50-9440-CFEF8B49C911}" srcOrd="0" destOrd="0" presId="urn:microsoft.com/office/officeart/2005/8/layout/chevron2"/>
    <dgm:cxn modelId="{26F0C405-0888-46AF-B66F-A9E1794387D3}" type="presParOf" srcId="{1957352F-3C3A-449A-9ED7-9A9C748AD0FF}" destId="{E30846B6-75F9-4FA8-994B-A6D8340ED506}" srcOrd="0" destOrd="0" presId="urn:microsoft.com/office/officeart/2005/8/layout/chevron2"/>
    <dgm:cxn modelId="{7C3C00B3-A8F9-45BB-8072-BCA8DBADC6DD}" type="presParOf" srcId="{E30846B6-75F9-4FA8-994B-A6D8340ED506}" destId="{E0FD2A72-AC58-452F-904E-23A2176A6923}" srcOrd="0" destOrd="0" presId="urn:microsoft.com/office/officeart/2005/8/layout/chevron2"/>
    <dgm:cxn modelId="{B8F9F5F7-C2DD-4141-B18F-D3C7B504969F}" type="presParOf" srcId="{E30846B6-75F9-4FA8-994B-A6D8340ED506}" destId="{088F049B-60CB-4206-B5E4-9D93959A4DE4}" srcOrd="1" destOrd="0" presId="urn:microsoft.com/office/officeart/2005/8/layout/chevron2"/>
    <dgm:cxn modelId="{6DC2C633-8536-4C47-BFB0-FC680FBFFBAE}" type="presParOf" srcId="{1957352F-3C3A-449A-9ED7-9A9C748AD0FF}" destId="{D37387D9-41A4-49D2-9C9D-6F44C64820E6}" srcOrd="1" destOrd="0" presId="urn:microsoft.com/office/officeart/2005/8/layout/chevron2"/>
    <dgm:cxn modelId="{04F2B6F1-FAF4-4BB4-9741-C45D6B091944}" type="presParOf" srcId="{1957352F-3C3A-449A-9ED7-9A9C748AD0FF}" destId="{76584FB6-0472-442A-8A30-3D5F3F28A6AB}" srcOrd="2" destOrd="0" presId="urn:microsoft.com/office/officeart/2005/8/layout/chevron2"/>
    <dgm:cxn modelId="{9A533A56-C16F-452E-A6FC-000CE947A62E}" type="presParOf" srcId="{76584FB6-0472-442A-8A30-3D5F3F28A6AB}" destId="{81E53141-3463-4A50-9440-CFEF8B49C911}" srcOrd="0" destOrd="0" presId="urn:microsoft.com/office/officeart/2005/8/layout/chevron2"/>
    <dgm:cxn modelId="{F5CBCB75-6224-412D-95BF-9B4221C71173}" type="presParOf" srcId="{76584FB6-0472-442A-8A30-3D5F3F28A6AB}" destId="{9FD89463-0E85-496D-AD06-58E40BDD03AD}" srcOrd="1" destOrd="0" presId="urn:microsoft.com/office/officeart/2005/8/layout/chevron2"/>
    <dgm:cxn modelId="{C1CDF719-4E9B-48BA-94F6-8F118FAB6DFC}" type="presParOf" srcId="{1957352F-3C3A-449A-9ED7-9A9C748AD0FF}" destId="{2AD35E11-0086-4AA5-8148-E10ACB996122}" srcOrd="3" destOrd="0" presId="urn:microsoft.com/office/officeart/2005/8/layout/chevron2"/>
    <dgm:cxn modelId="{92299B58-187C-42F5-B6F4-D8F7B26742D7}" type="presParOf" srcId="{1957352F-3C3A-449A-9ED7-9A9C748AD0FF}" destId="{6411087E-57ED-4305-9442-037477205A51}" srcOrd="4" destOrd="0" presId="urn:microsoft.com/office/officeart/2005/8/layout/chevron2"/>
    <dgm:cxn modelId="{7540E04D-CE29-4FE8-B071-67047856EEAC}" type="presParOf" srcId="{6411087E-57ED-4305-9442-037477205A51}" destId="{DDD8C900-01E6-4D4F-8B04-FCB83955748B}" srcOrd="0" destOrd="0" presId="urn:microsoft.com/office/officeart/2005/8/layout/chevron2"/>
    <dgm:cxn modelId="{50B40EC2-1897-4D4E-ACB2-B8F1EA787563}" type="presParOf" srcId="{6411087E-57ED-4305-9442-037477205A51}" destId="{DDB6CBCC-3A53-4B27-8F7F-AFC4E8F5D13A}" srcOrd="1" destOrd="0" presId="urn:microsoft.com/office/officeart/2005/8/layout/chevron2"/>
    <dgm:cxn modelId="{A0F356A6-E45A-4411-ACD4-339D36D2F411}" type="presParOf" srcId="{1957352F-3C3A-449A-9ED7-9A9C748AD0FF}" destId="{49969DCF-3850-49B5-A4BE-D1A947426676}" srcOrd="5" destOrd="0" presId="urn:microsoft.com/office/officeart/2005/8/layout/chevron2"/>
    <dgm:cxn modelId="{F235DE81-C02C-407F-9985-5A77DDAAC8E1}" type="presParOf" srcId="{1957352F-3C3A-449A-9ED7-9A9C748AD0FF}" destId="{43D62D30-8437-44E6-B946-AAE73CCE93C8}" srcOrd="6" destOrd="0" presId="urn:microsoft.com/office/officeart/2005/8/layout/chevron2"/>
    <dgm:cxn modelId="{A20979B7-5F7F-4E87-9BF6-C1B122F73C42}" type="presParOf" srcId="{43D62D30-8437-44E6-B946-AAE73CCE93C8}" destId="{34ABA74F-0010-4235-8685-DA5403155E96}" srcOrd="0" destOrd="0" presId="urn:microsoft.com/office/officeart/2005/8/layout/chevron2"/>
    <dgm:cxn modelId="{23698FCD-C3C3-4ABA-9FD5-B1AD64F35DFD}" type="presParOf" srcId="{43D62D30-8437-44E6-B946-AAE73CCE93C8}" destId="{004EC957-154E-492A-AEC3-35C5BF2609E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89E1ECD-D000-48E2-A5AE-30E89CB3275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520DDCD-CA2E-4AFB-A4D4-941E2D15C8E9}">
      <dgm:prSet phldrT="[Text]"/>
      <dgm:spPr/>
      <dgm:t>
        <a:bodyPr/>
        <a:lstStyle/>
        <a:p>
          <a:r>
            <a:rPr lang="fa-IR" dirty="0"/>
            <a:t>استعاذه</a:t>
          </a:r>
          <a:endParaRPr lang="en-US" dirty="0"/>
        </a:p>
      </dgm:t>
    </dgm:pt>
    <dgm:pt modelId="{799C5710-8D6E-4C21-80D4-97AD07310D17}" type="parTrans" cxnId="{DF1979CA-CE1D-4E63-8DEE-B5527E442C92}">
      <dgm:prSet/>
      <dgm:spPr/>
      <dgm:t>
        <a:bodyPr/>
        <a:lstStyle/>
        <a:p>
          <a:endParaRPr lang="en-US"/>
        </a:p>
      </dgm:t>
    </dgm:pt>
    <dgm:pt modelId="{5C19FFBE-3005-4140-9B44-E829CD556441}" type="sibTrans" cxnId="{DF1979CA-CE1D-4E63-8DEE-B5527E442C92}">
      <dgm:prSet/>
      <dgm:spPr/>
      <dgm:t>
        <a:bodyPr/>
        <a:lstStyle/>
        <a:p>
          <a:endParaRPr lang="en-US"/>
        </a:p>
      </dgm:t>
    </dgm:pt>
    <dgm:pt modelId="{609B257B-AE03-4921-820F-D52EDC717B54}">
      <dgm:prSet phldrT="[Text]" custT="1"/>
      <dgm:spPr/>
      <dgm:t>
        <a:bodyPr/>
        <a:lstStyle/>
        <a:p>
          <a:pPr algn="r" rtl="1">
            <a:buFontTx/>
            <a:buNone/>
          </a:pPr>
          <a:r>
            <a:rPr lang="fa-IR" sz="1800" b="0" dirty="0">
              <a:cs typeface="2  Mitra_1 (MRT)" panose="00000700000000000000" pitchFamily="2" charset="-78"/>
            </a:rPr>
            <a:t>طلب عوذ از الله و قرار دادن عوذ در دعا از او</a:t>
          </a:r>
          <a:endParaRPr lang="en-US" sz="1800" b="0" dirty="0">
            <a:cs typeface="2  Mitra_1 (MRT)" panose="00000700000000000000" pitchFamily="2" charset="-78"/>
          </a:endParaRPr>
        </a:p>
      </dgm:t>
    </dgm:pt>
    <dgm:pt modelId="{E8B4D8BE-D351-47B4-9B5E-EF658AD23804}" type="parTrans" cxnId="{48086BC4-8DE9-49D7-AE4B-E163C379CB58}">
      <dgm:prSet/>
      <dgm:spPr/>
      <dgm:t>
        <a:bodyPr/>
        <a:lstStyle/>
        <a:p>
          <a:endParaRPr lang="en-US"/>
        </a:p>
      </dgm:t>
    </dgm:pt>
    <dgm:pt modelId="{E09764DE-CCEA-4CBF-B3F1-61B1EC25C66C}" type="sibTrans" cxnId="{48086BC4-8DE9-49D7-AE4B-E163C379CB58}">
      <dgm:prSet/>
      <dgm:spPr/>
      <dgm:t>
        <a:bodyPr/>
        <a:lstStyle/>
        <a:p>
          <a:endParaRPr lang="en-US"/>
        </a:p>
      </dgm:t>
    </dgm:pt>
    <dgm:pt modelId="{AD47E35D-4A42-4A13-9DAD-F4C8867C6A27}">
      <dgm:prSet phldrT="[Text]"/>
      <dgm:spPr/>
      <dgm:t>
        <a:bodyPr/>
        <a:lstStyle/>
        <a:p>
          <a:r>
            <a:rPr lang="fa-IR" dirty="0"/>
            <a:t>اعاذه</a:t>
          </a:r>
          <a:endParaRPr lang="en-US" dirty="0"/>
        </a:p>
      </dgm:t>
    </dgm:pt>
    <dgm:pt modelId="{7E8D393F-367B-4F12-8850-751930E026B0}" type="parTrans" cxnId="{735C885D-651A-4CFB-BE26-E4975D81A60D}">
      <dgm:prSet/>
      <dgm:spPr/>
      <dgm:t>
        <a:bodyPr/>
        <a:lstStyle/>
        <a:p>
          <a:endParaRPr lang="en-US"/>
        </a:p>
      </dgm:t>
    </dgm:pt>
    <dgm:pt modelId="{74C096C8-3C9F-40B8-BE07-FC1D53DC39AB}" type="sibTrans" cxnId="{735C885D-651A-4CFB-BE26-E4975D81A60D}">
      <dgm:prSet/>
      <dgm:spPr/>
      <dgm:t>
        <a:bodyPr/>
        <a:lstStyle/>
        <a:p>
          <a:endParaRPr lang="en-US"/>
        </a:p>
      </dgm:t>
    </dgm:pt>
    <dgm:pt modelId="{63D02AB3-9A71-44C1-9FD2-9904FEF6F620}">
      <dgm:prSet phldrT="[Text]" custT="1"/>
      <dgm:spPr/>
      <dgm:t>
        <a:bodyPr/>
        <a:lstStyle/>
        <a:p>
          <a:pPr algn="just" rtl="1">
            <a:buFontTx/>
            <a:buNone/>
          </a:pPr>
          <a:r>
            <a:rPr lang="fa-IR" sz="1800" dirty="0">
              <a:cs typeface="2  Mitra_1 (MRT)" panose="00000700000000000000" pitchFamily="2" charset="-78"/>
            </a:rPr>
            <a:t>قرار دادن خود و امانت های خود در اختیار خداوند برای قرار گرفتن در وضعیت امن و </a:t>
          </a:r>
          <a:r>
            <a:rPr lang="fa-IR" sz="1800" b="0" dirty="0">
              <a:cs typeface="2  Mitra_1 (MRT)" panose="00000700000000000000" pitchFamily="2" charset="-78"/>
            </a:rPr>
            <a:t>بدون آسیب</a:t>
          </a:r>
          <a:endParaRPr lang="en-US" sz="1800" dirty="0">
            <a:cs typeface="2  Mitra_1 (MRT)" panose="00000700000000000000" pitchFamily="2" charset="-78"/>
          </a:endParaRPr>
        </a:p>
      </dgm:t>
    </dgm:pt>
    <dgm:pt modelId="{9392E83B-97F3-418A-97CA-BA150EC45B96}" type="parTrans" cxnId="{2D822FD6-7AB1-4A71-AA58-E75385BBBF24}">
      <dgm:prSet/>
      <dgm:spPr/>
      <dgm:t>
        <a:bodyPr/>
        <a:lstStyle/>
        <a:p>
          <a:endParaRPr lang="en-US"/>
        </a:p>
      </dgm:t>
    </dgm:pt>
    <dgm:pt modelId="{C7A749F0-A913-4843-8487-31A7CDDD1A94}" type="sibTrans" cxnId="{2D822FD6-7AB1-4A71-AA58-E75385BBBF24}">
      <dgm:prSet/>
      <dgm:spPr/>
      <dgm:t>
        <a:bodyPr/>
        <a:lstStyle/>
        <a:p>
          <a:endParaRPr lang="en-US"/>
        </a:p>
      </dgm:t>
    </dgm:pt>
    <dgm:pt modelId="{8E21731D-0894-42B6-9920-8B6A73D5BD82}" type="pres">
      <dgm:prSet presAssocID="{F89E1ECD-D000-48E2-A5AE-30E89CB32759}" presName="Name0" presStyleCnt="0">
        <dgm:presLayoutVars>
          <dgm:dir/>
          <dgm:animLvl val="lvl"/>
          <dgm:resizeHandles val="exact"/>
        </dgm:presLayoutVars>
      </dgm:prSet>
      <dgm:spPr/>
    </dgm:pt>
    <dgm:pt modelId="{949C08D1-5B31-414C-9CEB-9ACF2A5A4013}" type="pres">
      <dgm:prSet presAssocID="{B520DDCD-CA2E-4AFB-A4D4-941E2D15C8E9}" presName="linNode" presStyleCnt="0"/>
      <dgm:spPr/>
    </dgm:pt>
    <dgm:pt modelId="{36A1C470-8B6D-4C20-818E-169FCF906649}" type="pres">
      <dgm:prSet presAssocID="{B520DDCD-CA2E-4AFB-A4D4-941E2D15C8E9}" presName="parentText" presStyleLbl="node1" presStyleIdx="0" presStyleCnt="2" custScaleX="63302" custLinFactNeighborX="-269" custLinFactNeighborY="-1955">
        <dgm:presLayoutVars>
          <dgm:chMax val="1"/>
          <dgm:bulletEnabled val="1"/>
        </dgm:presLayoutVars>
      </dgm:prSet>
      <dgm:spPr/>
    </dgm:pt>
    <dgm:pt modelId="{278304D9-D389-4972-BCF4-513DF4AB7A78}" type="pres">
      <dgm:prSet presAssocID="{B520DDCD-CA2E-4AFB-A4D4-941E2D15C8E9}" presName="descendantText" presStyleLbl="alignAccFollowNode1" presStyleIdx="0" presStyleCnt="2" custScaleX="68574" custLinFactNeighborX="173" custLinFactNeighborY="2441">
        <dgm:presLayoutVars>
          <dgm:bulletEnabled val="1"/>
        </dgm:presLayoutVars>
      </dgm:prSet>
      <dgm:spPr/>
    </dgm:pt>
    <dgm:pt modelId="{0D81F077-716D-4935-86AF-5763E1B78477}" type="pres">
      <dgm:prSet presAssocID="{5C19FFBE-3005-4140-9B44-E829CD556441}" presName="sp" presStyleCnt="0"/>
      <dgm:spPr/>
    </dgm:pt>
    <dgm:pt modelId="{1803D1BC-F7E9-4408-8B47-1957BB475A13}" type="pres">
      <dgm:prSet presAssocID="{AD47E35D-4A42-4A13-9DAD-F4C8867C6A27}" presName="linNode" presStyleCnt="0"/>
      <dgm:spPr/>
    </dgm:pt>
    <dgm:pt modelId="{5D89AB4A-BCD9-49BA-A284-5AB51AEAEA05}" type="pres">
      <dgm:prSet presAssocID="{AD47E35D-4A42-4A13-9DAD-F4C8867C6A27}" presName="parentText" presStyleLbl="node1" presStyleIdx="1" presStyleCnt="2" custScaleX="62824" custLinFactNeighborY="-1952">
        <dgm:presLayoutVars>
          <dgm:chMax val="1"/>
          <dgm:bulletEnabled val="1"/>
        </dgm:presLayoutVars>
      </dgm:prSet>
      <dgm:spPr/>
    </dgm:pt>
    <dgm:pt modelId="{FC4C580A-1C68-46C0-BDA5-E7E64CB6DAFD}" type="pres">
      <dgm:prSet presAssocID="{AD47E35D-4A42-4A13-9DAD-F4C8867C6A27}" presName="descendantText" presStyleLbl="alignAccFollowNode1" presStyleIdx="1" presStyleCnt="2" custScaleX="103155" custScaleY="88135" custLinFactNeighborX="458" custLinFactNeighborY="-4067">
        <dgm:presLayoutVars>
          <dgm:bulletEnabled val="1"/>
        </dgm:presLayoutVars>
      </dgm:prSet>
      <dgm:spPr/>
    </dgm:pt>
  </dgm:ptLst>
  <dgm:cxnLst>
    <dgm:cxn modelId="{735C885D-651A-4CFB-BE26-E4975D81A60D}" srcId="{F89E1ECD-D000-48E2-A5AE-30E89CB32759}" destId="{AD47E35D-4A42-4A13-9DAD-F4C8867C6A27}" srcOrd="1" destOrd="0" parTransId="{7E8D393F-367B-4F12-8850-751930E026B0}" sibTransId="{74C096C8-3C9F-40B8-BE07-FC1D53DC39AB}"/>
    <dgm:cxn modelId="{57F30744-EFFD-4F24-9F26-DD7F733F50F4}" type="presOf" srcId="{609B257B-AE03-4921-820F-D52EDC717B54}" destId="{278304D9-D389-4972-BCF4-513DF4AB7A78}" srcOrd="0" destOrd="0" presId="urn:microsoft.com/office/officeart/2005/8/layout/vList5"/>
    <dgm:cxn modelId="{D4E8EA73-F3F4-45FB-AD5D-A6B5FF184667}" type="presOf" srcId="{F89E1ECD-D000-48E2-A5AE-30E89CB32759}" destId="{8E21731D-0894-42B6-9920-8B6A73D5BD82}" srcOrd="0" destOrd="0" presId="urn:microsoft.com/office/officeart/2005/8/layout/vList5"/>
    <dgm:cxn modelId="{538352C1-BCD0-45DB-A949-FD3C9370E1F1}" type="presOf" srcId="{AD47E35D-4A42-4A13-9DAD-F4C8867C6A27}" destId="{5D89AB4A-BCD9-49BA-A284-5AB51AEAEA05}" srcOrd="0" destOrd="0" presId="urn:microsoft.com/office/officeart/2005/8/layout/vList5"/>
    <dgm:cxn modelId="{0A2D91C3-151C-432C-B280-DA39914368BC}" type="presOf" srcId="{B520DDCD-CA2E-4AFB-A4D4-941E2D15C8E9}" destId="{36A1C470-8B6D-4C20-818E-169FCF906649}" srcOrd="0" destOrd="0" presId="urn:microsoft.com/office/officeart/2005/8/layout/vList5"/>
    <dgm:cxn modelId="{48086BC4-8DE9-49D7-AE4B-E163C379CB58}" srcId="{B520DDCD-CA2E-4AFB-A4D4-941E2D15C8E9}" destId="{609B257B-AE03-4921-820F-D52EDC717B54}" srcOrd="0" destOrd="0" parTransId="{E8B4D8BE-D351-47B4-9B5E-EF658AD23804}" sibTransId="{E09764DE-CCEA-4CBF-B3F1-61B1EC25C66C}"/>
    <dgm:cxn modelId="{DF1979CA-CE1D-4E63-8DEE-B5527E442C92}" srcId="{F89E1ECD-D000-48E2-A5AE-30E89CB32759}" destId="{B520DDCD-CA2E-4AFB-A4D4-941E2D15C8E9}" srcOrd="0" destOrd="0" parTransId="{799C5710-8D6E-4C21-80D4-97AD07310D17}" sibTransId="{5C19FFBE-3005-4140-9B44-E829CD556441}"/>
    <dgm:cxn modelId="{81F5DDCC-979B-4F48-90B4-781BA95F066F}" type="presOf" srcId="{63D02AB3-9A71-44C1-9FD2-9904FEF6F620}" destId="{FC4C580A-1C68-46C0-BDA5-E7E64CB6DAFD}" srcOrd="0" destOrd="0" presId="urn:microsoft.com/office/officeart/2005/8/layout/vList5"/>
    <dgm:cxn modelId="{2D822FD6-7AB1-4A71-AA58-E75385BBBF24}" srcId="{AD47E35D-4A42-4A13-9DAD-F4C8867C6A27}" destId="{63D02AB3-9A71-44C1-9FD2-9904FEF6F620}" srcOrd="0" destOrd="0" parTransId="{9392E83B-97F3-418A-97CA-BA150EC45B96}" sibTransId="{C7A749F0-A913-4843-8487-31A7CDDD1A94}"/>
    <dgm:cxn modelId="{DB22738A-49B5-43B4-B105-9E49D904A703}" type="presParOf" srcId="{8E21731D-0894-42B6-9920-8B6A73D5BD82}" destId="{949C08D1-5B31-414C-9CEB-9ACF2A5A4013}" srcOrd="0" destOrd="0" presId="urn:microsoft.com/office/officeart/2005/8/layout/vList5"/>
    <dgm:cxn modelId="{6ACF8D3E-BE65-4782-9694-13B9863AA422}" type="presParOf" srcId="{949C08D1-5B31-414C-9CEB-9ACF2A5A4013}" destId="{36A1C470-8B6D-4C20-818E-169FCF906649}" srcOrd="0" destOrd="0" presId="urn:microsoft.com/office/officeart/2005/8/layout/vList5"/>
    <dgm:cxn modelId="{94CBAC04-0AC0-47F6-AF66-99AF0105CF22}" type="presParOf" srcId="{949C08D1-5B31-414C-9CEB-9ACF2A5A4013}" destId="{278304D9-D389-4972-BCF4-513DF4AB7A78}" srcOrd="1" destOrd="0" presId="urn:microsoft.com/office/officeart/2005/8/layout/vList5"/>
    <dgm:cxn modelId="{B3994D3D-2F67-448C-9870-631D2CDA3C47}" type="presParOf" srcId="{8E21731D-0894-42B6-9920-8B6A73D5BD82}" destId="{0D81F077-716D-4935-86AF-5763E1B78477}" srcOrd="1" destOrd="0" presId="urn:microsoft.com/office/officeart/2005/8/layout/vList5"/>
    <dgm:cxn modelId="{CB17C502-3663-4F5E-B4EE-473378FE1567}" type="presParOf" srcId="{8E21731D-0894-42B6-9920-8B6A73D5BD82}" destId="{1803D1BC-F7E9-4408-8B47-1957BB475A13}" srcOrd="2" destOrd="0" presId="urn:microsoft.com/office/officeart/2005/8/layout/vList5"/>
    <dgm:cxn modelId="{C12C5ECE-2A49-4FBE-851A-4184DD2238C6}" type="presParOf" srcId="{1803D1BC-F7E9-4408-8B47-1957BB475A13}" destId="{5D89AB4A-BCD9-49BA-A284-5AB51AEAEA05}" srcOrd="0" destOrd="0" presId="urn:microsoft.com/office/officeart/2005/8/layout/vList5"/>
    <dgm:cxn modelId="{B553DC58-D15B-42E8-8D61-00B61C62A13B}" type="presParOf" srcId="{1803D1BC-F7E9-4408-8B47-1957BB475A13}" destId="{FC4C580A-1C68-46C0-BDA5-E7E64CB6DAF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ED065A-2D52-4A96-A595-602F05F8502D}">
      <dsp:nvSpPr>
        <dsp:cNvPr id="0" name=""/>
        <dsp:cNvSpPr/>
      </dsp:nvSpPr>
      <dsp:spPr>
        <a:xfrm>
          <a:off x="4015229" y="2552343"/>
          <a:ext cx="3176864" cy="395711"/>
        </a:xfrm>
        <a:custGeom>
          <a:avLst/>
          <a:gdLst/>
          <a:ahLst/>
          <a:cxnLst/>
          <a:rect l="0" t="0" r="0" b="0"/>
          <a:pathLst>
            <a:path>
              <a:moveTo>
                <a:pt x="0" y="0"/>
              </a:moveTo>
              <a:lnTo>
                <a:pt x="0" y="211574"/>
              </a:lnTo>
              <a:lnTo>
                <a:pt x="3176864" y="211574"/>
              </a:lnTo>
              <a:lnTo>
                <a:pt x="3176864" y="3957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8CE00B-D500-4B53-9F8B-C46F0DD4D7E9}">
      <dsp:nvSpPr>
        <dsp:cNvPr id="0" name=""/>
        <dsp:cNvSpPr/>
      </dsp:nvSpPr>
      <dsp:spPr>
        <a:xfrm>
          <a:off x="4015229" y="2552343"/>
          <a:ext cx="1146335" cy="295128"/>
        </a:xfrm>
        <a:custGeom>
          <a:avLst/>
          <a:gdLst/>
          <a:ahLst/>
          <a:cxnLst/>
          <a:rect l="0" t="0" r="0" b="0"/>
          <a:pathLst>
            <a:path>
              <a:moveTo>
                <a:pt x="0" y="0"/>
              </a:moveTo>
              <a:lnTo>
                <a:pt x="0" y="110991"/>
              </a:lnTo>
              <a:lnTo>
                <a:pt x="1146335" y="110991"/>
              </a:lnTo>
              <a:lnTo>
                <a:pt x="1146335" y="29512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C893DC-F727-4EB6-A976-806577486655}">
      <dsp:nvSpPr>
        <dsp:cNvPr id="0" name=""/>
        <dsp:cNvSpPr/>
      </dsp:nvSpPr>
      <dsp:spPr>
        <a:xfrm>
          <a:off x="3003016" y="2552343"/>
          <a:ext cx="1012213" cy="340847"/>
        </a:xfrm>
        <a:custGeom>
          <a:avLst/>
          <a:gdLst/>
          <a:ahLst/>
          <a:cxnLst/>
          <a:rect l="0" t="0" r="0" b="0"/>
          <a:pathLst>
            <a:path>
              <a:moveTo>
                <a:pt x="1012213" y="0"/>
              </a:moveTo>
              <a:lnTo>
                <a:pt x="1012213" y="156709"/>
              </a:lnTo>
              <a:lnTo>
                <a:pt x="0" y="156709"/>
              </a:lnTo>
              <a:lnTo>
                <a:pt x="0" y="34084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6D0CCC-B0B6-4B45-B2C5-E9F0A51C25AF}">
      <dsp:nvSpPr>
        <dsp:cNvPr id="0" name=""/>
        <dsp:cNvSpPr/>
      </dsp:nvSpPr>
      <dsp:spPr>
        <a:xfrm>
          <a:off x="908477" y="2552343"/>
          <a:ext cx="3106752" cy="331701"/>
        </a:xfrm>
        <a:custGeom>
          <a:avLst/>
          <a:gdLst/>
          <a:ahLst/>
          <a:cxnLst/>
          <a:rect l="0" t="0" r="0" b="0"/>
          <a:pathLst>
            <a:path>
              <a:moveTo>
                <a:pt x="3106752" y="0"/>
              </a:moveTo>
              <a:lnTo>
                <a:pt x="3106752" y="147564"/>
              </a:lnTo>
              <a:lnTo>
                <a:pt x="0" y="147564"/>
              </a:lnTo>
              <a:lnTo>
                <a:pt x="0" y="33170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492D98-DCF1-4128-9994-3D4E150552F8}">
      <dsp:nvSpPr>
        <dsp:cNvPr id="0" name=""/>
        <dsp:cNvSpPr/>
      </dsp:nvSpPr>
      <dsp:spPr>
        <a:xfrm>
          <a:off x="921507" y="1676058"/>
          <a:ext cx="6187444" cy="8762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fa-IR" sz="3800" kern="1200" dirty="0"/>
            <a:t>تعابیربه کار گرفته شده در تعریف عوذ</a:t>
          </a:r>
          <a:endParaRPr lang="en-US" sz="3800" kern="1200" dirty="0"/>
        </a:p>
      </dsp:txBody>
      <dsp:txXfrm>
        <a:off x="921507" y="1676058"/>
        <a:ext cx="6187444" cy="876284"/>
      </dsp:txXfrm>
    </dsp:sp>
    <dsp:sp modelId="{EDFB9C06-FF34-4B88-A330-5D1BDC3BE870}">
      <dsp:nvSpPr>
        <dsp:cNvPr id="0" name=""/>
        <dsp:cNvSpPr/>
      </dsp:nvSpPr>
      <dsp:spPr>
        <a:xfrm>
          <a:off x="31632" y="2884045"/>
          <a:ext cx="1753691" cy="87684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a-IR" sz="2800" kern="1200" dirty="0"/>
            <a:t>از شر مواجهه</a:t>
          </a:r>
          <a:endParaRPr lang="en-US" sz="2800" kern="1200" dirty="0"/>
        </a:p>
      </dsp:txBody>
      <dsp:txXfrm>
        <a:off x="31632" y="2884045"/>
        <a:ext cx="1753691" cy="876845"/>
      </dsp:txXfrm>
    </dsp:sp>
    <dsp:sp modelId="{928FA818-E482-411B-828D-34B4AAF00DF0}">
      <dsp:nvSpPr>
        <dsp:cNvPr id="0" name=""/>
        <dsp:cNvSpPr/>
      </dsp:nvSpPr>
      <dsp:spPr>
        <a:xfrm>
          <a:off x="2126170" y="2893190"/>
          <a:ext cx="1753691" cy="87684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a-IR" sz="2800" kern="1200" dirty="0"/>
            <a:t>اعتصام به غیر</a:t>
          </a:r>
          <a:endParaRPr lang="en-US" sz="2800" kern="1200" dirty="0"/>
        </a:p>
      </dsp:txBody>
      <dsp:txXfrm>
        <a:off x="2126170" y="2893190"/>
        <a:ext cx="1753691" cy="876845"/>
      </dsp:txXfrm>
    </dsp:sp>
    <dsp:sp modelId="{5BAB4874-2C84-4D33-9EB2-C7C24452B736}">
      <dsp:nvSpPr>
        <dsp:cNvPr id="0" name=""/>
        <dsp:cNvSpPr/>
      </dsp:nvSpPr>
      <dsp:spPr>
        <a:xfrm>
          <a:off x="4284719" y="2847471"/>
          <a:ext cx="1753691" cy="876845"/>
        </a:xfrm>
        <a:prstGeom prst="rect">
          <a:avLst/>
        </a:prstGeom>
        <a:solidFill>
          <a:schemeClr val="accent1">
            <a:hueOff val="0"/>
            <a:satOff val="0"/>
            <a:lumOff val="0"/>
            <a:alphaOff val="0"/>
          </a:schemeClr>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a-IR" sz="2800" kern="1200" dirty="0"/>
            <a:t>تعلق به غیر</a:t>
          </a:r>
          <a:endParaRPr lang="en-US" sz="2800" kern="1200" dirty="0"/>
        </a:p>
      </dsp:txBody>
      <dsp:txXfrm>
        <a:off x="4284719" y="2847471"/>
        <a:ext cx="1753691" cy="876845"/>
      </dsp:txXfrm>
    </dsp:sp>
    <dsp:sp modelId="{C6CE864A-BFB1-451A-8AF9-C46437DC8C8D}">
      <dsp:nvSpPr>
        <dsp:cNvPr id="0" name=""/>
        <dsp:cNvSpPr/>
      </dsp:nvSpPr>
      <dsp:spPr>
        <a:xfrm>
          <a:off x="6315248" y="2948054"/>
          <a:ext cx="1753691" cy="87684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a-IR" sz="2800" kern="1200" dirty="0"/>
            <a:t>التجاء به غیر</a:t>
          </a:r>
          <a:endParaRPr lang="en-US" sz="2800" kern="1200" dirty="0"/>
        </a:p>
      </dsp:txBody>
      <dsp:txXfrm>
        <a:off x="6315248" y="2948054"/>
        <a:ext cx="1753691" cy="87684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BFD3A7-CBE8-49C0-A567-31733EF942B5}">
      <dsp:nvSpPr>
        <dsp:cNvPr id="0" name=""/>
        <dsp:cNvSpPr/>
      </dsp:nvSpPr>
      <dsp:spPr>
        <a:xfrm>
          <a:off x="1449077" y="2175669"/>
          <a:ext cx="289582" cy="933902"/>
        </a:xfrm>
        <a:custGeom>
          <a:avLst/>
          <a:gdLst/>
          <a:ahLst/>
          <a:cxnLst/>
          <a:rect l="0" t="0" r="0" b="0"/>
          <a:pathLst>
            <a:path>
              <a:moveTo>
                <a:pt x="0" y="0"/>
              </a:moveTo>
              <a:lnTo>
                <a:pt x="144791" y="0"/>
              </a:lnTo>
              <a:lnTo>
                <a:pt x="144791" y="933902"/>
              </a:lnTo>
              <a:lnTo>
                <a:pt x="289582" y="93390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222B3F-2602-4D2F-BE74-133AEAC048C9}">
      <dsp:nvSpPr>
        <dsp:cNvPr id="0" name=""/>
        <dsp:cNvSpPr/>
      </dsp:nvSpPr>
      <dsp:spPr>
        <a:xfrm>
          <a:off x="1449077" y="2175669"/>
          <a:ext cx="289582" cy="311300"/>
        </a:xfrm>
        <a:custGeom>
          <a:avLst/>
          <a:gdLst/>
          <a:ahLst/>
          <a:cxnLst/>
          <a:rect l="0" t="0" r="0" b="0"/>
          <a:pathLst>
            <a:path>
              <a:moveTo>
                <a:pt x="0" y="0"/>
              </a:moveTo>
              <a:lnTo>
                <a:pt x="144791" y="0"/>
              </a:lnTo>
              <a:lnTo>
                <a:pt x="144791" y="311300"/>
              </a:lnTo>
              <a:lnTo>
                <a:pt x="289582" y="31130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25E69A-85A4-4ADD-A666-597863FA9EE7}">
      <dsp:nvSpPr>
        <dsp:cNvPr id="0" name=""/>
        <dsp:cNvSpPr/>
      </dsp:nvSpPr>
      <dsp:spPr>
        <a:xfrm>
          <a:off x="1449077" y="1864368"/>
          <a:ext cx="289582" cy="311300"/>
        </a:xfrm>
        <a:custGeom>
          <a:avLst/>
          <a:gdLst/>
          <a:ahLst/>
          <a:cxnLst/>
          <a:rect l="0" t="0" r="0" b="0"/>
          <a:pathLst>
            <a:path>
              <a:moveTo>
                <a:pt x="0" y="311300"/>
              </a:moveTo>
              <a:lnTo>
                <a:pt x="144791" y="311300"/>
              </a:lnTo>
              <a:lnTo>
                <a:pt x="144791" y="0"/>
              </a:lnTo>
              <a:lnTo>
                <a:pt x="28958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A7E39A-6D38-4ED4-92B5-10185CB7AD62}">
      <dsp:nvSpPr>
        <dsp:cNvPr id="0" name=""/>
        <dsp:cNvSpPr/>
      </dsp:nvSpPr>
      <dsp:spPr>
        <a:xfrm>
          <a:off x="1449077" y="1241766"/>
          <a:ext cx="289582" cy="933902"/>
        </a:xfrm>
        <a:custGeom>
          <a:avLst/>
          <a:gdLst/>
          <a:ahLst/>
          <a:cxnLst/>
          <a:rect l="0" t="0" r="0" b="0"/>
          <a:pathLst>
            <a:path>
              <a:moveTo>
                <a:pt x="0" y="933902"/>
              </a:moveTo>
              <a:lnTo>
                <a:pt x="144791" y="933902"/>
              </a:lnTo>
              <a:lnTo>
                <a:pt x="144791" y="0"/>
              </a:lnTo>
              <a:lnTo>
                <a:pt x="28958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ABFEBA-772C-41D2-AD27-8EA5BF768315}">
      <dsp:nvSpPr>
        <dsp:cNvPr id="0" name=""/>
        <dsp:cNvSpPr/>
      </dsp:nvSpPr>
      <dsp:spPr>
        <a:xfrm>
          <a:off x="1166" y="1949870"/>
          <a:ext cx="1447910" cy="4515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fa-IR" sz="1500" kern="1200" dirty="0"/>
            <a:t>مؤلفه های لازم در استعاذه</a:t>
          </a:r>
          <a:endParaRPr lang="en-US" sz="1500" kern="1200" dirty="0"/>
        </a:p>
      </dsp:txBody>
      <dsp:txXfrm>
        <a:off x="1166" y="1949870"/>
        <a:ext cx="1447910" cy="451597"/>
      </dsp:txXfrm>
    </dsp:sp>
    <dsp:sp modelId="{001DBB03-F874-4801-84A7-E21CA86A4D18}">
      <dsp:nvSpPr>
        <dsp:cNvPr id="0" name=""/>
        <dsp:cNvSpPr/>
      </dsp:nvSpPr>
      <dsp:spPr>
        <a:xfrm>
          <a:off x="1738659" y="1020960"/>
          <a:ext cx="8443491" cy="4416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a-IR" sz="2000" kern="1200" dirty="0"/>
            <a:t>به وضعیت مطلوب خود آگاه باشد.</a:t>
          </a:r>
          <a:endParaRPr lang="en-US" sz="2000" kern="1200" dirty="0"/>
        </a:p>
      </dsp:txBody>
      <dsp:txXfrm>
        <a:off x="1738659" y="1020960"/>
        <a:ext cx="8443491" cy="441612"/>
      </dsp:txXfrm>
    </dsp:sp>
    <dsp:sp modelId="{72266745-C66B-495D-AEC6-E89749035DC7}">
      <dsp:nvSpPr>
        <dsp:cNvPr id="0" name=""/>
        <dsp:cNvSpPr/>
      </dsp:nvSpPr>
      <dsp:spPr>
        <a:xfrm>
          <a:off x="1738659" y="1643561"/>
          <a:ext cx="8463429" cy="4416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fa-IR" sz="1500" kern="1200" dirty="0"/>
            <a:t>به آسیب ها و اختلال هایی که در رسیدن به وضعیت مطلوب مانع یا اختلال ایجاد کند و یا وضعیت مطلوب را به مخاطره افکند آگاه باشد.</a:t>
          </a:r>
          <a:endParaRPr lang="en-US" sz="1500" kern="1200" dirty="0"/>
        </a:p>
      </dsp:txBody>
      <dsp:txXfrm>
        <a:off x="1738659" y="1643561"/>
        <a:ext cx="8463429" cy="441612"/>
      </dsp:txXfrm>
    </dsp:sp>
    <dsp:sp modelId="{005FC35B-DFF1-46C6-A176-E0159D611176}">
      <dsp:nvSpPr>
        <dsp:cNvPr id="0" name=""/>
        <dsp:cNvSpPr/>
      </dsp:nvSpPr>
      <dsp:spPr>
        <a:xfrm>
          <a:off x="1738659" y="2266163"/>
          <a:ext cx="8425378" cy="4416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fa-IR" sz="1500" kern="1200" dirty="0"/>
            <a:t>به پیش گیری و جلوگیری از آسیب ها و درمان آسیب ها آگاه باشد و عمل نماید.</a:t>
          </a:r>
          <a:endParaRPr lang="en-US" sz="1500" kern="1200" dirty="0"/>
        </a:p>
      </dsp:txBody>
      <dsp:txXfrm>
        <a:off x="1738659" y="2266163"/>
        <a:ext cx="8425378" cy="441612"/>
      </dsp:txXfrm>
    </dsp:sp>
    <dsp:sp modelId="{5946C7AF-8651-4DAC-A138-14ED86186A9F}">
      <dsp:nvSpPr>
        <dsp:cNvPr id="0" name=""/>
        <dsp:cNvSpPr/>
      </dsp:nvSpPr>
      <dsp:spPr>
        <a:xfrm>
          <a:off x="1738659" y="2888765"/>
          <a:ext cx="8445156" cy="4416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fa-IR" sz="1500" kern="1200" dirty="0"/>
            <a:t> به منافع دریافت رحمت پس از پناه، علم داشته باشد.</a:t>
          </a:r>
          <a:endParaRPr lang="en-US" sz="1500" kern="1200" dirty="0"/>
        </a:p>
      </dsp:txBody>
      <dsp:txXfrm>
        <a:off x="1738659" y="2888765"/>
        <a:ext cx="8445156" cy="44161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D03CDC-6220-4324-9839-1450EBE7C7C9}">
      <dsp:nvSpPr>
        <dsp:cNvPr id="0" name=""/>
        <dsp:cNvSpPr/>
      </dsp:nvSpPr>
      <dsp:spPr>
        <a:xfrm>
          <a:off x="0" y="0"/>
          <a:ext cx="10515600" cy="1141920"/>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just" defTabSz="1244600" rtl="1">
            <a:lnSpc>
              <a:spcPct val="90000"/>
            </a:lnSpc>
            <a:spcBef>
              <a:spcPct val="0"/>
            </a:spcBef>
            <a:spcAft>
              <a:spcPct val="35000"/>
            </a:spcAft>
            <a:buNone/>
          </a:pPr>
          <a:r>
            <a:rPr lang="fa-IR" sz="2800" kern="1200" dirty="0"/>
            <a:t>بنا بر آیات متعددی از قرآن وضعیت مورد رضایت انسان زندگی شاکرانه است.</a:t>
          </a:r>
          <a:endParaRPr lang="en-US" sz="2800" kern="1200" dirty="0"/>
        </a:p>
      </dsp:txBody>
      <dsp:txXfrm>
        <a:off x="55744" y="55744"/>
        <a:ext cx="10404112" cy="1030432"/>
      </dsp:txXfrm>
    </dsp:sp>
    <dsp:sp modelId="{9EF7736C-B31D-4BF9-A9BA-79425121F65A}">
      <dsp:nvSpPr>
        <dsp:cNvPr id="0" name=""/>
        <dsp:cNvSpPr/>
      </dsp:nvSpPr>
      <dsp:spPr>
        <a:xfrm>
          <a:off x="0" y="1165509"/>
          <a:ext cx="10515600" cy="101016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333870" tIns="77470" rIns="433832" bIns="77470" numCol="1" spcCol="1270" anchor="t" anchorCtr="0">
          <a:noAutofit/>
        </a:bodyPr>
        <a:lstStyle/>
        <a:p>
          <a:pPr marL="285750" lvl="1" indent="-285750" algn="l" defTabSz="2133600">
            <a:lnSpc>
              <a:spcPct val="90000"/>
            </a:lnSpc>
            <a:spcBef>
              <a:spcPct val="0"/>
            </a:spcBef>
            <a:spcAft>
              <a:spcPct val="20000"/>
            </a:spcAft>
            <a:buChar char="•"/>
          </a:pPr>
          <a:endParaRPr lang="en-US" sz="4800" kern="1200"/>
        </a:p>
      </dsp:txBody>
      <dsp:txXfrm>
        <a:off x="0" y="1165509"/>
        <a:ext cx="10515600" cy="1010160"/>
      </dsp:txXfrm>
    </dsp:sp>
    <dsp:sp modelId="{32AD634A-FDAF-4DCB-BCBC-1ACF31BAB6EE}">
      <dsp:nvSpPr>
        <dsp:cNvPr id="0" name=""/>
        <dsp:cNvSpPr/>
      </dsp:nvSpPr>
      <dsp:spPr>
        <a:xfrm>
          <a:off x="0" y="2182346"/>
          <a:ext cx="10515600" cy="1141920"/>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rtl="1">
            <a:lnSpc>
              <a:spcPct val="90000"/>
            </a:lnSpc>
            <a:spcBef>
              <a:spcPct val="0"/>
            </a:spcBef>
            <a:spcAft>
              <a:spcPct val="35000"/>
            </a:spcAft>
            <a:buNone/>
          </a:pPr>
          <a:r>
            <a:rPr lang="fa-IR" sz="3200" kern="1200" dirty="0"/>
            <a:t>انا هدیناه السبیل اما شاکرا و اما کفورا</a:t>
          </a:r>
          <a:endParaRPr lang="en-US" sz="3200" kern="1200" dirty="0"/>
        </a:p>
      </dsp:txBody>
      <dsp:txXfrm>
        <a:off x="55744" y="2238090"/>
        <a:ext cx="10404112" cy="1030432"/>
      </dsp:txXfrm>
    </dsp:sp>
    <dsp:sp modelId="{407478C9-D92D-4360-9B06-0C0EA7BFA160}">
      <dsp:nvSpPr>
        <dsp:cNvPr id="0" name=""/>
        <dsp:cNvSpPr/>
      </dsp:nvSpPr>
      <dsp:spPr>
        <a:xfrm>
          <a:off x="0" y="3317589"/>
          <a:ext cx="10515600" cy="101016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333870" tIns="77470" rIns="433832" bIns="77470" numCol="1" spcCol="1270" anchor="t" anchorCtr="0">
          <a:noAutofit/>
        </a:bodyPr>
        <a:lstStyle/>
        <a:p>
          <a:pPr marL="285750" lvl="1" indent="-285750" algn="l" defTabSz="2133600">
            <a:lnSpc>
              <a:spcPct val="90000"/>
            </a:lnSpc>
            <a:spcBef>
              <a:spcPct val="0"/>
            </a:spcBef>
            <a:spcAft>
              <a:spcPct val="20000"/>
            </a:spcAft>
            <a:buChar char="•"/>
          </a:pPr>
          <a:endParaRPr lang="en-US" sz="4800" kern="1200"/>
        </a:p>
      </dsp:txBody>
      <dsp:txXfrm>
        <a:off x="0" y="3317589"/>
        <a:ext cx="10515600" cy="101016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621565-BCF3-4306-9223-1D7C583AAFD4}">
      <dsp:nvSpPr>
        <dsp:cNvPr id="0" name=""/>
        <dsp:cNvSpPr/>
      </dsp:nvSpPr>
      <dsp:spPr>
        <a:xfrm>
          <a:off x="3968" y="36364"/>
          <a:ext cx="2030015" cy="534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68580" rIns="192024" bIns="68580" numCol="1" spcCol="1270" anchor="ctr" anchorCtr="0">
          <a:noAutofit/>
        </a:bodyPr>
        <a:lstStyle/>
        <a:p>
          <a:pPr marL="0" lvl="0" indent="0" algn="r" defTabSz="1200150">
            <a:lnSpc>
              <a:spcPct val="90000"/>
            </a:lnSpc>
            <a:spcBef>
              <a:spcPct val="0"/>
            </a:spcBef>
            <a:spcAft>
              <a:spcPct val="35000"/>
            </a:spcAft>
            <a:buNone/>
          </a:pPr>
          <a:r>
            <a:rPr lang="fa-IR" sz="2700" kern="1200" dirty="0"/>
            <a:t>نکته</a:t>
          </a:r>
          <a:endParaRPr lang="en-US" sz="2700" kern="1200" dirty="0"/>
        </a:p>
      </dsp:txBody>
      <dsp:txXfrm>
        <a:off x="3968" y="36364"/>
        <a:ext cx="2030015" cy="534600"/>
      </dsp:txXfrm>
    </dsp:sp>
    <dsp:sp modelId="{44E8159F-49E1-4A2C-A10E-A621FFA2445D}">
      <dsp:nvSpPr>
        <dsp:cNvPr id="0" name=""/>
        <dsp:cNvSpPr/>
      </dsp:nvSpPr>
      <dsp:spPr>
        <a:xfrm>
          <a:off x="2033984" y="11304"/>
          <a:ext cx="406003" cy="584718"/>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806760C-4CB0-44A5-8FBE-236CAD2A69BF}">
      <dsp:nvSpPr>
        <dsp:cNvPr id="0" name=""/>
        <dsp:cNvSpPr/>
      </dsp:nvSpPr>
      <dsp:spPr>
        <a:xfrm>
          <a:off x="2602388" y="11304"/>
          <a:ext cx="5521642" cy="5847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228600" lvl="1" indent="-228600" algn="just" defTabSz="1200150" rtl="1">
            <a:lnSpc>
              <a:spcPct val="90000"/>
            </a:lnSpc>
            <a:spcBef>
              <a:spcPct val="0"/>
            </a:spcBef>
            <a:spcAft>
              <a:spcPct val="15000"/>
            </a:spcAft>
            <a:buFontTx/>
            <a:buNone/>
          </a:pPr>
          <a:r>
            <a:rPr lang="fa-IR" sz="2700" kern="1200" dirty="0"/>
            <a:t>جمله یهدی به الله مقید به من اتبع رضوانه است.</a:t>
          </a:r>
          <a:endParaRPr lang="en-US" sz="2700" kern="1200" dirty="0"/>
        </a:p>
      </dsp:txBody>
      <dsp:txXfrm>
        <a:off x="2602388" y="11304"/>
        <a:ext cx="5521642" cy="584718"/>
      </dsp:txXfrm>
    </dsp:sp>
    <dsp:sp modelId="{6B91DC02-D57C-4E3E-A467-E7A5EF6EDD05}">
      <dsp:nvSpPr>
        <dsp:cNvPr id="0" name=""/>
        <dsp:cNvSpPr/>
      </dsp:nvSpPr>
      <dsp:spPr>
        <a:xfrm>
          <a:off x="3968" y="902051"/>
          <a:ext cx="2030015" cy="534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68580" rIns="192024" bIns="68580" numCol="1" spcCol="1270" anchor="ctr" anchorCtr="0">
          <a:noAutofit/>
        </a:bodyPr>
        <a:lstStyle/>
        <a:p>
          <a:pPr marL="0" lvl="0" indent="0" algn="r" defTabSz="1200150">
            <a:lnSpc>
              <a:spcPct val="90000"/>
            </a:lnSpc>
            <a:spcBef>
              <a:spcPct val="0"/>
            </a:spcBef>
            <a:spcAft>
              <a:spcPct val="35000"/>
            </a:spcAft>
            <a:buNone/>
          </a:pPr>
          <a:r>
            <a:rPr lang="fa-IR" sz="2700" kern="1200" dirty="0"/>
            <a:t>نتیجه</a:t>
          </a:r>
          <a:endParaRPr lang="en-US" sz="2700" kern="1200" dirty="0"/>
        </a:p>
      </dsp:txBody>
      <dsp:txXfrm>
        <a:off x="3968" y="902051"/>
        <a:ext cx="2030015" cy="534600"/>
      </dsp:txXfrm>
    </dsp:sp>
    <dsp:sp modelId="{F8D267DA-BFAC-4108-AF05-4D422CF3D778}">
      <dsp:nvSpPr>
        <dsp:cNvPr id="0" name=""/>
        <dsp:cNvSpPr/>
      </dsp:nvSpPr>
      <dsp:spPr>
        <a:xfrm>
          <a:off x="2033984" y="693223"/>
          <a:ext cx="406003" cy="952256"/>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A1E2B2-0300-4BA9-B999-2E58E7171674}">
      <dsp:nvSpPr>
        <dsp:cNvPr id="0" name=""/>
        <dsp:cNvSpPr/>
      </dsp:nvSpPr>
      <dsp:spPr>
        <a:xfrm>
          <a:off x="2602388" y="693223"/>
          <a:ext cx="5521642" cy="95225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228600" lvl="1" indent="-228600" algn="just" defTabSz="1200150" rtl="1">
            <a:lnSpc>
              <a:spcPct val="90000"/>
            </a:lnSpc>
            <a:spcBef>
              <a:spcPct val="0"/>
            </a:spcBef>
            <a:spcAft>
              <a:spcPct val="15000"/>
            </a:spcAft>
            <a:buNone/>
          </a:pPr>
          <a:r>
            <a:rPr lang="fa-IR" sz="2700" kern="1200" dirty="0"/>
            <a:t>هدایت در اینجا به معنای رساندن به مقصد است نه هدایت به معنای نشان دادن راه.</a:t>
          </a:r>
          <a:endParaRPr lang="en-US" sz="2700" kern="1200" dirty="0"/>
        </a:p>
      </dsp:txBody>
      <dsp:txXfrm>
        <a:off x="2602388" y="693223"/>
        <a:ext cx="5521642" cy="95225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363DCC-ED35-4229-A8C4-9BE242F9AF43}">
      <dsp:nvSpPr>
        <dsp:cNvPr id="0" name=""/>
        <dsp:cNvSpPr/>
      </dsp:nvSpPr>
      <dsp:spPr>
        <a:xfrm>
          <a:off x="8193" y="247581"/>
          <a:ext cx="11064193" cy="535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9340" tIns="104140" rIns="859340" bIns="142240" numCol="1" spcCol="1270" anchor="t" anchorCtr="0">
          <a:noAutofit/>
        </a:bodyPr>
        <a:lstStyle/>
        <a:p>
          <a:pPr marL="228600" lvl="1" indent="-228600" algn="just" defTabSz="889000" rtl="1">
            <a:lnSpc>
              <a:spcPct val="90000"/>
            </a:lnSpc>
            <a:spcBef>
              <a:spcPct val="0"/>
            </a:spcBef>
            <a:spcAft>
              <a:spcPct val="15000"/>
            </a:spcAft>
            <a:buNone/>
          </a:pPr>
          <a:r>
            <a:rPr lang="fa-IR" sz="2000" kern="1200" dirty="0"/>
            <a:t>ایمان ، عمل صالح،تواصی به حق، تواصی به صبر</a:t>
          </a:r>
          <a:endParaRPr lang="en-US" sz="2000" kern="1200" dirty="0"/>
        </a:p>
      </dsp:txBody>
      <dsp:txXfrm>
        <a:off x="8193" y="247581"/>
        <a:ext cx="11064193" cy="535500"/>
      </dsp:txXfrm>
    </dsp:sp>
    <dsp:sp modelId="{4B00B834-C768-4B73-935B-71C00A2C0975}">
      <dsp:nvSpPr>
        <dsp:cNvPr id="0" name=""/>
        <dsp:cNvSpPr/>
      </dsp:nvSpPr>
      <dsp:spPr>
        <a:xfrm>
          <a:off x="526458" y="66668"/>
          <a:ext cx="2377440" cy="2713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957" tIns="0" rIns="292957" bIns="0" numCol="1" spcCol="1270" anchor="ctr" anchorCtr="0">
          <a:noAutofit/>
        </a:bodyPr>
        <a:lstStyle/>
        <a:p>
          <a:pPr marL="0" lvl="0" indent="0" algn="l" defTabSz="800100">
            <a:lnSpc>
              <a:spcPct val="90000"/>
            </a:lnSpc>
            <a:spcBef>
              <a:spcPct val="0"/>
            </a:spcBef>
            <a:spcAft>
              <a:spcPct val="35000"/>
            </a:spcAft>
            <a:buNone/>
          </a:pPr>
          <a:r>
            <a:rPr lang="fa-IR" sz="1800" kern="1200" dirty="0"/>
            <a:t>سوره مبارکه عصر</a:t>
          </a:r>
          <a:endParaRPr lang="en-US" sz="1800" kern="1200" dirty="0"/>
        </a:p>
      </dsp:txBody>
      <dsp:txXfrm>
        <a:off x="539702" y="79912"/>
        <a:ext cx="2350952" cy="244824"/>
      </dsp:txXfrm>
    </dsp:sp>
    <dsp:sp modelId="{9F0694F7-BF57-4791-B67C-0B65C60D6C00}">
      <dsp:nvSpPr>
        <dsp:cNvPr id="0" name=""/>
        <dsp:cNvSpPr/>
      </dsp:nvSpPr>
      <dsp:spPr>
        <a:xfrm>
          <a:off x="0" y="1028297"/>
          <a:ext cx="11072387" cy="535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9340" tIns="104140" rIns="859340" bIns="142240" numCol="1" spcCol="1270" anchor="t" anchorCtr="0">
          <a:noAutofit/>
        </a:bodyPr>
        <a:lstStyle/>
        <a:p>
          <a:pPr marL="228600" lvl="1" indent="-228600" algn="just" defTabSz="889000" rtl="1">
            <a:lnSpc>
              <a:spcPct val="90000"/>
            </a:lnSpc>
            <a:spcBef>
              <a:spcPct val="0"/>
            </a:spcBef>
            <a:spcAft>
              <a:spcPct val="15000"/>
            </a:spcAft>
            <a:buFontTx/>
            <a:buNone/>
          </a:pPr>
          <a:r>
            <a:rPr lang="fa-IR" sz="2000" kern="1200" dirty="0"/>
            <a:t>ایمان، عمل صالح</a:t>
          </a:r>
          <a:endParaRPr lang="en-US" sz="2000" kern="1200" dirty="0"/>
        </a:p>
      </dsp:txBody>
      <dsp:txXfrm>
        <a:off x="0" y="1028297"/>
        <a:ext cx="11072387" cy="535500"/>
      </dsp:txXfrm>
    </dsp:sp>
    <dsp:sp modelId="{45DA149B-38C7-4432-9DF5-AA833F49808B}">
      <dsp:nvSpPr>
        <dsp:cNvPr id="0" name=""/>
        <dsp:cNvSpPr/>
      </dsp:nvSpPr>
      <dsp:spPr>
        <a:xfrm flipH="1">
          <a:off x="535510" y="813944"/>
          <a:ext cx="2377440" cy="274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957" tIns="0" rIns="292957" bIns="0" numCol="1" spcCol="1270" anchor="ctr" anchorCtr="0">
          <a:noAutofit/>
        </a:bodyPr>
        <a:lstStyle/>
        <a:p>
          <a:pPr marL="0" lvl="0" indent="0" algn="just" defTabSz="800100" rtl="1">
            <a:lnSpc>
              <a:spcPct val="90000"/>
            </a:lnSpc>
            <a:spcBef>
              <a:spcPct val="0"/>
            </a:spcBef>
            <a:spcAft>
              <a:spcPct val="35000"/>
            </a:spcAft>
            <a:buNone/>
          </a:pPr>
          <a:r>
            <a:rPr lang="fa-IR" sz="1800" kern="1200" dirty="0"/>
            <a:t>سوره مبارکه تین</a:t>
          </a:r>
          <a:endParaRPr lang="en-US" sz="1800" kern="1200" dirty="0"/>
        </a:p>
      </dsp:txBody>
      <dsp:txXfrm>
        <a:off x="548901" y="827335"/>
        <a:ext cx="2350658" cy="247538"/>
      </dsp:txXfrm>
    </dsp:sp>
    <dsp:sp modelId="{C2A4F97C-C7DF-4C5C-9421-A1C7BD045D89}">
      <dsp:nvSpPr>
        <dsp:cNvPr id="0" name=""/>
        <dsp:cNvSpPr/>
      </dsp:nvSpPr>
      <dsp:spPr>
        <a:xfrm>
          <a:off x="0" y="1773622"/>
          <a:ext cx="11064193" cy="535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9340" tIns="104140" rIns="859340" bIns="142240" numCol="1" spcCol="1270" anchor="t" anchorCtr="0">
          <a:noAutofit/>
        </a:bodyPr>
        <a:lstStyle/>
        <a:p>
          <a:pPr marL="228600" lvl="1" indent="-228600" algn="just" defTabSz="889000" rtl="1">
            <a:lnSpc>
              <a:spcPct val="90000"/>
            </a:lnSpc>
            <a:spcBef>
              <a:spcPct val="0"/>
            </a:spcBef>
            <a:spcAft>
              <a:spcPct val="15000"/>
            </a:spcAft>
            <a:buFontTx/>
            <a:buNone/>
          </a:pPr>
          <a:r>
            <a:rPr lang="fa-IR" sz="2000" kern="1200" dirty="0"/>
            <a:t>اقتحام عقبه، ملحق شدن به کسانی که ایمان و عمل صالح و تواصی به صبر و مرحمه دارند.</a:t>
          </a:r>
          <a:endParaRPr lang="en-US" sz="2000" kern="1200" dirty="0"/>
        </a:p>
      </dsp:txBody>
      <dsp:txXfrm>
        <a:off x="0" y="1773622"/>
        <a:ext cx="11064193" cy="535500"/>
      </dsp:txXfrm>
    </dsp:sp>
    <dsp:sp modelId="{81C43262-3C20-4ED5-83EB-C7EBABB1C3F2}">
      <dsp:nvSpPr>
        <dsp:cNvPr id="0" name=""/>
        <dsp:cNvSpPr/>
      </dsp:nvSpPr>
      <dsp:spPr>
        <a:xfrm>
          <a:off x="553619" y="1573102"/>
          <a:ext cx="2377440" cy="274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957" tIns="0" rIns="292957" bIns="0" numCol="1" spcCol="1270" anchor="ctr" anchorCtr="0">
          <a:noAutofit/>
        </a:bodyPr>
        <a:lstStyle/>
        <a:p>
          <a:pPr marL="0" lvl="0" indent="0" algn="just" defTabSz="889000" rtl="1">
            <a:lnSpc>
              <a:spcPct val="90000"/>
            </a:lnSpc>
            <a:spcBef>
              <a:spcPct val="0"/>
            </a:spcBef>
            <a:spcAft>
              <a:spcPct val="35000"/>
            </a:spcAft>
            <a:buNone/>
          </a:pPr>
          <a:r>
            <a:rPr lang="fa-IR" sz="2000" kern="1200" dirty="0"/>
            <a:t>سوره مبارکه بلد</a:t>
          </a:r>
          <a:endParaRPr lang="en-US" sz="2000" kern="1200" dirty="0"/>
        </a:p>
      </dsp:txBody>
      <dsp:txXfrm>
        <a:off x="567010" y="1586493"/>
        <a:ext cx="2350658" cy="247538"/>
      </dsp:txXfrm>
    </dsp:sp>
    <dsp:sp modelId="{ECA92D5A-6FAE-4105-B916-211A6EBA3E5A}">
      <dsp:nvSpPr>
        <dsp:cNvPr id="0" name=""/>
        <dsp:cNvSpPr/>
      </dsp:nvSpPr>
      <dsp:spPr>
        <a:xfrm>
          <a:off x="0" y="2536643"/>
          <a:ext cx="11072387" cy="535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9340" tIns="104140" rIns="859340" bIns="142240" numCol="1" spcCol="1270" anchor="t" anchorCtr="0">
          <a:noAutofit/>
        </a:bodyPr>
        <a:lstStyle/>
        <a:p>
          <a:pPr marL="228600" lvl="1" indent="-228600" algn="just" defTabSz="889000" rtl="1">
            <a:lnSpc>
              <a:spcPct val="90000"/>
            </a:lnSpc>
            <a:spcBef>
              <a:spcPct val="0"/>
            </a:spcBef>
            <a:spcAft>
              <a:spcPct val="15000"/>
            </a:spcAft>
            <a:buNone/>
          </a:pPr>
          <a:r>
            <a:rPr lang="fa-IR" sz="2000" kern="1200" dirty="0"/>
            <a:t>دستیابی به نفس مطمئنه راضیه و مرضیه</a:t>
          </a:r>
          <a:endParaRPr lang="en-US" sz="900" kern="1200" dirty="0"/>
        </a:p>
      </dsp:txBody>
      <dsp:txXfrm>
        <a:off x="0" y="2536643"/>
        <a:ext cx="11072387" cy="535500"/>
      </dsp:txXfrm>
    </dsp:sp>
    <dsp:sp modelId="{1D7C41BF-FA01-4354-A2DD-EFFD21B6DB5B}">
      <dsp:nvSpPr>
        <dsp:cNvPr id="0" name=""/>
        <dsp:cNvSpPr/>
      </dsp:nvSpPr>
      <dsp:spPr>
        <a:xfrm flipH="1">
          <a:off x="553619" y="2336122"/>
          <a:ext cx="2377440" cy="274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957" tIns="0" rIns="292957" bIns="0" numCol="1" spcCol="1270" anchor="ctr" anchorCtr="0">
          <a:noAutofit/>
        </a:bodyPr>
        <a:lstStyle/>
        <a:p>
          <a:pPr marL="0" lvl="0" indent="0" algn="just" defTabSz="889000" rtl="1">
            <a:lnSpc>
              <a:spcPct val="90000"/>
            </a:lnSpc>
            <a:spcBef>
              <a:spcPct val="0"/>
            </a:spcBef>
            <a:spcAft>
              <a:spcPct val="35000"/>
            </a:spcAft>
            <a:buNone/>
          </a:pPr>
          <a:r>
            <a:rPr lang="fa-IR" sz="2000" kern="1200" dirty="0"/>
            <a:t>سوره مبارکه فجر</a:t>
          </a:r>
          <a:endParaRPr lang="en-US" sz="2000" kern="1200" dirty="0"/>
        </a:p>
      </dsp:txBody>
      <dsp:txXfrm>
        <a:off x="567010" y="2349513"/>
        <a:ext cx="2350658" cy="247538"/>
      </dsp:txXfrm>
    </dsp:sp>
    <dsp:sp modelId="{F5244E97-15DD-4890-B0B6-5C7C4A08F9EA}">
      <dsp:nvSpPr>
        <dsp:cNvPr id="0" name=""/>
        <dsp:cNvSpPr/>
      </dsp:nvSpPr>
      <dsp:spPr>
        <a:xfrm>
          <a:off x="0" y="3310980"/>
          <a:ext cx="11072387" cy="535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9340" tIns="104140" rIns="859340" bIns="142240" numCol="1" spcCol="1270" anchor="t" anchorCtr="0">
          <a:noAutofit/>
        </a:bodyPr>
        <a:lstStyle/>
        <a:p>
          <a:pPr marL="228600" lvl="1" indent="-228600" algn="just" defTabSz="889000" rtl="1">
            <a:lnSpc>
              <a:spcPct val="90000"/>
            </a:lnSpc>
            <a:spcBef>
              <a:spcPct val="0"/>
            </a:spcBef>
            <a:spcAft>
              <a:spcPct val="15000"/>
            </a:spcAft>
            <a:buNone/>
          </a:pPr>
          <a:r>
            <a:rPr lang="fa-IR" sz="2000" kern="1200" dirty="0"/>
            <a:t>کسانی که به تزکیه نفس خود می شوند.</a:t>
          </a:r>
          <a:endParaRPr lang="en-US" sz="800" kern="1200" dirty="0"/>
        </a:p>
      </dsp:txBody>
      <dsp:txXfrm>
        <a:off x="0" y="3310980"/>
        <a:ext cx="11072387" cy="535500"/>
      </dsp:txXfrm>
    </dsp:sp>
    <dsp:sp modelId="{0F1DE445-E91A-4F46-9688-8EFCA9B3A6C3}">
      <dsp:nvSpPr>
        <dsp:cNvPr id="0" name=""/>
        <dsp:cNvSpPr/>
      </dsp:nvSpPr>
      <dsp:spPr>
        <a:xfrm>
          <a:off x="553619" y="3099143"/>
          <a:ext cx="2377440" cy="274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957" tIns="0" rIns="292957" bIns="0" numCol="1" spcCol="1270" anchor="ctr" anchorCtr="0">
          <a:noAutofit/>
        </a:bodyPr>
        <a:lstStyle/>
        <a:p>
          <a:pPr marL="0" lvl="0" indent="0" algn="just" defTabSz="889000" rtl="1">
            <a:lnSpc>
              <a:spcPct val="90000"/>
            </a:lnSpc>
            <a:spcBef>
              <a:spcPct val="0"/>
            </a:spcBef>
            <a:spcAft>
              <a:spcPct val="35000"/>
            </a:spcAft>
            <a:buNone/>
          </a:pPr>
          <a:r>
            <a:rPr lang="fa-IR" sz="2000" kern="1200" dirty="0"/>
            <a:t>سوره مبارکه شمس</a:t>
          </a:r>
          <a:endParaRPr lang="en-US" sz="2000" kern="1200" dirty="0"/>
        </a:p>
      </dsp:txBody>
      <dsp:txXfrm>
        <a:off x="567010" y="3112534"/>
        <a:ext cx="2350658" cy="247538"/>
      </dsp:txXfrm>
    </dsp:sp>
    <dsp:sp modelId="{CB898664-C67A-4253-8FF0-0A4998747C6C}">
      <dsp:nvSpPr>
        <dsp:cNvPr id="0" name=""/>
        <dsp:cNvSpPr/>
      </dsp:nvSpPr>
      <dsp:spPr>
        <a:xfrm>
          <a:off x="0" y="4108769"/>
          <a:ext cx="11072387" cy="8032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9340" tIns="104140" rIns="859340" bIns="142240" numCol="1" spcCol="1270" anchor="t" anchorCtr="0">
          <a:noAutofit/>
        </a:bodyPr>
        <a:lstStyle/>
        <a:p>
          <a:pPr marL="228600" lvl="1" indent="-228600" algn="just" defTabSz="889000" rtl="1">
            <a:lnSpc>
              <a:spcPct val="90000"/>
            </a:lnSpc>
            <a:spcBef>
              <a:spcPct val="0"/>
            </a:spcBef>
            <a:spcAft>
              <a:spcPct val="15000"/>
            </a:spcAft>
            <a:buFontTx/>
            <a:buNone/>
          </a:pPr>
          <a:r>
            <a:rPr lang="fa-IR" sz="2000" kern="1200" dirty="0"/>
            <a:t>کسانی که دارای اعطا وتقوا وتصدیق حسنی هستند ومال خود را برای پاک شدن و به قصد وجه الله در اختیار دیگران قرار می دهند</a:t>
          </a:r>
          <a:endParaRPr lang="en-US" sz="700" kern="1200" dirty="0"/>
        </a:p>
      </dsp:txBody>
      <dsp:txXfrm>
        <a:off x="0" y="4108769"/>
        <a:ext cx="11072387" cy="803250"/>
      </dsp:txXfrm>
    </dsp:sp>
    <dsp:sp modelId="{34F18F3E-F3D5-42B5-B0E6-CA91684A547B}">
      <dsp:nvSpPr>
        <dsp:cNvPr id="0" name=""/>
        <dsp:cNvSpPr/>
      </dsp:nvSpPr>
      <dsp:spPr>
        <a:xfrm>
          <a:off x="499298" y="3862163"/>
          <a:ext cx="2377440" cy="274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957" tIns="0" rIns="292957" bIns="0" numCol="1" spcCol="1270" anchor="ctr" anchorCtr="0">
          <a:noAutofit/>
        </a:bodyPr>
        <a:lstStyle/>
        <a:p>
          <a:pPr marL="0" lvl="0" indent="0" algn="just" defTabSz="889000" rtl="1">
            <a:lnSpc>
              <a:spcPct val="90000"/>
            </a:lnSpc>
            <a:spcBef>
              <a:spcPct val="0"/>
            </a:spcBef>
            <a:spcAft>
              <a:spcPct val="35000"/>
            </a:spcAft>
            <a:buNone/>
          </a:pPr>
          <a:r>
            <a:rPr lang="fa-IR" sz="2000" kern="1200" dirty="0"/>
            <a:t>سوره مبارکه لیل</a:t>
          </a:r>
          <a:endParaRPr lang="en-US" sz="2000" kern="1200" dirty="0"/>
        </a:p>
      </dsp:txBody>
      <dsp:txXfrm>
        <a:off x="512689" y="3875554"/>
        <a:ext cx="2350658" cy="247538"/>
      </dsp:txXfrm>
    </dsp:sp>
    <dsp:sp modelId="{49FC8F22-56E6-4D55-B23B-41304432601C}">
      <dsp:nvSpPr>
        <dsp:cNvPr id="0" name=""/>
        <dsp:cNvSpPr/>
      </dsp:nvSpPr>
      <dsp:spPr>
        <a:xfrm>
          <a:off x="0" y="5143524"/>
          <a:ext cx="11072387" cy="535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9340" tIns="104140" rIns="859340" bIns="142240" numCol="1" spcCol="1270" anchor="t" anchorCtr="0">
          <a:noAutofit/>
        </a:bodyPr>
        <a:lstStyle/>
        <a:p>
          <a:pPr marL="228600" lvl="1" indent="-228600" algn="just" defTabSz="889000" rtl="1">
            <a:lnSpc>
              <a:spcPct val="90000"/>
            </a:lnSpc>
            <a:spcBef>
              <a:spcPct val="0"/>
            </a:spcBef>
            <a:spcAft>
              <a:spcPct val="15000"/>
            </a:spcAft>
            <a:buFontTx/>
            <a:buNone/>
          </a:pPr>
          <a:r>
            <a:rPr lang="fa-IR" sz="2000" kern="1200" dirty="0"/>
            <a:t>ابراربودن</a:t>
          </a:r>
          <a:endParaRPr lang="en-US" sz="600" kern="1200" dirty="0"/>
        </a:p>
      </dsp:txBody>
      <dsp:txXfrm>
        <a:off x="0" y="5143524"/>
        <a:ext cx="11072387" cy="535500"/>
      </dsp:txXfrm>
    </dsp:sp>
    <dsp:sp modelId="{06C7EFA3-844C-4DBD-896F-5D071BF0E7CA}">
      <dsp:nvSpPr>
        <dsp:cNvPr id="0" name=""/>
        <dsp:cNvSpPr/>
      </dsp:nvSpPr>
      <dsp:spPr>
        <a:xfrm rot="10800000" flipV="1">
          <a:off x="413088" y="5006105"/>
          <a:ext cx="3657619" cy="274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957" tIns="0" rIns="292957" bIns="0" numCol="1" spcCol="1270" anchor="ctr" anchorCtr="0">
          <a:noAutofit/>
        </a:bodyPr>
        <a:lstStyle/>
        <a:p>
          <a:pPr marL="0" lvl="0" indent="0" algn="just" defTabSz="889000" rtl="1">
            <a:lnSpc>
              <a:spcPct val="90000"/>
            </a:lnSpc>
            <a:spcBef>
              <a:spcPct val="0"/>
            </a:spcBef>
            <a:spcAft>
              <a:spcPct val="35000"/>
            </a:spcAft>
            <a:buNone/>
          </a:pPr>
          <a:r>
            <a:rPr lang="fa-IR" sz="2000" kern="1200" dirty="0"/>
            <a:t>سور مبارکه مطففین، انسان و انفطار</a:t>
          </a:r>
          <a:endParaRPr lang="en-US" sz="2000" kern="1200" dirty="0"/>
        </a:p>
      </dsp:txBody>
      <dsp:txXfrm rot="-10800000">
        <a:off x="426479" y="5019496"/>
        <a:ext cx="3630837" cy="24753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E94DA9-B01A-4916-8E5D-AD6500F2F31A}">
      <dsp:nvSpPr>
        <dsp:cNvPr id="0" name=""/>
        <dsp:cNvSpPr/>
      </dsp:nvSpPr>
      <dsp:spPr>
        <a:xfrm>
          <a:off x="5257800" y="2956850"/>
          <a:ext cx="4152704" cy="555622"/>
        </a:xfrm>
        <a:custGeom>
          <a:avLst/>
          <a:gdLst/>
          <a:ahLst/>
          <a:cxnLst/>
          <a:rect l="0" t="0" r="0" b="0"/>
          <a:pathLst>
            <a:path>
              <a:moveTo>
                <a:pt x="0" y="0"/>
              </a:moveTo>
              <a:lnTo>
                <a:pt x="0" y="314025"/>
              </a:lnTo>
              <a:lnTo>
                <a:pt x="4152704" y="314025"/>
              </a:lnTo>
              <a:lnTo>
                <a:pt x="4152704" y="555622"/>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8FA0D63-FA1A-4248-A316-CE115E121E9E}">
      <dsp:nvSpPr>
        <dsp:cNvPr id="0" name=""/>
        <dsp:cNvSpPr/>
      </dsp:nvSpPr>
      <dsp:spPr>
        <a:xfrm>
          <a:off x="5257800" y="2956850"/>
          <a:ext cx="1640771" cy="528608"/>
        </a:xfrm>
        <a:custGeom>
          <a:avLst/>
          <a:gdLst/>
          <a:ahLst/>
          <a:cxnLst/>
          <a:rect l="0" t="0" r="0" b="0"/>
          <a:pathLst>
            <a:path>
              <a:moveTo>
                <a:pt x="0" y="0"/>
              </a:moveTo>
              <a:lnTo>
                <a:pt x="0" y="287011"/>
              </a:lnTo>
              <a:lnTo>
                <a:pt x="1640771" y="287011"/>
              </a:lnTo>
              <a:lnTo>
                <a:pt x="1640771" y="528608"/>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EBB82F6-B342-46EE-9F4C-6A622ED7A90F}">
      <dsp:nvSpPr>
        <dsp:cNvPr id="0" name=""/>
        <dsp:cNvSpPr/>
      </dsp:nvSpPr>
      <dsp:spPr>
        <a:xfrm>
          <a:off x="3999593" y="2956850"/>
          <a:ext cx="1258206" cy="555622"/>
        </a:xfrm>
        <a:custGeom>
          <a:avLst/>
          <a:gdLst/>
          <a:ahLst/>
          <a:cxnLst/>
          <a:rect l="0" t="0" r="0" b="0"/>
          <a:pathLst>
            <a:path>
              <a:moveTo>
                <a:pt x="1258206" y="0"/>
              </a:moveTo>
              <a:lnTo>
                <a:pt x="1258206" y="314025"/>
              </a:lnTo>
              <a:lnTo>
                <a:pt x="0" y="314025"/>
              </a:lnTo>
              <a:lnTo>
                <a:pt x="0" y="555622"/>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CEC11ED-0C3D-4B19-A13F-B0DA4D6EAF1F}">
      <dsp:nvSpPr>
        <dsp:cNvPr id="0" name=""/>
        <dsp:cNvSpPr/>
      </dsp:nvSpPr>
      <dsp:spPr>
        <a:xfrm>
          <a:off x="1141112" y="2956850"/>
          <a:ext cx="4116687" cy="528608"/>
        </a:xfrm>
        <a:custGeom>
          <a:avLst/>
          <a:gdLst/>
          <a:ahLst/>
          <a:cxnLst/>
          <a:rect l="0" t="0" r="0" b="0"/>
          <a:pathLst>
            <a:path>
              <a:moveTo>
                <a:pt x="4116687" y="0"/>
              </a:moveTo>
              <a:lnTo>
                <a:pt x="4116687" y="287011"/>
              </a:lnTo>
              <a:lnTo>
                <a:pt x="0" y="287011"/>
              </a:lnTo>
              <a:lnTo>
                <a:pt x="0" y="528608"/>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466B80D-6EA5-48E0-8419-A292BCEC0C7B}">
      <dsp:nvSpPr>
        <dsp:cNvPr id="0" name=""/>
        <dsp:cNvSpPr/>
      </dsp:nvSpPr>
      <dsp:spPr>
        <a:xfrm>
          <a:off x="3648264" y="1921431"/>
          <a:ext cx="3219070" cy="10354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46109" numCol="1" spcCol="1270" anchor="ctr" anchorCtr="0">
          <a:noAutofit/>
        </a:bodyPr>
        <a:lstStyle/>
        <a:p>
          <a:pPr marL="0" lvl="0" indent="0" algn="ctr" defTabSz="889000">
            <a:lnSpc>
              <a:spcPct val="90000"/>
            </a:lnSpc>
            <a:spcBef>
              <a:spcPct val="0"/>
            </a:spcBef>
            <a:spcAft>
              <a:spcPct val="35000"/>
            </a:spcAft>
            <a:buNone/>
          </a:pPr>
          <a:r>
            <a:rPr lang="fa-IR" sz="2000" kern="1200" dirty="0"/>
            <a:t>راهبردهای شناخت وضعیت مورد رضایت</a:t>
          </a:r>
          <a:endParaRPr lang="en-US" sz="2000" kern="1200" dirty="0"/>
        </a:p>
      </dsp:txBody>
      <dsp:txXfrm>
        <a:off x="3648264" y="1921431"/>
        <a:ext cx="3219070" cy="1035418"/>
      </dsp:txXfrm>
    </dsp:sp>
    <dsp:sp modelId="{3C44B893-10D4-4D34-ABE4-56A3A8BAC7EC}">
      <dsp:nvSpPr>
        <dsp:cNvPr id="0" name=""/>
        <dsp:cNvSpPr/>
      </dsp:nvSpPr>
      <dsp:spPr>
        <a:xfrm flipH="1">
          <a:off x="5534915" y="2948894"/>
          <a:ext cx="45715" cy="45720"/>
        </a:xfrm>
        <a:prstGeom prst="rect">
          <a:avLst/>
        </a:prstGeom>
        <a:solidFill>
          <a:schemeClr val="accent1">
            <a:alpha val="9000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3175" rIns="12700" bIns="3175" numCol="1" spcCol="1270" anchor="ctr" anchorCtr="0">
          <a:noAutofit/>
        </a:bodyPr>
        <a:lstStyle/>
        <a:p>
          <a:pPr marL="0" lvl="0" indent="0" algn="r" defTabSz="222250">
            <a:lnSpc>
              <a:spcPct val="90000"/>
            </a:lnSpc>
            <a:spcBef>
              <a:spcPct val="0"/>
            </a:spcBef>
            <a:spcAft>
              <a:spcPct val="35000"/>
            </a:spcAft>
            <a:buNone/>
          </a:pPr>
          <a:endParaRPr lang="en-US" sz="500" kern="1200"/>
        </a:p>
      </dsp:txBody>
      <dsp:txXfrm>
        <a:off x="5534915" y="2948894"/>
        <a:ext cx="45715" cy="45720"/>
      </dsp:txXfrm>
    </dsp:sp>
    <dsp:sp modelId="{8CD8B930-5D53-47FF-B3FC-92D65D70B7AC}">
      <dsp:nvSpPr>
        <dsp:cNvPr id="0" name=""/>
        <dsp:cNvSpPr/>
      </dsp:nvSpPr>
      <dsp:spPr>
        <a:xfrm>
          <a:off x="141202" y="3485458"/>
          <a:ext cx="1999820" cy="10354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46109" numCol="1" spcCol="1270" anchor="ctr" anchorCtr="0">
          <a:noAutofit/>
        </a:bodyPr>
        <a:lstStyle/>
        <a:p>
          <a:pPr marL="0" lvl="0" indent="0" algn="ctr" defTabSz="800100">
            <a:lnSpc>
              <a:spcPct val="90000"/>
            </a:lnSpc>
            <a:spcBef>
              <a:spcPct val="0"/>
            </a:spcBef>
            <a:spcAft>
              <a:spcPct val="35000"/>
            </a:spcAft>
            <a:buNone/>
          </a:pPr>
          <a:r>
            <a:rPr lang="fa-IR" sz="1800" kern="1200" dirty="0"/>
            <a:t>سیر تکاملی راهبردها</a:t>
          </a:r>
          <a:endParaRPr lang="en-US" sz="1800" kern="1200" dirty="0"/>
        </a:p>
      </dsp:txBody>
      <dsp:txXfrm>
        <a:off x="141202" y="3485458"/>
        <a:ext cx="1999820" cy="1035418"/>
      </dsp:txXfrm>
    </dsp:sp>
    <dsp:sp modelId="{FB1D78CE-EE90-45CD-91EF-F82DC3072285}">
      <dsp:nvSpPr>
        <dsp:cNvPr id="0" name=""/>
        <dsp:cNvSpPr/>
      </dsp:nvSpPr>
      <dsp:spPr>
        <a:xfrm>
          <a:off x="315032" y="4317798"/>
          <a:ext cx="1799838" cy="345139"/>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11430" rIns="45720" bIns="11430" numCol="1" spcCol="1270" anchor="ctr" anchorCtr="0">
          <a:noAutofit/>
        </a:bodyPr>
        <a:lstStyle/>
        <a:p>
          <a:pPr marL="0" lvl="0" indent="0" algn="r" defTabSz="800100">
            <a:lnSpc>
              <a:spcPct val="90000"/>
            </a:lnSpc>
            <a:spcBef>
              <a:spcPct val="0"/>
            </a:spcBef>
            <a:spcAft>
              <a:spcPct val="35000"/>
            </a:spcAft>
            <a:buNone/>
          </a:pPr>
          <a:r>
            <a:rPr lang="fa-IR" sz="1800" kern="1200" dirty="0"/>
            <a:t>راهبرد چهارم</a:t>
          </a:r>
          <a:endParaRPr lang="en-US" sz="1800" kern="1200" dirty="0"/>
        </a:p>
      </dsp:txBody>
      <dsp:txXfrm>
        <a:off x="315032" y="4317798"/>
        <a:ext cx="1799838" cy="345139"/>
      </dsp:txXfrm>
    </dsp:sp>
    <dsp:sp modelId="{F21EF8B1-0D67-479B-B650-C617C6697819}">
      <dsp:nvSpPr>
        <dsp:cNvPr id="0" name=""/>
        <dsp:cNvSpPr/>
      </dsp:nvSpPr>
      <dsp:spPr>
        <a:xfrm>
          <a:off x="2788182" y="3512472"/>
          <a:ext cx="2422821" cy="10354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46109" numCol="1" spcCol="1270" anchor="ctr" anchorCtr="0">
          <a:noAutofit/>
        </a:bodyPr>
        <a:lstStyle/>
        <a:p>
          <a:pPr marL="0" lvl="0" indent="0" algn="ctr" defTabSz="800100">
            <a:lnSpc>
              <a:spcPct val="90000"/>
            </a:lnSpc>
            <a:spcBef>
              <a:spcPct val="0"/>
            </a:spcBef>
            <a:spcAft>
              <a:spcPct val="35000"/>
            </a:spcAft>
            <a:buNone/>
          </a:pPr>
          <a:r>
            <a:rPr lang="fa-IR" sz="1800" kern="1200" dirty="0"/>
            <a:t>تفصیل و تشخیص امور از نظر خیر و شر و توان خیرگزینی</a:t>
          </a:r>
          <a:endParaRPr lang="en-US" sz="1800" kern="1200" dirty="0"/>
        </a:p>
      </dsp:txBody>
      <dsp:txXfrm>
        <a:off x="2788182" y="3512472"/>
        <a:ext cx="2422821" cy="1035418"/>
      </dsp:txXfrm>
    </dsp:sp>
    <dsp:sp modelId="{A5442EF1-E69F-426D-BD26-84ADC617400E}">
      <dsp:nvSpPr>
        <dsp:cNvPr id="0" name=""/>
        <dsp:cNvSpPr/>
      </dsp:nvSpPr>
      <dsp:spPr>
        <a:xfrm>
          <a:off x="3399647" y="4317798"/>
          <a:ext cx="1799838" cy="345139"/>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11430" rIns="45720" bIns="11430" numCol="1" spcCol="1270" anchor="ctr" anchorCtr="0">
          <a:noAutofit/>
        </a:bodyPr>
        <a:lstStyle/>
        <a:p>
          <a:pPr marL="0" lvl="0" indent="0" algn="r" defTabSz="800100">
            <a:lnSpc>
              <a:spcPct val="90000"/>
            </a:lnSpc>
            <a:spcBef>
              <a:spcPct val="0"/>
            </a:spcBef>
            <a:spcAft>
              <a:spcPct val="35000"/>
            </a:spcAft>
            <a:buNone/>
          </a:pPr>
          <a:r>
            <a:rPr lang="fa-IR" sz="1800" kern="1200" dirty="0"/>
            <a:t>راهبرد سوم</a:t>
          </a:r>
          <a:endParaRPr lang="en-US" sz="1800" kern="1200" dirty="0"/>
        </a:p>
      </dsp:txBody>
      <dsp:txXfrm>
        <a:off x="3399647" y="4317798"/>
        <a:ext cx="1799838" cy="345139"/>
      </dsp:txXfrm>
    </dsp:sp>
    <dsp:sp modelId="{8CBA6A56-FB7E-4801-8DA5-C22B091FF1DC}">
      <dsp:nvSpPr>
        <dsp:cNvPr id="0" name=""/>
        <dsp:cNvSpPr/>
      </dsp:nvSpPr>
      <dsp:spPr>
        <a:xfrm>
          <a:off x="5865264" y="3485458"/>
          <a:ext cx="2066614" cy="10354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46109" numCol="1" spcCol="1270" anchor="ctr" anchorCtr="0">
          <a:noAutofit/>
        </a:bodyPr>
        <a:lstStyle/>
        <a:p>
          <a:pPr marL="0" lvl="0" indent="0" algn="ctr" defTabSz="800100">
            <a:lnSpc>
              <a:spcPct val="90000"/>
            </a:lnSpc>
            <a:spcBef>
              <a:spcPct val="0"/>
            </a:spcBef>
            <a:spcAft>
              <a:spcPct val="35000"/>
            </a:spcAft>
            <a:buNone/>
          </a:pPr>
          <a:r>
            <a:rPr lang="fa-IR" sz="1800" kern="1200" dirty="0"/>
            <a:t>عمل به احکام و دستورات شریعت و تقوا و رعایت آن</a:t>
          </a:r>
          <a:endParaRPr lang="en-US" sz="1800" kern="1200" dirty="0"/>
        </a:p>
      </dsp:txBody>
      <dsp:txXfrm>
        <a:off x="5865264" y="3485458"/>
        <a:ext cx="2066614" cy="1035418"/>
      </dsp:txXfrm>
    </dsp:sp>
    <dsp:sp modelId="{9E0153B1-A67A-4E60-B6B5-5BA0E208AC92}">
      <dsp:nvSpPr>
        <dsp:cNvPr id="0" name=""/>
        <dsp:cNvSpPr/>
      </dsp:nvSpPr>
      <dsp:spPr>
        <a:xfrm>
          <a:off x="6127561" y="4317798"/>
          <a:ext cx="1799838" cy="345139"/>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11430" rIns="45720" bIns="11430" numCol="1" spcCol="1270" anchor="ctr" anchorCtr="0">
          <a:noAutofit/>
        </a:bodyPr>
        <a:lstStyle/>
        <a:p>
          <a:pPr marL="0" lvl="0" indent="0" algn="r" defTabSz="800100">
            <a:lnSpc>
              <a:spcPct val="90000"/>
            </a:lnSpc>
            <a:spcBef>
              <a:spcPct val="0"/>
            </a:spcBef>
            <a:spcAft>
              <a:spcPct val="35000"/>
            </a:spcAft>
            <a:buNone/>
          </a:pPr>
          <a:r>
            <a:rPr lang="fa-IR" sz="1800" kern="1200" dirty="0"/>
            <a:t>راهبرد دوم</a:t>
          </a:r>
          <a:endParaRPr lang="en-US" sz="1800" kern="1200" dirty="0"/>
        </a:p>
      </dsp:txBody>
      <dsp:txXfrm>
        <a:off x="6127561" y="4317798"/>
        <a:ext cx="1799838" cy="345139"/>
      </dsp:txXfrm>
    </dsp:sp>
    <dsp:sp modelId="{6B0CE9C0-68CE-40F7-A166-231BDABA4DDA}">
      <dsp:nvSpPr>
        <dsp:cNvPr id="0" name=""/>
        <dsp:cNvSpPr/>
      </dsp:nvSpPr>
      <dsp:spPr>
        <a:xfrm>
          <a:off x="8410594" y="3512472"/>
          <a:ext cx="1999820" cy="10354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46109" numCol="1" spcCol="1270" anchor="ctr" anchorCtr="0">
          <a:noAutofit/>
        </a:bodyPr>
        <a:lstStyle/>
        <a:p>
          <a:pPr marL="0" lvl="0" indent="0" algn="ctr" defTabSz="800100">
            <a:lnSpc>
              <a:spcPct val="90000"/>
            </a:lnSpc>
            <a:spcBef>
              <a:spcPct val="0"/>
            </a:spcBef>
            <a:spcAft>
              <a:spcPct val="35000"/>
            </a:spcAft>
            <a:buNone/>
          </a:pPr>
          <a:r>
            <a:rPr lang="fa-IR" sz="1800" kern="1200" dirty="0"/>
            <a:t>تعیین جهت کلی زندگی </a:t>
          </a:r>
        </a:p>
        <a:p>
          <a:pPr marL="0" lvl="0" indent="0" algn="ctr" defTabSz="800100">
            <a:lnSpc>
              <a:spcPct val="90000"/>
            </a:lnSpc>
            <a:spcBef>
              <a:spcPct val="0"/>
            </a:spcBef>
            <a:spcAft>
              <a:spcPct val="35000"/>
            </a:spcAft>
            <a:buNone/>
          </a:pPr>
          <a:r>
            <a:rPr lang="fa-IR" sz="1800" kern="1200" dirty="0"/>
            <a:t>( صراط)</a:t>
          </a:r>
          <a:endParaRPr lang="en-US" sz="1800" kern="1200" dirty="0"/>
        </a:p>
      </dsp:txBody>
      <dsp:txXfrm>
        <a:off x="8410594" y="3512472"/>
        <a:ext cx="1999820" cy="1035418"/>
      </dsp:txXfrm>
    </dsp:sp>
    <dsp:sp modelId="{823FCC5D-F7E5-4CDC-992A-321BB6C38EFD}">
      <dsp:nvSpPr>
        <dsp:cNvPr id="0" name=""/>
        <dsp:cNvSpPr/>
      </dsp:nvSpPr>
      <dsp:spPr>
        <a:xfrm>
          <a:off x="9014749" y="4317798"/>
          <a:ext cx="1391454" cy="345139"/>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11430" rIns="45720" bIns="11430" numCol="1" spcCol="1270" anchor="ctr" anchorCtr="0">
          <a:noAutofit/>
        </a:bodyPr>
        <a:lstStyle/>
        <a:p>
          <a:pPr marL="0" lvl="0" indent="0" algn="r" defTabSz="800100">
            <a:lnSpc>
              <a:spcPct val="90000"/>
            </a:lnSpc>
            <a:spcBef>
              <a:spcPct val="0"/>
            </a:spcBef>
            <a:spcAft>
              <a:spcPct val="35000"/>
            </a:spcAft>
            <a:buNone/>
          </a:pPr>
          <a:r>
            <a:rPr lang="fa-IR" sz="1800" kern="1200" dirty="0"/>
            <a:t>راهبرد اول</a:t>
          </a:r>
          <a:endParaRPr lang="en-US" sz="1800" kern="1200" dirty="0"/>
        </a:p>
      </dsp:txBody>
      <dsp:txXfrm>
        <a:off x="9014749" y="4317798"/>
        <a:ext cx="1391454" cy="34513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B8BEBD-C4D6-442B-89D5-DB0F2C18A3DF}">
      <dsp:nvSpPr>
        <dsp:cNvPr id="0" name=""/>
        <dsp:cNvSpPr/>
      </dsp:nvSpPr>
      <dsp:spPr>
        <a:xfrm>
          <a:off x="1372" y="593538"/>
          <a:ext cx="2047183"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480" tIns="101600" rIns="284480" bIns="101600" numCol="1" spcCol="1270" anchor="ctr" anchorCtr="0">
          <a:noAutofit/>
        </a:bodyPr>
        <a:lstStyle/>
        <a:p>
          <a:pPr marL="0" lvl="0" indent="0" algn="r" defTabSz="1778000">
            <a:lnSpc>
              <a:spcPct val="90000"/>
            </a:lnSpc>
            <a:spcBef>
              <a:spcPct val="0"/>
            </a:spcBef>
            <a:spcAft>
              <a:spcPct val="35000"/>
            </a:spcAft>
            <a:buNone/>
          </a:pPr>
          <a:r>
            <a:rPr lang="fa-IR" sz="4000" kern="1200" dirty="0"/>
            <a:t>آسیب ها</a:t>
          </a:r>
          <a:endParaRPr lang="en-US" sz="4000" kern="1200" dirty="0"/>
        </a:p>
      </dsp:txBody>
      <dsp:txXfrm>
        <a:off x="1372" y="593538"/>
        <a:ext cx="2047183" cy="1287000"/>
      </dsp:txXfrm>
    </dsp:sp>
    <dsp:sp modelId="{C415AD31-3494-432F-A34B-C3F2A0479369}">
      <dsp:nvSpPr>
        <dsp:cNvPr id="0" name=""/>
        <dsp:cNvSpPr/>
      </dsp:nvSpPr>
      <dsp:spPr>
        <a:xfrm>
          <a:off x="2048555" y="593538"/>
          <a:ext cx="409436" cy="12870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D083E61-FD7C-4C99-8E77-3E954A2E706D}">
      <dsp:nvSpPr>
        <dsp:cNvPr id="0" name=""/>
        <dsp:cNvSpPr/>
      </dsp:nvSpPr>
      <dsp:spPr>
        <a:xfrm>
          <a:off x="2621766" y="593538"/>
          <a:ext cx="7169959" cy="12870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r" defTabSz="889000" rtl="1">
            <a:lnSpc>
              <a:spcPct val="90000"/>
            </a:lnSpc>
            <a:spcBef>
              <a:spcPct val="0"/>
            </a:spcBef>
            <a:spcAft>
              <a:spcPct val="15000"/>
            </a:spcAft>
            <a:buChar char="•"/>
          </a:pPr>
          <a:r>
            <a:rPr lang="fa-IR" sz="2000" kern="1200" dirty="0"/>
            <a:t>رخدادها و وقایعی که موجب کند شدن یا توقف دریافت رشد و هدایت در انسان می شود.</a:t>
          </a:r>
          <a:endParaRPr lang="en-US" sz="2000" kern="1200" dirty="0"/>
        </a:p>
      </dsp:txBody>
      <dsp:txXfrm>
        <a:off x="2621766" y="593538"/>
        <a:ext cx="7169959" cy="1287000"/>
      </dsp:txXfrm>
    </dsp:sp>
    <dsp:sp modelId="{2F6673A4-5084-4D1F-A639-03603C527198}">
      <dsp:nvSpPr>
        <dsp:cNvPr id="0" name=""/>
        <dsp:cNvSpPr/>
      </dsp:nvSpPr>
      <dsp:spPr>
        <a:xfrm>
          <a:off x="1372" y="2114538"/>
          <a:ext cx="2123713"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480" tIns="101600" rIns="284480" bIns="101600" numCol="1" spcCol="1270" anchor="ctr" anchorCtr="0">
          <a:noAutofit/>
        </a:bodyPr>
        <a:lstStyle/>
        <a:p>
          <a:pPr marL="0" lvl="0" indent="0" algn="r" defTabSz="1778000">
            <a:lnSpc>
              <a:spcPct val="90000"/>
            </a:lnSpc>
            <a:spcBef>
              <a:spcPct val="0"/>
            </a:spcBef>
            <a:spcAft>
              <a:spcPct val="35000"/>
            </a:spcAft>
            <a:buNone/>
          </a:pPr>
          <a:r>
            <a:rPr lang="fa-IR" sz="4000" kern="1200" dirty="0"/>
            <a:t>اختلال ها</a:t>
          </a:r>
          <a:endParaRPr lang="en-US" sz="4000" kern="1200" dirty="0"/>
        </a:p>
      </dsp:txBody>
      <dsp:txXfrm>
        <a:off x="1372" y="2114538"/>
        <a:ext cx="2123713" cy="1287000"/>
      </dsp:txXfrm>
    </dsp:sp>
    <dsp:sp modelId="{D9020D74-4BC0-4D71-B0C5-1301C9A486B1}">
      <dsp:nvSpPr>
        <dsp:cNvPr id="0" name=""/>
        <dsp:cNvSpPr/>
      </dsp:nvSpPr>
      <dsp:spPr>
        <a:xfrm>
          <a:off x="2125085" y="2114538"/>
          <a:ext cx="424742" cy="12870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2A9E00D-0241-494E-A035-374E699C04A3}">
      <dsp:nvSpPr>
        <dsp:cNvPr id="0" name=""/>
        <dsp:cNvSpPr/>
      </dsp:nvSpPr>
      <dsp:spPr>
        <a:xfrm>
          <a:off x="2626953" y="2098438"/>
          <a:ext cx="7074768" cy="12870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r" defTabSz="889000" rtl="1">
            <a:lnSpc>
              <a:spcPct val="90000"/>
            </a:lnSpc>
            <a:spcBef>
              <a:spcPct val="0"/>
            </a:spcBef>
            <a:spcAft>
              <a:spcPct val="15000"/>
            </a:spcAft>
            <a:buChar char="•"/>
          </a:pPr>
          <a:r>
            <a:rPr lang="fa-IR" sz="2000" kern="1200" dirty="0"/>
            <a:t>فرایند های درونی است که در ساختار وجودی انسان وارد شده و او را از طی کردن راه خدا و کمال منع می کنند.</a:t>
          </a:r>
          <a:endParaRPr lang="en-US" sz="2000" kern="1200" dirty="0"/>
        </a:p>
      </dsp:txBody>
      <dsp:txXfrm>
        <a:off x="2626953" y="2098438"/>
        <a:ext cx="7074768" cy="128700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73B666-AAD6-4FB1-9776-45C78404F56B}">
      <dsp:nvSpPr>
        <dsp:cNvPr id="0" name=""/>
        <dsp:cNvSpPr/>
      </dsp:nvSpPr>
      <dsp:spPr>
        <a:xfrm>
          <a:off x="4115358" y="1247"/>
          <a:ext cx="2284883" cy="11424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rtl="1">
            <a:lnSpc>
              <a:spcPct val="90000"/>
            </a:lnSpc>
            <a:spcBef>
              <a:spcPct val="0"/>
            </a:spcBef>
            <a:spcAft>
              <a:spcPct val="35000"/>
            </a:spcAft>
            <a:buNone/>
          </a:pPr>
          <a:r>
            <a:rPr lang="fa-IR" sz="3000" kern="1200" dirty="0"/>
            <a:t>نذیر</a:t>
          </a:r>
          <a:endParaRPr lang="en-US" sz="3000" kern="1200" dirty="0"/>
        </a:p>
      </dsp:txBody>
      <dsp:txXfrm>
        <a:off x="4148819" y="34708"/>
        <a:ext cx="2217961" cy="1075519"/>
      </dsp:txXfrm>
    </dsp:sp>
    <dsp:sp modelId="{1E8582DD-E253-4CAA-92F6-2FC94D0CAA00}">
      <dsp:nvSpPr>
        <dsp:cNvPr id="0" name=""/>
        <dsp:cNvSpPr/>
      </dsp:nvSpPr>
      <dsp:spPr>
        <a:xfrm rot="3600000">
          <a:off x="5605793" y="2006328"/>
          <a:ext cx="1190548" cy="399854"/>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5725749" y="2086299"/>
        <a:ext cx="950636" cy="239912"/>
      </dsp:txXfrm>
    </dsp:sp>
    <dsp:sp modelId="{CE031C53-004B-464A-815F-56BF100E38BE}">
      <dsp:nvSpPr>
        <dsp:cNvPr id="0" name=""/>
        <dsp:cNvSpPr/>
      </dsp:nvSpPr>
      <dsp:spPr>
        <a:xfrm>
          <a:off x="6001892" y="3268821"/>
          <a:ext cx="2284883" cy="11424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fa-IR" sz="3000" kern="1200" dirty="0"/>
            <a:t>شأن اول انبیا و اولیا</a:t>
          </a:r>
          <a:endParaRPr lang="en-US" sz="3000" kern="1200" dirty="0"/>
        </a:p>
      </dsp:txBody>
      <dsp:txXfrm>
        <a:off x="6035353" y="3302282"/>
        <a:ext cx="2217961" cy="1075519"/>
      </dsp:txXfrm>
    </dsp:sp>
    <dsp:sp modelId="{334ED07B-9DC3-41A9-8A8C-75EE64C90E8A}">
      <dsp:nvSpPr>
        <dsp:cNvPr id="0" name=""/>
        <dsp:cNvSpPr/>
      </dsp:nvSpPr>
      <dsp:spPr>
        <a:xfrm rot="10800000">
          <a:off x="4662525" y="3640115"/>
          <a:ext cx="1190548" cy="399854"/>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10800000">
        <a:off x="4782481" y="3720086"/>
        <a:ext cx="950636" cy="239912"/>
      </dsp:txXfrm>
    </dsp:sp>
    <dsp:sp modelId="{C53D6089-B239-4F2B-9974-6E1B0EAA9736}">
      <dsp:nvSpPr>
        <dsp:cNvPr id="0" name=""/>
        <dsp:cNvSpPr/>
      </dsp:nvSpPr>
      <dsp:spPr>
        <a:xfrm>
          <a:off x="2228823" y="3268821"/>
          <a:ext cx="2284883" cy="11424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fa-IR" sz="3000" kern="1200" dirty="0"/>
            <a:t>شأن مقابله با آسیب</a:t>
          </a:r>
          <a:endParaRPr lang="en-US" sz="3000" kern="1200" dirty="0"/>
        </a:p>
      </dsp:txBody>
      <dsp:txXfrm>
        <a:off x="2262284" y="3302282"/>
        <a:ext cx="2217961" cy="1075519"/>
      </dsp:txXfrm>
    </dsp:sp>
    <dsp:sp modelId="{C0FC963E-77A1-4110-B14D-7D919ECF3E9E}">
      <dsp:nvSpPr>
        <dsp:cNvPr id="0" name=""/>
        <dsp:cNvSpPr/>
      </dsp:nvSpPr>
      <dsp:spPr>
        <a:xfrm rot="18000000">
          <a:off x="3719258" y="2006328"/>
          <a:ext cx="1190548" cy="399854"/>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3839214" y="2086299"/>
        <a:ext cx="950636" cy="23991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8BF8B3-1399-4CFC-9157-A58D922449B3}">
      <dsp:nvSpPr>
        <dsp:cNvPr id="0" name=""/>
        <dsp:cNvSpPr/>
      </dsp:nvSpPr>
      <dsp:spPr>
        <a:xfrm>
          <a:off x="5160499" y="3286302"/>
          <a:ext cx="4281204" cy="509366"/>
        </a:xfrm>
        <a:custGeom>
          <a:avLst/>
          <a:gdLst/>
          <a:ahLst/>
          <a:cxnLst/>
          <a:rect l="0" t="0" r="0" b="0"/>
          <a:pathLst>
            <a:path>
              <a:moveTo>
                <a:pt x="0" y="0"/>
              </a:moveTo>
              <a:lnTo>
                <a:pt x="0" y="347118"/>
              </a:lnTo>
              <a:lnTo>
                <a:pt x="4281204" y="347118"/>
              </a:lnTo>
              <a:lnTo>
                <a:pt x="4281204"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8FD0A9-FDB5-44FA-A7F9-73CEF02C4210}">
      <dsp:nvSpPr>
        <dsp:cNvPr id="0" name=""/>
        <dsp:cNvSpPr/>
      </dsp:nvSpPr>
      <dsp:spPr>
        <a:xfrm>
          <a:off x="5160499" y="3286302"/>
          <a:ext cx="2140602" cy="509366"/>
        </a:xfrm>
        <a:custGeom>
          <a:avLst/>
          <a:gdLst/>
          <a:ahLst/>
          <a:cxnLst/>
          <a:rect l="0" t="0" r="0" b="0"/>
          <a:pathLst>
            <a:path>
              <a:moveTo>
                <a:pt x="0" y="0"/>
              </a:moveTo>
              <a:lnTo>
                <a:pt x="0" y="347118"/>
              </a:lnTo>
              <a:lnTo>
                <a:pt x="2140602" y="347118"/>
              </a:lnTo>
              <a:lnTo>
                <a:pt x="2140602"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179F64-EDF1-4645-A559-C580B5BF3156}">
      <dsp:nvSpPr>
        <dsp:cNvPr id="0" name=""/>
        <dsp:cNvSpPr/>
      </dsp:nvSpPr>
      <dsp:spPr>
        <a:xfrm>
          <a:off x="5114779" y="3286302"/>
          <a:ext cx="91440" cy="509366"/>
        </a:xfrm>
        <a:custGeom>
          <a:avLst/>
          <a:gdLst/>
          <a:ahLst/>
          <a:cxnLst/>
          <a:rect l="0" t="0" r="0" b="0"/>
          <a:pathLst>
            <a:path>
              <a:moveTo>
                <a:pt x="45720" y="0"/>
              </a:moveTo>
              <a:lnTo>
                <a:pt x="45720"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0BD7CF-E9E3-466B-9C55-4080A9E5DC6C}">
      <dsp:nvSpPr>
        <dsp:cNvPr id="0" name=""/>
        <dsp:cNvSpPr/>
      </dsp:nvSpPr>
      <dsp:spPr>
        <a:xfrm>
          <a:off x="3019897" y="3286302"/>
          <a:ext cx="2140602" cy="509366"/>
        </a:xfrm>
        <a:custGeom>
          <a:avLst/>
          <a:gdLst/>
          <a:ahLst/>
          <a:cxnLst/>
          <a:rect l="0" t="0" r="0" b="0"/>
          <a:pathLst>
            <a:path>
              <a:moveTo>
                <a:pt x="2140602" y="0"/>
              </a:moveTo>
              <a:lnTo>
                <a:pt x="2140602" y="347118"/>
              </a:lnTo>
              <a:lnTo>
                <a:pt x="0" y="347118"/>
              </a:lnTo>
              <a:lnTo>
                <a:pt x="0"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B0E255-9624-464F-B2CE-256965C988D9}">
      <dsp:nvSpPr>
        <dsp:cNvPr id="0" name=""/>
        <dsp:cNvSpPr/>
      </dsp:nvSpPr>
      <dsp:spPr>
        <a:xfrm>
          <a:off x="879295" y="3286302"/>
          <a:ext cx="4281204" cy="509366"/>
        </a:xfrm>
        <a:custGeom>
          <a:avLst/>
          <a:gdLst/>
          <a:ahLst/>
          <a:cxnLst/>
          <a:rect l="0" t="0" r="0" b="0"/>
          <a:pathLst>
            <a:path>
              <a:moveTo>
                <a:pt x="4281204" y="0"/>
              </a:moveTo>
              <a:lnTo>
                <a:pt x="4281204" y="347118"/>
              </a:lnTo>
              <a:lnTo>
                <a:pt x="0" y="347118"/>
              </a:lnTo>
              <a:lnTo>
                <a:pt x="0"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B99188-A956-40BF-B699-DA9DECE57E02}">
      <dsp:nvSpPr>
        <dsp:cNvPr id="0" name=""/>
        <dsp:cNvSpPr/>
      </dsp:nvSpPr>
      <dsp:spPr>
        <a:xfrm>
          <a:off x="5114779" y="1664796"/>
          <a:ext cx="91440" cy="509366"/>
        </a:xfrm>
        <a:custGeom>
          <a:avLst/>
          <a:gdLst/>
          <a:ahLst/>
          <a:cxnLst/>
          <a:rect l="0" t="0" r="0" b="0"/>
          <a:pathLst>
            <a:path>
              <a:moveTo>
                <a:pt x="45720" y="0"/>
              </a:moveTo>
              <a:lnTo>
                <a:pt x="45720" y="5093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0D0F77-19A9-4AAC-BE46-59C81A45C9E6}">
      <dsp:nvSpPr>
        <dsp:cNvPr id="0" name=""/>
        <dsp:cNvSpPr/>
      </dsp:nvSpPr>
      <dsp:spPr>
        <a:xfrm>
          <a:off x="4284798" y="552655"/>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CF9FE4-9798-4BAA-B05F-ABA11DD4A917}">
      <dsp:nvSpPr>
        <dsp:cNvPr id="0" name=""/>
        <dsp:cNvSpPr/>
      </dsp:nvSpPr>
      <dsp:spPr>
        <a:xfrm>
          <a:off x="4479399" y="737526"/>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a-IR" sz="2100" kern="1200" dirty="0"/>
            <a:t>اختلالات درونی_ اتفاقات بیرونی</a:t>
          </a:r>
          <a:endParaRPr lang="en-US" sz="2100" kern="1200" dirty="0"/>
        </a:p>
      </dsp:txBody>
      <dsp:txXfrm>
        <a:off x="4511972" y="770099"/>
        <a:ext cx="1686255" cy="1046994"/>
      </dsp:txXfrm>
    </dsp:sp>
    <dsp:sp modelId="{66B2AE7E-77B5-430B-B9D8-39090EEEBA15}">
      <dsp:nvSpPr>
        <dsp:cNvPr id="0" name=""/>
        <dsp:cNvSpPr/>
      </dsp:nvSpPr>
      <dsp:spPr>
        <a:xfrm>
          <a:off x="4284798" y="2174162"/>
          <a:ext cx="1751401" cy="1112140"/>
        </a:xfrm>
        <a:prstGeom prst="roundRect">
          <a:avLst>
            <a:gd name="adj" fmla="val 1000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DAE981-C5C1-4A36-958E-B342AA55355D}">
      <dsp:nvSpPr>
        <dsp:cNvPr id="0" name=""/>
        <dsp:cNvSpPr/>
      </dsp:nvSpPr>
      <dsp:spPr>
        <a:xfrm>
          <a:off x="4479399" y="2359032"/>
          <a:ext cx="1751401" cy="1112140"/>
        </a:xfrm>
        <a:prstGeom prst="roundRect">
          <a:avLst>
            <a:gd name="adj" fmla="val 10000"/>
          </a:avLst>
        </a:prstGeom>
        <a:solidFill>
          <a:schemeClr val="accent4">
            <a:lumMod val="60000"/>
            <a:lumOff val="4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a-IR" sz="2100" kern="1200" dirty="0"/>
            <a:t>شر= آسیب</a:t>
          </a:r>
          <a:endParaRPr lang="en-US" sz="2100" kern="1200" dirty="0"/>
        </a:p>
      </dsp:txBody>
      <dsp:txXfrm>
        <a:off x="4511972" y="2391605"/>
        <a:ext cx="1686255" cy="1046994"/>
      </dsp:txXfrm>
    </dsp:sp>
    <dsp:sp modelId="{8541D110-A875-487E-B11D-63C1DEF86964}">
      <dsp:nvSpPr>
        <dsp:cNvPr id="0" name=""/>
        <dsp:cNvSpPr/>
      </dsp:nvSpPr>
      <dsp:spPr>
        <a:xfrm>
          <a:off x="3594" y="3795668"/>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A75AAC-6021-4E6A-8C4F-011DB8F89084}">
      <dsp:nvSpPr>
        <dsp:cNvPr id="0" name=""/>
        <dsp:cNvSpPr/>
      </dsp:nvSpPr>
      <dsp:spPr>
        <a:xfrm>
          <a:off x="198194" y="3980538"/>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a-IR" sz="2100" kern="1200" dirty="0"/>
            <a:t>اتفاقات بیرونی</a:t>
          </a:r>
          <a:endParaRPr lang="en-US" sz="2100" kern="1200" dirty="0"/>
        </a:p>
      </dsp:txBody>
      <dsp:txXfrm>
        <a:off x="230767" y="4013111"/>
        <a:ext cx="1686255" cy="1046994"/>
      </dsp:txXfrm>
    </dsp:sp>
    <dsp:sp modelId="{F01445F4-5E1B-4A6E-B788-FC56BF519C55}">
      <dsp:nvSpPr>
        <dsp:cNvPr id="0" name=""/>
        <dsp:cNvSpPr/>
      </dsp:nvSpPr>
      <dsp:spPr>
        <a:xfrm>
          <a:off x="2144196" y="3795668"/>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C8CFA5-9BA9-427E-A8B8-3270C56FB6A7}">
      <dsp:nvSpPr>
        <dsp:cNvPr id="0" name=""/>
        <dsp:cNvSpPr/>
      </dsp:nvSpPr>
      <dsp:spPr>
        <a:xfrm>
          <a:off x="2338796" y="3980538"/>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a-IR" sz="2100" kern="1200" dirty="0"/>
            <a:t>عملکرد ها- انتخاب ها-تصمیم گیری ها</a:t>
          </a:r>
          <a:endParaRPr lang="en-US" sz="2100" kern="1200" dirty="0"/>
        </a:p>
      </dsp:txBody>
      <dsp:txXfrm>
        <a:off x="2371369" y="4013111"/>
        <a:ext cx="1686255" cy="1046994"/>
      </dsp:txXfrm>
    </dsp:sp>
    <dsp:sp modelId="{89CEDB00-5995-47C1-BB02-4AD0176751D9}">
      <dsp:nvSpPr>
        <dsp:cNvPr id="0" name=""/>
        <dsp:cNvSpPr/>
      </dsp:nvSpPr>
      <dsp:spPr>
        <a:xfrm>
          <a:off x="4284798" y="3795668"/>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B49557-FF71-4049-830C-2867C21F4094}">
      <dsp:nvSpPr>
        <dsp:cNvPr id="0" name=""/>
        <dsp:cNvSpPr/>
      </dsp:nvSpPr>
      <dsp:spPr>
        <a:xfrm>
          <a:off x="4479399" y="3980538"/>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a-IR" sz="2100" kern="1200" dirty="0"/>
            <a:t>اختلال در طلب ها و گرایش ها</a:t>
          </a:r>
          <a:endParaRPr lang="en-US" sz="2100" kern="1200" dirty="0"/>
        </a:p>
      </dsp:txBody>
      <dsp:txXfrm>
        <a:off x="4511972" y="4013111"/>
        <a:ext cx="1686255" cy="1046994"/>
      </dsp:txXfrm>
    </dsp:sp>
    <dsp:sp modelId="{1D574BCE-6040-4DA5-8433-DC0BBD4B0339}">
      <dsp:nvSpPr>
        <dsp:cNvPr id="0" name=""/>
        <dsp:cNvSpPr/>
      </dsp:nvSpPr>
      <dsp:spPr>
        <a:xfrm>
          <a:off x="6425401" y="3795668"/>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3F8D62-83F1-423E-989E-B45518BE2FF9}">
      <dsp:nvSpPr>
        <dsp:cNvPr id="0" name=""/>
        <dsp:cNvSpPr/>
      </dsp:nvSpPr>
      <dsp:spPr>
        <a:xfrm>
          <a:off x="6620001" y="3980538"/>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a-IR" sz="2100" kern="1200" dirty="0"/>
            <a:t>باورها</a:t>
          </a:r>
          <a:endParaRPr lang="en-US" sz="2100" kern="1200" dirty="0"/>
        </a:p>
      </dsp:txBody>
      <dsp:txXfrm>
        <a:off x="6652574" y="4013111"/>
        <a:ext cx="1686255" cy="1046994"/>
      </dsp:txXfrm>
    </dsp:sp>
    <dsp:sp modelId="{8279340F-7C93-409A-911C-C7146B0C0EA1}">
      <dsp:nvSpPr>
        <dsp:cNvPr id="0" name=""/>
        <dsp:cNvSpPr/>
      </dsp:nvSpPr>
      <dsp:spPr>
        <a:xfrm>
          <a:off x="8566003" y="3795668"/>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756CEE-5E32-45B2-ACD9-9BC88C8EED3A}">
      <dsp:nvSpPr>
        <dsp:cNvPr id="0" name=""/>
        <dsp:cNvSpPr/>
      </dsp:nvSpPr>
      <dsp:spPr>
        <a:xfrm>
          <a:off x="8760603" y="3980538"/>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a-IR" sz="2100" kern="1200" dirty="0"/>
            <a:t>اختلال در ادراک</a:t>
          </a:r>
          <a:endParaRPr lang="en-US" sz="2100" kern="1200" dirty="0"/>
        </a:p>
      </dsp:txBody>
      <dsp:txXfrm>
        <a:off x="8793176" y="4013111"/>
        <a:ext cx="1686255" cy="104699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B31668-37B5-40A6-9144-B09D7B8F2183}">
      <dsp:nvSpPr>
        <dsp:cNvPr id="0" name=""/>
        <dsp:cNvSpPr/>
      </dsp:nvSpPr>
      <dsp:spPr>
        <a:xfrm rot="5400000">
          <a:off x="-181921" y="156029"/>
          <a:ext cx="1328882" cy="102880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fa-IR" sz="1700" b="1" kern="1200" dirty="0"/>
            <a:t>سوره فلق</a:t>
          </a:r>
          <a:endParaRPr lang="en-US" sz="1700" b="1" kern="1200" dirty="0"/>
        </a:p>
      </dsp:txBody>
      <dsp:txXfrm rot="-5400000">
        <a:off x="-31881" y="520390"/>
        <a:ext cx="1028802" cy="300080"/>
      </dsp:txXfrm>
    </dsp:sp>
    <dsp:sp modelId="{7672DE4E-6BB1-4325-AE1E-236C2D3F5BFA}">
      <dsp:nvSpPr>
        <dsp:cNvPr id="0" name=""/>
        <dsp:cNvSpPr/>
      </dsp:nvSpPr>
      <dsp:spPr>
        <a:xfrm rot="5400000">
          <a:off x="5290988" y="-4360800"/>
          <a:ext cx="863773" cy="958538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r" defTabSz="1422400" rtl="1">
            <a:lnSpc>
              <a:spcPct val="90000"/>
            </a:lnSpc>
            <a:spcBef>
              <a:spcPct val="0"/>
            </a:spcBef>
            <a:spcAft>
              <a:spcPct val="15000"/>
            </a:spcAft>
            <a:buChar char="•"/>
          </a:pPr>
          <a:r>
            <a:rPr lang="fa-IR" sz="3200" b="1" kern="1200" dirty="0"/>
            <a:t>آسیب ها و اختلالات از حیث نشانه شناسی و نشانه گذاری</a:t>
          </a:r>
          <a:endParaRPr lang="en-US" sz="3200" b="1" kern="1200" dirty="0"/>
        </a:p>
      </dsp:txBody>
      <dsp:txXfrm rot="-5400000">
        <a:off x="930184" y="42170"/>
        <a:ext cx="9543216" cy="779441"/>
      </dsp:txXfrm>
    </dsp:sp>
    <dsp:sp modelId="{8F99CD46-1266-4295-A7F1-F385AB24A95E}">
      <dsp:nvSpPr>
        <dsp:cNvPr id="0" name=""/>
        <dsp:cNvSpPr/>
      </dsp:nvSpPr>
      <dsp:spPr>
        <a:xfrm rot="5400000">
          <a:off x="-188716" y="1346159"/>
          <a:ext cx="1328882" cy="101521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fa-IR" sz="1700" b="1" kern="1200" dirty="0"/>
            <a:t>سوره ناس</a:t>
          </a:r>
          <a:endParaRPr lang="en-US" sz="1700" b="1" kern="1200" dirty="0"/>
        </a:p>
      </dsp:txBody>
      <dsp:txXfrm rot="-5400000">
        <a:off x="-31880" y="1696930"/>
        <a:ext cx="1015211" cy="313671"/>
      </dsp:txXfrm>
    </dsp:sp>
    <dsp:sp modelId="{D6FF1E8A-37B1-447B-9A06-990BBF3CC2C2}">
      <dsp:nvSpPr>
        <dsp:cNvPr id="0" name=""/>
        <dsp:cNvSpPr/>
      </dsp:nvSpPr>
      <dsp:spPr>
        <a:xfrm rot="5400000">
          <a:off x="5301638" y="-3171480"/>
          <a:ext cx="863773" cy="958538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r" defTabSz="1422400" rtl="1">
            <a:lnSpc>
              <a:spcPct val="90000"/>
            </a:lnSpc>
            <a:spcBef>
              <a:spcPct val="0"/>
            </a:spcBef>
            <a:spcAft>
              <a:spcPct val="15000"/>
            </a:spcAft>
            <a:buChar char="•"/>
          </a:pPr>
          <a:r>
            <a:rPr lang="fa-IR" sz="3200" b="1" kern="1200" dirty="0"/>
            <a:t>آسیب ها و اختلالات از حیث فرایند اثر و چگونگی دریافت آن ها</a:t>
          </a:r>
          <a:endParaRPr lang="en-US" sz="3200" b="1" kern="1200" dirty="0"/>
        </a:p>
      </dsp:txBody>
      <dsp:txXfrm rot="-5400000">
        <a:off x="940834" y="1231490"/>
        <a:ext cx="9543216" cy="779441"/>
      </dsp:txXfrm>
    </dsp:sp>
    <dsp:sp modelId="{7014DC34-D5F5-45C0-A194-D1C153BA4B9D}">
      <dsp:nvSpPr>
        <dsp:cNvPr id="0" name=""/>
        <dsp:cNvSpPr/>
      </dsp:nvSpPr>
      <dsp:spPr>
        <a:xfrm rot="5400000">
          <a:off x="-167451" y="2508229"/>
          <a:ext cx="1328882" cy="105774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fa-IR" sz="1700" b="1" kern="1200" dirty="0"/>
            <a:t>سوره انسان</a:t>
          </a:r>
          <a:endParaRPr lang="en-US" sz="1700" b="1" kern="1200" dirty="0"/>
        </a:p>
      </dsp:txBody>
      <dsp:txXfrm rot="-5400000">
        <a:off x="-31880" y="2901530"/>
        <a:ext cx="1057741" cy="271141"/>
      </dsp:txXfrm>
    </dsp:sp>
    <dsp:sp modelId="{F400EE13-2524-44F5-96B5-3DD84AB52533}">
      <dsp:nvSpPr>
        <dsp:cNvPr id="0" name=""/>
        <dsp:cNvSpPr/>
      </dsp:nvSpPr>
      <dsp:spPr>
        <a:xfrm rot="5400000">
          <a:off x="5290983" y="-1962742"/>
          <a:ext cx="863773" cy="958538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r" defTabSz="1422400" rtl="1">
            <a:lnSpc>
              <a:spcPct val="90000"/>
            </a:lnSpc>
            <a:spcBef>
              <a:spcPct val="0"/>
            </a:spcBef>
            <a:spcAft>
              <a:spcPct val="15000"/>
            </a:spcAft>
            <a:buChar char="•"/>
          </a:pPr>
          <a:r>
            <a:rPr lang="fa-IR" sz="3200" b="1" kern="1200" dirty="0"/>
            <a:t>زنجیره ارتباطی شرور یا اختلال ها و آسیب ها</a:t>
          </a:r>
          <a:endParaRPr lang="en-US" sz="3200" b="1" kern="1200" dirty="0"/>
        </a:p>
      </dsp:txBody>
      <dsp:txXfrm rot="-5400000">
        <a:off x="930179" y="2440228"/>
        <a:ext cx="9543216" cy="779441"/>
      </dsp:txXfrm>
    </dsp:sp>
    <dsp:sp modelId="{BBFFFEEB-6A8C-4FE6-B685-0F868522E709}">
      <dsp:nvSpPr>
        <dsp:cNvPr id="0" name=""/>
        <dsp:cNvSpPr/>
      </dsp:nvSpPr>
      <dsp:spPr>
        <a:xfrm rot="5400000">
          <a:off x="-170851" y="3694963"/>
          <a:ext cx="1328882" cy="105094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a-IR" sz="2000" kern="1200" dirty="0"/>
            <a:t>قرآن</a:t>
          </a:r>
          <a:endParaRPr lang="en-US" sz="2000" kern="1200" dirty="0"/>
        </a:p>
      </dsp:txBody>
      <dsp:txXfrm rot="-5400000">
        <a:off x="-31880" y="4081464"/>
        <a:ext cx="1050941" cy="277941"/>
      </dsp:txXfrm>
    </dsp:sp>
    <dsp:sp modelId="{F62E6A90-57C8-407F-BE04-48BDD886EE37}">
      <dsp:nvSpPr>
        <dsp:cNvPr id="0" name=""/>
        <dsp:cNvSpPr/>
      </dsp:nvSpPr>
      <dsp:spPr>
        <a:xfrm rot="5400000">
          <a:off x="5319275" y="-804584"/>
          <a:ext cx="864227" cy="958538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r" defTabSz="1422400" rtl="1">
            <a:lnSpc>
              <a:spcPct val="90000"/>
            </a:lnSpc>
            <a:spcBef>
              <a:spcPct val="0"/>
            </a:spcBef>
            <a:spcAft>
              <a:spcPct val="15000"/>
            </a:spcAft>
            <a:buChar char="•"/>
          </a:pPr>
          <a:r>
            <a:rPr lang="fa-IR" sz="3200" b="1" kern="1200" dirty="0"/>
            <a:t>بروز اختلال ها و آسیب ها</a:t>
          </a:r>
          <a:endParaRPr lang="en-US" sz="3200" b="1" kern="1200" dirty="0"/>
        </a:p>
      </dsp:txBody>
      <dsp:txXfrm rot="-5400000">
        <a:off x="958698" y="3598181"/>
        <a:ext cx="9543194" cy="779851"/>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C5FB16-A6FF-4127-9DC1-8A256DAFB471}">
      <dsp:nvSpPr>
        <dsp:cNvPr id="0" name=""/>
        <dsp:cNvSpPr/>
      </dsp:nvSpPr>
      <dsp:spPr>
        <a:xfrm>
          <a:off x="4562406" y="2226400"/>
          <a:ext cx="1390786" cy="139078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fa-IR" sz="2100" kern="1200" dirty="0"/>
            <a:t>آسیب ها و اختلالات در قرآن</a:t>
          </a:r>
          <a:endParaRPr lang="en-US" sz="2100" kern="1200" dirty="0"/>
        </a:p>
      </dsp:txBody>
      <dsp:txXfrm>
        <a:off x="4766082" y="2430076"/>
        <a:ext cx="983434" cy="983434"/>
      </dsp:txXfrm>
    </dsp:sp>
    <dsp:sp modelId="{D5F7BB4D-B656-4738-951E-16F5F8959093}">
      <dsp:nvSpPr>
        <dsp:cNvPr id="0" name=""/>
        <dsp:cNvSpPr/>
      </dsp:nvSpPr>
      <dsp:spPr>
        <a:xfrm rot="16200000">
          <a:off x="4968656" y="1460778"/>
          <a:ext cx="578287" cy="4728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5039586" y="1626281"/>
        <a:ext cx="436427" cy="283721"/>
      </dsp:txXfrm>
    </dsp:sp>
    <dsp:sp modelId="{9D05ED25-A334-42E0-83A3-4BA2FFE91979}">
      <dsp:nvSpPr>
        <dsp:cNvPr id="0" name=""/>
        <dsp:cNvSpPr/>
      </dsp:nvSpPr>
      <dsp:spPr>
        <a:xfrm>
          <a:off x="4701485" y="22662"/>
          <a:ext cx="1112629" cy="11126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a-IR" sz="1800" kern="1200" dirty="0"/>
            <a:t>اختلالات قلب</a:t>
          </a:r>
          <a:endParaRPr lang="en-US" sz="1800" kern="1200" dirty="0"/>
        </a:p>
      </dsp:txBody>
      <dsp:txXfrm>
        <a:off x="4864426" y="185603"/>
        <a:ext cx="786747" cy="786747"/>
      </dsp:txXfrm>
    </dsp:sp>
    <dsp:sp modelId="{646C35E5-9BE0-4C47-A0A0-70DE54264421}">
      <dsp:nvSpPr>
        <dsp:cNvPr id="0" name=""/>
        <dsp:cNvSpPr/>
      </dsp:nvSpPr>
      <dsp:spPr>
        <a:xfrm rot="18378479">
          <a:off x="5693380" y="1705248"/>
          <a:ext cx="569186" cy="4728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5722311" y="1856980"/>
        <a:ext cx="427326" cy="283721"/>
      </dsp:txXfrm>
    </dsp:sp>
    <dsp:sp modelId="{5C3D8F67-91F1-4BEC-A5F0-79A75FFFEECD}">
      <dsp:nvSpPr>
        <dsp:cNvPr id="0" name=""/>
        <dsp:cNvSpPr/>
      </dsp:nvSpPr>
      <dsp:spPr>
        <a:xfrm>
          <a:off x="6078558" y="491368"/>
          <a:ext cx="1112629" cy="11126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fa-IR" sz="2000" kern="1200" dirty="0"/>
            <a:t>اختلالات ادراکی</a:t>
          </a:r>
          <a:endParaRPr lang="en-US" sz="2000" kern="1200" dirty="0"/>
        </a:p>
      </dsp:txBody>
      <dsp:txXfrm>
        <a:off x="6241499" y="654309"/>
        <a:ext cx="786747" cy="786747"/>
      </dsp:txXfrm>
    </dsp:sp>
    <dsp:sp modelId="{230337F0-B79C-4A4C-AA8C-1478307353B7}">
      <dsp:nvSpPr>
        <dsp:cNvPr id="0" name=""/>
        <dsp:cNvSpPr/>
      </dsp:nvSpPr>
      <dsp:spPr>
        <a:xfrm rot="20520000">
          <a:off x="6133302" y="2306943"/>
          <a:ext cx="578287" cy="4728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6136774" y="2423435"/>
        <a:ext cx="436427" cy="283721"/>
      </dsp:txXfrm>
    </dsp:sp>
    <dsp:sp modelId="{A50F1764-D15A-483C-B26F-D78A57AD8456}">
      <dsp:nvSpPr>
        <dsp:cNvPr id="0" name=""/>
        <dsp:cNvSpPr/>
      </dsp:nvSpPr>
      <dsp:spPr>
        <a:xfrm>
          <a:off x="6929637" y="1641508"/>
          <a:ext cx="1112629" cy="11126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a-IR" sz="1800" kern="1200" dirty="0"/>
            <a:t>اختلالات درونی تثبیت شده</a:t>
          </a:r>
          <a:endParaRPr lang="en-US" sz="1800" kern="1200" dirty="0"/>
        </a:p>
      </dsp:txBody>
      <dsp:txXfrm>
        <a:off x="7092578" y="1804449"/>
        <a:ext cx="786747" cy="786747"/>
      </dsp:txXfrm>
    </dsp:sp>
    <dsp:sp modelId="{C1C68001-C66D-45B0-9707-C535B5F8FAE5}">
      <dsp:nvSpPr>
        <dsp:cNvPr id="0" name=""/>
        <dsp:cNvSpPr/>
      </dsp:nvSpPr>
      <dsp:spPr>
        <a:xfrm rot="1080000">
          <a:off x="6133302" y="3063776"/>
          <a:ext cx="578287" cy="4728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6136774" y="3136430"/>
        <a:ext cx="436427" cy="283721"/>
      </dsp:txXfrm>
    </dsp:sp>
    <dsp:sp modelId="{1F09A609-A706-45EF-9FD7-9A6D6FADB0CE}">
      <dsp:nvSpPr>
        <dsp:cNvPr id="0" name=""/>
        <dsp:cNvSpPr/>
      </dsp:nvSpPr>
      <dsp:spPr>
        <a:xfrm>
          <a:off x="6929637" y="3089449"/>
          <a:ext cx="1112629" cy="11126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a-IR" sz="1800" kern="1200" dirty="0"/>
            <a:t>اختلالات درونی</a:t>
          </a:r>
          <a:endParaRPr lang="en-US" sz="1800" kern="1200" dirty="0"/>
        </a:p>
      </dsp:txBody>
      <dsp:txXfrm>
        <a:off x="7092578" y="3252390"/>
        <a:ext cx="786747" cy="786747"/>
      </dsp:txXfrm>
    </dsp:sp>
    <dsp:sp modelId="{DE207BB5-A939-467D-A4C1-7F60A121726C}">
      <dsp:nvSpPr>
        <dsp:cNvPr id="0" name=""/>
        <dsp:cNvSpPr/>
      </dsp:nvSpPr>
      <dsp:spPr>
        <a:xfrm rot="3240000">
          <a:off x="5688446" y="3676067"/>
          <a:ext cx="578287" cy="4728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5717684" y="3713256"/>
        <a:ext cx="436427" cy="283721"/>
      </dsp:txXfrm>
    </dsp:sp>
    <dsp:sp modelId="{E82247A6-627A-4451-9B6F-C0C749114FEE}">
      <dsp:nvSpPr>
        <dsp:cNvPr id="0" name=""/>
        <dsp:cNvSpPr/>
      </dsp:nvSpPr>
      <dsp:spPr>
        <a:xfrm>
          <a:off x="6078558" y="4260858"/>
          <a:ext cx="1112629" cy="11126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a-IR" sz="1800" kern="1200" dirty="0"/>
            <a:t>آسیب های طبیعی </a:t>
          </a:r>
          <a:endParaRPr lang="en-US" sz="1800" kern="1200" dirty="0"/>
        </a:p>
      </dsp:txBody>
      <dsp:txXfrm>
        <a:off x="6241499" y="4423799"/>
        <a:ext cx="786747" cy="786747"/>
      </dsp:txXfrm>
    </dsp:sp>
    <dsp:sp modelId="{197C0A97-70A6-46D1-85B1-5BA08D06CF64}">
      <dsp:nvSpPr>
        <dsp:cNvPr id="0" name=""/>
        <dsp:cNvSpPr/>
      </dsp:nvSpPr>
      <dsp:spPr>
        <a:xfrm rot="5400000">
          <a:off x="4968656" y="3909941"/>
          <a:ext cx="578287" cy="4728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5039586" y="3933584"/>
        <a:ext cx="436427" cy="283721"/>
      </dsp:txXfrm>
    </dsp:sp>
    <dsp:sp modelId="{ED551537-5848-4E8C-9053-153FFC6E4ED6}">
      <dsp:nvSpPr>
        <dsp:cNvPr id="0" name=""/>
        <dsp:cNvSpPr/>
      </dsp:nvSpPr>
      <dsp:spPr>
        <a:xfrm>
          <a:off x="4701485" y="4708296"/>
          <a:ext cx="1112629" cy="11126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a-IR" sz="1800" kern="1200" dirty="0"/>
            <a:t>اختلالات رفتارها و برنامه ها</a:t>
          </a:r>
          <a:endParaRPr lang="en-US" sz="1800" kern="1200" dirty="0"/>
        </a:p>
      </dsp:txBody>
      <dsp:txXfrm>
        <a:off x="4864426" y="4871237"/>
        <a:ext cx="786747" cy="786747"/>
      </dsp:txXfrm>
    </dsp:sp>
    <dsp:sp modelId="{21A2D434-775C-4716-99B8-BA95E0523ACC}">
      <dsp:nvSpPr>
        <dsp:cNvPr id="0" name=""/>
        <dsp:cNvSpPr/>
      </dsp:nvSpPr>
      <dsp:spPr>
        <a:xfrm rot="7560000">
          <a:off x="4248865" y="3676067"/>
          <a:ext cx="578287" cy="4728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10800000">
        <a:off x="4361487" y="3713256"/>
        <a:ext cx="436427" cy="283721"/>
      </dsp:txXfrm>
    </dsp:sp>
    <dsp:sp modelId="{853AA486-692B-4AB7-B682-4830F44CBB4B}">
      <dsp:nvSpPr>
        <dsp:cNvPr id="0" name=""/>
        <dsp:cNvSpPr/>
      </dsp:nvSpPr>
      <dsp:spPr>
        <a:xfrm>
          <a:off x="3324411" y="4260858"/>
          <a:ext cx="1112629" cy="11126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a-IR" sz="1800" kern="1200" dirty="0"/>
            <a:t>اخنلالات حالات و صفات</a:t>
          </a:r>
          <a:endParaRPr lang="en-US" sz="1800" kern="1200" dirty="0"/>
        </a:p>
      </dsp:txBody>
      <dsp:txXfrm>
        <a:off x="3487352" y="4423799"/>
        <a:ext cx="786747" cy="786747"/>
      </dsp:txXfrm>
    </dsp:sp>
    <dsp:sp modelId="{E20D8F56-D3AC-4CBC-9E38-57E03F32337D}">
      <dsp:nvSpPr>
        <dsp:cNvPr id="0" name=""/>
        <dsp:cNvSpPr/>
      </dsp:nvSpPr>
      <dsp:spPr>
        <a:xfrm rot="9720000">
          <a:off x="3804009" y="3063776"/>
          <a:ext cx="578287" cy="4728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10800000">
        <a:off x="3942397" y="3136430"/>
        <a:ext cx="436427" cy="283721"/>
      </dsp:txXfrm>
    </dsp:sp>
    <dsp:sp modelId="{4D536BB6-75FA-44BD-A3B9-2502CCA5E35F}">
      <dsp:nvSpPr>
        <dsp:cNvPr id="0" name=""/>
        <dsp:cNvSpPr/>
      </dsp:nvSpPr>
      <dsp:spPr>
        <a:xfrm>
          <a:off x="2473333" y="3089449"/>
          <a:ext cx="1112629" cy="11126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a-IR" sz="1800" kern="1200" dirty="0"/>
            <a:t>اختلالات گرایش و امیال</a:t>
          </a:r>
          <a:endParaRPr lang="en-US" sz="1800" kern="1200" dirty="0"/>
        </a:p>
      </dsp:txBody>
      <dsp:txXfrm>
        <a:off x="2636274" y="3252390"/>
        <a:ext cx="786747" cy="786747"/>
      </dsp:txXfrm>
    </dsp:sp>
    <dsp:sp modelId="{9B5500F8-075B-47A2-8F5E-EAB64A04F319}">
      <dsp:nvSpPr>
        <dsp:cNvPr id="0" name=""/>
        <dsp:cNvSpPr/>
      </dsp:nvSpPr>
      <dsp:spPr>
        <a:xfrm rot="11880000">
          <a:off x="3804009" y="2306943"/>
          <a:ext cx="578287" cy="4728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10800000">
        <a:off x="3942397" y="2423435"/>
        <a:ext cx="436427" cy="283721"/>
      </dsp:txXfrm>
    </dsp:sp>
    <dsp:sp modelId="{7957876F-97BD-4D51-AF95-021989188B47}">
      <dsp:nvSpPr>
        <dsp:cNvPr id="0" name=""/>
        <dsp:cNvSpPr/>
      </dsp:nvSpPr>
      <dsp:spPr>
        <a:xfrm>
          <a:off x="2473333" y="1641508"/>
          <a:ext cx="1112629" cy="11126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a-IR" sz="1800" kern="1200" dirty="0"/>
            <a:t>اختلالات علم و باور</a:t>
          </a:r>
          <a:endParaRPr lang="en-US" sz="1800" kern="1200" dirty="0"/>
        </a:p>
      </dsp:txBody>
      <dsp:txXfrm>
        <a:off x="2636274" y="1804449"/>
        <a:ext cx="786747" cy="786747"/>
      </dsp:txXfrm>
    </dsp:sp>
    <dsp:sp modelId="{418F1174-F89F-45F8-ABE5-7761C7C66CE6}">
      <dsp:nvSpPr>
        <dsp:cNvPr id="0" name=""/>
        <dsp:cNvSpPr/>
      </dsp:nvSpPr>
      <dsp:spPr>
        <a:xfrm rot="14040000">
          <a:off x="4248865" y="1694653"/>
          <a:ext cx="578287" cy="4728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10800000">
        <a:off x="4361487" y="1846610"/>
        <a:ext cx="436427" cy="283721"/>
      </dsp:txXfrm>
    </dsp:sp>
    <dsp:sp modelId="{A0D9D47D-E044-4201-8384-9A4B16FEA261}">
      <dsp:nvSpPr>
        <dsp:cNvPr id="0" name=""/>
        <dsp:cNvSpPr/>
      </dsp:nvSpPr>
      <dsp:spPr>
        <a:xfrm>
          <a:off x="3324411" y="470100"/>
          <a:ext cx="1112629" cy="11126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a-IR" sz="1800" kern="1200" dirty="0"/>
            <a:t>اختلالات در توجه</a:t>
          </a:r>
          <a:endParaRPr lang="en-US" sz="1800" kern="1200" dirty="0"/>
        </a:p>
      </dsp:txBody>
      <dsp:txXfrm>
        <a:off x="3487352" y="633041"/>
        <a:ext cx="786747" cy="7867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60B107-CD7A-40FE-9FBD-65C875142600}">
      <dsp:nvSpPr>
        <dsp:cNvPr id="0" name=""/>
        <dsp:cNvSpPr/>
      </dsp:nvSpPr>
      <dsp:spPr>
        <a:xfrm>
          <a:off x="5810625" y="3141092"/>
          <a:ext cx="4651096" cy="398497"/>
        </a:xfrm>
        <a:custGeom>
          <a:avLst/>
          <a:gdLst/>
          <a:ahLst/>
          <a:cxnLst/>
          <a:rect l="0" t="0" r="0" b="0"/>
          <a:pathLst>
            <a:path>
              <a:moveTo>
                <a:pt x="0" y="0"/>
              </a:moveTo>
              <a:lnTo>
                <a:pt x="0" y="185530"/>
              </a:lnTo>
              <a:lnTo>
                <a:pt x="4651096" y="185530"/>
              </a:lnTo>
              <a:lnTo>
                <a:pt x="4651096" y="39849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5CA0E8-2583-4002-959B-1717F17B545E}">
      <dsp:nvSpPr>
        <dsp:cNvPr id="0" name=""/>
        <dsp:cNvSpPr/>
      </dsp:nvSpPr>
      <dsp:spPr>
        <a:xfrm>
          <a:off x="5810625" y="3141092"/>
          <a:ext cx="2286052" cy="398497"/>
        </a:xfrm>
        <a:custGeom>
          <a:avLst/>
          <a:gdLst/>
          <a:ahLst/>
          <a:cxnLst/>
          <a:rect l="0" t="0" r="0" b="0"/>
          <a:pathLst>
            <a:path>
              <a:moveTo>
                <a:pt x="0" y="0"/>
              </a:moveTo>
              <a:lnTo>
                <a:pt x="0" y="185530"/>
              </a:lnTo>
              <a:lnTo>
                <a:pt x="2286052" y="185530"/>
              </a:lnTo>
              <a:lnTo>
                <a:pt x="2286052" y="39849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09D92B-54A9-4473-BE28-0DC1E234689E}">
      <dsp:nvSpPr>
        <dsp:cNvPr id="0" name=""/>
        <dsp:cNvSpPr/>
      </dsp:nvSpPr>
      <dsp:spPr>
        <a:xfrm>
          <a:off x="5685913" y="3141092"/>
          <a:ext cx="91440" cy="398497"/>
        </a:xfrm>
        <a:custGeom>
          <a:avLst/>
          <a:gdLst/>
          <a:ahLst/>
          <a:cxnLst/>
          <a:rect l="0" t="0" r="0" b="0"/>
          <a:pathLst>
            <a:path>
              <a:moveTo>
                <a:pt x="124712" y="0"/>
              </a:moveTo>
              <a:lnTo>
                <a:pt x="124712" y="185530"/>
              </a:lnTo>
              <a:lnTo>
                <a:pt x="45720" y="185530"/>
              </a:lnTo>
              <a:lnTo>
                <a:pt x="45720" y="39849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CCCD97-80D4-4F6E-812F-9839A6F5E9BD}">
      <dsp:nvSpPr>
        <dsp:cNvPr id="0" name=""/>
        <dsp:cNvSpPr/>
      </dsp:nvSpPr>
      <dsp:spPr>
        <a:xfrm>
          <a:off x="3366589" y="3141092"/>
          <a:ext cx="2444036" cy="398497"/>
        </a:xfrm>
        <a:custGeom>
          <a:avLst/>
          <a:gdLst/>
          <a:ahLst/>
          <a:cxnLst/>
          <a:rect l="0" t="0" r="0" b="0"/>
          <a:pathLst>
            <a:path>
              <a:moveTo>
                <a:pt x="2444036" y="0"/>
              </a:moveTo>
              <a:lnTo>
                <a:pt x="2444036" y="185530"/>
              </a:lnTo>
              <a:lnTo>
                <a:pt x="0" y="185530"/>
              </a:lnTo>
              <a:lnTo>
                <a:pt x="0" y="39849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D81146-0B36-4A4D-AF34-EF048C38504D}">
      <dsp:nvSpPr>
        <dsp:cNvPr id="0" name=""/>
        <dsp:cNvSpPr/>
      </dsp:nvSpPr>
      <dsp:spPr>
        <a:xfrm>
          <a:off x="1001544" y="3141092"/>
          <a:ext cx="4809081" cy="398497"/>
        </a:xfrm>
        <a:custGeom>
          <a:avLst/>
          <a:gdLst/>
          <a:ahLst/>
          <a:cxnLst/>
          <a:rect l="0" t="0" r="0" b="0"/>
          <a:pathLst>
            <a:path>
              <a:moveTo>
                <a:pt x="4809081" y="0"/>
              </a:moveTo>
              <a:lnTo>
                <a:pt x="4809081" y="185530"/>
              </a:lnTo>
              <a:lnTo>
                <a:pt x="0" y="185530"/>
              </a:lnTo>
              <a:lnTo>
                <a:pt x="0" y="39849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F5C200-E7AD-466B-9CCF-A15A24581FE3}">
      <dsp:nvSpPr>
        <dsp:cNvPr id="0" name=""/>
        <dsp:cNvSpPr/>
      </dsp:nvSpPr>
      <dsp:spPr>
        <a:xfrm>
          <a:off x="3904488" y="1993581"/>
          <a:ext cx="3812274" cy="11475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128794" numCol="1" spcCol="1270" anchor="ctr" anchorCtr="0">
          <a:noAutofit/>
        </a:bodyPr>
        <a:lstStyle/>
        <a:p>
          <a:pPr marL="0" lvl="0" indent="0" algn="ctr" defTabSz="1600200">
            <a:lnSpc>
              <a:spcPct val="90000"/>
            </a:lnSpc>
            <a:spcBef>
              <a:spcPct val="0"/>
            </a:spcBef>
            <a:spcAft>
              <a:spcPct val="35000"/>
            </a:spcAft>
            <a:buNone/>
          </a:pPr>
          <a:r>
            <a:rPr lang="fa-IR" sz="3600" kern="1200" dirty="0">
              <a:cs typeface="2  Nazanin" panose="00000400000000000000" pitchFamily="2" charset="-78"/>
            </a:rPr>
            <a:t>مشتقات عوذ در قرآن</a:t>
          </a:r>
          <a:endParaRPr lang="en-US" sz="3600" kern="1200" dirty="0">
            <a:cs typeface="2  Nazanin" panose="00000400000000000000" pitchFamily="2" charset="-78"/>
          </a:endParaRPr>
        </a:p>
      </dsp:txBody>
      <dsp:txXfrm>
        <a:off x="3904488" y="1993581"/>
        <a:ext cx="3812274" cy="1147510"/>
      </dsp:txXfrm>
    </dsp:sp>
    <dsp:sp modelId="{997683FB-3195-432F-BD89-016B90C380BC}">
      <dsp:nvSpPr>
        <dsp:cNvPr id="0" name=""/>
        <dsp:cNvSpPr/>
      </dsp:nvSpPr>
      <dsp:spPr>
        <a:xfrm flipH="1">
          <a:off x="9680342" y="5392173"/>
          <a:ext cx="45724" cy="94417"/>
        </a:xfrm>
        <a:prstGeom prst="rect">
          <a:avLst/>
        </a:prstGeom>
        <a:solidFill>
          <a:schemeClr val="lt1"/>
        </a:solidFill>
        <a:ln w="12700" cap="flat" cmpd="sng" algn="ctr">
          <a:solidFill>
            <a:schemeClr val="bg1"/>
          </a:solidFill>
          <a:prstDash val="solid"/>
          <a:miter lim="800000"/>
        </a:ln>
        <a:effectLst/>
      </dsp:spPr>
      <dsp:style>
        <a:lnRef idx="2">
          <a:schemeClr val="accent3"/>
        </a:lnRef>
        <a:fillRef idx="1">
          <a:schemeClr val="lt1"/>
        </a:fillRef>
        <a:effectRef idx="0">
          <a:schemeClr val="accent3"/>
        </a:effectRef>
        <a:fontRef idx="minor">
          <a:schemeClr val="dk1"/>
        </a:fontRef>
      </dsp:style>
      <dsp:txBody>
        <a:bodyPr spcFirstLastPara="0" vert="horz" wrap="square" lIns="15240" tIns="3810" rIns="15240" bIns="3810" numCol="1" spcCol="1270" anchor="ctr" anchorCtr="0">
          <a:noAutofit/>
        </a:bodyPr>
        <a:lstStyle/>
        <a:p>
          <a:pPr marL="0" lvl="0" indent="0" algn="r" defTabSz="266700">
            <a:lnSpc>
              <a:spcPct val="90000"/>
            </a:lnSpc>
            <a:spcBef>
              <a:spcPct val="0"/>
            </a:spcBef>
            <a:spcAft>
              <a:spcPct val="35000"/>
            </a:spcAft>
            <a:buNone/>
          </a:pPr>
          <a:endParaRPr lang="en-US" sz="600" kern="1200" dirty="0"/>
        </a:p>
      </dsp:txBody>
      <dsp:txXfrm>
        <a:off x="9680342" y="5392173"/>
        <a:ext cx="45724" cy="94417"/>
      </dsp:txXfrm>
    </dsp:sp>
    <dsp:sp modelId="{EC8E2F79-50BD-4029-A4C7-45F8DA068EB9}">
      <dsp:nvSpPr>
        <dsp:cNvPr id="0" name=""/>
        <dsp:cNvSpPr/>
      </dsp:nvSpPr>
      <dsp:spPr>
        <a:xfrm>
          <a:off x="120130" y="3539589"/>
          <a:ext cx="1762828" cy="9127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128794" numCol="1" spcCol="1270" anchor="ctr" anchorCtr="0">
          <a:noAutofit/>
        </a:bodyPr>
        <a:lstStyle/>
        <a:p>
          <a:pPr marL="0" lvl="0" indent="0" algn="ctr" defTabSz="1600200">
            <a:lnSpc>
              <a:spcPct val="90000"/>
            </a:lnSpc>
            <a:spcBef>
              <a:spcPct val="0"/>
            </a:spcBef>
            <a:spcAft>
              <a:spcPct val="35000"/>
            </a:spcAft>
            <a:buNone/>
          </a:pPr>
          <a:r>
            <a:rPr lang="fa-IR" sz="3600" kern="1200" dirty="0"/>
            <a:t>عذت</a:t>
          </a:r>
          <a:endParaRPr lang="en-US" sz="3600" kern="1200" dirty="0"/>
        </a:p>
      </dsp:txBody>
      <dsp:txXfrm>
        <a:off x="120130" y="3539589"/>
        <a:ext cx="1762828" cy="912714"/>
      </dsp:txXfrm>
    </dsp:sp>
    <dsp:sp modelId="{ED076DA7-DC61-409C-91D4-AF172D76F31C}">
      <dsp:nvSpPr>
        <dsp:cNvPr id="0" name=""/>
        <dsp:cNvSpPr/>
      </dsp:nvSpPr>
      <dsp:spPr>
        <a:xfrm>
          <a:off x="472696" y="4249478"/>
          <a:ext cx="1586545" cy="30423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35560" bIns="8890" numCol="1" spcCol="1270" anchor="ctr" anchorCtr="0">
          <a:noAutofit/>
        </a:bodyPr>
        <a:lstStyle/>
        <a:p>
          <a:pPr marL="0" lvl="0" indent="0" algn="r" defTabSz="622300">
            <a:lnSpc>
              <a:spcPct val="90000"/>
            </a:lnSpc>
            <a:spcBef>
              <a:spcPct val="0"/>
            </a:spcBef>
            <a:spcAft>
              <a:spcPct val="35000"/>
            </a:spcAft>
            <a:buNone/>
          </a:pPr>
          <a:r>
            <a:rPr lang="fa-IR" sz="1400" kern="1200" dirty="0"/>
            <a:t>ماضی معلوم لازم</a:t>
          </a:r>
          <a:endParaRPr lang="en-US" sz="1400" kern="1200" dirty="0"/>
        </a:p>
      </dsp:txBody>
      <dsp:txXfrm>
        <a:off x="472696" y="4249478"/>
        <a:ext cx="1586545" cy="304238"/>
      </dsp:txXfrm>
    </dsp:sp>
    <dsp:sp modelId="{91CDF725-552D-4537-9021-C7D1BC1C1F15}">
      <dsp:nvSpPr>
        <dsp:cNvPr id="0" name=""/>
        <dsp:cNvSpPr/>
      </dsp:nvSpPr>
      <dsp:spPr>
        <a:xfrm>
          <a:off x="2485175" y="3539589"/>
          <a:ext cx="1762828" cy="9127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128794" numCol="1" spcCol="1270" anchor="ctr" anchorCtr="0">
          <a:noAutofit/>
        </a:bodyPr>
        <a:lstStyle/>
        <a:p>
          <a:pPr marL="0" lvl="0" indent="0" algn="ctr" defTabSz="1600200">
            <a:lnSpc>
              <a:spcPct val="90000"/>
            </a:lnSpc>
            <a:spcBef>
              <a:spcPct val="0"/>
            </a:spcBef>
            <a:spcAft>
              <a:spcPct val="35000"/>
            </a:spcAft>
            <a:buNone/>
          </a:pPr>
          <a:r>
            <a:rPr lang="fa-IR" sz="3600" kern="1200" dirty="0"/>
            <a:t>معاذ</a:t>
          </a:r>
          <a:endParaRPr lang="en-US" sz="3600" kern="1200" dirty="0"/>
        </a:p>
      </dsp:txBody>
      <dsp:txXfrm>
        <a:off x="2485175" y="3539589"/>
        <a:ext cx="1762828" cy="912714"/>
      </dsp:txXfrm>
    </dsp:sp>
    <dsp:sp modelId="{37B7510E-E26B-4B34-B9D7-3566F42D3F4A}">
      <dsp:nvSpPr>
        <dsp:cNvPr id="0" name=""/>
        <dsp:cNvSpPr/>
      </dsp:nvSpPr>
      <dsp:spPr>
        <a:xfrm>
          <a:off x="2828602" y="4249478"/>
          <a:ext cx="1586545" cy="30423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35560" bIns="8890" numCol="1" spcCol="1270" anchor="ctr" anchorCtr="0">
          <a:noAutofit/>
        </a:bodyPr>
        <a:lstStyle/>
        <a:p>
          <a:pPr marL="0" lvl="0" indent="0" algn="r" defTabSz="622300">
            <a:lnSpc>
              <a:spcPct val="90000"/>
            </a:lnSpc>
            <a:spcBef>
              <a:spcPct val="0"/>
            </a:spcBef>
            <a:spcAft>
              <a:spcPct val="35000"/>
            </a:spcAft>
            <a:buNone/>
          </a:pPr>
          <a:r>
            <a:rPr lang="fa-IR" sz="1400" kern="1200" dirty="0"/>
            <a:t>مصدر میمی</a:t>
          </a:r>
          <a:endParaRPr lang="en-US" sz="1400" kern="1200" dirty="0"/>
        </a:p>
      </dsp:txBody>
      <dsp:txXfrm>
        <a:off x="2828602" y="4249478"/>
        <a:ext cx="1586545" cy="304238"/>
      </dsp:txXfrm>
    </dsp:sp>
    <dsp:sp modelId="{895CE91D-C862-4577-BF15-BF7EF0CFE972}">
      <dsp:nvSpPr>
        <dsp:cNvPr id="0" name=""/>
        <dsp:cNvSpPr/>
      </dsp:nvSpPr>
      <dsp:spPr>
        <a:xfrm>
          <a:off x="4850219" y="3539589"/>
          <a:ext cx="1762828" cy="9127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128794" numCol="1" spcCol="1270" anchor="ctr" anchorCtr="0">
          <a:noAutofit/>
        </a:bodyPr>
        <a:lstStyle/>
        <a:p>
          <a:pPr marL="0" lvl="0" indent="0" algn="ctr" defTabSz="1600200">
            <a:lnSpc>
              <a:spcPct val="90000"/>
            </a:lnSpc>
            <a:spcBef>
              <a:spcPct val="0"/>
            </a:spcBef>
            <a:spcAft>
              <a:spcPct val="35000"/>
            </a:spcAft>
            <a:buNone/>
          </a:pPr>
          <a:r>
            <a:rPr lang="fa-IR" sz="3600" kern="1200" dirty="0"/>
            <a:t>استعذ</a:t>
          </a:r>
          <a:endParaRPr lang="en-US" sz="3600" kern="1200" dirty="0"/>
        </a:p>
      </dsp:txBody>
      <dsp:txXfrm>
        <a:off x="4850219" y="3539589"/>
        <a:ext cx="1762828" cy="912714"/>
      </dsp:txXfrm>
    </dsp:sp>
    <dsp:sp modelId="{A3167F6D-6F8C-4188-8E6F-D3C750B26326}">
      <dsp:nvSpPr>
        <dsp:cNvPr id="0" name=""/>
        <dsp:cNvSpPr/>
      </dsp:nvSpPr>
      <dsp:spPr>
        <a:xfrm>
          <a:off x="5193646" y="4240332"/>
          <a:ext cx="1586545" cy="30423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35560" bIns="8890" numCol="1" spcCol="1270" anchor="ctr" anchorCtr="0">
          <a:noAutofit/>
        </a:bodyPr>
        <a:lstStyle/>
        <a:p>
          <a:pPr marL="0" lvl="0" indent="0" algn="r" defTabSz="622300">
            <a:lnSpc>
              <a:spcPct val="90000"/>
            </a:lnSpc>
            <a:spcBef>
              <a:spcPct val="0"/>
            </a:spcBef>
            <a:spcAft>
              <a:spcPct val="35000"/>
            </a:spcAft>
            <a:buNone/>
          </a:pPr>
          <a:r>
            <a:rPr lang="fa-IR" sz="1400" kern="1200" dirty="0"/>
            <a:t>امر باب استفعال</a:t>
          </a:r>
          <a:endParaRPr lang="en-US" sz="1400" kern="1200" dirty="0"/>
        </a:p>
      </dsp:txBody>
      <dsp:txXfrm>
        <a:off x="5193646" y="4240332"/>
        <a:ext cx="1586545" cy="304238"/>
      </dsp:txXfrm>
    </dsp:sp>
    <dsp:sp modelId="{518DD8B5-1859-4E7F-8E85-AFACB93DD293}">
      <dsp:nvSpPr>
        <dsp:cNvPr id="0" name=""/>
        <dsp:cNvSpPr/>
      </dsp:nvSpPr>
      <dsp:spPr>
        <a:xfrm>
          <a:off x="7215263" y="3539589"/>
          <a:ext cx="1762828" cy="9127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128794" numCol="1" spcCol="1270" anchor="ctr" anchorCtr="0">
          <a:noAutofit/>
        </a:bodyPr>
        <a:lstStyle/>
        <a:p>
          <a:pPr marL="0" lvl="0" indent="0" algn="ctr" defTabSz="1600200">
            <a:lnSpc>
              <a:spcPct val="90000"/>
            </a:lnSpc>
            <a:spcBef>
              <a:spcPct val="0"/>
            </a:spcBef>
            <a:spcAft>
              <a:spcPct val="35000"/>
            </a:spcAft>
            <a:buNone/>
          </a:pPr>
          <a:r>
            <a:rPr lang="fa-IR" sz="3600" kern="1200" dirty="0"/>
            <a:t>اعیذ</a:t>
          </a:r>
          <a:endParaRPr lang="en-US" sz="3600" kern="1200" dirty="0"/>
        </a:p>
      </dsp:txBody>
      <dsp:txXfrm>
        <a:off x="7215263" y="3539589"/>
        <a:ext cx="1762828" cy="912714"/>
      </dsp:txXfrm>
    </dsp:sp>
    <dsp:sp modelId="{29A15969-B296-4F66-A2EA-B91F04A48819}">
      <dsp:nvSpPr>
        <dsp:cNvPr id="0" name=""/>
        <dsp:cNvSpPr/>
      </dsp:nvSpPr>
      <dsp:spPr>
        <a:xfrm>
          <a:off x="7576968" y="4249478"/>
          <a:ext cx="1586545" cy="30423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35560" bIns="8890" numCol="1" spcCol="1270" anchor="ctr" anchorCtr="0">
          <a:noAutofit/>
        </a:bodyPr>
        <a:lstStyle/>
        <a:p>
          <a:pPr marL="0" lvl="0" indent="0" algn="r" defTabSz="622300">
            <a:lnSpc>
              <a:spcPct val="90000"/>
            </a:lnSpc>
            <a:spcBef>
              <a:spcPct val="0"/>
            </a:spcBef>
            <a:spcAft>
              <a:spcPct val="35000"/>
            </a:spcAft>
            <a:buNone/>
          </a:pPr>
          <a:r>
            <a:rPr lang="fa-IR" sz="1400" kern="1200" dirty="0"/>
            <a:t>مضارع متعدی</a:t>
          </a:r>
          <a:endParaRPr lang="en-US" sz="1400" kern="1200" dirty="0"/>
        </a:p>
      </dsp:txBody>
      <dsp:txXfrm>
        <a:off x="7576968" y="4249478"/>
        <a:ext cx="1586545" cy="304238"/>
      </dsp:txXfrm>
    </dsp:sp>
    <dsp:sp modelId="{BE906916-6D9B-426F-A2BC-C4437A0B1243}">
      <dsp:nvSpPr>
        <dsp:cNvPr id="0" name=""/>
        <dsp:cNvSpPr/>
      </dsp:nvSpPr>
      <dsp:spPr>
        <a:xfrm>
          <a:off x="9580308" y="3539589"/>
          <a:ext cx="1762828" cy="9127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128794" numCol="1" spcCol="1270" anchor="ctr" anchorCtr="0">
          <a:noAutofit/>
        </a:bodyPr>
        <a:lstStyle/>
        <a:p>
          <a:pPr marL="0" lvl="0" indent="0" algn="ctr" defTabSz="1600200">
            <a:lnSpc>
              <a:spcPct val="90000"/>
            </a:lnSpc>
            <a:spcBef>
              <a:spcPct val="0"/>
            </a:spcBef>
            <a:spcAft>
              <a:spcPct val="35000"/>
            </a:spcAft>
            <a:buNone/>
          </a:pPr>
          <a:r>
            <a:rPr lang="fa-IR" sz="3600" kern="1200" dirty="0"/>
            <a:t>اعوذ، یعوذ</a:t>
          </a:r>
          <a:endParaRPr lang="en-US" sz="3600" kern="1200" dirty="0"/>
        </a:p>
      </dsp:txBody>
      <dsp:txXfrm>
        <a:off x="9580308" y="3539589"/>
        <a:ext cx="1762828" cy="912714"/>
      </dsp:txXfrm>
    </dsp:sp>
    <dsp:sp modelId="{B586B3E2-AF8B-40BD-BF78-4FD656125049}">
      <dsp:nvSpPr>
        <dsp:cNvPr id="0" name=""/>
        <dsp:cNvSpPr/>
      </dsp:nvSpPr>
      <dsp:spPr>
        <a:xfrm>
          <a:off x="9932874" y="4249478"/>
          <a:ext cx="1586545" cy="30423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35560" bIns="8890" numCol="1" spcCol="1270" anchor="ctr" anchorCtr="0">
          <a:noAutofit/>
        </a:bodyPr>
        <a:lstStyle/>
        <a:p>
          <a:pPr marL="0" lvl="0" indent="0" algn="r" defTabSz="622300">
            <a:lnSpc>
              <a:spcPct val="90000"/>
            </a:lnSpc>
            <a:spcBef>
              <a:spcPct val="0"/>
            </a:spcBef>
            <a:spcAft>
              <a:spcPct val="35000"/>
            </a:spcAft>
            <a:buNone/>
          </a:pPr>
          <a:r>
            <a:rPr lang="fa-IR" sz="1400" kern="1200" dirty="0"/>
            <a:t>مضارع معلوم لازم</a:t>
          </a:r>
          <a:endParaRPr lang="en-US" sz="1400" kern="1200" dirty="0"/>
        </a:p>
      </dsp:txBody>
      <dsp:txXfrm>
        <a:off x="9932874" y="4249478"/>
        <a:ext cx="1586545" cy="30423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F0443B-298B-49D6-9077-BC5A7DC2264A}">
      <dsp:nvSpPr>
        <dsp:cNvPr id="0" name=""/>
        <dsp:cNvSpPr/>
      </dsp:nvSpPr>
      <dsp:spPr>
        <a:xfrm>
          <a:off x="4216401" y="2047875"/>
          <a:ext cx="2082796" cy="1940132"/>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fa-IR" sz="2800" b="1" kern="1200" dirty="0"/>
            <a:t>اختلال های ادراکی</a:t>
          </a:r>
          <a:endParaRPr lang="en-US" sz="2800" b="1" kern="1200" dirty="0"/>
        </a:p>
      </dsp:txBody>
      <dsp:txXfrm>
        <a:off x="4521419" y="2332001"/>
        <a:ext cx="1472760" cy="1371880"/>
      </dsp:txXfrm>
    </dsp:sp>
    <dsp:sp modelId="{E6941A6C-A7B0-4A63-A2B1-E5485FA61977}">
      <dsp:nvSpPr>
        <dsp:cNvPr id="0" name=""/>
        <dsp:cNvSpPr/>
      </dsp:nvSpPr>
      <dsp:spPr>
        <a:xfrm rot="16200000">
          <a:off x="5114949" y="1501873"/>
          <a:ext cx="285701" cy="569115"/>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5157804" y="1658551"/>
        <a:ext cx="199991" cy="341469"/>
      </dsp:txXfrm>
    </dsp:sp>
    <dsp:sp modelId="{A2F7042C-7F7D-4CF1-B28B-C2FC6CE411DB}">
      <dsp:nvSpPr>
        <dsp:cNvPr id="0" name=""/>
        <dsp:cNvSpPr/>
      </dsp:nvSpPr>
      <dsp:spPr>
        <a:xfrm>
          <a:off x="4504558" y="2332"/>
          <a:ext cx="1506482" cy="1506482"/>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r>
            <a:rPr lang="fa-IR" sz="3100" kern="1200" dirty="0"/>
            <a:t>صم</a:t>
          </a:r>
          <a:endParaRPr lang="en-US" sz="3100" kern="1200" dirty="0"/>
        </a:p>
      </dsp:txBody>
      <dsp:txXfrm>
        <a:off x="4725177" y="222951"/>
        <a:ext cx="1065244" cy="1065244"/>
      </dsp:txXfrm>
    </dsp:sp>
    <dsp:sp modelId="{7A04DA10-D81B-4FA5-A4E9-93377A7A7C13}">
      <dsp:nvSpPr>
        <dsp:cNvPr id="0" name=""/>
        <dsp:cNvSpPr/>
      </dsp:nvSpPr>
      <dsp:spPr>
        <a:xfrm rot="19285714">
          <a:off x="6105674" y="1952135"/>
          <a:ext cx="263560" cy="569115"/>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6114299" y="2090607"/>
        <a:ext cx="184492" cy="341469"/>
      </dsp:txXfrm>
    </dsp:sp>
    <dsp:sp modelId="{E718FE84-A2CC-4903-BDAC-9DC6A6A8DEC5}">
      <dsp:nvSpPr>
        <dsp:cNvPr id="0" name=""/>
        <dsp:cNvSpPr/>
      </dsp:nvSpPr>
      <dsp:spPr>
        <a:xfrm>
          <a:off x="6273348" y="854136"/>
          <a:ext cx="1506482" cy="1506482"/>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l" defTabSz="1377950">
            <a:lnSpc>
              <a:spcPct val="90000"/>
            </a:lnSpc>
            <a:spcBef>
              <a:spcPct val="0"/>
            </a:spcBef>
            <a:spcAft>
              <a:spcPct val="35000"/>
            </a:spcAft>
            <a:buNone/>
          </a:pPr>
          <a:r>
            <a:rPr lang="fa-IR" sz="3100" kern="1200" dirty="0"/>
            <a:t>غرور</a:t>
          </a:r>
        </a:p>
        <a:p>
          <a:pPr marL="228600" lvl="1" indent="-228600" algn="l" defTabSz="1066800">
            <a:lnSpc>
              <a:spcPct val="90000"/>
            </a:lnSpc>
            <a:spcBef>
              <a:spcPct val="0"/>
            </a:spcBef>
            <a:spcAft>
              <a:spcPct val="15000"/>
            </a:spcAft>
            <a:buChar char="•"/>
          </a:pPr>
          <a:endParaRPr lang="en-US" sz="2400" kern="1200" dirty="0"/>
        </a:p>
      </dsp:txBody>
      <dsp:txXfrm>
        <a:off x="6493967" y="1074755"/>
        <a:ext cx="1065244" cy="1065244"/>
      </dsp:txXfrm>
    </dsp:sp>
    <dsp:sp modelId="{EB3F3FD7-EACE-498B-938C-E6B80B469633}">
      <dsp:nvSpPr>
        <dsp:cNvPr id="0" name=""/>
        <dsp:cNvSpPr/>
      </dsp:nvSpPr>
      <dsp:spPr>
        <a:xfrm rot="771429">
          <a:off x="6367302" y="3015146"/>
          <a:ext cx="249967" cy="569115"/>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6368242" y="3120626"/>
        <a:ext cx="174977" cy="341469"/>
      </dsp:txXfrm>
    </dsp:sp>
    <dsp:sp modelId="{F559ECAB-45D7-4CBF-9536-B4FDF41715BC}">
      <dsp:nvSpPr>
        <dsp:cNvPr id="0" name=""/>
        <dsp:cNvSpPr/>
      </dsp:nvSpPr>
      <dsp:spPr>
        <a:xfrm>
          <a:off x="6710204" y="2768124"/>
          <a:ext cx="1506482" cy="1506482"/>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r>
            <a:rPr lang="fa-IR" sz="3100" kern="1200" dirty="0"/>
            <a:t>مختال</a:t>
          </a:r>
          <a:endParaRPr lang="en-US" sz="3100" kern="1200" dirty="0"/>
        </a:p>
      </dsp:txBody>
      <dsp:txXfrm>
        <a:off x="6930823" y="2988743"/>
        <a:ext cx="1065244" cy="1065244"/>
      </dsp:txXfrm>
    </dsp:sp>
    <dsp:sp modelId="{82978F03-8B5B-4CDD-A5A8-949126390963}">
      <dsp:nvSpPr>
        <dsp:cNvPr id="0" name=""/>
        <dsp:cNvSpPr/>
      </dsp:nvSpPr>
      <dsp:spPr>
        <a:xfrm rot="3857143">
          <a:off x="5655294" y="3848648"/>
          <a:ext cx="279177" cy="569115"/>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5679001" y="3924742"/>
        <a:ext cx="195424" cy="341469"/>
      </dsp:txXfrm>
    </dsp:sp>
    <dsp:sp modelId="{FC991551-CB53-4F73-A3E5-1F979C4B3009}">
      <dsp:nvSpPr>
        <dsp:cNvPr id="0" name=""/>
        <dsp:cNvSpPr/>
      </dsp:nvSpPr>
      <dsp:spPr>
        <a:xfrm>
          <a:off x="5486163" y="4303022"/>
          <a:ext cx="1506482" cy="1506482"/>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r>
            <a:rPr lang="fa-IR" sz="3100" kern="1200" dirty="0"/>
            <a:t>سفاهت</a:t>
          </a:r>
          <a:endParaRPr lang="en-US" sz="3100" kern="1200" dirty="0"/>
        </a:p>
      </dsp:txBody>
      <dsp:txXfrm>
        <a:off x="5706782" y="4523641"/>
        <a:ext cx="1065244" cy="1065244"/>
      </dsp:txXfrm>
    </dsp:sp>
    <dsp:sp modelId="{F62F17AE-520E-431D-86FD-3B1158F1C30F}">
      <dsp:nvSpPr>
        <dsp:cNvPr id="0" name=""/>
        <dsp:cNvSpPr/>
      </dsp:nvSpPr>
      <dsp:spPr>
        <a:xfrm rot="6942857">
          <a:off x="4581128" y="3848648"/>
          <a:ext cx="279177" cy="569115"/>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rot="10800000">
        <a:off x="4641174" y="3924742"/>
        <a:ext cx="195424" cy="341469"/>
      </dsp:txXfrm>
    </dsp:sp>
    <dsp:sp modelId="{5BEF5745-4192-4C4B-9D7B-800C21DBD474}">
      <dsp:nvSpPr>
        <dsp:cNvPr id="0" name=""/>
        <dsp:cNvSpPr/>
      </dsp:nvSpPr>
      <dsp:spPr>
        <a:xfrm>
          <a:off x="3522953" y="4303022"/>
          <a:ext cx="1506482" cy="1506482"/>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r>
            <a:rPr lang="fa-IR" sz="3100" kern="1200" dirty="0"/>
            <a:t>غشاوت</a:t>
          </a:r>
          <a:endParaRPr lang="en-US" sz="3100" kern="1200" dirty="0"/>
        </a:p>
      </dsp:txBody>
      <dsp:txXfrm>
        <a:off x="3743572" y="4523641"/>
        <a:ext cx="1065244" cy="1065244"/>
      </dsp:txXfrm>
    </dsp:sp>
    <dsp:sp modelId="{D2993AF5-AEA8-4D73-AD8D-968CAA0BFFD5}">
      <dsp:nvSpPr>
        <dsp:cNvPr id="0" name=""/>
        <dsp:cNvSpPr/>
      </dsp:nvSpPr>
      <dsp:spPr>
        <a:xfrm rot="10028571">
          <a:off x="3898330" y="3015146"/>
          <a:ext cx="249967" cy="569115"/>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rot="10800000">
        <a:off x="3972380" y="3120626"/>
        <a:ext cx="174977" cy="341469"/>
      </dsp:txXfrm>
    </dsp:sp>
    <dsp:sp modelId="{B69746F2-0823-435D-866B-843702DB84E3}">
      <dsp:nvSpPr>
        <dsp:cNvPr id="0" name=""/>
        <dsp:cNvSpPr/>
      </dsp:nvSpPr>
      <dsp:spPr>
        <a:xfrm>
          <a:off x="2298912" y="2768124"/>
          <a:ext cx="1506482" cy="1506482"/>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r>
            <a:rPr lang="fa-IR" sz="3100" kern="1200" dirty="0"/>
            <a:t>عمی</a:t>
          </a:r>
          <a:endParaRPr lang="en-US" sz="3100" kern="1200" dirty="0"/>
        </a:p>
      </dsp:txBody>
      <dsp:txXfrm>
        <a:off x="2519531" y="2988743"/>
        <a:ext cx="1065244" cy="1065244"/>
      </dsp:txXfrm>
    </dsp:sp>
    <dsp:sp modelId="{E1926B95-FA09-4C9F-BB57-8FC61EB33C18}">
      <dsp:nvSpPr>
        <dsp:cNvPr id="0" name=""/>
        <dsp:cNvSpPr/>
      </dsp:nvSpPr>
      <dsp:spPr>
        <a:xfrm rot="13114286">
          <a:off x="4146365" y="1952135"/>
          <a:ext cx="263560" cy="569115"/>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rot="10800000">
        <a:off x="4216808" y="2090607"/>
        <a:ext cx="184492" cy="341469"/>
      </dsp:txXfrm>
    </dsp:sp>
    <dsp:sp modelId="{2559F9E5-FB3F-4EDD-BADC-CFEA625A42C4}">
      <dsp:nvSpPr>
        <dsp:cNvPr id="0" name=""/>
        <dsp:cNvSpPr/>
      </dsp:nvSpPr>
      <dsp:spPr>
        <a:xfrm>
          <a:off x="2735768" y="854136"/>
          <a:ext cx="1506482" cy="1506482"/>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r>
            <a:rPr lang="fa-IR" sz="3100" kern="1200" dirty="0"/>
            <a:t>بکم</a:t>
          </a:r>
          <a:endParaRPr lang="en-US" sz="3100" kern="1200" dirty="0"/>
        </a:p>
      </dsp:txBody>
      <dsp:txXfrm>
        <a:off x="2956387" y="1074755"/>
        <a:ext cx="1065244" cy="1065244"/>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889A46-E7FF-4DA8-926E-04E24E3F744A}">
      <dsp:nvSpPr>
        <dsp:cNvPr id="0" name=""/>
        <dsp:cNvSpPr/>
      </dsp:nvSpPr>
      <dsp:spPr>
        <a:xfrm>
          <a:off x="4495799" y="2327276"/>
          <a:ext cx="1524000" cy="1157284"/>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fa-IR" sz="2800" b="1" kern="1200" dirty="0"/>
            <a:t>اختلال های قلب</a:t>
          </a:r>
          <a:endParaRPr lang="en-US" sz="2800" b="1" kern="1200" dirty="0"/>
        </a:p>
      </dsp:txBody>
      <dsp:txXfrm>
        <a:off x="4718984" y="2496756"/>
        <a:ext cx="1077630" cy="818324"/>
      </dsp:txXfrm>
    </dsp:sp>
    <dsp:sp modelId="{A0A3E87A-7272-4FF8-883D-808282853C4A}">
      <dsp:nvSpPr>
        <dsp:cNvPr id="0" name=""/>
        <dsp:cNvSpPr/>
      </dsp:nvSpPr>
      <dsp:spPr>
        <a:xfrm rot="16200000">
          <a:off x="4897586" y="1434086"/>
          <a:ext cx="720427" cy="467862"/>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4967766" y="1597838"/>
        <a:ext cx="580068" cy="280718"/>
      </dsp:txXfrm>
    </dsp:sp>
    <dsp:sp modelId="{379F1020-84C9-47DB-8AAA-79CB74F9AE77}">
      <dsp:nvSpPr>
        <dsp:cNvPr id="0" name=""/>
        <dsp:cNvSpPr/>
      </dsp:nvSpPr>
      <dsp:spPr>
        <a:xfrm>
          <a:off x="4776177" y="4733"/>
          <a:ext cx="963245" cy="963245"/>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fa-IR" sz="2200" b="1" kern="1200" dirty="0"/>
            <a:t>مرض</a:t>
          </a:r>
          <a:endParaRPr lang="en-US" sz="2200" b="1" kern="1200" dirty="0"/>
        </a:p>
      </dsp:txBody>
      <dsp:txXfrm>
        <a:off x="4917241" y="145797"/>
        <a:ext cx="681117" cy="681117"/>
      </dsp:txXfrm>
    </dsp:sp>
    <dsp:sp modelId="{67888773-1EFC-4EE2-ADDB-059288A0FAF9}">
      <dsp:nvSpPr>
        <dsp:cNvPr id="0" name=""/>
        <dsp:cNvSpPr/>
      </dsp:nvSpPr>
      <dsp:spPr>
        <a:xfrm rot="18000000">
          <a:off x="5533930" y="1585087"/>
          <a:ext cx="702784" cy="467862"/>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5569020" y="1739436"/>
        <a:ext cx="562425" cy="280718"/>
      </dsp:txXfrm>
    </dsp:sp>
    <dsp:sp modelId="{E625A63D-94E2-4613-A446-BA154D07A800}">
      <dsp:nvSpPr>
        <dsp:cNvPr id="0" name=""/>
        <dsp:cNvSpPr/>
      </dsp:nvSpPr>
      <dsp:spPr>
        <a:xfrm>
          <a:off x="5985958" y="328893"/>
          <a:ext cx="963245" cy="963245"/>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fa-IR" sz="3200" b="1" kern="1200" dirty="0"/>
            <a:t>اکنه</a:t>
          </a:r>
          <a:endParaRPr lang="en-US" sz="3200" b="1" kern="1200" dirty="0"/>
        </a:p>
      </dsp:txBody>
      <dsp:txXfrm>
        <a:off x="6127022" y="469957"/>
        <a:ext cx="681117" cy="681117"/>
      </dsp:txXfrm>
    </dsp:sp>
    <dsp:sp modelId="{74C9C757-0694-4860-817A-A512299945F4}">
      <dsp:nvSpPr>
        <dsp:cNvPr id="0" name=""/>
        <dsp:cNvSpPr/>
      </dsp:nvSpPr>
      <dsp:spPr>
        <a:xfrm rot="19800000">
          <a:off x="6056230" y="2021677"/>
          <a:ext cx="655881" cy="467862"/>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6065632" y="2150339"/>
        <a:ext cx="515522" cy="280718"/>
      </dsp:txXfrm>
    </dsp:sp>
    <dsp:sp modelId="{671B9F0B-7A08-4891-BF81-5CE67898C39F}">
      <dsp:nvSpPr>
        <dsp:cNvPr id="0" name=""/>
        <dsp:cNvSpPr/>
      </dsp:nvSpPr>
      <dsp:spPr>
        <a:xfrm>
          <a:off x="6871579" y="1214515"/>
          <a:ext cx="963245" cy="963245"/>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fa-IR" sz="2200" b="1" kern="1200" dirty="0"/>
            <a:t>قلب آثم</a:t>
          </a:r>
          <a:endParaRPr lang="en-US" sz="2200" b="1" kern="1200" dirty="0"/>
        </a:p>
      </dsp:txBody>
      <dsp:txXfrm>
        <a:off x="7012643" y="1355579"/>
        <a:ext cx="681117" cy="681117"/>
      </dsp:txXfrm>
    </dsp:sp>
    <dsp:sp modelId="{FD8BB7EB-48B8-4085-99A2-5459C43A0EE7}">
      <dsp:nvSpPr>
        <dsp:cNvPr id="0" name=""/>
        <dsp:cNvSpPr/>
      </dsp:nvSpPr>
      <dsp:spPr>
        <a:xfrm>
          <a:off x="6278507" y="2671987"/>
          <a:ext cx="623247" cy="467862"/>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6278507" y="2765559"/>
        <a:ext cx="482888" cy="280718"/>
      </dsp:txXfrm>
    </dsp:sp>
    <dsp:sp modelId="{FC33584C-E7CA-4B19-80D4-48651A36176B}">
      <dsp:nvSpPr>
        <dsp:cNvPr id="0" name=""/>
        <dsp:cNvSpPr/>
      </dsp:nvSpPr>
      <dsp:spPr>
        <a:xfrm>
          <a:off x="7195739" y="2424296"/>
          <a:ext cx="963245" cy="963245"/>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fa-IR" sz="2200" b="1" kern="1200" dirty="0"/>
            <a:t>قلب غلیظ</a:t>
          </a:r>
          <a:endParaRPr lang="en-US" sz="2200" b="1" kern="1200" dirty="0"/>
        </a:p>
      </dsp:txBody>
      <dsp:txXfrm>
        <a:off x="7336803" y="2565360"/>
        <a:ext cx="681117" cy="681117"/>
      </dsp:txXfrm>
    </dsp:sp>
    <dsp:sp modelId="{40623436-E71D-4EAB-B7F5-6465A456FFB9}">
      <dsp:nvSpPr>
        <dsp:cNvPr id="0" name=""/>
        <dsp:cNvSpPr/>
      </dsp:nvSpPr>
      <dsp:spPr>
        <a:xfrm rot="1800000">
          <a:off x="6056230" y="3322298"/>
          <a:ext cx="655881" cy="467862"/>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6065632" y="3380780"/>
        <a:ext cx="515522" cy="280718"/>
      </dsp:txXfrm>
    </dsp:sp>
    <dsp:sp modelId="{C2908119-AAB7-497E-913F-A9A208440946}">
      <dsp:nvSpPr>
        <dsp:cNvPr id="0" name=""/>
        <dsp:cNvSpPr/>
      </dsp:nvSpPr>
      <dsp:spPr>
        <a:xfrm>
          <a:off x="6871579" y="3634077"/>
          <a:ext cx="963245" cy="963245"/>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fa-IR" sz="2200" b="1" kern="1200" dirty="0"/>
            <a:t>قلب لاهیه</a:t>
          </a:r>
          <a:endParaRPr lang="en-US" sz="2200" b="1" kern="1200" dirty="0"/>
        </a:p>
      </dsp:txBody>
      <dsp:txXfrm>
        <a:off x="7012643" y="3775141"/>
        <a:ext cx="681117" cy="681117"/>
      </dsp:txXfrm>
    </dsp:sp>
    <dsp:sp modelId="{CB7E9D9E-50A4-4908-97D0-5FF054898094}">
      <dsp:nvSpPr>
        <dsp:cNvPr id="0" name=""/>
        <dsp:cNvSpPr/>
      </dsp:nvSpPr>
      <dsp:spPr>
        <a:xfrm rot="3587994">
          <a:off x="5538021" y="3755517"/>
          <a:ext cx="700820" cy="467862"/>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5572899" y="3788435"/>
        <a:ext cx="560461" cy="280718"/>
      </dsp:txXfrm>
    </dsp:sp>
    <dsp:sp modelId="{FB48B27C-3800-4802-B989-72AAEC2E855B}">
      <dsp:nvSpPr>
        <dsp:cNvPr id="0" name=""/>
        <dsp:cNvSpPr/>
      </dsp:nvSpPr>
      <dsp:spPr>
        <a:xfrm>
          <a:off x="5991626" y="4512637"/>
          <a:ext cx="963245" cy="963245"/>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fa-IR" sz="2200" b="1" kern="1200" dirty="0"/>
            <a:t>ضغن</a:t>
          </a:r>
          <a:endParaRPr lang="en-US" sz="2200" b="1" kern="1200" dirty="0"/>
        </a:p>
      </dsp:txBody>
      <dsp:txXfrm>
        <a:off x="6132690" y="4653701"/>
        <a:ext cx="681117" cy="681117"/>
      </dsp:txXfrm>
    </dsp:sp>
    <dsp:sp modelId="{36919D24-98FA-41A1-8FD6-0ED30C4C9F52}">
      <dsp:nvSpPr>
        <dsp:cNvPr id="0" name=""/>
        <dsp:cNvSpPr/>
      </dsp:nvSpPr>
      <dsp:spPr>
        <a:xfrm rot="5400000">
          <a:off x="4897586" y="3909889"/>
          <a:ext cx="720427" cy="467862"/>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4967766" y="3933282"/>
        <a:ext cx="580068" cy="280718"/>
      </dsp:txXfrm>
    </dsp:sp>
    <dsp:sp modelId="{21AD7FAD-9570-426D-9FBD-945A7BE46DCD}">
      <dsp:nvSpPr>
        <dsp:cNvPr id="0" name=""/>
        <dsp:cNvSpPr/>
      </dsp:nvSpPr>
      <dsp:spPr>
        <a:xfrm>
          <a:off x="4776177" y="4843858"/>
          <a:ext cx="963245" cy="963245"/>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fa-IR" sz="2200" b="1" kern="1200" dirty="0"/>
            <a:t>قفل قلب</a:t>
          </a:r>
          <a:endParaRPr lang="en-US" sz="2200" b="1" kern="1200" dirty="0"/>
        </a:p>
      </dsp:txBody>
      <dsp:txXfrm>
        <a:off x="4917241" y="4984922"/>
        <a:ext cx="681117" cy="681117"/>
      </dsp:txXfrm>
    </dsp:sp>
    <dsp:sp modelId="{DDAD909B-C6EA-4306-93FB-16BEC349EAF7}">
      <dsp:nvSpPr>
        <dsp:cNvPr id="0" name=""/>
        <dsp:cNvSpPr/>
      </dsp:nvSpPr>
      <dsp:spPr>
        <a:xfrm rot="7200000">
          <a:off x="4278885" y="3758888"/>
          <a:ext cx="702784" cy="467862"/>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rot="10800000">
        <a:off x="4384154" y="3791683"/>
        <a:ext cx="562425" cy="280718"/>
      </dsp:txXfrm>
    </dsp:sp>
    <dsp:sp modelId="{A542B5B1-455F-4087-A162-55A227804151}">
      <dsp:nvSpPr>
        <dsp:cNvPr id="0" name=""/>
        <dsp:cNvSpPr/>
      </dsp:nvSpPr>
      <dsp:spPr>
        <a:xfrm>
          <a:off x="3566396" y="4519698"/>
          <a:ext cx="963245" cy="963245"/>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fa-IR" sz="2200" b="1" kern="1200" dirty="0"/>
            <a:t>غلف قلب</a:t>
          </a:r>
          <a:endParaRPr lang="en-US" sz="2200" b="1" kern="1200" dirty="0"/>
        </a:p>
      </dsp:txBody>
      <dsp:txXfrm>
        <a:off x="3707460" y="4660762"/>
        <a:ext cx="681117" cy="681117"/>
      </dsp:txXfrm>
    </dsp:sp>
    <dsp:sp modelId="{559BA3B4-2C2B-4CFA-89A6-4EBA15F56624}">
      <dsp:nvSpPr>
        <dsp:cNvPr id="0" name=""/>
        <dsp:cNvSpPr/>
      </dsp:nvSpPr>
      <dsp:spPr>
        <a:xfrm rot="9003402">
          <a:off x="3790276" y="3325659"/>
          <a:ext cx="665477" cy="467862"/>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rot="10800000">
        <a:off x="3921267" y="3384201"/>
        <a:ext cx="525118" cy="280718"/>
      </dsp:txXfrm>
    </dsp:sp>
    <dsp:sp modelId="{7A90C481-A3D3-45FA-B073-9A8B532AE753}">
      <dsp:nvSpPr>
        <dsp:cNvPr id="0" name=""/>
        <dsp:cNvSpPr/>
      </dsp:nvSpPr>
      <dsp:spPr>
        <a:xfrm>
          <a:off x="2663728" y="3641133"/>
          <a:ext cx="963245" cy="963245"/>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fa-IR" sz="2200" b="1" kern="1200" dirty="0"/>
            <a:t>طبع قلب</a:t>
          </a:r>
          <a:endParaRPr lang="en-US" sz="2200" b="1" kern="1200" dirty="0"/>
        </a:p>
      </dsp:txBody>
      <dsp:txXfrm>
        <a:off x="2804792" y="3782197"/>
        <a:ext cx="681117" cy="681117"/>
      </dsp:txXfrm>
    </dsp:sp>
    <dsp:sp modelId="{98CADBCA-5762-455E-A26B-5EB38E8E7765}">
      <dsp:nvSpPr>
        <dsp:cNvPr id="0" name=""/>
        <dsp:cNvSpPr/>
      </dsp:nvSpPr>
      <dsp:spPr>
        <a:xfrm rot="10800000">
          <a:off x="3613845" y="2671987"/>
          <a:ext cx="623247" cy="467862"/>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rot="10800000">
        <a:off x="3754204" y="2765559"/>
        <a:ext cx="482888" cy="280718"/>
      </dsp:txXfrm>
    </dsp:sp>
    <dsp:sp modelId="{F508AD3A-7B80-4126-AAF8-2486BDE30C0D}">
      <dsp:nvSpPr>
        <dsp:cNvPr id="0" name=""/>
        <dsp:cNvSpPr/>
      </dsp:nvSpPr>
      <dsp:spPr>
        <a:xfrm>
          <a:off x="2356614" y="2424296"/>
          <a:ext cx="963245" cy="963245"/>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fa-IR" sz="2200" b="1" kern="1200" dirty="0"/>
            <a:t>ختم قلب</a:t>
          </a:r>
          <a:endParaRPr lang="en-US" sz="2200" b="1" kern="1200" dirty="0"/>
        </a:p>
      </dsp:txBody>
      <dsp:txXfrm>
        <a:off x="2497678" y="2565360"/>
        <a:ext cx="681117" cy="681117"/>
      </dsp:txXfrm>
    </dsp:sp>
    <dsp:sp modelId="{CF2FE212-FD35-456F-A5FE-DE353F186814}">
      <dsp:nvSpPr>
        <dsp:cNvPr id="0" name=""/>
        <dsp:cNvSpPr/>
      </dsp:nvSpPr>
      <dsp:spPr>
        <a:xfrm rot="12600000">
          <a:off x="3803488" y="2021677"/>
          <a:ext cx="655881" cy="467862"/>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rot="10800000">
        <a:off x="3934445" y="2150339"/>
        <a:ext cx="515522" cy="280718"/>
      </dsp:txXfrm>
    </dsp:sp>
    <dsp:sp modelId="{6A4B688E-1A17-4F13-B5F4-5452DFB27BCA}">
      <dsp:nvSpPr>
        <dsp:cNvPr id="0" name=""/>
        <dsp:cNvSpPr/>
      </dsp:nvSpPr>
      <dsp:spPr>
        <a:xfrm>
          <a:off x="2680774" y="1214515"/>
          <a:ext cx="963245" cy="963245"/>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fa-IR" sz="2200" b="1" kern="1200" dirty="0"/>
            <a:t>رین</a:t>
          </a:r>
          <a:endParaRPr lang="en-US" sz="2200" b="1" kern="1200" dirty="0"/>
        </a:p>
      </dsp:txBody>
      <dsp:txXfrm>
        <a:off x="2821838" y="1355579"/>
        <a:ext cx="681117" cy="681117"/>
      </dsp:txXfrm>
    </dsp:sp>
    <dsp:sp modelId="{1E1EBD0C-CE53-4E7A-BBE1-0E6F4CDD4240}">
      <dsp:nvSpPr>
        <dsp:cNvPr id="0" name=""/>
        <dsp:cNvSpPr/>
      </dsp:nvSpPr>
      <dsp:spPr>
        <a:xfrm rot="14400000">
          <a:off x="4297179" y="1600228"/>
          <a:ext cx="683678" cy="467862"/>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rot="10800000">
        <a:off x="4402448" y="1754577"/>
        <a:ext cx="543319" cy="280718"/>
      </dsp:txXfrm>
    </dsp:sp>
    <dsp:sp modelId="{3B427F23-C81F-457D-B571-6843EED55243}">
      <dsp:nvSpPr>
        <dsp:cNvPr id="0" name=""/>
        <dsp:cNvSpPr/>
      </dsp:nvSpPr>
      <dsp:spPr>
        <a:xfrm>
          <a:off x="3493772" y="303517"/>
          <a:ext cx="1108493" cy="1013998"/>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fa-IR" sz="2800" b="1" kern="1200" dirty="0"/>
            <a:t>قساوت</a:t>
          </a:r>
          <a:endParaRPr lang="en-US" sz="2800" b="1" kern="1200" dirty="0"/>
        </a:p>
      </dsp:txBody>
      <dsp:txXfrm>
        <a:off x="3656107" y="452014"/>
        <a:ext cx="783823" cy="717004"/>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48608E-7BC0-4BB1-9D37-0DC318BC0258}">
      <dsp:nvSpPr>
        <dsp:cNvPr id="0" name=""/>
        <dsp:cNvSpPr/>
      </dsp:nvSpPr>
      <dsp:spPr>
        <a:xfrm>
          <a:off x="4065983" y="1874898"/>
          <a:ext cx="2383078" cy="2061458"/>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fa-IR" sz="3200" kern="1200" dirty="0"/>
            <a:t>اختلالات مربوط به علم و باور</a:t>
          </a:r>
          <a:endParaRPr lang="en-US" sz="3200" kern="1200" dirty="0"/>
        </a:p>
      </dsp:txBody>
      <dsp:txXfrm>
        <a:off x="4460892" y="2216510"/>
        <a:ext cx="1593260" cy="1378234"/>
      </dsp:txXfrm>
    </dsp:sp>
    <dsp:sp modelId="{4E35068F-D98A-4C6D-8494-0D1BFBAA4349}">
      <dsp:nvSpPr>
        <dsp:cNvPr id="0" name=""/>
        <dsp:cNvSpPr/>
      </dsp:nvSpPr>
      <dsp:spPr>
        <a:xfrm>
          <a:off x="5558248" y="888630"/>
          <a:ext cx="899128" cy="77471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5CD25F-CCCD-4B39-8F3E-7B8064BA08E0}">
      <dsp:nvSpPr>
        <dsp:cNvPr id="0" name=""/>
        <dsp:cNvSpPr/>
      </dsp:nvSpPr>
      <dsp:spPr>
        <a:xfrm>
          <a:off x="4285499" y="0"/>
          <a:ext cx="1952915" cy="1689501"/>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fa-IR" sz="3200" kern="1200" dirty="0"/>
            <a:t>کفر</a:t>
          </a:r>
          <a:endParaRPr lang="en-US" sz="3200" kern="1200" dirty="0"/>
        </a:p>
      </dsp:txBody>
      <dsp:txXfrm>
        <a:off x="4609139" y="279986"/>
        <a:ext cx="1305635" cy="1129529"/>
      </dsp:txXfrm>
    </dsp:sp>
    <dsp:sp modelId="{79328406-E791-4074-9C34-4FECBD5DF20C}">
      <dsp:nvSpPr>
        <dsp:cNvPr id="0" name=""/>
        <dsp:cNvSpPr/>
      </dsp:nvSpPr>
      <dsp:spPr>
        <a:xfrm>
          <a:off x="6607601" y="2336940"/>
          <a:ext cx="899128" cy="77471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78F433-8CCA-4EDF-98F3-A2740CDA7456}">
      <dsp:nvSpPr>
        <dsp:cNvPr id="0" name=""/>
        <dsp:cNvSpPr/>
      </dsp:nvSpPr>
      <dsp:spPr>
        <a:xfrm>
          <a:off x="6076550" y="1039156"/>
          <a:ext cx="1952915" cy="1689501"/>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fa-IR" sz="3200" kern="1200"/>
            <a:t>استیقان</a:t>
          </a:r>
          <a:endParaRPr lang="en-US" sz="3200" kern="1200"/>
        </a:p>
      </dsp:txBody>
      <dsp:txXfrm>
        <a:off x="6400190" y="1319142"/>
        <a:ext cx="1305635" cy="1129529"/>
      </dsp:txXfrm>
    </dsp:sp>
    <dsp:sp modelId="{E56477E7-27DA-44A3-BFE8-0F6562631371}">
      <dsp:nvSpPr>
        <dsp:cNvPr id="0" name=""/>
        <dsp:cNvSpPr/>
      </dsp:nvSpPr>
      <dsp:spPr>
        <a:xfrm>
          <a:off x="5878653" y="3971810"/>
          <a:ext cx="899128" cy="77471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EC69AB-7D12-45E4-A2A6-26D8C87FC6E5}">
      <dsp:nvSpPr>
        <dsp:cNvPr id="0" name=""/>
        <dsp:cNvSpPr/>
      </dsp:nvSpPr>
      <dsp:spPr>
        <a:xfrm>
          <a:off x="6076550" y="3082017"/>
          <a:ext cx="1952915" cy="1689501"/>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fa-IR" sz="3200" kern="1200" dirty="0"/>
            <a:t>ظن</a:t>
          </a:r>
          <a:endParaRPr lang="en-US" sz="3200" kern="1200" dirty="0"/>
        </a:p>
      </dsp:txBody>
      <dsp:txXfrm>
        <a:off x="6400190" y="3362003"/>
        <a:ext cx="1305635" cy="1129529"/>
      </dsp:txXfrm>
    </dsp:sp>
    <dsp:sp modelId="{D1D20086-3D47-4B3B-A8E2-765152159DED}">
      <dsp:nvSpPr>
        <dsp:cNvPr id="0" name=""/>
        <dsp:cNvSpPr/>
      </dsp:nvSpPr>
      <dsp:spPr>
        <a:xfrm>
          <a:off x="4070418" y="4141515"/>
          <a:ext cx="899128" cy="77471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98C08E-DFF1-43B2-A179-BB178011088D}">
      <dsp:nvSpPr>
        <dsp:cNvPr id="0" name=""/>
        <dsp:cNvSpPr/>
      </dsp:nvSpPr>
      <dsp:spPr>
        <a:xfrm>
          <a:off x="4285499" y="4122336"/>
          <a:ext cx="1952915" cy="1689501"/>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fa-IR" sz="3200" kern="1200" dirty="0"/>
            <a:t>شک</a:t>
          </a:r>
          <a:endParaRPr lang="en-US" sz="3200" kern="1200" dirty="0"/>
        </a:p>
      </dsp:txBody>
      <dsp:txXfrm>
        <a:off x="4609139" y="4402322"/>
        <a:ext cx="1305635" cy="1129529"/>
      </dsp:txXfrm>
    </dsp:sp>
    <dsp:sp modelId="{7B267435-E81C-4770-B59E-D5C0640B6FB2}">
      <dsp:nvSpPr>
        <dsp:cNvPr id="0" name=""/>
        <dsp:cNvSpPr/>
      </dsp:nvSpPr>
      <dsp:spPr>
        <a:xfrm>
          <a:off x="3003881" y="2693786"/>
          <a:ext cx="899128" cy="77471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AFC1D4-88C9-451D-B0C7-B61FCEEF7CE9}">
      <dsp:nvSpPr>
        <dsp:cNvPr id="0" name=""/>
        <dsp:cNvSpPr/>
      </dsp:nvSpPr>
      <dsp:spPr>
        <a:xfrm>
          <a:off x="2486134" y="3083180"/>
          <a:ext cx="1952915" cy="1689501"/>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fa-IR" sz="3200" kern="1200" dirty="0"/>
            <a:t>جهل</a:t>
          </a:r>
          <a:endParaRPr lang="en-US" sz="3200" kern="1200" dirty="0"/>
        </a:p>
      </dsp:txBody>
      <dsp:txXfrm>
        <a:off x="2809774" y="3363166"/>
        <a:ext cx="1305635" cy="1129529"/>
      </dsp:txXfrm>
    </dsp:sp>
    <dsp:sp modelId="{581D81D2-26FD-4D62-B5ED-FC5C1AD5F638}">
      <dsp:nvSpPr>
        <dsp:cNvPr id="0" name=""/>
        <dsp:cNvSpPr/>
      </dsp:nvSpPr>
      <dsp:spPr>
        <a:xfrm>
          <a:off x="2486134" y="1036831"/>
          <a:ext cx="1952915" cy="1689501"/>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fa-IR" sz="3200" kern="1200" dirty="0"/>
            <a:t>شرک</a:t>
          </a:r>
          <a:endParaRPr lang="en-US" sz="3200" kern="1200" dirty="0"/>
        </a:p>
      </dsp:txBody>
      <dsp:txXfrm>
        <a:off x="2809774" y="1316817"/>
        <a:ext cx="1305635" cy="1129529"/>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BDE00C-7ACF-4727-9854-811C0EBB11BF}">
      <dsp:nvSpPr>
        <dsp:cNvPr id="0" name=""/>
        <dsp:cNvSpPr/>
      </dsp:nvSpPr>
      <dsp:spPr>
        <a:xfrm>
          <a:off x="4063999" y="1726646"/>
          <a:ext cx="3367533" cy="1068405"/>
        </a:xfrm>
        <a:custGeom>
          <a:avLst/>
          <a:gdLst/>
          <a:ahLst/>
          <a:cxnLst/>
          <a:rect l="0" t="0" r="0" b="0"/>
          <a:pathLst>
            <a:path>
              <a:moveTo>
                <a:pt x="0" y="0"/>
              </a:moveTo>
              <a:lnTo>
                <a:pt x="0" y="922293"/>
              </a:lnTo>
              <a:lnTo>
                <a:pt x="3367533" y="922293"/>
              </a:lnTo>
              <a:lnTo>
                <a:pt x="3367533" y="106840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D7A729-4D65-4B40-A71C-0441FF4438F6}">
      <dsp:nvSpPr>
        <dsp:cNvPr id="0" name=""/>
        <dsp:cNvSpPr/>
      </dsp:nvSpPr>
      <dsp:spPr>
        <a:xfrm>
          <a:off x="4063999" y="1726646"/>
          <a:ext cx="1683766" cy="1068405"/>
        </a:xfrm>
        <a:custGeom>
          <a:avLst/>
          <a:gdLst/>
          <a:ahLst/>
          <a:cxnLst/>
          <a:rect l="0" t="0" r="0" b="0"/>
          <a:pathLst>
            <a:path>
              <a:moveTo>
                <a:pt x="0" y="0"/>
              </a:moveTo>
              <a:lnTo>
                <a:pt x="0" y="922293"/>
              </a:lnTo>
              <a:lnTo>
                <a:pt x="1683766" y="922293"/>
              </a:lnTo>
              <a:lnTo>
                <a:pt x="1683766" y="106840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157A8B-118B-4042-A7C0-47A57D5AF1A3}">
      <dsp:nvSpPr>
        <dsp:cNvPr id="0" name=""/>
        <dsp:cNvSpPr/>
      </dsp:nvSpPr>
      <dsp:spPr>
        <a:xfrm>
          <a:off x="4018279" y="1726646"/>
          <a:ext cx="91440" cy="1068405"/>
        </a:xfrm>
        <a:custGeom>
          <a:avLst/>
          <a:gdLst/>
          <a:ahLst/>
          <a:cxnLst/>
          <a:rect l="0" t="0" r="0" b="0"/>
          <a:pathLst>
            <a:path>
              <a:moveTo>
                <a:pt x="45720" y="0"/>
              </a:moveTo>
              <a:lnTo>
                <a:pt x="45720" y="106840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8D56A7-8C9C-4CC5-ABFC-28358EC53B78}">
      <dsp:nvSpPr>
        <dsp:cNvPr id="0" name=""/>
        <dsp:cNvSpPr/>
      </dsp:nvSpPr>
      <dsp:spPr>
        <a:xfrm>
          <a:off x="2380233" y="1726646"/>
          <a:ext cx="1683766" cy="1068405"/>
        </a:xfrm>
        <a:custGeom>
          <a:avLst/>
          <a:gdLst/>
          <a:ahLst/>
          <a:cxnLst/>
          <a:rect l="0" t="0" r="0" b="0"/>
          <a:pathLst>
            <a:path>
              <a:moveTo>
                <a:pt x="1683766" y="0"/>
              </a:moveTo>
              <a:lnTo>
                <a:pt x="1683766" y="922293"/>
              </a:lnTo>
              <a:lnTo>
                <a:pt x="0" y="922293"/>
              </a:lnTo>
              <a:lnTo>
                <a:pt x="0" y="106840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BE27E7-6AC1-4ABE-B183-EBEFF5F9D352}">
      <dsp:nvSpPr>
        <dsp:cNvPr id="0" name=""/>
        <dsp:cNvSpPr/>
      </dsp:nvSpPr>
      <dsp:spPr>
        <a:xfrm>
          <a:off x="696466" y="1726646"/>
          <a:ext cx="3367533" cy="1068405"/>
        </a:xfrm>
        <a:custGeom>
          <a:avLst/>
          <a:gdLst/>
          <a:ahLst/>
          <a:cxnLst/>
          <a:rect l="0" t="0" r="0" b="0"/>
          <a:pathLst>
            <a:path>
              <a:moveTo>
                <a:pt x="3367533" y="0"/>
              </a:moveTo>
              <a:lnTo>
                <a:pt x="3367533" y="922293"/>
              </a:lnTo>
              <a:lnTo>
                <a:pt x="0" y="922293"/>
              </a:lnTo>
              <a:lnTo>
                <a:pt x="0" y="106840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5CC3B5-AEE9-4DBD-8042-9D69478AB6FA}">
      <dsp:nvSpPr>
        <dsp:cNvPr id="0" name=""/>
        <dsp:cNvSpPr/>
      </dsp:nvSpPr>
      <dsp:spPr>
        <a:xfrm>
          <a:off x="1005360" y="1151661"/>
          <a:ext cx="6117278" cy="5749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a-IR" sz="2400" b="1" kern="1200" dirty="0"/>
            <a:t>علت عجز انسان در مقابله با آسیب ها و اختلالات</a:t>
          </a:r>
          <a:endParaRPr lang="en-US" sz="2400" b="1" kern="1200" dirty="0"/>
        </a:p>
      </dsp:txBody>
      <dsp:txXfrm>
        <a:off x="1005360" y="1151661"/>
        <a:ext cx="6117278" cy="574985"/>
      </dsp:txXfrm>
    </dsp:sp>
    <dsp:sp modelId="{F43C1AD1-E337-4AB0-83DC-4B2288F2D451}">
      <dsp:nvSpPr>
        <dsp:cNvPr id="0" name=""/>
        <dsp:cNvSpPr/>
      </dsp:nvSpPr>
      <dsp:spPr>
        <a:xfrm>
          <a:off x="694" y="2795052"/>
          <a:ext cx="1391542" cy="6957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a-IR" sz="1600" kern="1200" dirty="0"/>
            <a:t>لزوم مواجهه با آسیب ها قبل از پدیداری</a:t>
          </a:r>
          <a:endParaRPr lang="en-US" sz="1600" kern="1200" dirty="0"/>
        </a:p>
      </dsp:txBody>
      <dsp:txXfrm>
        <a:off x="694" y="2795052"/>
        <a:ext cx="1391542" cy="695771"/>
      </dsp:txXfrm>
    </dsp:sp>
    <dsp:sp modelId="{4143B5FD-BBDF-436B-95FF-483B062458C4}">
      <dsp:nvSpPr>
        <dsp:cNvPr id="0" name=""/>
        <dsp:cNvSpPr/>
      </dsp:nvSpPr>
      <dsp:spPr>
        <a:xfrm>
          <a:off x="1684461" y="2795052"/>
          <a:ext cx="1391542" cy="6957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a-IR" sz="1600" kern="1200" dirty="0"/>
            <a:t>ضررها به طور عادی غیرقابل جبران است</a:t>
          </a:r>
          <a:endParaRPr lang="en-US" sz="1600" kern="1200" dirty="0"/>
        </a:p>
      </dsp:txBody>
      <dsp:txXfrm>
        <a:off x="1684461" y="2795052"/>
        <a:ext cx="1391542" cy="695771"/>
      </dsp:txXfrm>
    </dsp:sp>
    <dsp:sp modelId="{5DAB7677-EE84-42BA-B1AA-F29F7A3FEA6C}">
      <dsp:nvSpPr>
        <dsp:cNvPr id="0" name=""/>
        <dsp:cNvSpPr/>
      </dsp:nvSpPr>
      <dsp:spPr>
        <a:xfrm>
          <a:off x="3368228" y="2795052"/>
          <a:ext cx="1391542" cy="6957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a-IR" sz="1600" kern="1200" dirty="0"/>
            <a:t>مربوط به اشتباهات و خطاهای دیگران</a:t>
          </a:r>
          <a:endParaRPr lang="en-US" sz="1600" kern="1200" dirty="0"/>
        </a:p>
      </dsp:txBody>
      <dsp:txXfrm>
        <a:off x="3368228" y="2795052"/>
        <a:ext cx="1391542" cy="695771"/>
      </dsp:txXfrm>
    </dsp:sp>
    <dsp:sp modelId="{F41E0D7E-7309-4009-8B55-755288B39D99}">
      <dsp:nvSpPr>
        <dsp:cNvPr id="0" name=""/>
        <dsp:cNvSpPr/>
      </dsp:nvSpPr>
      <dsp:spPr>
        <a:xfrm>
          <a:off x="5051995" y="2795052"/>
          <a:ext cx="1391542" cy="6957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a-IR" sz="1600" kern="1200" dirty="0"/>
            <a:t>مربوط به ماهیت دنیاست</a:t>
          </a:r>
          <a:endParaRPr lang="en-US" sz="1600" kern="1200" dirty="0"/>
        </a:p>
      </dsp:txBody>
      <dsp:txXfrm>
        <a:off x="5051995" y="2795052"/>
        <a:ext cx="1391542" cy="695771"/>
      </dsp:txXfrm>
    </dsp:sp>
    <dsp:sp modelId="{EBA8B3D7-A621-4D1D-8CDD-D3FC32E3C251}">
      <dsp:nvSpPr>
        <dsp:cNvPr id="0" name=""/>
        <dsp:cNvSpPr/>
      </dsp:nvSpPr>
      <dsp:spPr>
        <a:xfrm>
          <a:off x="6735762" y="2795052"/>
          <a:ext cx="1391542" cy="6957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a-IR" sz="1600" kern="1200" dirty="0"/>
            <a:t>نداشتن علم مفید تفصیلی</a:t>
          </a:r>
          <a:endParaRPr lang="en-US" sz="1600" kern="1200" dirty="0"/>
        </a:p>
      </dsp:txBody>
      <dsp:txXfrm>
        <a:off x="6735762" y="2795052"/>
        <a:ext cx="1391542" cy="695771"/>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929FE0-DC04-4CDC-923D-69BA6EC8D546}">
      <dsp:nvSpPr>
        <dsp:cNvPr id="0" name=""/>
        <dsp:cNvSpPr/>
      </dsp:nvSpPr>
      <dsp:spPr>
        <a:xfrm>
          <a:off x="3988980" y="2873735"/>
          <a:ext cx="2537638" cy="1853088"/>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600200">
            <a:lnSpc>
              <a:spcPct val="90000"/>
            </a:lnSpc>
            <a:spcBef>
              <a:spcPct val="0"/>
            </a:spcBef>
            <a:spcAft>
              <a:spcPct val="35000"/>
            </a:spcAft>
            <a:buNone/>
          </a:pPr>
          <a:r>
            <a:rPr lang="fa-IR" sz="3600" b="1" kern="1200" dirty="0"/>
            <a:t>علم قدرت آفرین</a:t>
          </a:r>
          <a:endParaRPr lang="en-US" sz="3600" b="1" kern="1200" dirty="0"/>
        </a:p>
      </dsp:txBody>
      <dsp:txXfrm>
        <a:off x="4079440" y="2964195"/>
        <a:ext cx="2356718" cy="1672168"/>
      </dsp:txXfrm>
    </dsp:sp>
    <dsp:sp modelId="{769AA850-DCCF-44DE-A07E-5CFE8F8C8E2F}">
      <dsp:nvSpPr>
        <dsp:cNvPr id="0" name=""/>
        <dsp:cNvSpPr/>
      </dsp:nvSpPr>
      <dsp:spPr>
        <a:xfrm rot="16200000">
          <a:off x="4607867" y="2223803"/>
          <a:ext cx="1299864" cy="0"/>
        </a:xfrm>
        <a:custGeom>
          <a:avLst/>
          <a:gdLst/>
          <a:ahLst/>
          <a:cxnLst/>
          <a:rect l="0" t="0" r="0" b="0"/>
          <a:pathLst>
            <a:path>
              <a:moveTo>
                <a:pt x="0" y="0"/>
              </a:moveTo>
              <a:lnTo>
                <a:pt x="1299864" y="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7BF16EA-4AA3-4690-A3AC-676EEF39D2DB}">
      <dsp:nvSpPr>
        <dsp:cNvPr id="0" name=""/>
        <dsp:cNvSpPr/>
      </dsp:nvSpPr>
      <dsp:spPr>
        <a:xfrm>
          <a:off x="3889745" y="332301"/>
          <a:ext cx="2736108" cy="1241569"/>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6360" tIns="86360" rIns="86360" bIns="86360" numCol="1" spcCol="1270" anchor="ctr" anchorCtr="0">
          <a:noAutofit/>
        </a:bodyPr>
        <a:lstStyle/>
        <a:p>
          <a:pPr marL="0" lvl="0" indent="0" algn="ctr" defTabSz="1511300">
            <a:lnSpc>
              <a:spcPct val="90000"/>
            </a:lnSpc>
            <a:spcBef>
              <a:spcPct val="0"/>
            </a:spcBef>
            <a:spcAft>
              <a:spcPct val="35000"/>
            </a:spcAft>
            <a:buNone/>
          </a:pPr>
          <a:r>
            <a:rPr lang="fa-IR" sz="3400" b="1" kern="1200" dirty="0"/>
            <a:t>رحمت و غفران الهی</a:t>
          </a:r>
          <a:endParaRPr lang="en-US" sz="3400" b="1" kern="1200" dirty="0"/>
        </a:p>
      </dsp:txBody>
      <dsp:txXfrm>
        <a:off x="3950353" y="392909"/>
        <a:ext cx="2614892" cy="1120353"/>
      </dsp:txXfrm>
    </dsp:sp>
    <dsp:sp modelId="{8DBCB79D-5240-4434-A29B-3C56921C4A85}">
      <dsp:nvSpPr>
        <dsp:cNvPr id="0" name=""/>
        <dsp:cNvSpPr/>
      </dsp:nvSpPr>
      <dsp:spPr>
        <a:xfrm rot="1801728">
          <a:off x="6483607" y="4694045"/>
          <a:ext cx="640887" cy="0"/>
        </a:xfrm>
        <a:custGeom>
          <a:avLst/>
          <a:gdLst/>
          <a:ahLst/>
          <a:cxnLst/>
          <a:rect l="0" t="0" r="0" b="0"/>
          <a:pathLst>
            <a:path>
              <a:moveTo>
                <a:pt x="0" y="0"/>
              </a:moveTo>
              <a:lnTo>
                <a:pt x="640887" y="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9D02EF2-DB97-4050-BC9A-701ACF5B8F37}">
      <dsp:nvSpPr>
        <dsp:cNvPr id="0" name=""/>
        <dsp:cNvSpPr/>
      </dsp:nvSpPr>
      <dsp:spPr>
        <a:xfrm>
          <a:off x="7081483" y="4592448"/>
          <a:ext cx="1241569" cy="1241569"/>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600200">
            <a:lnSpc>
              <a:spcPct val="90000"/>
            </a:lnSpc>
            <a:spcBef>
              <a:spcPct val="0"/>
            </a:spcBef>
            <a:spcAft>
              <a:spcPct val="35000"/>
            </a:spcAft>
            <a:buNone/>
          </a:pPr>
          <a:r>
            <a:rPr lang="fa-IR" sz="3600" b="1" kern="1200" dirty="0"/>
            <a:t>اراده</a:t>
          </a:r>
          <a:endParaRPr lang="en-US" sz="3600" b="1" kern="1200" dirty="0"/>
        </a:p>
      </dsp:txBody>
      <dsp:txXfrm>
        <a:off x="7142091" y="4653056"/>
        <a:ext cx="1120353" cy="1120353"/>
      </dsp:txXfrm>
    </dsp:sp>
    <dsp:sp modelId="{5C147EBF-58B5-4B45-A782-9CACDB63C684}">
      <dsp:nvSpPr>
        <dsp:cNvPr id="0" name=""/>
        <dsp:cNvSpPr/>
      </dsp:nvSpPr>
      <dsp:spPr>
        <a:xfrm rot="9000000">
          <a:off x="3368278" y="4699149"/>
          <a:ext cx="665267" cy="0"/>
        </a:xfrm>
        <a:custGeom>
          <a:avLst/>
          <a:gdLst/>
          <a:ahLst/>
          <a:cxnLst/>
          <a:rect l="0" t="0" r="0" b="0"/>
          <a:pathLst>
            <a:path>
              <a:moveTo>
                <a:pt x="0" y="0"/>
              </a:moveTo>
              <a:lnTo>
                <a:pt x="665267" y="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63222F7-E736-45AD-AB77-06ADFCE173CB}">
      <dsp:nvSpPr>
        <dsp:cNvPr id="0" name=""/>
        <dsp:cNvSpPr/>
      </dsp:nvSpPr>
      <dsp:spPr>
        <a:xfrm>
          <a:off x="2171272" y="4603092"/>
          <a:ext cx="1241569" cy="1241569"/>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600200">
            <a:lnSpc>
              <a:spcPct val="90000"/>
            </a:lnSpc>
            <a:spcBef>
              <a:spcPct val="0"/>
            </a:spcBef>
            <a:spcAft>
              <a:spcPct val="35000"/>
            </a:spcAft>
            <a:buNone/>
          </a:pPr>
          <a:r>
            <a:rPr lang="fa-IR" sz="3600" b="1" kern="1200" dirty="0"/>
            <a:t>کفایت</a:t>
          </a:r>
          <a:endParaRPr lang="en-US" sz="3600" b="1" kern="1200" dirty="0"/>
        </a:p>
      </dsp:txBody>
      <dsp:txXfrm>
        <a:off x="2231880" y="4663700"/>
        <a:ext cx="1120353" cy="1120353"/>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9D7F0D-B00A-4570-A428-5C572C921A74}">
      <dsp:nvSpPr>
        <dsp:cNvPr id="0" name=""/>
        <dsp:cNvSpPr/>
      </dsp:nvSpPr>
      <dsp:spPr>
        <a:xfrm>
          <a:off x="0" y="2919798"/>
          <a:ext cx="1051560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27E28F-32F4-43AA-9457-349666760E80}">
      <dsp:nvSpPr>
        <dsp:cNvPr id="0" name=""/>
        <dsp:cNvSpPr/>
      </dsp:nvSpPr>
      <dsp:spPr>
        <a:xfrm>
          <a:off x="0" y="1665698"/>
          <a:ext cx="1051560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D0BFCF-57E2-4ECE-A00E-0124EE1771FD}">
      <dsp:nvSpPr>
        <dsp:cNvPr id="0" name=""/>
        <dsp:cNvSpPr/>
      </dsp:nvSpPr>
      <dsp:spPr>
        <a:xfrm>
          <a:off x="0" y="411598"/>
          <a:ext cx="1051560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8DD64E-BCB9-45C4-A3D6-05C3687E258A}">
      <dsp:nvSpPr>
        <dsp:cNvPr id="0" name=""/>
        <dsp:cNvSpPr/>
      </dsp:nvSpPr>
      <dsp:spPr>
        <a:xfrm>
          <a:off x="2734055" y="458"/>
          <a:ext cx="7781544" cy="41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b" anchorCtr="0">
          <a:noAutofit/>
        </a:bodyPr>
        <a:lstStyle/>
        <a:p>
          <a:pPr marL="0" lvl="0" indent="0" algn="l" defTabSz="977900" rtl="1">
            <a:lnSpc>
              <a:spcPct val="90000"/>
            </a:lnSpc>
            <a:spcBef>
              <a:spcPct val="0"/>
            </a:spcBef>
            <a:spcAft>
              <a:spcPct val="35000"/>
            </a:spcAft>
            <a:buNone/>
          </a:pPr>
          <a:r>
            <a:rPr lang="fa-IR" sz="2200" kern="1200" dirty="0"/>
            <a:t>بهره مندی از ساختاری غیر قابل نفوذ                                            </a:t>
          </a:r>
          <a:endParaRPr lang="en-US" sz="2200" kern="1200" dirty="0"/>
        </a:p>
      </dsp:txBody>
      <dsp:txXfrm>
        <a:off x="2734055" y="458"/>
        <a:ext cx="7781544" cy="411139"/>
      </dsp:txXfrm>
    </dsp:sp>
    <dsp:sp modelId="{A27088BA-68BF-41A4-B047-7F9DA91A1A3F}">
      <dsp:nvSpPr>
        <dsp:cNvPr id="0" name=""/>
        <dsp:cNvSpPr/>
      </dsp:nvSpPr>
      <dsp:spPr>
        <a:xfrm>
          <a:off x="0" y="458"/>
          <a:ext cx="2734056" cy="411139"/>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rtl="1">
            <a:lnSpc>
              <a:spcPct val="90000"/>
            </a:lnSpc>
            <a:spcBef>
              <a:spcPct val="0"/>
            </a:spcBef>
            <a:spcAft>
              <a:spcPct val="35000"/>
            </a:spcAft>
            <a:buNone/>
          </a:pPr>
          <a:r>
            <a:rPr lang="fa-IR" sz="2200" kern="1200" dirty="0"/>
            <a:t>سور</a:t>
          </a:r>
          <a:endParaRPr lang="en-US" sz="2200" kern="1200" dirty="0"/>
        </a:p>
      </dsp:txBody>
      <dsp:txXfrm>
        <a:off x="20074" y="20532"/>
        <a:ext cx="2693908" cy="391065"/>
      </dsp:txXfrm>
    </dsp:sp>
    <dsp:sp modelId="{A8F7E508-9A31-4202-B08E-A5C13FBD9F63}">
      <dsp:nvSpPr>
        <dsp:cNvPr id="0" name=""/>
        <dsp:cNvSpPr/>
      </dsp:nvSpPr>
      <dsp:spPr>
        <a:xfrm>
          <a:off x="0" y="411598"/>
          <a:ext cx="10515600" cy="8224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171450" lvl="1" indent="-171450" algn="r" defTabSz="755650" rtl="1">
            <a:lnSpc>
              <a:spcPct val="90000"/>
            </a:lnSpc>
            <a:spcBef>
              <a:spcPct val="0"/>
            </a:spcBef>
            <a:spcAft>
              <a:spcPct val="15000"/>
            </a:spcAft>
            <a:buChar char="•"/>
          </a:pPr>
          <a:r>
            <a:rPr lang="fa-IR" sz="1700" kern="1200" dirty="0"/>
            <a:t>  در تحقق سور فرد دارای هیمنه و ابهتی می شود که دشمن توان نزدیک شدن به او را از دست می دهد.</a:t>
          </a:r>
          <a:endParaRPr lang="en-US" sz="1700" kern="1200" dirty="0"/>
        </a:p>
      </dsp:txBody>
      <dsp:txXfrm>
        <a:off x="0" y="411598"/>
        <a:ext cx="10515600" cy="822403"/>
      </dsp:txXfrm>
    </dsp:sp>
    <dsp:sp modelId="{1FA5A820-38AB-4747-ACB6-6CEAA2ACD6D2}">
      <dsp:nvSpPr>
        <dsp:cNvPr id="0" name=""/>
        <dsp:cNvSpPr/>
      </dsp:nvSpPr>
      <dsp:spPr>
        <a:xfrm>
          <a:off x="2734055" y="1254558"/>
          <a:ext cx="7781544" cy="41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b" anchorCtr="0">
          <a:noAutofit/>
        </a:bodyPr>
        <a:lstStyle/>
        <a:p>
          <a:pPr marL="0" lvl="0" indent="0" algn="l" defTabSz="977900" rtl="1">
            <a:lnSpc>
              <a:spcPct val="90000"/>
            </a:lnSpc>
            <a:spcBef>
              <a:spcPct val="0"/>
            </a:spcBef>
            <a:spcAft>
              <a:spcPct val="35000"/>
            </a:spcAft>
            <a:buNone/>
          </a:pPr>
          <a:r>
            <a:rPr lang="fa-IR" sz="2200" kern="1200" dirty="0"/>
            <a:t>برخورداری از نظامی دور و جداکننده از شرّ                                     </a:t>
          </a:r>
          <a:endParaRPr lang="en-US" sz="2200" kern="1200" dirty="0"/>
        </a:p>
      </dsp:txBody>
      <dsp:txXfrm>
        <a:off x="2734055" y="1254558"/>
        <a:ext cx="7781544" cy="411139"/>
      </dsp:txXfrm>
    </dsp:sp>
    <dsp:sp modelId="{0CE4BBC8-469E-4EFA-86DE-5CB1C3944F33}">
      <dsp:nvSpPr>
        <dsp:cNvPr id="0" name=""/>
        <dsp:cNvSpPr/>
      </dsp:nvSpPr>
      <dsp:spPr>
        <a:xfrm>
          <a:off x="0" y="1254558"/>
          <a:ext cx="2734056" cy="411139"/>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rtl="1">
            <a:lnSpc>
              <a:spcPct val="90000"/>
            </a:lnSpc>
            <a:spcBef>
              <a:spcPct val="0"/>
            </a:spcBef>
            <a:spcAft>
              <a:spcPct val="35000"/>
            </a:spcAft>
            <a:buNone/>
          </a:pPr>
          <a:r>
            <a:rPr lang="fa-IR" sz="2200" kern="1200" dirty="0"/>
            <a:t>حجاب</a:t>
          </a:r>
          <a:endParaRPr lang="en-US" sz="2200" kern="1200" dirty="0"/>
        </a:p>
      </dsp:txBody>
      <dsp:txXfrm>
        <a:off x="20074" y="1274632"/>
        <a:ext cx="2693908" cy="391065"/>
      </dsp:txXfrm>
    </dsp:sp>
    <dsp:sp modelId="{37C941D7-35E7-4D20-8781-3D19D564D682}">
      <dsp:nvSpPr>
        <dsp:cNvPr id="0" name=""/>
        <dsp:cNvSpPr/>
      </dsp:nvSpPr>
      <dsp:spPr>
        <a:xfrm>
          <a:off x="0" y="1665698"/>
          <a:ext cx="10515600" cy="8224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171450" lvl="1" indent="-171450" algn="r" defTabSz="755650" rtl="1">
            <a:lnSpc>
              <a:spcPct val="90000"/>
            </a:lnSpc>
            <a:spcBef>
              <a:spcPct val="0"/>
            </a:spcBef>
            <a:spcAft>
              <a:spcPct val="15000"/>
            </a:spcAft>
            <a:buChar char="•"/>
          </a:pPr>
          <a:r>
            <a:rPr lang="fa-IR" sz="1700" kern="1200" dirty="0"/>
            <a:t>در تحقق حجاب فرد دارای قدرت تمایزو تفکیک متناسب با شئونات ومسئولیت هایش خواهد شد و از القائات دشمن مصون می ماند.</a:t>
          </a:r>
          <a:endParaRPr lang="en-US" sz="1700" kern="1200" dirty="0"/>
        </a:p>
      </dsp:txBody>
      <dsp:txXfrm>
        <a:off x="0" y="1665698"/>
        <a:ext cx="10515600" cy="822403"/>
      </dsp:txXfrm>
    </dsp:sp>
    <dsp:sp modelId="{FBF627BF-C044-45A7-B274-B226E5266956}">
      <dsp:nvSpPr>
        <dsp:cNvPr id="0" name=""/>
        <dsp:cNvSpPr/>
      </dsp:nvSpPr>
      <dsp:spPr>
        <a:xfrm>
          <a:off x="2734055" y="2508659"/>
          <a:ext cx="7781544" cy="41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b" anchorCtr="0">
          <a:noAutofit/>
        </a:bodyPr>
        <a:lstStyle/>
        <a:p>
          <a:pPr marL="0" lvl="0" indent="0" algn="l" defTabSz="977900" rtl="1">
            <a:lnSpc>
              <a:spcPct val="90000"/>
            </a:lnSpc>
            <a:spcBef>
              <a:spcPct val="0"/>
            </a:spcBef>
            <a:spcAft>
              <a:spcPct val="35000"/>
            </a:spcAft>
            <a:buNone/>
          </a:pPr>
          <a:r>
            <a:rPr lang="fa-IR" sz="2200" kern="1200" dirty="0"/>
            <a:t>برخورداری از جریانی درونی، محکم و استوار                                  </a:t>
          </a:r>
          <a:endParaRPr lang="en-US" sz="2200" kern="1200" dirty="0"/>
        </a:p>
      </dsp:txBody>
      <dsp:txXfrm>
        <a:off x="2734055" y="2508659"/>
        <a:ext cx="7781544" cy="411139"/>
      </dsp:txXfrm>
    </dsp:sp>
    <dsp:sp modelId="{8B783810-A53D-4A51-B3AE-843C6A2C275D}">
      <dsp:nvSpPr>
        <dsp:cNvPr id="0" name=""/>
        <dsp:cNvSpPr/>
      </dsp:nvSpPr>
      <dsp:spPr>
        <a:xfrm>
          <a:off x="0" y="2508659"/>
          <a:ext cx="2734056" cy="411139"/>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rtl="1">
            <a:lnSpc>
              <a:spcPct val="90000"/>
            </a:lnSpc>
            <a:spcBef>
              <a:spcPct val="0"/>
            </a:spcBef>
            <a:spcAft>
              <a:spcPct val="35000"/>
            </a:spcAft>
            <a:buNone/>
          </a:pPr>
          <a:r>
            <a:rPr lang="fa-IR" sz="2200" kern="1200" dirty="0"/>
            <a:t>عزائم</a:t>
          </a:r>
          <a:endParaRPr lang="en-US" sz="2200" kern="1200" dirty="0"/>
        </a:p>
      </dsp:txBody>
      <dsp:txXfrm>
        <a:off x="20074" y="2528733"/>
        <a:ext cx="2693908" cy="391065"/>
      </dsp:txXfrm>
    </dsp:sp>
    <dsp:sp modelId="{BAA4F922-8D91-4BE0-B821-5CA4F18B10D8}">
      <dsp:nvSpPr>
        <dsp:cNvPr id="0" name=""/>
        <dsp:cNvSpPr/>
      </dsp:nvSpPr>
      <dsp:spPr>
        <a:xfrm>
          <a:off x="0" y="2919798"/>
          <a:ext cx="10515600" cy="8224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171450" lvl="1" indent="-171450" algn="r" defTabSz="755650" rtl="1">
            <a:lnSpc>
              <a:spcPct val="90000"/>
            </a:lnSpc>
            <a:spcBef>
              <a:spcPct val="0"/>
            </a:spcBef>
            <a:spcAft>
              <a:spcPct val="15000"/>
            </a:spcAft>
            <a:buChar char="•"/>
          </a:pPr>
          <a:r>
            <a:rPr lang="fa-IR" sz="1700" kern="1200" dirty="0"/>
            <a:t>در تحقق عزائم مشکلاتی که در اثر کمبود قوای درونی و ضعف آن هاست برطرف شده و فرد به خوبی می تواند از شرور امان بماند.</a:t>
          </a:r>
          <a:endParaRPr lang="en-US" sz="1700" kern="1200" dirty="0"/>
        </a:p>
      </dsp:txBody>
      <dsp:txXfrm>
        <a:off x="0" y="2919798"/>
        <a:ext cx="10515600" cy="822403"/>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81B68F-7EB1-4768-9EF5-974B2CB3B4DC}">
      <dsp:nvSpPr>
        <dsp:cNvPr id="0" name=""/>
        <dsp:cNvSpPr/>
      </dsp:nvSpPr>
      <dsp:spPr>
        <a:xfrm>
          <a:off x="3021869" y="669988"/>
          <a:ext cx="4471861" cy="4471861"/>
        </a:xfrm>
        <a:prstGeom prst="blockArc">
          <a:avLst>
            <a:gd name="adj1" fmla="val 10800000"/>
            <a:gd name="adj2" fmla="val 162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603857-1E27-42A1-A38C-1B5BA0B21FD2}">
      <dsp:nvSpPr>
        <dsp:cNvPr id="0" name=""/>
        <dsp:cNvSpPr/>
      </dsp:nvSpPr>
      <dsp:spPr>
        <a:xfrm>
          <a:off x="3021869" y="669988"/>
          <a:ext cx="4471861" cy="4471861"/>
        </a:xfrm>
        <a:prstGeom prst="blockArc">
          <a:avLst>
            <a:gd name="adj1" fmla="val 5400000"/>
            <a:gd name="adj2" fmla="val 108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A6735CC-B9B5-4A85-ABEC-951B238FFDB5}">
      <dsp:nvSpPr>
        <dsp:cNvPr id="0" name=""/>
        <dsp:cNvSpPr/>
      </dsp:nvSpPr>
      <dsp:spPr>
        <a:xfrm>
          <a:off x="3021869" y="669988"/>
          <a:ext cx="4471861" cy="4471861"/>
        </a:xfrm>
        <a:prstGeom prst="blockArc">
          <a:avLst>
            <a:gd name="adj1" fmla="val 0"/>
            <a:gd name="adj2" fmla="val 54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AE5BAB1-BB8B-4407-84B7-181AE280679D}">
      <dsp:nvSpPr>
        <dsp:cNvPr id="0" name=""/>
        <dsp:cNvSpPr/>
      </dsp:nvSpPr>
      <dsp:spPr>
        <a:xfrm>
          <a:off x="3021869" y="669988"/>
          <a:ext cx="4471861" cy="4471861"/>
        </a:xfrm>
        <a:prstGeom prst="blockArc">
          <a:avLst>
            <a:gd name="adj1" fmla="val 16200000"/>
            <a:gd name="adj2" fmla="val 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1F17039-1C53-4578-9CA8-5CEBD3CC334E}">
      <dsp:nvSpPr>
        <dsp:cNvPr id="0" name=""/>
        <dsp:cNvSpPr/>
      </dsp:nvSpPr>
      <dsp:spPr>
        <a:xfrm>
          <a:off x="4228318" y="1876437"/>
          <a:ext cx="2058962" cy="205896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1955800">
            <a:lnSpc>
              <a:spcPct val="90000"/>
            </a:lnSpc>
            <a:spcBef>
              <a:spcPct val="0"/>
            </a:spcBef>
            <a:spcAft>
              <a:spcPct val="35000"/>
            </a:spcAft>
            <a:buNone/>
          </a:pPr>
          <a:r>
            <a:rPr lang="fa-IR" sz="4400" kern="1200" dirty="0"/>
            <a:t>شئونات منذر</a:t>
          </a:r>
          <a:endParaRPr lang="en-US" sz="4400" kern="1200" dirty="0"/>
        </a:p>
      </dsp:txBody>
      <dsp:txXfrm>
        <a:off x="4529846" y="2177965"/>
        <a:ext cx="1455906" cy="1455906"/>
      </dsp:txXfrm>
    </dsp:sp>
    <dsp:sp modelId="{34B50198-B290-4150-A28C-C15323C8D927}">
      <dsp:nvSpPr>
        <dsp:cNvPr id="0" name=""/>
        <dsp:cNvSpPr/>
      </dsp:nvSpPr>
      <dsp:spPr>
        <a:xfrm>
          <a:off x="4537163" y="1236"/>
          <a:ext cx="1441273" cy="144127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a-IR" sz="1800" kern="1200" dirty="0"/>
            <a:t>ابلاغ حکم</a:t>
          </a:r>
          <a:endParaRPr lang="en-US" sz="1800" kern="1200" dirty="0"/>
        </a:p>
      </dsp:txBody>
      <dsp:txXfrm>
        <a:off x="4748233" y="212306"/>
        <a:ext cx="1019133" cy="1019133"/>
      </dsp:txXfrm>
    </dsp:sp>
    <dsp:sp modelId="{1EC237F1-049C-4623-886D-A8C32090C128}">
      <dsp:nvSpPr>
        <dsp:cNvPr id="0" name=""/>
        <dsp:cNvSpPr/>
      </dsp:nvSpPr>
      <dsp:spPr>
        <a:xfrm>
          <a:off x="6721208" y="2185282"/>
          <a:ext cx="1441273" cy="144127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a-IR" sz="1800" kern="1200" dirty="0"/>
            <a:t>ارائه تعلیم علم و حکمت و ارائه طریق</a:t>
          </a:r>
          <a:endParaRPr lang="en-US" sz="1800" kern="1200" dirty="0"/>
        </a:p>
      </dsp:txBody>
      <dsp:txXfrm>
        <a:off x="6932278" y="2396352"/>
        <a:ext cx="1019133" cy="1019133"/>
      </dsp:txXfrm>
    </dsp:sp>
    <dsp:sp modelId="{7C079361-E6B1-46D6-A229-3157F2ABFA04}">
      <dsp:nvSpPr>
        <dsp:cNvPr id="0" name=""/>
        <dsp:cNvSpPr/>
      </dsp:nvSpPr>
      <dsp:spPr>
        <a:xfrm>
          <a:off x="4537163" y="4369327"/>
          <a:ext cx="1441273" cy="144127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a-IR" sz="1800" kern="1200" dirty="0"/>
            <a:t>حاکمیت بخشی به دین</a:t>
          </a:r>
          <a:endParaRPr lang="en-US" sz="1800" kern="1200" dirty="0"/>
        </a:p>
      </dsp:txBody>
      <dsp:txXfrm>
        <a:off x="4748233" y="4580397"/>
        <a:ext cx="1019133" cy="1019133"/>
      </dsp:txXfrm>
    </dsp:sp>
    <dsp:sp modelId="{62703C47-B1F4-4DAB-BF7A-D2A872F575C3}">
      <dsp:nvSpPr>
        <dsp:cNvPr id="0" name=""/>
        <dsp:cNvSpPr/>
      </dsp:nvSpPr>
      <dsp:spPr>
        <a:xfrm>
          <a:off x="2353117" y="2185282"/>
          <a:ext cx="1441273" cy="144127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a-IR" sz="1800" kern="1200"/>
            <a:t>درمانگری</a:t>
          </a:r>
          <a:endParaRPr lang="en-US" sz="1800" kern="1200"/>
        </a:p>
      </dsp:txBody>
      <dsp:txXfrm>
        <a:off x="2564187" y="2396352"/>
        <a:ext cx="1019133" cy="10191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B52503-2F5C-4E2D-B7BF-B9BF0769D255}">
      <dsp:nvSpPr>
        <dsp:cNvPr id="0" name=""/>
        <dsp:cNvSpPr/>
      </dsp:nvSpPr>
      <dsp:spPr>
        <a:xfrm>
          <a:off x="5257800" y="2206878"/>
          <a:ext cx="4702335" cy="233173"/>
        </a:xfrm>
        <a:custGeom>
          <a:avLst/>
          <a:gdLst/>
          <a:ahLst/>
          <a:cxnLst/>
          <a:rect l="0" t="0" r="0" b="0"/>
          <a:pathLst>
            <a:path>
              <a:moveTo>
                <a:pt x="0" y="0"/>
              </a:moveTo>
              <a:lnTo>
                <a:pt x="0" y="116586"/>
              </a:lnTo>
              <a:lnTo>
                <a:pt x="4702335" y="116586"/>
              </a:lnTo>
              <a:lnTo>
                <a:pt x="4702335" y="23317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0202D9-FCF7-42BF-B6A2-B068B71AB6AB}">
      <dsp:nvSpPr>
        <dsp:cNvPr id="0" name=""/>
        <dsp:cNvSpPr/>
      </dsp:nvSpPr>
      <dsp:spPr>
        <a:xfrm>
          <a:off x="5257800" y="2206878"/>
          <a:ext cx="3358811" cy="233173"/>
        </a:xfrm>
        <a:custGeom>
          <a:avLst/>
          <a:gdLst/>
          <a:ahLst/>
          <a:cxnLst/>
          <a:rect l="0" t="0" r="0" b="0"/>
          <a:pathLst>
            <a:path>
              <a:moveTo>
                <a:pt x="0" y="0"/>
              </a:moveTo>
              <a:lnTo>
                <a:pt x="0" y="116586"/>
              </a:lnTo>
              <a:lnTo>
                <a:pt x="3358811" y="116586"/>
              </a:lnTo>
              <a:lnTo>
                <a:pt x="3358811" y="23317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868AE2-51F7-477F-984A-4385A9B9E9AB}">
      <dsp:nvSpPr>
        <dsp:cNvPr id="0" name=""/>
        <dsp:cNvSpPr/>
      </dsp:nvSpPr>
      <dsp:spPr>
        <a:xfrm>
          <a:off x="5257800" y="2206878"/>
          <a:ext cx="2015286" cy="233173"/>
        </a:xfrm>
        <a:custGeom>
          <a:avLst/>
          <a:gdLst/>
          <a:ahLst/>
          <a:cxnLst/>
          <a:rect l="0" t="0" r="0" b="0"/>
          <a:pathLst>
            <a:path>
              <a:moveTo>
                <a:pt x="0" y="0"/>
              </a:moveTo>
              <a:lnTo>
                <a:pt x="0" y="116586"/>
              </a:lnTo>
              <a:lnTo>
                <a:pt x="2015286" y="116586"/>
              </a:lnTo>
              <a:lnTo>
                <a:pt x="2015286" y="23317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891FF2-AC7F-44D7-9C38-0669A5FA855B}">
      <dsp:nvSpPr>
        <dsp:cNvPr id="0" name=""/>
        <dsp:cNvSpPr/>
      </dsp:nvSpPr>
      <dsp:spPr>
        <a:xfrm>
          <a:off x="5257800" y="2206878"/>
          <a:ext cx="671762" cy="233173"/>
        </a:xfrm>
        <a:custGeom>
          <a:avLst/>
          <a:gdLst/>
          <a:ahLst/>
          <a:cxnLst/>
          <a:rect l="0" t="0" r="0" b="0"/>
          <a:pathLst>
            <a:path>
              <a:moveTo>
                <a:pt x="0" y="0"/>
              </a:moveTo>
              <a:lnTo>
                <a:pt x="0" y="116586"/>
              </a:lnTo>
              <a:lnTo>
                <a:pt x="671762" y="116586"/>
              </a:lnTo>
              <a:lnTo>
                <a:pt x="671762" y="23317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F5F3BB-4BBD-4C9D-9F0C-73F63661C5D8}">
      <dsp:nvSpPr>
        <dsp:cNvPr id="0" name=""/>
        <dsp:cNvSpPr/>
      </dsp:nvSpPr>
      <dsp:spPr>
        <a:xfrm>
          <a:off x="4586037" y="2206878"/>
          <a:ext cx="671762" cy="233173"/>
        </a:xfrm>
        <a:custGeom>
          <a:avLst/>
          <a:gdLst/>
          <a:ahLst/>
          <a:cxnLst/>
          <a:rect l="0" t="0" r="0" b="0"/>
          <a:pathLst>
            <a:path>
              <a:moveTo>
                <a:pt x="671762" y="0"/>
              </a:moveTo>
              <a:lnTo>
                <a:pt x="671762" y="116586"/>
              </a:lnTo>
              <a:lnTo>
                <a:pt x="0" y="116586"/>
              </a:lnTo>
              <a:lnTo>
                <a:pt x="0" y="23317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DACC89-6319-49FC-96F3-7CF73B607475}">
      <dsp:nvSpPr>
        <dsp:cNvPr id="0" name=""/>
        <dsp:cNvSpPr/>
      </dsp:nvSpPr>
      <dsp:spPr>
        <a:xfrm>
          <a:off x="3242513" y="2206878"/>
          <a:ext cx="2015286" cy="233173"/>
        </a:xfrm>
        <a:custGeom>
          <a:avLst/>
          <a:gdLst/>
          <a:ahLst/>
          <a:cxnLst/>
          <a:rect l="0" t="0" r="0" b="0"/>
          <a:pathLst>
            <a:path>
              <a:moveTo>
                <a:pt x="2015286" y="0"/>
              </a:moveTo>
              <a:lnTo>
                <a:pt x="2015286" y="116586"/>
              </a:lnTo>
              <a:lnTo>
                <a:pt x="0" y="116586"/>
              </a:lnTo>
              <a:lnTo>
                <a:pt x="0" y="23317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84FD4A-5887-4273-893B-F85D65891923}">
      <dsp:nvSpPr>
        <dsp:cNvPr id="0" name=""/>
        <dsp:cNvSpPr/>
      </dsp:nvSpPr>
      <dsp:spPr>
        <a:xfrm>
          <a:off x="1898988" y="2206878"/>
          <a:ext cx="3358811" cy="233173"/>
        </a:xfrm>
        <a:custGeom>
          <a:avLst/>
          <a:gdLst/>
          <a:ahLst/>
          <a:cxnLst/>
          <a:rect l="0" t="0" r="0" b="0"/>
          <a:pathLst>
            <a:path>
              <a:moveTo>
                <a:pt x="3358811" y="0"/>
              </a:moveTo>
              <a:lnTo>
                <a:pt x="3358811" y="116586"/>
              </a:lnTo>
              <a:lnTo>
                <a:pt x="0" y="116586"/>
              </a:lnTo>
              <a:lnTo>
                <a:pt x="0" y="23317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534EDA-92B4-49F5-9449-914C565018C0}">
      <dsp:nvSpPr>
        <dsp:cNvPr id="0" name=""/>
        <dsp:cNvSpPr/>
      </dsp:nvSpPr>
      <dsp:spPr>
        <a:xfrm>
          <a:off x="555464" y="2206878"/>
          <a:ext cx="4702335" cy="233173"/>
        </a:xfrm>
        <a:custGeom>
          <a:avLst/>
          <a:gdLst/>
          <a:ahLst/>
          <a:cxnLst/>
          <a:rect l="0" t="0" r="0" b="0"/>
          <a:pathLst>
            <a:path>
              <a:moveTo>
                <a:pt x="4702335" y="0"/>
              </a:moveTo>
              <a:lnTo>
                <a:pt x="4702335" y="116586"/>
              </a:lnTo>
              <a:lnTo>
                <a:pt x="0" y="116586"/>
              </a:lnTo>
              <a:lnTo>
                <a:pt x="0" y="23317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42059E-318D-4AAD-AADC-FB539C9D1EBE}">
      <dsp:nvSpPr>
        <dsp:cNvPr id="0" name=""/>
        <dsp:cNvSpPr/>
      </dsp:nvSpPr>
      <dsp:spPr>
        <a:xfrm>
          <a:off x="2987038" y="1356110"/>
          <a:ext cx="4541523" cy="8507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a:lnSpc>
              <a:spcPct val="90000"/>
            </a:lnSpc>
            <a:spcBef>
              <a:spcPct val="0"/>
            </a:spcBef>
            <a:spcAft>
              <a:spcPct val="35000"/>
            </a:spcAft>
            <a:buNone/>
          </a:pPr>
          <a:r>
            <a:rPr lang="fa-IR" sz="3400" kern="1200" dirty="0"/>
            <a:t>مشتقات عوذ در روایات و ادعیه</a:t>
          </a:r>
          <a:endParaRPr lang="en-US" sz="3400" kern="1200" dirty="0"/>
        </a:p>
      </dsp:txBody>
      <dsp:txXfrm>
        <a:off x="2987038" y="1356110"/>
        <a:ext cx="4541523" cy="850767"/>
      </dsp:txXfrm>
    </dsp:sp>
    <dsp:sp modelId="{CC1819B4-13B6-4F58-B8EF-1C6A66E613ED}">
      <dsp:nvSpPr>
        <dsp:cNvPr id="0" name=""/>
        <dsp:cNvSpPr/>
      </dsp:nvSpPr>
      <dsp:spPr>
        <a:xfrm>
          <a:off x="288" y="2440051"/>
          <a:ext cx="1110350" cy="5551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a:lnSpc>
              <a:spcPct val="90000"/>
            </a:lnSpc>
            <a:spcBef>
              <a:spcPct val="0"/>
            </a:spcBef>
            <a:spcAft>
              <a:spcPct val="35000"/>
            </a:spcAft>
            <a:buNone/>
          </a:pPr>
          <a:r>
            <a:rPr lang="fa-IR" sz="3400" kern="1200" dirty="0"/>
            <a:t>عیاذ</a:t>
          </a:r>
          <a:endParaRPr lang="en-US" sz="3400" kern="1200" dirty="0"/>
        </a:p>
      </dsp:txBody>
      <dsp:txXfrm>
        <a:off x="288" y="2440051"/>
        <a:ext cx="1110350" cy="555175"/>
      </dsp:txXfrm>
    </dsp:sp>
    <dsp:sp modelId="{91BB424E-2CEE-4F4B-8532-90F459D712CC}">
      <dsp:nvSpPr>
        <dsp:cNvPr id="0" name=""/>
        <dsp:cNvSpPr/>
      </dsp:nvSpPr>
      <dsp:spPr>
        <a:xfrm>
          <a:off x="1343813" y="2440051"/>
          <a:ext cx="1110350" cy="5551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a:lnSpc>
              <a:spcPct val="90000"/>
            </a:lnSpc>
            <a:spcBef>
              <a:spcPct val="0"/>
            </a:spcBef>
            <a:spcAft>
              <a:spcPct val="35000"/>
            </a:spcAft>
            <a:buNone/>
          </a:pPr>
          <a:r>
            <a:rPr lang="fa-IR" sz="3400" kern="1200" dirty="0"/>
            <a:t>استعاذ</a:t>
          </a:r>
          <a:endParaRPr lang="en-US" sz="3400" kern="1200" dirty="0"/>
        </a:p>
      </dsp:txBody>
      <dsp:txXfrm>
        <a:off x="1343813" y="2440051"/>
        <a:ext cx="1110350" cy="555175"/>
      </dsp:txXfrm>
    </dsp:sp>
    <dsp:sp modelId="{C91294F6-93DA-435A-9D6B-C6E7B15686B8}">
      <dsp:nvSpPr>
        <dsp:cNvPr id="0" name=""/>
        <dsp:cNvSpPr/>
      </dsp:nvSpPr>
      <dsp:spPr>
        <a:xfrm>
          <a:off x="2687337" y="2440051"/>
          <a:ext cx="1110350" cy="5551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a:lnSpc>
              <a:spcPct val="90000"/>
            </a:lnSpc>
            <a:spcBef>
              <a:spcPct val="0"/>
            </a:spcBef>
            <a:spcAft>
              <a:spcPct val="35000"/>
            </a:spcAft>
            <a:buNone/>
          </a:pPr>
          <a:r>
            <a:rPr lang="fa-IR" sz="3400" kern="1200" dirty="0"/>
            <a:t>استعیذ</a:t>
          </a:r>
          <a:endParaRPr lang="en-US" sz="3400" kern="1200" dirty="0"/>
        </a:p>
      </dsp:txBody>
      <dsp:txXfrm>
        <a:off x="2687337" y="2440051"/>
        <a:ext cx="1110350" cy="555175"/>
      </dsp:txXfrm>
    </dsp:sp>
    <dsp:sp modelId="{5110E682-65F3-4C37-B2AE-B52F93A8D100}">
      <dsp:nvSpPr>
        <dsp:cNvPr id="0" name=""/>
        <dsp:cNvSpPr/>
      </dsp:nvSpPr>
      <dsp:spPr>
        <a:xfrm>
          <a:off x="4030862" y="2440051"/>
          <a:ext cx="1110350" cy="5551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a:lnSpc>
              <a:spcPct val="90000"/>
            </a:lnSpc>
            <a:spcBef>
              <a:spcPct val="0"/>
            </a:spcBef>
            <a:spcAft>
              <a:spcPct val="35000"/>
            </a:spcAft>
            <a:buNone/>
          </a:pPr>
          <a:r>
            <a:rPr lang="fa-IR" sz="3400" kern="1200" dirty="0"/>
            <a:t>معاذه</a:t>
          </a:r>
          <a:endParaRPr lang="en-US" sz="3400" kern="1200" dirty="0"/>
        </a:p>
      </dsp:txBody>
      <dsp:txXfrm>
        <a:off x="4030862" y="2440051"/>
        <a:ext cx="1110350" cy="555175"/>
      </dsp:txXfrm>
    </dsp:sp>
    <dsp:sp modelId="{F82E87B1-C98D-4500-9D38-636DDDC474AE}">
      <dsp:nvSpPr>
        <dsp:cNvPr id="0" name=""/>
        <dsp:cNvSpPr/>
      </dsp:nvSpPr>
      <dsp:spPr>
        <a:xfrm>
          <a:off x="5374386" y="2440051"/>
          <a:ext cx="1110350" cy="5551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a:lnSpc>
              <a:spcPct val="90000"/>
            </a:lnSpc>
            <a:spcBef>
              <a:spcPct val="0"/>
            </a:spcBef>
            <a:spcAft>
              <a:spcPct val="35000"/>
            </a:spcAft>
            <a:buNone/>
          </a:pPr>
          <a:r>
            <a:rPr lang="fa-IR" sz="3400" kern="1200" dirty="0"/>
            <a:t>عائذ</a:t>
          </a:r>
          <a:endParaRPr lang="en-US" sz="3400" kern="1200" dirty="0"/>
        </a:p>
      </dsp:txBody>
      <dsp:txXfrm>
        <a:off x="5374386" y="2440051"/>
        <a:ext cx="1110350" cy="555175"/>
      </dsp:txXfrm>
    </dsp:sp>
    <dsp:sp modelId="{64171198-86E1-4234-8661-B4BEF1983B9F}">
      <dsp:nvSpPr>
        <dsp:cNvPr id="0" name=""/>
        <dsp:cNvSpPr/>
      </dsp:nvSpPr>
      <dsp:spPr>
        <a:xfrm>
          <a:off x="6717911" y="2440051"/>
          <a:ext cx="1110350" cy="5551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a:lnSpc>
              <a:spcPct val="90000"/>
            </a:lnSpc>
            <a:spcBef>
              <a:spcPct val="0"/>
            </a:spcBef>
            <a:spcAft>
              <a:spcPct val="35000"/>
            </a:spcAft>
            <a:buNone/>
          </a:pPr>
          <a:r>
            <a:rPr lang="fa-IR" sz="3400" kern="1200" dirty="0"/>
            <a:t> تعویذ</a:t>
          </a:r>
          <a:endParaRPr lang="en-US" sz="3400" kern="1200" dirty="0"/>
        </a:p>
      </dsp:txBody>
      <dsp:txXfrm>
        <a:off x="6717911" y="2440051"/>
        <a:ext cx="1110350" cy="555175"/>
      </dsp:txXfrm>
    </dsp:sp>
    <dsp:sp modelId="{9BA829E6-D73C-49EB-A77E-261D7DEF216F}">
      <dsp:nvSpPr>
        <dsp:cNvPr id="0" name=""/>
        <dsp:cNvSpPr/>
      </dsp:nvSpPr>
      <dsp:spPr>
        <a:xfrm>
          <a:off x="8061435" y="2440051"/>
          <a:ext cx="1110350" cy="5551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a:lnSpc>
              <a:spcPct val="90000"/>
            </a:lnSpc>
            <a:spcBef>
              <a:spcPct val="0"/>
            </a:spcBef>
            <a:spcAft>
              <a:spcPct val="35000"/>
            </a:spcAft>
            <a:buNone/>
          </a:pPr>
          <a:r>
            <a:rPr lang="fa-IR" sz="3400" kern="1200" dirty="0"/>
            <a:t>یعوذ</a:t>
          </a:r>
          <a:endParaRPr lang="en-US" sz="3400" kern="1200" dirty="0"/>
        </a:p>
      </dsp:txBody>
      <dsp:txXfrm>
        <a:off x="8061435" y="2440051"/>
        <a:ext cx="1110350" cy="555175"/>
      </dsp:txXfrm>
    </dsp:sp>
    <dsp:sp modelId="{319A9C0D-D087-4576-BE3B-716635A24824}">
      <dsp:nvSpPr>
        <dsp:cNvPr id="0" name=""/>
        <dsp:cNvSpPr/>
      </dsp:nvSpPr>
      <dsp:spPr>
        <a:xfrm>
          <a:off x="9404960" y="2440051"/>
          <a:ext cx="1110350" cy="5551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a:lnSpc>
              <a:spcPct val="90000"/>
            </a:lnSpc>
            <a:spcBef>
              <a:spcPct val="0"/>
            </a:spcBef>
            <a:spcAft>
              <a:spcPct val="35000"/>
            </a:spcAft>
            <a:buNone/>
          </a:pPr>
          <a:r>
            <a:rPr lang="fa-IR" sz="3400" kern="1200" dirty="0"/>
            <a:t>عوذه</a:t>
          </a:r>
          <a:endParaRPr lang="en-US" sz="3400" kern="1200" dirty="0"/>
        </a:p>
      </dsp:txBody>
      <dsp:txXfrm>
        <a:off x="9404960" y="2440051"/>
        <a:ext cx="1110350" cy="5551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F20B14-3B44-4A36-837B-FA1B7EA45BAB}">
      <dsp:nvSpPr>
        <dsp:cNvPr id="0" name=""/>
        <dsp:cNvSpPr/>
      </dsp:nvSpPr>
      <dsp:spPr>
        <a:xfrm>
          <a:off x="1415491" y="0"/>
          <a:ext cx="2123236" cy="879351"/>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fa-IR" sz="1400" kern="1200" dirty="0"/>
            <a:t>اختلال در امور</a:t>
          </a:r>
          <a:endParaRPr lang="en-US" sz="1400" kern="1200" dirty="0"/>
        </a:p>
        <a:p>
          <a:pPr marL="114300" lvl="1" indent="-114300" algn="l" defTabSz="622300">
            <a:lnSpc>
              <a:spcPct val="90000"/>
            </a:lnSpc>
            <a:spcBef>
              <a:spcPct val="0"/>
            </a:spcBef>
            <a:spcAft>
              <a:spcPct val="15000"/>
            </a:spcAft>
            <a:buChar char="•"/>
          </a:pPr>
          <a:r>
            <a:rPr lang="fa-IR" sz="1400" kern="1200" dirty="0"/>
            <a:t>ضرررسانی</a:t>
          </a:r>
          <a:endParaRPr lang="en-US" sz="1400" kern="1200" dirty="0"/>
        </a:p>
      </dsp:txBody>
      <dsp:txXfrm>
        <a:off x="1415491" y="109919"/>
        <a:ext cx="1793479" cy="659513"/>
      </dsp:txXfrm>
    </dsp:sp>
    <dsp:sp modelId="{CFD6B8CB-840E-47A5-98A4-2ED8941269C3}">
      <dsp:nvSpPr>
        <dsp:cNvPr id="0" name=""/>
        <dsp:cNvSpPr/>
      </dsp:nvSpPr>
      <dsp:spPr>
        <a:xfrm>
          <a:off x="14268" y="0"/>
          <a:ext cx="1415491" cy="87935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fa-IR" sz="2800" kern="1200" dirty="0"/>
            <a:t>تهدیدات بیرونی</a:t>
          </a:r>
          <a:endParaRPr lang="en-US" sz="2800" kern="1200" dirty="0"/>
        </a:p>
      </dsp:txBody>
      <dsp:txXfrm>
        <a:off x="57194" y="42926"/>
        <a:ext cx="1329639" cy="793499"/>
      </dsp:txXfrm>
    </dsp:sp>
    <dsp:sp modelId="{DB47E077-2C8B-4D99-8AA1-0741FA10A0E7}">
      <dsp:nvSpPr>
        <dsp:cNvPr id="0" name=""/>
        <dsp:cNvSpPr/>
      </dsp:nvSpPr>
      <dsp:spPr>
        <a:xfrm>
          <a:off x="1415491" y="963933"/>
          <a:ext cx="2123236" cy="879351"/>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endParaRPr lang="en-US" sz="1400" kern="1200" dirty="0">
            <a:solidFill>
              <a:schemeClr val="bg1"/>
            </a:solidFill>
          </a:endParaRPr>
        </a:p>
        <a:p>
          <a:pPr marL="114300" lvl="1" indent="-114300" algn="l" defTabSz="622300">
            <a:lnSpc>
              <a:spcPct val="90000"/>
            </a:lnSpc>
            <a:spcBef>
              <a:spcPct val="0"/>
            </a:spcBef>
            <a:spcAft>
              <a:spcPct val="15000"/>
            </a:spcAft>
            <a:buChar char="•"/>
          </a:pPr>
          <a:r>
            <a:rPr lang="fa-IR" sz="1400" kern="1200" dirty="0"/>
            <a:t>آسیب های درونی برای فرد</a:t>
          </a:r>
          <a:endParaRPr lang="en-US" sz="1400" kern="1200" dirty="0"/>
        </a:p>
      </dsp:txBody>
      <dsp:txXfrm>
        <a:off x="1415491" y="1073852"/>
        <a:ext cx="1793479" cy="659513"/>
      </dsp:txXfrm>
    </dsp:sp>
    <dsp:sp modelId="{5D53554D-AAAE-4CB8-AEC6-57790480B46C}">
      <dsp:nvSpPr>
        <dsp:cNvPr id="0" name=""/>
        <dsp:cNvSpPr/>
      </dsp:nvSpPr>
      <dsp:spPr>
        <a:xfrm>
          <a:off x="0" y="967512"/>
          <a:ext cx="1415491" cy="87935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fa-IR" sz="2800" kern="1200" dirty="0"/>
            <a:t>تهدیدات درونی</a:t>
          </a:r>
          <a:endParaRPr lang="en-US" sz="2800" kern="1200" dirty="0"/>
        </a:p>
      </dsp:txBody>
      <dsp:txXfrm>
        <a:off x="42926" y="1010438"/>
        <a:ext cx="1329639" cy="7934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BD1E66-8C65-4FEE-B65F-E4B6467111D8}">
      <dsp:nvSpPr>
        <dsp:cNvPr id="0" name=""/>
        <dsp:cNvSpPr/>
      </dsp:nvSpPr>
      <dsp:spPr>
        <a:xfrm rot="4396374">
          <a:off x="887167" y="64939"/>
          <a:ext cx="937263" cy="1043245"/>
        </a:xfrm>
        <a:prstGeom prst="swooshArrow">
          <a:avLst>
            <a:gd name="adj1" fmla="val 16310"/>
            <a:gd name="adj2" fmla="val 31370"/>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73ED7F-EFA1-4F2A-B1EE-CF54E869C171}">
      <dsp:nvSpPr>
        <dsp:cNvPr id="0" name=""/>
        <dsp:cNvSpPr/>
      </dsp:nvSpPr>
      <dsp:spPr>
        <a:xfrm>
          <a:off x="769444" y="-12370"/>
          <a:ext cx="487531" cy="1916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b" anchorCtr="0">
          <a:noAutofit/>
        </a:bodyPr>
        <a:lstStyle/>
        <a:p>
          <a:pPr marL="0" lvl="0" indent="0" algn="ctr" defTabSz="488950">
            <a:lnSpc>
              <a:spcPct val="90000"/>
            </a:lnSpc>
            <a:spcBef>
              <a:spcPct val="0"/>
            </a:spcBef>
            <a:spcAft>
              <a:spcPct val="35000"/>
            </a:spcAft>
            <a:buNone/>
          </a:pPr>
          <a:endParaRPr lang="en-US" sz="1100" kern="1200" dirty="0"/>
        </a:p>
      </dsp:txBody>
      <dsp:txXfrm>
        <a:off x="769444" y="-12370"/>
        <a:ext cx="487531" cy="191658"/>
      </dsp:txXfrm>
    </dsp:sp>
    <dsp:sp modelId="{DE3B6FEF-B207-48B5-A8FE-D6F2197EC078}">
      <dsp:nvSpPr>
        <dsp:cNvPr id="0" name=""/>
        <dsp:cNvSpPr/>
      </dsp:nvSpPr>
      <dsp:spPr>
        <a:xfrm>
          <a:off x="969405" y="969094"/>
          <a:ext cx="1598139" cy="241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t" anchorCtr="0">
          <a:noAutofit/>
        </a:bodyPr>
        <a:lstStyle/>
        <a:p>
          <a:pPr marL="0" lvl="0" indent="0" algn="ctr" defTabSz="622300">
            <a:lnSpc>
              <a:spcPct val="90000"/>
            </a:lnSpc>
            <a:spcBef>
              <a:spcPct val="0"/>
            </a:spcBef>
            <a:spcAft>
              <a:spcPct val="35000"/>
            </a:spcAft>
            <a:buNone/>
          </a:pPr>
          <a:r>
            <a:rPr lang="fa-IR" sz="1400" kern="1200" dirty="0"/>
            <a:t>انحراف در مسیر رشد</a:t>
          </a:r>
          <a:endParaRPr lang="en-US" sz="1400" kern="1200" dirty="0"/>
        </a:p>
      </dsp:txBody>
      <dsp:txXfrm>
        <a:off x="969405" y="969094"/>
        <a:ext cx="1598139" cy="2411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C74300-4287-4072-8EBF-FF3C4683ED0F}">
      <dsp:nvSpPr>
        <dsp:cNvPr id="0" name=""/>
        <dsp:cNvSpPr/>
      </dsp:nvSpPr>
      <dsp:spPr>
        <a:xfrm>
          <a:off x="347480" y="0"/>
          <a:ext cx="1280167" cy="1061654"/>
        </a:xfrm>
        <a:prstGeom prst="swooshArrow">
          <a:avLst>
            <a:gd name="adj1" fmla="val 25000"/>
            <a:gd name="adj2" fmla="val 25000"/>
          </a:avLst>
        </a:prstGeom>
        <a:gradFill flip="none" rotWithShape="0">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a:ln>
          <a:noFill/>
        </a:ln>
        <a:effectLst/>
      </dsp:spPr>
      <dsp:style>
        <a:lnRef idx="0">
          <a:scrgbClr r="0" g="0" b="0"/>
        </a:lnRef>
        <a:fillRef idx="1">
          <a:scrgbClr r="0" g="0" b="0"/>
        </a:fillRef>
        <a:effectRef idx="0">
          <a:scrgbClr r="0" g="0" b="0"/>
        </a:effectRef>
        <a:fontRef idx="minor"/>
      </dsp:style>
    </dsp:sp>
    <dsp:sp modelId="{881BD71E-7773-4985-AF18-791DD1E6184D}">
      <dsp:nvSpPr>
        <dsp:cNvPr id="0" name=""/>
        <dsp:cNvSpPr/>
      </dsp:nvSpPr>
      <dsp:spPr>
        <a:xfrm>
          <a:off x="296107" y="979359"/>
          <a:ext cx="44164" cy="44164"/>
        </a:xfrm>
        <a:prstGeom prst="ellipse">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84B927-EDA8-4DE8-BB49-87050AA8ED98}">
      <dsp:nvSpPr>
        <dsp:cNvPr id="0" name=""/>
        <dsp:cNvSpPr/>
      </dsp:nvSpPr>
      <dsp:spPr>
        <a:xfrm>
          <a:off x="315529" y="754835"/>
          <a:ext cx="395784" cy="3068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02" tIns="0" rIns="0" bIns="0" numCol="1" spcCol="1270" anchor="t" anchorCtr="0">
          <a:noAutofit/>
        </a:bodyPr>
        <a:lstStyle/>
        <a:p>
          <a:pPr marL="0" lvl="0" indent="0" algn="l" defTabSz="533400">
            <a:lnSpc>
              <a:spcPct val="90000"/>
            </a:lnSpc>
            <a:spcBef>
              <a:spcPct val="0"/>
            </a:spcBef>
            <a:spcAft>
              <a:spcPct val="35000"/>
            </a:spcAft>
            <a:buNone/>
          </a:pPr>
          <a:endParaRPr lang="en-US" sz="1200" kern="1200" dirty="0">
            <a:solidFill>
              <a:schemeClr val="bg1"/>
            </a:solidFill>
          </a:endParaRPr>
        </a:p>
      </dsp:txBody>
      <dsp:txXfrm>
        <a:off x="315529" y="754835"/>
        <a:ext cx="395784" cy="306818"/>
      </dsp:txXfrm>
    </dsp:sp>
    <dsp:sp modelId="{F96AF1D5-6EF8-46D7-8BBC-6E23C07795AF}">
      <dsp:nvSpPr>
        <dsp:cNvPr id="0" name=""/>
        <dsp:cNvSpPr/>
      </dsp:nvSpPr>
      <dsp:spPr>
        <a:xfrm flipH="1" flipV="1">
          <a:off x="775397" y="979359"/>
          <a:ext cx="151646" cy="45719"/>
        </a:xfrm>
        <a:prstGeom prst="ellipse">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F6BF28-62B5-4D86-9D05-2D27CF750F3C}">
      <dsp:nvSpPr>
        <dsp:cNvPr id="0" name=""/>
        <dsp:cNvSpPr/>
      </dsp:nvSpPr>
      <dsp:spPr>
        <a:xfrm>
          <a:off x="579572" y="595313"/>
          <a:ext cx="694939" cy="355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2304" tIns="0" rIns="0" bIns="0" numCol="1" spcCol="1270" anchor="t" anchorCtr="0">
          <a:noAutofit/>
        </a:bodyPr>
        <a:lstStyle/>
        <a:p>
          <a:pPr marL="0" lvl="0" indent="0" algn="l" defTabSz="622300">
            <a:lnSpc>
              <a:spcPct val="90000"/>
            </a:lnSpc>
            <a:spcBef>
              <a:spcPct val="0"/>
            </a:spcBef>
            <a:spcAft>
              <a:spcPct val="35000"/>
            </a:spcAft>
            <a:buNone/>
          </a:pPr>
          <a:r>
            <a:rPr lang="fa-IR" sz="1400" kern="1200" dirty="0"/>
            <a:t>فرایند عوذ</a:t>
          </a:r>
          <a:endParaRPr lang="en-US" sz="1400" kern="1200" dirty="0"/>
        </a:p>
      </dsp:txBody>
      <dsp:txXfrm>
        <a:off x="579572" y="595313"/>
        <a:ext cx="694939" cy="355140"/>
      </dsp:txXfrm>
    </dsp:sp>
    <dsp:sp modelId="{D2E82E0C-F787-4286-8F03-E45AB052CC3D}">
      <dsp:nvSpPr>
        <dsp:cNvPr id="0" name=""/>
        <dsp:cNvSpPr/>
      </dsp:nvSpPr>
      <dsp:spPr>
        <a:xfrm flipV="1">
          <a:off x="1347667" y="553292"/>
          <a:ext cx="176501" cy="110409"/>
        </a:xfrm>
        <a:prstGeom prst="ellipse">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D9C13B-5FEA-4686-A382-7CD9489776AD}">
      <dsp:nvSpPr>
        <dsp:cNvPr id="0" name=""/>
        <dsp:cNvSpPr/>
      </dsp:nvSpPr>
      <dsp:spPr>
        <a:xfrm>
          <a:off x="1207318" y="663702"/>
          <a:ext cx="407675" cy="580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8505" tIns="0" rIns="0" bIns="0" numCol="1" spcCol="1270" anchor="t" anchorCtr="0">
          <a:noAutofit/>
        </a:bodyPr>
        <a:lstStyle/>
        <a:p>
          <a:pPr marL="0" lvl="0" indent="0" algn="l" defTabSz="222250">
            <a:lnSpc>
              <a:spcPct val="90000"/>
            </a:lnSpc>
            <a:spcBef>
              <a:spcPct val="0"/>
            </a:spcBef>
            <a:spcAft>
              <a:spcPct val="35000"/>
            </a:spcAft>
            <a:buNone/>
          </a:pPr>
          <a:endParaRPr lang="en-US" sz="500" kern="1200" dirty="0">
            <a:solidFill>
              <a:schemeClr val="bg1"/>
            </a:solidFill>
          </a:endParaRPr>
        </a:p>
      </dsp:txBody>
      <dsp:txXfrm>
        <a:off x="1207318" y="663702"/>
        <a:ext cx="407675" cy="580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5C770A-9582-4B61-832C-33F32CAD6780}">
      <dsp:nvSpPr>
        <dsp:cNvPr id="0" name=""/>
        <dsp:cNvSpPr/>
      </dsp:nvSpPr>
      <dsp:spPr>
        <a:xfrm rot="19200000">
          <a:off x="77411" y="580100"/>
          <a:ext cx="641075" cy="416699"/>
        </a:xfrm>
        <a:prstGeom prst="round2Same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16510" rIns="49530" bIns="16510" numCol="1" spcCol="1270" anchor="ctr" anchorCtr="0">
          <a:noAutofit/>
        </a:bodyPr>
        <a:lstStyle/>
        <a:p>
          <a:pPr marL="0" lvl="0" indent="0" algn="ctr" defTabSz="577850">
            <a:lnSpc>
              <a:spcPct val="90000"/>
            </a:lnSpc>
            <a:spcBef>
              <a:spcPct val="0"/>
            </a:spcBef>
            <a:spcAft>
              <a:spcPct val="35000"/>
            </a:spcAft>
            <a:buNone/>
          </a:pPr>
          <a:r>
            <a:rPr lang="fa-IR" sz="1300" kern="1200" dirty="0"/>
            <a:t>نیل به مقاصد</a:t>
          </a:r>
          <a:endParaRPr lang="en-US" sz="1300" kern="1200" dirty="0"/>
        </a:p>
      </dsp:txBody>
      <dsp:txXfrm>
        <a:off x="104291" y="598062"/>
        <a:ext cx="600391" cy="396357"/>
      </dsp:txXfrm>
    </dsp:sp>
    <dsp:sp modelId="{144083EC-3759-4693-9A64-E61340979F5C}">
      <dsp:nvSpPr>
        <dsp:cNvPr id="0" name=""/>
        <dsp:cNvSpPr/>
      </dsp:nvSpPr>
      <dsp:spPr>
        <a:xfrm>
          <a:off x="726450" y="319492"/>
          <a:ext cx="641075" cy="416699"/>
        </a:xfrm>
        <a:prstGeom prst="round2Same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16510" rIns="49530" bIns="16510" numCol="1" spcCol="1270" anchor="ctr" anchorCtr="0">
          <a:noAutofit/>
        </a:bodyPr>
        <a:lstStyle/>
        <a:p>
          <a:pPr marL="0" lvl="0" indent="0" algn="ctr" defTabSz="577850">
            <a:lnSpc>
              <a:spcPct val="90000"/>
            </a:lnSpc>
            <a:spcBef>
              <a:spcPct val="0"/>
            </a:spcBef>
            <a:spcAft>
              <a:spcPct val="35000"/>
            </a:spcAft>
            <a:buNone/>
          </a:pPr>
          <a:r>
            <a:rPr lang="fa-IR" sz="1300" kern="1200" dirty="0"/>
            <a:t>امنیت از شرور</a:t>
          </a:r>
          <a:endParaRPr lang="en-US" sz="1300" kern="1200" dirty="0"/>
        </a:p>
      </dsp:txBody>
      <dsp:txXfrm>
        <a:off x="746792" y="339834"/>
        <a:ext cx="600391" cy="396357"/>
      </dsp:txXfrm>
    </dsp:sp>
    <dsp:sp modelId="{DFB5183D-EB5C-45B1-A5F3-2A10DDD218F4}">
      <dsp:nvSpPr>
        <dsp:cNvPr id="0" name=""/>
        <dsp:cNvSpPr/>
      </dsp:nvSpPr>
      <dsp:spPr>
        <a:xfrm rot="2400000">
          <a:off x="1452403" y="583718"/>
          <a:ext cx="641075" cy="416699"/>
        </a:xfrm>
        <a:prstGeom prst="round2Same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16510" rIns="49530" bIns="16510" numCol="1" spcCol="1270" anchor="ctr" anchorCtr="0">
          <a:noAutofit/>
        </a:bodyPr>
        <a:lstStyle/>
        <a:p>
          <a:pPr marL="0" lvl="0" indent="0" algn="ctr" defTabSz="577850">
            <a:lnSpc>
              <a:spcPct val="90000"/>
            </a:lnSpc>
            <a:spcBef>
              <a:spcPct val="0"/>
            </a:spcBef>
            <a:spcAft>
              <a:spcPct val="35000"/>
            </a:spcAft>
            <a:buNone/>
          </a:pPr>
          <a:r>
            <a:rPr lang="fa-IR" sz="1300" kern="1200" dirty="0"/>
            <a:t>دستیابی به حقیقت</a:t>
          </a:r>
          <a:endParaRPr lang="en-US" sz="1300" kern="1200" dirty="0"/>
        </a:p>
      </dsp:txBody>
      <dsp:txXfrm>
        <a:off x="1466207" y="601680"/>
        <a:ext cx="600391" cy="39635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FD2A72-AC58-452F-904E-23A2176A6923}">
      <dsp:nvSpPr>
        <dsp:cNvPr id="0" name=""/>
        <dsp:cNvSpPr/>
      </dsp:nvSpPr>
      <dsp:spPr>
        <a:xfrm rot="5400000">
          <a:off x="-164532" y="163965"/>
          <a:ext cx="1070070" cy="74904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a-IR" sz="1400" kern="1200" dirty="0"/>
            <a:t>مؤلفه اول</a:t>
          </a:r>
          <a:endParaRPr lang="en-US" sz="1400" kern="1200" dirty="0"/>
        </a:p>
      </dsp:txBody>
      <dsp:txXfrm rot="-5400000">
        <a:off x="-4021" y="377980"/>
        <a:ext cx="749049" cy="321021"/>
      </dsp:txXfrm>
    </dsp:sp>
    <dsp:sp modelId="{088F049B-60CB-4206-B5E4-9D93959A4DE4}">
      <dsp:nvSpPr>
        <dsp:cNvPr id="0" name=""/>
        <dsp:cNvSpPr/>
      </dsp:nvSpPr>
      <dsp:spPr>
        <a:xfrm rot="5400000">
          <a:off x="3760217" y="-3045526"/>
          <a:ext cx="695545" cy="678865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r" defTabSz="889000" rtl="1">
            <a:lnSpc>
              <a:spcPct val="90000"/>
            </a:lnSpc>
            <a:spcBef>
              <a:spcPct val="0"/>
            </a:spcBef>
            <a:spcAft>
              <a:spcPct val="15000"/>
            </a:spcAft>
            <a:buFontTx/>
            <a:buNone/>
          </a:pPr>
          <a:r>
            <a:rPr lang="fa-IR" sz="2000" kern="1200" dirty="0"/>
            <a:t>انعکاسی آگاهانه                          </a:t>
          </a:r>
          <a:endParaRPr lang="en-US" sz="2000" kern="1200" dirty="0"/>
        </a:p>
      </dsp:txBody>
      <dsp:txXfrm rot="-5400000">
        <a:off x="713663" y="34982"/>
        <a:ext cx="6754699" cy="627637"/>
      </dsp:txXfrm>
    </dsp:sp>
    <dsp:sp modelId="{81E53141-3463-4A50-9440-CFEF8B49C911}">
      <dsp:nvSpPr>
        <dsp:cNvPr id="0" name=""/>
        <dsp:cNvSpPr/>
      </dsp:nvSpPr>
      <dsp:spPr>
        <a:xfrm rot="5400000">
          <a:off x="-164532" y="1112030"/>
          <a:ext cx="1070070" cy="74904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a-IR" sz="1400" kern="1200" dirty="0"/>
            <a:t>مؤلفه دوم</a:t>
          </a:r>
          <a:endParaRPr lang="en-US" sz="1400" kern="1200" dirty="0"/>
        </a:p>
      </dsp:txBody>
      <dsp:txXfrm rot="-5400000">
        <a:off x="-4021" y="1326045"/>
        <a:ext cx="749049" cy="321021"/>
      </dsp:txXfrm>
    </dsp:sp>
    <dsp:sp modelId="{9FD89463-0E85-496D-AD06-58E40BDD03AD}">
      <dsp:nvSpPr>
        <dsp:cNvPr id="0" name=""/>
        <dsp:cNvSpPr/>
      </dsp:nvSpPr>
      <dsp:spPr>
        <a:xfrm rot="5400000">
          <a:off x="3765424" y="-2121218"/>
          <a:ext cx="747857" cy="680474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r" defTabSz="889000" rtl="1">
            <a:lnSpc>
              <a:spcPct val="90000"/>
            </a:lnSpc>
            <a:spcBef>
              <a:spcPct val="0"/>
            </a:spcBef>
            <a:spcAft>
              <a:spcPct val="15000"/>
            </a:spcAft>
            <a:buFontTx/>
            <a:buNone/>
          </a:pPr>
          <a:r>
            <a:rPr lang="fa-IR" sz="2000" kern="1200" dirty="0"/>
            <a:t>نسبت به آسیب یا اختلالی درونی یا بیرونی                                                  </a:t>
          </a:r>
          <a:endParaRPr lang="en-US" sz="2000" kern="1200" dirty="0"/>
        </a:p>
      </dsp:txBody>
      <dsp:txXfrm rot="-5400000">
        <a:off x="736982" y="943731"/>
        <a:ext cx="6768236" cy="674843"/>
      </dsp:txXfrm>
    </dsp:sp>
    <dsp:sp modelId="{DDD8C900-01E6-4D4F-8B04-FCB83955748B}">
      <dsp:nvSpPr>
        <dsp:cNvPr id="0" name=""/>
        <dsp:cNvSpPr/>
      </dsp:nvSpPr>
      <dsp:spPr>
        <a:xfrm rot="5400000">
          <a:off x="-164532" y="2033939"/>
          <a:ext cx="1070070" cy="74904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a-IR" sz="1400" kern="1200" dirty="0"/>
            <a:t>مؤلفه سوم</a:t>
          </a:r>
          <a:endParaRPr lang="en-US" sz="1400" kern="1200" dirty="0"/>
        </a:p>
      </dsp:txBody>
      <dsp:txXfrm rot="-5400000">
        <a:off x="-4021" y="2247954"/>
        <a:ext cx="749049" cy="321021"/>
      </dsp:txXfrm>
    </dsp:sp>
    <dsp:sp modelId="{DDB6CBCC-3A53-4B27-8F7F-AFC4E8F5D13A}">
      <dsp:nvSpPr>
        <dsp:cNvPr id="0" name=""/>
        <dsp:cNvSpPr/>
      </dsp:nvSpPr>
      <dsp:spPr>
        <a:xfrm rot="5400000">
          <a:off x="3791580" y="-1173548"/>
          <a:ext cx="695545" cy="678865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r" defTabSz="889000">
            <a:lnSpc>
              <a:spcPct val="90000"/>
            </a:lnSpc>
            <a:spcBef>
              <a:spcPct val="0"/>
            </a:spcBef>
            <a:spcAft>
              <a:spcPct val="15000"/>
            </a:spcAft>
            <a:buFontTx/>
            <a:buNone/>
          </a:pPr>
          <a:r>
            <a:rPr lang="fa-IR" sz="2000" kern="1200" dirty="0"/>
            <a:t>به صورت رجوع به مرجعی دانا و توانا</a:t>
          </a:r>
          <a:endParaRPr lang="en-US" sz="2000" kern="1200" dirty="0"/>
        </a:p>
      </dsp:txBody>
      <dsp:txXfrm rot="-5400000">
        <a:off x="745026" y="1906960"/>
        <a:ext cx="6754699" cy="627637"/>
      </dsp:txXfrm>
    </dsp:sp>
    <dsp:sp modelId="{34ABA74F-0010-4235-8685-DA5403155E96}">
      <dsp:nvSpPr>
        <dsp:cNvPr id="0" name=""/>
        <dsp:cNvSpPr/>
      </dsp:nvSpPr>
      <dsp:spPr>
        <a:xfrm rot="5400000">
          <a:off x="-164532" y="2955849"/>
          <a:ext cx="1070070" cy="74904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a-IR" sz="1400" kern="1200" dirty="0"/>
            <a:t>مؤلفه چهارم</a:t>
          </a:r>
          <a:endParaRPr lang="en-US" sz="1400" kern="1200" dirty="0"/>
        </a:p>
      </dsp:txBody>
      <dsp:txXfrm rot="-5400000">
        <a:off x="-4021" y="3169864"/>
        <a:ext cx="749049" cy="321021"/>
      </dsp:txXfrm>
    </dsp:sp>
    <dsp:sp modelId="{004EC957-154E-492A-AEC3-35C5BF2609E7}">
      <dsp:nvSpPr>
        <dsp:cNvPr id="0" name=""/>
        <dsp:cNvSpPr/>
      </dsp:nvSpPr>
      <dsp:spPr>
        <a:xfrm rot="5400000">
          <a:off x="3795603" y="-251215"/>
          <a:ext cx="695545" cy="678865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r" defTabSz="889000" rtl="1">
            <a:lnSpc>
              <a:spcPct val="90000"/>
            </a:lnSpc>
            <a:spcBef>
              <a:spcPct val="0"/>
            </a:spcBef>
            <a:spcAft>
              <a:spcPct val="15000"/>
            </a:spcAft>
            <a:buFontTx/>
            <a:buNone/>
          </a:pPr>
          <a:r>
            <a:rPr lang="fa-IR" sz="2000" kern="1200" dirty="0"/>
            <a:t>به وسیله علم و توان آن مرجع توان مقابله با آن آسیب و اختلال را می یابد.</a:t>
          </a:r>
          <a:endParaRPr lang="en-US" sz="2000" kern="1200" dirty="0"/>
        </a:p>
      </dsp:txBody>
      <dsp:txXfrm rot="-5400000">
        <a:off x="749049" y="2829293"/>
        <a:ext cx="6754699" cy="62763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8304D9-D389-4972-BCF4-513DF4AB7A78}">
      <dsp:nvSpPr>
        <dsp:cNvPr id="0" name=""/>
        <dsp:cNvSpPr/>
      </dsp:nvSpPr>
      <dsp:spPr>
        <a:xfrm rot="5400000">
          <a:off x="4751490" y="-1584754"/>
          <a:ext cx="1112886" cy="4615019"/>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r" defTabSz="800100" rtl="1">
            <a:lnSpc>
              <a:spcPct val="90000"/>
            </a:lnSpc>
            <a:spcBef>
              <a:spcPct val="0"/>
            </a:spcBef>
            <a:spcAft>
              <a:spcPct val="15000"/>
            </a:spcAft>
            <a:buFontTx/>
            <a:buNone/>
          </a:pPr>
          <a:r>
            <a:rPr lang="fa-IR" sz="1800" b="0" kern="1200" dirty="0">
              <a:cs typeface="2  Mitra_1 (MRT)" panose="00000700000000000000" pitchFamily="2" charset="-78"/>
            </a:rPr>
            <a:t>طلب عوذ از الله و قرار دادن عوذ در دعا از او</a:t>
          </a:r>
          <a:endParaRPr lang="en-US" sz="1800" b="0" kern="1200" dirty="0">
            <a:cs typeface="2  Mitra_1 (MRT)" panose="00000700000000000000" pitchFamily="2" charset="-78"/>
          </a:endParaRPr>
        </a:p>
      </dsp:txBody>
      <dsp:txXfrm rot="-5400000">
        <a:off x="3000424" y="220639"/>
        <a:ext cx="4560692" cy="1004232"/>
      </dsp:txXfrm>
    </dsp:sp>
    <dsp:sp modelId="{36A1C470-8B6D-4C20-818E-169FCF906649}">
      <dsp:nvSpPr>
        <dsp:cNvPr id="0" name=""/>
        <dsp:cNvSpPr/>
      </dsp:nvSpPr>
      <dsp:spPr>
        <a:xfrm>
          <a:off x="579401" y="0"/>
          <a:ext cx="2396370" cy="13911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114300" rIns="228600" bIns="114300" numCol="1" spcCol="1270" anchor="ctr" anchorCtr="0">
          <a:noAutofit/>
        </a:bodyPr>
        <a:lstStyle/>
        <a:p>
          <a:pPr marL="0" lvl="0" indent="0" algn="ctr" defTabSz="2667000">
            <a:lnSpc>
              <a:spcPct val="90000"/>
            </a:lnSpc>
            <a:spcBef>
              <a:spcPct val="0"/>
            </a:spcBef>
            <a:spcAft>
              <a:spcPct val="35000"/>
            </a:spcAft>
            <a:buNone/>
          </a:pPr>
          <a:r>
            <a:rPr lang="fa-IR" sz="6000" kern="1200" dirty="0"/>
            <a:t>استعاذه</a:t>
          </a:r>
          <a:endParaRPr lang="en-US" sz="6000" kern="1200" dirty="0"/>
        </a:p>
      </dsp:txBody>
      <dsp:txXfrm>
        <a:off x="647309" y="67908"/>
        <a:ext cx="2260554" cy="1255292"/>
      </dsp:txXfrm>
    </dsp:sp>
    <dsp:sp modelId="{FC4C580A-1C68-46C0-BDA5-E7E64CB6DAFD}">
      <dsp:nvSpPr>
        <dsp:cNvPr id="0" name=""/>
        <dsp:cNvSpPr/>
      </dsp:nvSpPr>
      <dsp:spPr>
        <a:xfrm rot="5400000">
          <a:off x="5973854" y="-1360165"/>
          <a:ext cx="980842" cy="694231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rtl="1">
            <a:lnSpc>
              <a:spcPct val="90000"/>
            </a:lnSpc>
            <a:spcBef>
              <a:spcPct val="0"/>
            </a:spcBef>
            <a:spcAft>
              <a:spcPct val="15000"/>
            </a:spcAft>
            <a:buFontTx/>
            <a:buNone/>
          </a:pPr>
          <a:r>
            <a:rPr lang="fa-IR" sz="1800" kern="1200" dirty="0">
              <a:cs typeface="2  Mitra_1 (MRT)" panose="00000700000000000000" pitchFamily="2" charset="-78"/>
            </a:rPr>
            <a:t>قرار دادن خود و امانت های خود در اختیار خداوند برای قرار گرفتن در وضعیت امن و </a:t>
          </a:r>
          <a:r>
            <a:rPr lang="fa-IR" sz="1800" b="0" kern="1200" dirty="0">
              <a:cs typeface="2  Mitra_1 (MRT)" panose="00000700000000000000" pitchFamily="2" charset="-78"/>
            </a:rPr>
            <a:t>بدون آسیب</a:t>
          </a:r>
          <a:endParaRPr lang="en-US" sz="1800" kern="1200" dirty="0">
            <a:cs typeface="2  Mitra_1 (MRT)" panose="00000700000000000000" pitchFamily="2" charset="-78"/>
          </a:endParaRPr>
        </a:p>
      </dsp:txBody>
      <dsp:txXfrm rot="-5400000">
        <a:off x="2993119" y="1668451"/>
        <a:ext cx="6894433" cy="885080"/>
      </dsp:txXfrm>
    </dsp:sp>
    <dsp:sp modelId="{5D89AB4A-BCD9-49BA-A284-5AB51AEAEA05}">
      <dsp:nvSpPr>
        <dsp:cNvPr id="0" name=""/>
        <dsp:cNvSpPr/>
      </dsp:nvSpPr>
      <dsp:spPr>
        <a:xfrm>
          <a:off x="597504" y="1433544"/>
          <a:ext cx="2378275" cy="13911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114300" rIns="228600" bIns="114300" numCol="1" spcCol="1270" anchor="ctr" anchorCtr="0">
          <a:noAutofit/>
        </a:bodyPr>
        <a:lstStyle/>
        <a:p>
          <a:pPr marL="0" lvl="0" indent="0" algn="ctr" defTabSz="2667000">
            <a:lnSpc>
              <a:spcPct val="90000"/>
            </a:lnSpc>
            <a:spcBef>
              <a:spcPct val="0"/>
            </a:spcBef>
            <a:spcAft>
              <a:spcPct val="35000"/>
            </a:spcAft>
            <a:buNone/>
          </a:pPr>
          <a:r>
            <a:rPr lang="fa-IR" sz="6000" kern="1200" dirty="0"/>
            <a:t>اعاذه</a:t>
          </a:r>
          <a:endParaRPr lang="en-US" sz="6000" kern="1200" dirty="0"/>
        </a:p>
      </dsp:txBody>
      <dsp:txXfrm>
        <a:off x="665412" y="1501452"/>
        <a:ext cx="2242459" cy="125529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7.xml><?xml version="1.0" encoding="utf-8"?>
<dgm:layoutDef xmlns:dgm="http://schemas.openxmlformats.org/drawingml/2006/diagram" xmlns:a="http://schemas.openxmlformats.org/drawingml/2006/main" uniqueId="urn:diagrams.loki3.com/TabbedArc+Icon">
  <dgm:title val="Tabbed Arc"/>
  <dgm:desc val="Use to show a set of related items arcing over a common area.  Best with small amounts of text."/>
  <dgm:catLst>
    <dgm:cat type="relationship" pri="20500"/>
    <dgm:cat type="officeonline" pri="4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dir/>
      <dgm:resizeHandles val="exact"/>
    </dgm:varLst>
    <dgm:choose name="Name1">
      <dgm:if name="Name2" axis="ch" ptType="node" func="cnt" op="equ" val="1">
        <dgm:alg type="cycle"/>
      </dgm:if>
      <dgm:else name="Name3">
        <dgm:choose name="Name4">
          <dgm:if name="Name5" axis="ch" ptType="node" func="cnt" op="lte" val="3">
            <dgm:choose name="Name6">
              <dgm:if name="Name7" func="var" arg="dir" op="equ" val="norm">
                <dgm:alg type="cycle">
                  <dgm:param type="stAng" val="-40"/>
                  <dgm:param type="spanAng" val="80"/>
                  <dgm:param type="rotPath" val="alongPath"/>
                </dgm:alg>
              </dgm:if>
              <dgm:else name="Name8">
                <dgm:alg type="cycle">
                  <dgm:param type="stAng" val="40"/>
                  <dgm:param type="spanAng" val="-80"/>
                  <dgm:param type="rotPath" val="alongPath"/>
                </dgm:alg>
              </dgm:else>
            </dgm:choose>
          </dgm:if>
          <dgm:else name="Name9">
            <dgm:choose name="Name10">
              <dgm:if name="Name11" func="var" arg="dir" op="equ" val="norm">
                <dgm:alg type="cycle">
                  <dgm:param type="stAng" val="-60"/>
                  <dgm:param type="spanAng" val="120"/>
                  <dgm:param type="rotPath" val="alongPath"/>
                </dgm:alg>
              </dgm:if>
              <dgm:else name="Name12">
                <dgm:alg type="cycle">
                  <dgm:param type="stAng" val="60"/>
                  <dgm:param type="spanAng" val="-120"/>
                  <dgm:param type="rotPath" val="alongPath"/>
                </dgm:alg>
              </dgm:else>
            </dgm:choose>
          </dgm:else>
        </dgm:choose>
      </dgm:else>
    </dgm:choose>
    <dgm:shape xmlns:r="http://schemas.openxmlformats.org/officeDocument/2006/relationships" r:blip="">
      <dgm:adjLst/>
    </dgm:shape>
    <dgm:presOf/>
    <dgm:choose name="Name13">
      <dgm:if name="Name14" axis="ch" ptType="node" func="cnt" op="equ" val="2">
        <dgm:constrLst>
          <dgm:constr type="w" for="ch" ptType="node" refType="w"/>
          <dgm:constr type="primFontSz" for="ch" ptType="node" op="equ" val="65"/>
          <dgm:constr type="sibSp" refType="w" fact="0.22"/>
        </dgm:constrLst>
      </dgm:if>
      <dgm:else name="Name15">
        <dgm:constrLst>
          <dgm:constr type="w" for="ch" ptType="node" refType="w"/>
          <dgm:constr type="primFontSz" for="ch" ptType="node" op="equ" val="65"/>
          <dgm:constr type="sibSp" refType="w" fact="0.14"/>
        </dgm:constrLst>
      </dgm:else>
    </dgm:choose>
    <dgm:ruleLst/>
    <dgm:forEach name="Name16" axis="ch" ptType="node">
      <dgm:choose name="Name17">
        <dgm:if name="Name18" axis="par ch" ptType="doc node" func="cnt" op="equ" val="1">
          <dgm:layoutNode name="one">
            <dgm:varLst>
              <dgm:bulletEnabled val="1"/>
            </dgm:varLst>
            <dgm:alg type="tx"/>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if>
        <dgm:else name="Name19">
          <dgm:layoutNode name="twoplus">
            <dgm:varLst>
              <dgm:bulletEnabled val="1"/>
            </dgm:varLst>
            <dgm:alg type="tx">
              <dgm:param type="autoTxRot" val="grav"/>
            </dgm:alg>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281D8E-41E9-48F4-85F8-D5F0C41F598F}" type="datetimeFigureOut">
              <a:rPr lang="en-US" smtClean="0"/>
              <a:t>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912168-1515-47DE-9F4D-CB50658A6E13}" type="slidenum">
              <a:rPr lang="en-US" smtClean="0"/>
              <a:t>‹#›</a:t>
            </a:fld>
            <a:endParaRPr lang="en-US"/>
          </a:p>
        </p:txBody>
      </p:sp>
    </p:spTree>
    <p:extLst>
      <p:ext uri="{BB962C8B-B14F-4D97-AF65-F5344CB8AC3E}">
        <p14:creationId xmlns:p14="http://schemas.microsoft.com/office/powerpoint/2010/main" val="1712144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3C46E-29BF-4A35-A135-6CD2B8B856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977A4C-F119-4F6B-B4C0-4AB6FBB869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F57B63-CCAB-41B2-AD6F-38DD3305381B}"/>
              </a:ext>
            </a:extLst>
          </p:cNvPr>
          <p:cNvSpPr>
            <a:spLocks noGrp="1"/>
          </p:cNvSpPr>
          <p:nvPr>
            <p:ph type="dt" sz="half" idx="10"/>
          </p:nvPr>
        </p:nvSpPr>
        <p:spPr/>
        <p:txBody>
          <a:bodyPr/>
          <a:lstStyle/>
          <a:p>
            <a:fld id="{C3BF54BA-26A0-4998-87E4-6582ECF797D4}" type="datetimeFigureOut">
              <a:rPr lang="en-US" smtClean="0"/>
              <a:t>1/6/2018</a:t>
            </a:fld>
            <a:endParaRPr lang="en-US"/>
          </a:p>
        </p:txBody>
      </p:sp>
      <p:sp>
        <p:nvSpPr>
          <p:cNvPr id="5" name="Footer Placeholder 4">
            <a:extLst>
              <a:ext uri="{FF2B5EF4-FFF2-40B4-BE49-F238E27FC236}">
                <a16:creationId xmlns:a16="http://schemas.microsoft.com/office/drawing/2014/main" id="{E0BF00E0-715B-410F-AA5B-73CEB73C1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108665-27C1-4192-89C5-A13640074172}"/>
              </a:ext>
            </a:extLst>
          </p:cNvPr>
          <p:cNvSpPr>
            <a:spLocks noGrp="1"/>
          </p:cNvSpPr>
          <p:nvPr>
            <p:ph type="sldNum" sz="quarter" idx="12"/>
          </p:nvPr>
        </p:nvSpPr>
        <p:spPr/>
        <p:txBody>
          <a:bodyPr/>
          <a:lstStyle/>
          <a:p>
            <a:fld id="{7DB4C18F-AFA2-43C5-86B9-8D1305C5ACDF}" type="slidenum">
              <a:rPr lang="en-US" smtClean="0"/>
              <a:t>‹#›</a:t>
            </a:fld>
            <a:endParaRPr lang="en-US"/>
          </a:p>
        </p:txBody>
      </p:sp>
    </p:spTree>
    <p:extLst>
      <p:ext uri="{BB962C8B-B14F-4D97-AF65-F5344CB8AC3E}">
        <p14:creationId xmlns:p14="http://schemas.microsoft.com/office/powerpoint/2010/main" val="3477241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64BC1-930C-4C54-99AE-9C3D2A974E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0EA67C-C441-4A51-8B02-C1F1AF64918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2F8187-E347-430D-89FC-5694D7527CF3}"/>
              </a:ext>
            </a:extLst>
          </p:cNvPr>
          <p:cNvSpPr>
            <a:spLocks noGrp="1"/>
          </p:cNvSpPr>
          <p:nvPr>
            <p:ph type="dt" sz="half" idx="10"/>
          </p:nvPr>
        </p:nvSpPr>
        <p:spPr/>
        <p:txBody>
          <a:bodyPr/>
          <a:lstStyle/>
          <a:p>
            <a:fld id="{C3BF54BA-26A0-4998-87E4-6582ECF797D4}" type="datetimeFigureOut">
              <a:rPr lang="en-US" smtClean="0"/>
              <a:t>1/6/2018</a:t>
            </a:fld>
            <a:endParaRPr lang="en-US"/>
          </a:p>
        </p:txBody>
      </p:sp>
      <p:sp>
        <p:nvSpPr>
          <p:cNvPr id="5" name="Footer Placeholder 4">
            <a:extLst>
              <a:ext uri="{FF2B5EF4-FFF2-40B4-BE49-F238E27FC236}">
                <a16:creationId xmlns:a16="http://schemas.microsoft.com/office/drawing/2014/main" id="{5E55605C-BF86-4253-B5C4-46969C9039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8D12EE-752F-48AA-BD1D-EB188E8119B5}"/>
              </a:ext>
            </a:extLst>
          </p:cNvPr>
          <p:cNvSpPr>
            <a:spLocks noGrp="1"/>
          </p:cNvSpPr>
          <p:nvPr>
            <p:ph type="sldNum" sz="quarter" idx="12"/>
          </p:nvPr>
        </p:nvSpPr>
        <p:spPr/>
        <p:txBody>
          <a:bodyPr/>
          <a:lstStyle/>
          <a:p>
            <a:fld id="{7DB4C18F-AFA2-43C5-86B9-8D1305C5ACDF}" type="slidenum">
              <a:rPr lang="en-US" smtClean="0"/>
              <a:t>‹#›</a:t>
            </a:fld>
            <a:endParaRPr lang="en-US"/>
          </a:p>
        </p:txBody>
      </p:sp>
    </p:spTree>
    <p:extLst>
      <p:ext uri="{BB962C8B-B14F-4D97-AF65-F5344CB8AC3E}">
        <p14:creationId xmlns:p14="http://schemas.microsoft.com/office/powerpoint/2010/main" val="213553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DBF351-2D44-49BB-8EA1-B1115587AB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89D777-3213-4AC5-B792-6BB40CFE6E8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BCF01D-999F-4433-A017-43B41815EAF9}"/>
              </a:ext>
            </a:extLst>
          </p:cNvPr>
          <p:cNvSpPr>
            <a:spLocks noGrp="1"/>
          </p:cNvSpPr>
          <p:nvPr>
            <p:ph type="dt" sz="half" idx="10"/>
          </p:nvPr>
        </p:nvSpPr>
        <p:spPr/>
        <p:txBody>
          <a:bodyPr/>
          <a:lstStyle/>
          <a:p>
            <a:fld id="{C3BF54BA-26A0-4998-87E4-6582ECF797D4}" type="datetimeFigureOut">
              <a:rPr lang="en-US" smtClean="0"/>
              <a:t>1/6/2018</a:t>
            </a:fld>
            <a:endParaRPr lang="en-US"/>
          </a:p>
        </p:txBody>
      </p:sp>
      <p:sp>
        <p:nvSpPr>
          <p:cNvPr id="5" name="Footer Placeholder 4">
            <a:extLst>
              <a:ext uri="{FF2B5EF4-FFF2-40B4-BE49-F238E27FC236}">
                <a16:creationId xmlns:a16="http://schemas.microsoft.com/office/drawing/2014/main" id="{554E9A0C-77C6-44F9-817B-64ADD6BA49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6C5239-A3A8-46FC-8D17-41A04686A23B}"/>
              </a:ext>
            </a:extLst>
          </p:cNvPr>
          <p:cNvSpPr>
            <a:spLocks noGrp="1"/>
          </p:cNvSpPr>
          <p:nvPr>
            <p:ph type="sldNum" sz="quarter" idx="12"/>
          </p:nvPr>
        </p:nvSpPr>
        <p:spPr/>
        <p:txBody>
          <a:bodyPr/>
          <a:lstStyle/>
          <a:p>
            <a:fld id="{7DB4C18F-AFA2-43C5-86B9-8D1305C5ACDF}" type="slidenum">
              <a:rPr lang="en-US" smtClean="0"/>
              <a:t>‹#›</a:t>
            </a:fld>
            <a:endParaRPr lang="en-US"/>
          </a:p>
        </p:txBody>
      </p:sp>
    </p:spTree>
    <p:extLst>
      <p:ext uri="{BB962C8B-B14F-4D97-AF65-F5344CB8AC3E}">
        <p14:creationId xmlns:p14="http://schemas.microsoft.com/office/powerpoint/2010/main" val="3739647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16D5E-9BCF-49E4-B6A0-DE67D4BEE7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BEDA80-A041-4690-9E11-0009D60FD35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3DD841-27B7-4059-BB30-817F885C5364}"/>
              </a:ext>
            </a:extLst>
          </p:cNvPr>
          <p:cNvSpPr>
            <a:spLocks noGrp="1"/>
          </p:cNvSpPr>
          <p:nvPr>
            <p:ph type="dt" sz="half" idx="10"/>
          </p:nvPr>
        </p:nvSpPr>
        <p:spPr/>
        <p:txBody>
          <a:bodyPr/>
          <a:lstStyle/>
          <a:p>
            <a:fld id="{C3BF54BA-26A0-4998-87E4-6582ECF797D4}" type="datetimeFigureOut">
              <a:rPr lang="en-US" smtClean="0"/>
              <a:t>1/6/2018</a:t>
            </a:fld>
            <a:endParaRPr lang="en-US"/>
          </a:p>
        </p:txBody>
      </p:sp>
      <p:sp>
        <p:nvSpPr>
          <p:cNvPr id="5" name="Footer Placeholder 4">
            <a:extLst>
              <a:ext uri="{FF2B5EF4-FFF2-40B4-BE49-F238E27FC236}">
                <a16:creationId xmlns:a16="http://schemas.microsoft.com/office/drawing/2014/main" id="{272291A2-DDFC-4C15-AC3E-185CCDF724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64700-7BCB-4477-B2DD-438B21BC1B0F}"/>
              </a:ext>
            </a:extLst>
          </p:cNvPr>
          <p:cNvSpPr>
            <a:spLocks noGrp="1"/>
          </p:cNvSpPr>
          <p:nvPr>
            <p:ph type="sldNum" sz="quarter" idx="12"/>
          </p:nvPr>
        </p:nvSpPr>
        <p:spPr/>
        <p:txBody>
          <a:bodyPr/>
          <a:lstStyle/>
          <a:p>
            <a:fld id="{7DB4C18F-AFA2-43C5-86B9-8D1305C5ACDF}" type="slidenum">
              <a:rPr lang="en-US" smtClean="0"/>
              <a:t>‹#›</a:t>
            </a:fld>
            <a:endParaRPr lang="en-US"/>
          </a:p>
        </p:txBody>
      </p:sp>
    </p:spTree>
    <p:extLst>
      <p:ext uri="{BB962C8B-B14F-4D97-AF65-F5344CB8AC3E}">
        <p14:creationId xmlns:p14="http://schemas.microsoft.com/office/powerpoint/2010/main" val="657072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EC5A4-7FE5-4219-A22D-48494B7E37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89E03B-0BD4-40B2-A0B2-34E111432C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698F66F-372B-483E-818F-C211E75748FB}"/>
              </a:ext>
            </a:extLst>
          </p:cNvPr>
          <p:cNvSpPr>
            <a:spLocks noGrp="1"/>
          </p:cNvSpPr>
          <p:nvPr>
            <p:ph type="dt" sz="half" idx="10"/>
          </p:nvPr>
        </p:nvSpPr>
        <p:spPr/>
        <p:txBody>
          <a:bodyPr/>
          <a:lstStyle/>
          <a:p>
            <a:fld id="{C3BF54BA-26A0-4998-87E4-6582ECF797D4}" type="datetimeFigureOut">
              <a:rPr lang="en-US" smtClean="0"/>
              <a:t>1/6/2018</a:t>
            </a:fld>
            <a:endParaRPr lang="en-US"/>
          </a:p>
        </p:txBody>
      </p:sp>
      <p:sp>
        <p:nvSpPr>
          <p:cNvPr id="5" name="Footer Placeholder 4">
            <a:extLst>
              <a:ext uri="{FF2B5EF4-FFF2-40B4-BE49-F238E27FC236}">
                <a16:creationId xmlns:a16="http://schemas.microsoft.com/office/drawing/2014/main" id="{9F464901-82BC-4DC8-9E92-CEF2A25991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F50E50-B63C-416B-9787-29882BECDDC1}"/>
              </a:ext>
            </a:extLst>
          </p:cNvPr>
          <p:cNvSpPr>
            <a:spLocks noGrp="1"/>
          </p:cNvSpPr>
          <p:nvPr>
            <p:ph type="sldNum" sz="quarter" idx="12"/>
          </p:nvPr>
        </p:nvSpPr>
        <p:spPr/>
        <p:txBody>
          <a:bodyPr/>
          <a:lstStyle/>
          <a:p>
            <a:fld id="{7DB4C18F-AFA2-43C5-86B9-8D1305C5ACDF}" type="slidenum">
              <a:rPr lang="en-US" smtClean="0"/>
              <a:t>‹#›</a:t>
            </a:fld>
            <a:endParaRPr lang="en-US"/>
          </a:p>
        </p:txBody>
      </p:sp>
    </p:spTree>
    <p:extLst>
      <p:ext uri="{BB962C8B-B14F-4D97-AF65-F5344CB8AC3E}">
        <p14:creationId xmlns:p14="http://schemas.microsoft.com/office/powerpoint/2010/main" val="1866159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930A4-3785-4A00-BE95-5FDFD7B381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EE3A9C-14C8-4FEC-A362-583DF6B2D6C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F07812A-2370-4A6F-B550-85630C0C26A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7CB634-9754-4A1A-A107-48AF0ED0CCFA}"/>
              </a:ext>
            </a:extLst>
          </p:cNvPr>
          <p:cNvSpPr>
            <a:spLocks noGrp="1"/>
          </p:cNvSpPr>
          <p:nvPr>
            <p:ph type="dt" sz="half" idx="10"/>
          </p:nvPr>
        </p:nvSpPr>
        <p:spPr/>
        <p:txBody>
          <a:bodyPr/>
          <a:lstStyle/>
          <a:p>
            <a:fld id="{C3BF54BA-26A0-4998-87E4-6582ECF797D4}" type="datetimeFigureOut">
              <a:rPr lang="en-US" smtClean="0"/>
              <a:t>1/6/2018</a:t>
            </a:fld>
            <a:endParaRPr lang="en-US"/>
          </a:p>
        </p:txBody>
      </p:sp>
      <p:sp>
        <p:nvSpPr>
          <p:cNvPr id="6" name="Footer Placeholder 5">
            <a:extLst>
              <a:ext uri="{FF2B5EF4-FFF2-40B4-BE49-F238E27FC236}">
                <a16:creationId xmlns:a16="http://schemas.microsoft.com/office/drawing/2014/main" id="{FB92EBB5-2A5C-4065-A088-CD8D80A123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794DD5-5EEB-41BF-AC89-D1647741A863}"/>
              </a:ext>
            </a:extLst>
          </p:cNvPr>
          <p:cNvSpPr>
            <a:spLocks noGrp="1"/>
          </p:cNvSpPr>
          <p:nvPr>
            <p:ph type="sldNum" sz="quarter" idx="12"/>
          </p:nvPr>
        </p:nvSpPr>
        <p:spPr/>
        <p:txBody>
          <a:bodyPr/>
          <a:lstStyle/>
          <a:p>
            <a:fld id="{7DB4C18F-AFA2-43C5-86B9-8D1305C5ACDF}" type="slidenum">
              <a:rPr lang="en-US" smtClean="0"/>
              <a:t>‹#›</a:t>
            </a:fld>
            <a:endParaRPr lang="en-US"/>
          </a:p>
        </p:txBody>
      </p:sp>
    </p:spTree>
    <p:extLst>
      <p:ext uri="{BB962C8B-B14F-4D97-AF65-F5344CB8AC3E}">
        <p14:creationId xmlns:p14="http://schemas.microsoft.com/office/powerpoint/2010/main" val="3876314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C416A-284A-40DD-942B-64C4108AC3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C4B583-4766-4625-963B-FBB8B49BDE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4A7EABD-4DFE-48AF-8CD0-2D5F2902E41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8E3A59-6598-4275-A9E2-E696BB2A19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79B8860-3037-47FC-95E3-0D05224CE35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5445F4-D086-40B5-89DC-23193984B918}"/>
              </a:ext>
            </a:extLst>
          </p:cNvPr>
          <p:cNvSpPr>
            <a:spLocks noGrp="1"/>
          </p:cNvSpPr>
          <p:nvPr>
            <p:ph type="dt" sz="half" idx="10"/>
          </p:nvPr>
        </p:nvSpPr>
        <p:spPr/>
        <p:txBody>
          <a:bodyPr/>
          <a:lstStyle/>
          <a:p>
            <a:fld id="{C3BF54BA-26A0-4998-87E4-6582ECF797D4}" type="datetimeFigureOut">
              <a:rPr lang="en-US" smtClean="0"/>
              <a:t>1/6/2018</a:t>
            </a:fld>
            <a:endParaRPr lang="en-US"/>
          </a:p>
        </p:txBody>
      </p:sp>
      <p:sp>
        <p:nvSpPr>
          <p:cNvPr id="8" name="Footer Placeholder 7">
            <a:extLst>
              <a:ext uri="{FF2B5EF4-FFF2-40B4-BE49-F238E27FC236}">
                <a16:creationId xmlns:a16="http://schemas.microsoft.com/office/drawing/2014/main" id="{69346FD6-ECD8-430B-A0C9-6553EB0420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8324C8A-AE81-4167-9AFB-6C8BE8264EA3}"/>
              </a:ext>
            </a:extLst>
          </p:cNvPr>
          <p:cNvSpPr>
            <a:spLocks noGrp="1"/>
          </p:cNvSpPr>
          <p:nvPr>
            <p:ph type="sldNum" sz="quarter" idx="12"/>
          </p:nvPr>
        </p:nvSpPr>
        <p:spPr/>
        <p:txBody>
          <a:bodyPr/>
          <a:lstStyle/>
          <a:p>
            <a:fld id="{7DB4C18F-AFA2-43C5-86B9-8D1305C5ACDF}" type="slidenum">
              <a:rPr lang="en-US" smtClean="0"/>
              <a:t>‹#›</a:t>
            </a:fld>
            <a:endParaRPr lang="en-US"/>
          </a:p>
        </p:txBody>
      </p:sp>
    </p:spTree>
    <p:extLst>
      <p:ext uri="{BB962C8B-B14F-4D97-AF65-F5344CB8AC3E}">
        <p14:creationId xmlns:p14="http://schemas.microsoft.com/office/powerpoint/2010/main" val="3407457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2F8C4-8DBB-409C-88C0-662FAEDEFD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F5C530E-E607-4CD6-831F-A472026FA46F}"/>
              </a:ext>
            </a:extLst>
          </p:cNvPr>
          <p:cNvSpPr>
            <a:spLocks noGrp="1"/>
          </p:cNvSpPr>
          <p:nvPr>
            <p:ph type="dt" sz="half" idx="10"/>
          </p:nvPr>
        </p:nvSpPr>
        <p:spPr/>
        <p:txBody>
          <a:bodyPr/>
          <a:lstStyle/>
          <a:p>
            <a:fld id="{C3BF54BA-26A0-4998-87E4-6582ECF797D4}" type="datetimeFigureOut">
              <a:rPr lang="en-US" smtClean="0"/>
              <a:t>1/6/2018</a:t>
            </a:fld>
            <a:endParaRPr lang="en-US"/>
          </a:p>
        </p:txBody>
      </p:sp>
      <p:sp>
        <p:nvSpPr>
          <p:cNvPr id="4" name="Footer Placeholder 3">
            <a:extLst>
              <a:ext uri="{FF2B5EF4-FFF2-40B4-BE49-F238E27FC236}">
                <a16:creationId xmlns:a16="http://schemas.microsoft.com/office/drawing/2014/main" id="{FB87DE73-6B7E-4562-8CB1-87F01A9848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3F787F-5B20-46BA-9437-A3E82741408F}"/>
              </a:ext>
            </a:extLst>
          </p:cNvPr>
          <p:cNvSpPr>
            <a:spLocks noGrp="1"/>
          </p:cNvSpPr>
          <p:nvPr>
            <p:ph type="sldNum" sz="quarter" idx="12"/>
          </p:nvPr>
        </p:nvSpPr>
        <p:spPr/>
        <p:txBody>
          <a:bodyPr/>
          <a:lstStyle/>
          <a:p>
            <a:fld id="{7DB4C18F-AFA2-43C5-86B9-8D1305C5ACDF}" type="slidenum">
              <a:rPr lang="en-US" smtClean="0"/>
              <a:t>‹#›</a:t>
            </a:fld>
            <a:endParaRPr lang="en-US"/>
          </a:p>
        </p:txBody>
      </p:sp>
    </p:spTree>
    <p:extLst>
      <p:ext uri="{BB962C8B-B14F-4D97-AF65-F5344CB8AC3E}">
        <p14:creationId xmlns:p14="http://schemas.microsoft.com/office/powerpoint/2010/main" val="3629711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C7E111-8528-453B-9228-1B3A25AE6EDF}"/>
              </a:ext>
            </a:extLst>
          </p:cNvPr>
          <p:cNvSpPr>
            <a:spLocks noGrp="1"/>
          </p:cNvSpPr>
          <p:nvPr>
            <p:ph type="dt" sz="half" idx="10"/>
          </p:nvPr>
        </p:nvSpPr>
        <p:spPr/>
        <p:txBody>
          <a:bodyPr/>
          <a:lstStyle/>
          <a:p>
            <a:fld id="{C3BF54BA-26A0-4998-87E4-6582ECF797D4}" type="datetimeFigureOut">
              <a:rPr lang="en-US" smtClean="0"/>
              <a:t>1/6/2018</a:t>
            </a:fld>
            <a:endParaRPr lang="en-US"/>
          </a:p>
        </p:txBody>
      </p:sp>
      <p:sp>
        <p:nvSpPr>
          <p:cNvPr id="3" name="Footer Placeholder 2">
            <a:extLst>
              <a:ext uri="{FF2B5EF4-FFF2-40B4-BE49-F238E27FC236}">
                <a16:creationId xmlns:a16="http://schemas.microsoft.com/office/drawing/2014/main" id="{FC0146B4-2916-4948-B493-0DA2C91C88D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16F314-D007-44B9-AC03-6F63471C2E0B}"/>
              </a:ext>
            </a:extLst>
          </p:cNvPr>
          <p:cNvSpPr>
            <a:spLocks noGrp="1"/>
          </p:cNvSpPr>
          <p:nvPr>
            <p:ph type="sldNum" sz="quarter" idx="12"/>
          </p:nvPr>
        </p:nvSpPr>
        <p:spPr/>
        <p:txBody>
          <a:bodyPr/>
          <a:lstStyle/>
          <a:p>
            <a:fld id="{7DB4C18F-AFA2-43C5-86B9-8D1305C5ACDF}" type="slidenum">
              <a:rPr lang="en-US" smtClean="0"/>
              <a:t>‹#›</a:t>
            </a:fld>
            <a:endParaRPr lang="en-US"/>
          </a:p>
        </p:txBody>
      </p:sp>
    </p:spTree>
    <p:extLst>
      <p:ext uri="{BB962C8B-B14F-4D97-AF65-F5344CB8AC3E}">
        <p14:creationId xmlns:p14="http://schemas.microsoft.com/office/powerpoint/2010/main" val="788554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5F55E-C380-40FE-AD7A-84AAE4CCA1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27BA8B-0048-4C9F-902C-1B23087B9A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8DB9C3-2B91-454F-8E77-3AECBAC459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A237C7-4E5D-4FA9-AB29-A3D4592FFA6A}"/>
              </a:ext>
            </a:extLst>
          </p:cNvPr>
          <p:cNvSpPr>
            <a:spLocks noGrp="1"/>
          </p:cNvSpPr>
          <p:nvPr>
            <p:ph type="dt" sz="half" idx="10"/>
          </p:nvPr>
        </p:nvSpPr>
        <p:spPr/>
        <p:txBody>
          <a:bodyPr/>
          <a:lstStyle/>
          <a:p>
            <a:fld id="{C3BF54BA-26A0-4998-87E4-6582ECF797D4}" type="datetimeFigureOut">
              <a:rPr lang="en-US" smtClean="0"/>
              <a:t>1/6/2018</a:t>
            </a:fld>
            <a:endParaRPr lang="en-US"/>
          </a:p>
        </p:txBody>
      </p:sp>
      <p:sp>
        <p:nvSpPr>
          <p:cNvPr id="6" name="Footer Placeholder 5">
            <a:extLst>
              <a:ext uri="{FF2B5EF4-FFF2-40B4-BE49-F238E27FC236}">
                <a16:creationId xmlns:a16="http://schemas.microsoft.com/office/drawing/2014/main" id="{8EEC684A-07F2-4FB3-80B6-0FDF3B3EBC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A3E785-F553-4F63-B4E5-0E3DFFDE840E}"/>
              </a:ext>
            </a:extLst>
          </p:cNvPr>
          <p:cNvSpPr>
            <a:spLocks noGrp="1"/>
          </p:cNvSpPr>
          <p:nvPr>
            <p:ph type="sldNum" sz="quarter" idx="12"/>
          </p:nvPr>
        </p:nvSpPr>
        <p:spPr/>
        <p:txBody>
          <a:bodyPr/>
          <a:lstStyle/>
          <a:p>
            <a:fld id="{7DB4C18F-AFA2-43C5-86B9-8D1305C5ACDF}" type="slidenum">
              <a:rPr lang="en-US" smtClean="0"/>
              <a:t>‹#›</a:t>
            </a:fld>
            <a:endParaRPr lang="en-US"/>
          </a:p>
        </p:txBody>
      </p:sp>
    </p:spTree>
    <p:extLst>
      <p:ext uri="{BB962C8B-B14F-4D97-AF65-F5344CB8AC3E}">
        <p14:creationId xmlns:p14="http://schemas.microsoft.com/office/powerpoint/2010/main" val="1807802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2B57F-A574-48F1-8027-0A2AE89C51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5A418F-5342-496E-B0E2-5D9D4D0EEC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43DD83-DC6E-4044-AB47-FAB87E28DB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B3B931A-C431-4A7D-B816-3B5D4B716D41}"/>
              </a:ext>
            </a:extLst>
          </p:cNvPr>
          <p:cNvSpPr>
            <a:spLocks noGrp="1"/>
          </p:cNvSpPr>
          <p:nvPr>
            <p:ph type="dt" sz="half" idx="10"/>
          </p:nvPr>
        </p:nvSpPr>
        <p:spPr/>
        <p:txBody>
          <a:bodyPr/>
          <a:lstStyle/>
          <a:p>
            <a:fld id="{C3BF54BA-26A0-4998-87E4-6582ECF797D4}" type="datetimeFigureOut">
              <a:rPr lang="en-US" smtClean="0"/>
              <a:t>1/6/2018</a:t>
            </a:fld>
            <a:endParaRPr lang="en-US"/>
          </a:p>
        </p:txBody>
      </p:sp>
      <p:sp>
        <p:nvSpPr>
          <p:cNvPr id="6" name="Footer Placeholder 5">
            <a:extLst>
              <a:ext uri="{FF2B5EF4-FFF2-40B4-BE49-F238E27FC236}">
                <a16:creationId xmlns:a16="http://schemas.microsoft.com/office/drawing/2014/main" id="{B56D3893-8FE8-4563-88C6-6DEE8D540B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85FE35-FD91-4585-8CF1-D569F063970D}"/>
              </a:ext>
            </a:extLst>
          </p:cNvPr>
          <p:cNvSpPr>
            <a:spLocks noGrp="1"/>
          </p:cNvSpPr>
          <p:nvPr>
            <p:ph type="sldNum" sz="quarter" idx="12"/>
          </p:nvPr>
        </p:nvSpPr>
        <p:spPr/>
        <p:txBody>
          <a:bodyPr/>
          <a:lstStyle/>
          <a:p>
            <a:fld id="{7DB4C18F-AFA2-43C5-86B9-8D1305C5ACDF}" type="slidenum">
              <a:rPr lang="en-US" smtClean="0"/>
              <a:t>‹#›</a:t>
            </a:fld>
            <a:endParaRPr lang="en-US"/>
          </a:p>
        </p:txBody>
      </p:sp>
    </p:spTree>
    <p:extLst>
      <p:ext uri="{BB962C8B-B14F-4D97-AF65-F5344CB8AC3E}">
        <p14:creationId xmlns:p14="http://schemas.microsoft.com/office/powerpoint/2010/main" val="3462928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2EE6A7-B706-4BF3-8D4F-4784BF779A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DB8910-590E-4080-B4FD-C674BBD4CB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650C01-EA7D-48FC-8C54-BF530960C2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BF54BA-26A0-4998-87E4-6582ECF797D4}" type="datetimeFigureOut">
              <a:rPr lang="en-US" smtClean="0"/>
              <a:t>1/6/2018</a:t>
            </a:fld>
            <a:endParaRPr lang="en-US"/>
          </a:p>
        </p:txBody>
      </p:sp>
      <p:sp>
        <p:nvSpPr>
          <p:cNvPr id="5" name="Footer Placeholder 4">
            <a:extLst>
              <a:ext uri="{FF2B5EF4-FFF2-40B4-BE49-F238E27FC236}">
                <a16:creationId xmlns:a16="http://schemas.microsoft.com/office/drawing/2014/main" id="{F63CCA70-BA5A-4B71-A2D5-490FBC0E72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0EA475-5E42-49CE-A56A-8AC868CAEB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B4C18F-AFA2-43C5-86B9-8D1305C5ACDF}" type="slidenum">
              <a:rPr lang="en-US" smtClean="0"/>
              <a:t>‹#›</a:t>
            </a:fld>
            <a:endParaRPr lang="en-US"/>
          </a:p>
        </p:txBody>
      </p:sp>
    </p:spTree>
    <p:extLst>
      <p:ext uri="{BB962C8B-B14F-4D97-AF65-F5344CB8AC3E}">
        <p14:creationId xmlns:p14="http://schemas.microsoft.com/office/powerpoint/2010/main" val="202243964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5.xml"/><Relationship Id="rId13" Type="http://schemas.openxmlformats.org/officeDocument/2006/relationships/diagramLayout" Target="../diagrams/layout6.xml"/><Relationship Id="rId18" Type="http://schemas.openxmlformats.org/officeDocument/2006/relationships/diagramLayout" Target="../diagrams/layout7.xml"/><Relationship Id="rId3" Type="http://schemas.openxmlformats.org/officeDocument/2006/relationships/diagramLayout" Target="../diagrams/layout4.xml"/><Relationship Id="rId21" Type="http://schemas.microsoft.com/office/2007/relationships/diagramDrawing" Target="../diagrams/drawing7.xml"/><Relationship Id="rId7" Type="http://schemas.openxmlformats.org/officeDocument/2006/relationships/diagramData" Target="../diagrams/data5.xml"/><Relationship Id="rId12" Type="http://schemas.openxmlformats.org/officeDocument/2006/relationships/diagramData" Target="../diagrams/data6.xml"/><Relationship Id="rId17" Type="http://schemas.openxmlformats.org/officeDocument/2006/relationships/diagramData" Target="../diagrams/data7.xml"/><Relationship Id="rId2" Type="http://schemas.openxmlformats.org/officeDocument/2006/relationships/diagramData" Target="../diagrams/data4.xml"/><Relationship Id="rId16" Type="http://schemas.microsoft.com/office/2007/relationships/diagramDrawing" Target="../diagrams/drawing6.xml"/><Relationship Id="rId20" Type="http://schemas.openxmlformats.org/officeDocument/2006/relationships/diagramColors" Target="../diagrams/colors7.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5" Type="http://schemas.openxmlformats.org/officeDocument/2006/relationships/diagramColors" Target="../diagrams/colors6.xml"/><Relationship Id="rId10" Type="http://schemas.openxmlformats.org/officeDocument/2006/relationships/diagramColors" Target="../diagrams/colors5.xml"/><Relationship Id="rId19" Type="http://schemas.openxmlformats.org/officeDocument/2006/relationships/diagramQuickStyle" Target="../diagrams/quickStyle7.xml"/><Relationship Id="rId4" Type="http://schemas.openxmlformats.org/officeDocument/2006/relationships/diagramQuickStyle" Target="../diagrams/quickStyle4.xml"/><Relationship Id="rId9" Type="http://schemas.openxmlformats.org/officeDocument/2006/relationships/diagramQuickStyle" Target="../diagrams/quickStyle5.xml"/><Relationship Id="rId14" Type="http://schemas.openxmlformats.org/officeDocument/2006/relationships/diagramQuickStyle" Target="../diagrams/quickStyle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42CF1-7847-4563-8F39-CC007D6F9EF4}"/>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08EF7243-5C66-4EBB-ADB8-DD6EF96137CE}"/>
              </a:ext>
            </a:extLst>
          </p:cNvPr>
          <p:cNvPicPr>
            <a:picLocks noGrp="1" noChangeAspect="1"/>
          </p:cNvPicPr>
          <p:nvPr>
            <p:ph idx="1"/>
          </p:nvPr>
        </p:nvPicPr>
        <p:blipFill>
          <a:blip r:embed="rId2"/>
          <a:stretch>
            <a:fillRect/>
          </a:stretch>
        </p:blipFill>
        <p:spPr>
          <a:xfrm>
            <a:off x="1562627" y="351322"/>
            <a:ext cx="8584550" cy="5738005"/>
          </a:xfrm>
          <a:prstGeom prst="rect">
            <a:avLst/>
          </a:prstGeom>
        </p:spPr>
      </p:pic>
    </p:spTree>
    <p:extLst>
      <p:ext uri="{BB962C8B-B14F-4D97-AF65-F5344CB8AC3E}">
        <p14:creationId xmlns:p14="http://schemas.microsoft.com/office/powerpoint/2010/main" val="759683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0DE71-A114-4567-B523-B898A4AC9ACF}"/>
              </a:ext>
            </a:extLst>
          </p:cNvPr>
          <p:cNvSpPr>
            <a:spLocks noGrp="1"/>
          </p:cNvSpPr>
          <p:nvPr>
            <p:ph type="title"/>
          </p:nvPr>
        </p:nvSpPr>
        <p:spPr/>
        <p:txBody>
          <a:bodyPr/>
          <a:lstStyle/>
          <a:p>
            <a:endParaRPr lang="en-US" dirty="0"/>
          </a:p>
        </p:txBody>
      </p:sp>
      <p:graphicFrame>
        <p:nvGraphicFramePr>
          <p:cNvPr id="6" name="Content Placeholder 5">
            <a:extLst>
              <a:ext uri="{FF2B5EF4-FFF2-40B4-BE49-F238E27FC236}">
                <a16:creationId xmlns:a16="http://schemas.microsoft.com/office/drawing/2014/main" id="{957BC565-7482-4C48-B1F7-A7103D3B4520}"/>
              </a:ext>
            </a:extLst>
          </p:cNvPr>
          <p:cNvGraphicFramePr>
            <a:graphicFrameLocks noGrp="1"/>
          </p:cNvGraphicFramePr>
          <p:nvPr>
            <p:ph idx="1"/>
            <p:extLst>
              <p:ext uri="{D42A27DB-BD31-4B8C-83A1-F6EECF244321}">
                <p14:modId xmlns:p14="http://schemas.microsoft.com/office/powerpoint/2010/main" val="2359422957"/>
              </p:ext>
            </p:extLst>
          </p:nvPr>
        </p:nvGraphicFramePr>
        <p:xfrm>
          <a:off x="648077" y="2353901"/>
          <a:ext cx="10515600" cy="28518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401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C2DD5-2C1C-4CCE-965C-E01A9D7BF12B}"/>
              </a:ext>
            </a:extLst>
          </p:cNvPr>
          <p:cNvSpPr>
            <a:spLocks noGrp="1"/>
          </p:cNvSpPr>
          <p:nvPr>
            <p:ph type="title"/>
          </p:nvPr>
        </p:nvSpPr>
        <p:spPr/>
        <p:txBody>
          <a:bodyPr/>
          <a:lstStyle/>
          <a:p>
            <a:endParaRPr lang="en-US" dirty="0"/>
          </a:p>
        </p:txBody>
      </p:sp>
      <p:graphicFrame>
        <p:nvGraphicFramePr>
          <p:cNvPr id="4" name="Content Placeholder 3">
            <a:extLst>
              <a:ext uri="{FF2B5EF4-FFF2-40B4-BE49-F238E27FC236}">
                <a16:creationId xmlns:a16="http://schemas.microsoft.com/office/drawing/2014/main" id="{4FF04263-2C77-41B4-A661-D84609BCAFB6}"/>
              </a:ext>
            </a:extLst>
          </p:cNvPr>
          <p:cNvGraphicFramePr>
            <a:graphicFrameLocks noGrp="1"/>
          </p:cNvGraphicFramePr>
          <p:nvPr>
            <p:ph idx="1"/>
            <p:extLst>
              <p:ext uri="{D42A27DB-BD31-4B8C-83A1-F6EECF244321}">
                <p14:modId xmlns:p14="http://schemas.microsoft.com/office/powerpoint/2010/main" val="3156134889"/>
              </p:ext>
            </p:extLst>
          </p:nvPr>
        </p:nvGraphicFramePr>
        <p:xfrm>
          <a:off x="995881" y="1436326"/>
          <a:ext cx="10203256"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8866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A321A-3821-458B-8B0F-39FFF72A14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1262A2-9409-4F27-A1B5-3DD09F3E1139}"/>
              </a:ext>
            </a:extLst>
          </p:cNvPr>
          <p:cNvSpPr>
            <a:spLocks noGrp="1"/>
          </p:cNvSpPr>
          <p:nvPr>
            <p:ph idx="1"/>
          </p:nvPr>
        </p:nvSpPr>
        <p:spPr/>
        <p:txBody>
          <a:bodyPr/>
          <a:lstStyle/>
          <a:p>
            <a:pPr marL="0" indent="0" algn="just" rtl="1">
              <a:buNone/>
            </a:pPr>
            <a:endParaRPr lang="fa-IR" dirty="0">
              <a:solidFill>
                <a:srgbClr val="7030A0"/>
              </a:solidFill>
            </a:endParaRPr>
          </a:p>
          <a:p>
            <a:pPr marL="0" indent="0" algn="just" rtl="1">
              <a:buNone/>
            </a:pPr>
            <a:r>
              <a:rPr lang="fa-IR" sz="4800" dirty="0">
                <a:solidFill>
                  <a:srgbClr val="C00000"/>
                </a:solidFill>
              </a:rPr>
              <a:t>       فصل اول:</a:t>
            </a:r>
          </a:p>
          <a:p>
            <a:pPr marL="0" indent="0" algn="just" rtl="1">
              <a:buNone/>
            </a:pPr>
            <a:r>
              <a:rPr lang="fa-IR" dirty="0"/>
              <a:t>           </a:t>
            </a:r>
          </a:p>
          <a:p>
            <a:pPr marL="0" indent="0" algn="just" rtl="1">
              <a:buNone/>
            </a:pPr>
            <a:r>
              <a:rPr lang="fa-IR" sz="3600" dirty="0">
                <a:solidFill>
                  <a:srgbClr val="C00000"/>
                </a:solidFill>
              </a:rPr>
              <a:t>                        علم به انسان مورد رضایت خداوند</a:t>
            </a:r>
          </a:p>
        </p:txBody>
      </p:sp>
    </p:spTree>
    <p:extLst>
      <p:ext uri="{BB962C8B-B14F-4D97-AF65-F5344CB8AC3E}">
        <p14:creationId xmlns:p14="http://schemas.microsoft.com/office/powerpoint/2010/main" val="4253446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3FDA5-A43F-49AB-9C2D-04EA82500E2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312112E-CDF0-4910-8AFD-13F395F7F1F4}"/>
              </a:ext>
            </a:extLst>
          </p:cNvPr>
          <p:cNvSpPr>
            <a:spLocks noGrp="1"/>
          </p:cNvSpPr>
          <p:nvPr>
            <p:ph idx="1"/>
          </p:nvPr>
        </p:nvSpPr>
        <p:spPr/>
        <p:txBody>
          <a:bodyPr>
            <a:normAutofit/>
          </a:bodyPr>
          <a:lstStyle/>
          <a:p>
            <a:pPr marL="0" indent="0" algn="just" rtl="1">
              <a:buNone/>
            </a:pPr>
            <a:r>
              <a:rPr lang="fa-IR" sz="3600" dirty="0">
                <a:solidFill>
                  <a:schemeClr val="accent1"/>
                </a:solidFill>
                <a:cs typeface="2  Mitra" panose="00000400000000000000" pitchFamily="2" charset="-78"/>
              </a:rPr>
              <a:t>بستر حیات انسان دارای مداخلاتی است که فعال کننده او به سوی عبودیت و تقویت اخلاص هستند . اگر انسان این مداخلات را نشناسد و یا از عهده مواجهه درست با آنها برنیاید ،این مداخلات منجر به کندی یا ممانعت در ادامه مسیر هدایت می شوند . چنین حالتی را به عنوان </a:t>
            </a:r>
            <a:r>
              <a:rPr lang="fa-IR" sz="3600" dirty="0">
                <a:solidFill>
                  <a:srgbClr val="C00000"/>
                </a:solidFill>
                <a:cs typeface="2  Mitra" panose="00000400000000000000" pitchFamily="2" charset="-78"/>
              </a:rPr>
              <a:t>عدم سلامت</a:t>
            </a:r>
            <a:r>
              <a:rPr lang="fa-IR" sz="3600" dirty="0">
                <a:solidFill>
                  <a:schemeClr val="accent1"/>
                </a:solidFill>
                <a:cs typeface="2  Mitra" panose="00000400000000000000" pitchFamily="2" charset="-78"/>
              </a:rPr>
              <a:t> می شناسیم.</a:t>
            </a:r>
            <a:endParaRPr lang="en-US" sz="3600" dirty="0">
              <a:solidFill>
                <a:schemeClr val="accent1"/>
              </a:solidFill>
              <a:cs typeface="2  Mitra" panose="00000400000000000000" pitchFamily="2" charset="-78"/>
            </a:endParaRPr>
          </a:p>
        </p:txBody>
      </p:sp>
    </p:spTree>
    <p:extLst>
      <p:ext uri="{BB962C8B-B14F-4D97-AF65-F5344CB8AC3E}">
        <p14:creationId xmlns:p14="http://schemas.microsoft.com/office/powerpoint/2010/main" val="773996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36DB4-F1F4-47C7-8ADC-64BF34F9034A}"/>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F1EB3B50-52BD-448E-90CB-87F87E0991F1}"/>
              </a:ext>
            </a:extLst>
          </p:cNvPr>
          <p:cNvGraphicFramePr>
            <a:graphicFrameLocks noGrp="1"/>
          </p:cNvGraphicFramePr>
          <p:nvPr>
            <p:ph idx="1"/>
            <p:extLst>
              <p:ext uri="{D42A27DB-BD31-4B8C-83A1-F6EECF244321}">
                <p14:modId xmlns:p14="http://schemas.microsoft.com/office/powerpoint/2010/main" val="51279493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7455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77FA9-D881-4A9D-9A2F-5CBDEFF869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BE8BF0C-DEB2-41DA-BF28-0E507471DA36}"/>
              </a:ext>
            </a:extLst>
          </p:cNvPr>
          <p:cNvSpPr>
            <a:spLocks noGrp="1"/>
          </p:cNvSpPr>
          <p:nvPr>
            <p:ph idx="1"/>
          </p:nvPr>
        </p:nvSpPr>
        <p:spPr/>
        <p:txBody>
          <a:bodyPr/>
          <a:lstStyle/>
          <a:p>
            <a:pPr marL="0" indent="0" algn="just" rtl="1">
              <a:buNone/>
            </a:pPr>
            <a:r>
              <a:rPr lang="fa-IR" dirty="0">
                <a:solidFill>
                  <a:schemeClr val="accent1"/>
                </a:solidFill>
              </a:rPr>
              <a:t>سیر و صیر لازم برای هر انسان دررسیدن به مقام رضایت</a:t>
            </a:r>
          </a:p>
          <a:p>
            <a:pPr marL="0" indent="0" algn="just" rtl="1">
              <a:buNone/>
            </a:pPr>
            <a:endParaRPr lang="fa-IR" dirty="0"/>
          </a:p>
          <a:p>
            <a:pPr marL="0" indent="0" algn="just" rtl="1">
              <a:buNone/>
            </a:pPr>
            <a:r>
              <a:rPr lang="fa-IR" dirty="0">
                <a:solidFill>
                  <a:srgbClr val="C00000"/>
                </a:solidFill>
              </a:rPr>
              <a:t>یهدی به الله من اتبع رضوانه سبل السلام و یخرجهم من الظلمات الی النورباذنه و یهدیهم الی صراط مستقیم</a:t>
            </a:r>
          </a:p>
          <a:p>
            <a:pPr marL="0" indent="0" algn="just" rtl="1">
              <a:buNone/>
            </a:pPr>
            <a:endParaRPr lang="en-US" dirty="0">
              <a:solidFill>
                <a:srgbClr val="C00000"/>
              </a:solidFill>
            </a:endParaRPr>
          </a:p>
        </p:txBody>
      </p:sp>
      <p:graphicFrame>
        <p:nvGraphicFramePr>
          <p:cNvPr id="4" name="Diagram 3">
            <a:extLst>
              <a:ext uri="{FF2B5EF4-FFF2-40B4-BE49-F238E27FC236}">
                <a16:creationId xmlns:a16="http://schemas.microsoft.com/office/drawing/2014/main" id="{844717EA-70ED-4A1F-B4AA-FEED0E0E66D0}"/>
              </a:ext>
            </a:extLst>
          </p:cNvPr>
          <p:cNvGraphicFramePr/>
          <p:nvPr>
            <p:extLst>
              <p:ext uri="{D42A27DB-BD31-4B8C-83A1-F6EECF244321}">
                <p14:modId xmlns:p14="http://schemas.microsoft.com/office/powerpoint/2010/main" val="2083681869"/>
              </p:ext>
            </p:extLst>
          </p:nvPr>
        </p:nvGraphicFramePr>
        <p:xfrm>
          <a:off x="2032000" y="4209861"/>
          <a:ext cx="8128000" cy="16567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1422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7A55A-7490-40C9-9A3E-70F745CC0C5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54F963A-FD4B-40AD-8B75-8C0705535AF1}"/>
              </a:ext>
            </a:extLst>
          </p:cNvPr>
          <p:cNvSpPr>
            <a:spLocks noGrp="1"/>
          </p:cNvSpPr>
          <p:nvPr>
            <p:ph idx="1"/>
          </p:nvPr>
        </p:nvSpPr>
        <p:spPr>
          <a:xfrm>
            <a:off x="901574" y="1991762"/>
            <a:ext cx="10515600" cy="4159052"/>
          </a:xfrm>
        </p:spPr>
        <p:txBody>
          <a:bodyPr/>
          <a:lstStyle/>
          <a:p>
            <a:pPr marL="0" indent="0" algn="just" rtl="1">
              <a:buNone/>
            </a:pPr>
            <a:endParaRPr lang="fa-IR" dirty="0"/>
          </a:p>
          <a:p>
            <a:pPr marL="0" indent="0" algn="just" rtl="1">
              <a:buNone/>
            </a:pPr>
            <a:endParaRPr lang="fa-IR" dirty="0"/>
          </a:p>
        </p:txBody>
      </p:sp>
      <p:grpSp>
        <p:nvGrpSpPr>
          <p:cNvPr id="15" name="Group 14">
            <a:extLst>
              <a:ext uri="{FF2B5EF4-FFF2-40B4-BE49-F238E27FC236}">
                <a16:creationId xmlns:a16="http://schemas.microsoft.com/office/drawing/2014/main" id="{119CAF69-2EA1-45DC-B879-0B8736E103EE}"/>
              </a:ext>
            </a:extLst>
          </p:cNvPr>
          <p:cNvGrpSpPr/>
          <p:nvPr/>
        </p:nvGrpSpPr>
        <p:grpSpPr>
          <a:xfrm rot="5400000">
            <a:off x="3603274" y="2806580"/>
            <a:ext cx="4173650" cy="1493817"/>
            <a:chOff x="2326747" y="3813105"/>
            <a:chExt cx="4674946" cy="529305"/>
          </a:xfrm>
        </p:grpSpPr>
        <p:sp>
          <p:nvSpPr>
            <p:cNvPr id="16" name="Arrow: Right 15">
              <a:extLst>
                <a:ext uri="{FF2B5EF4-FFF2-40B4-BE49-F238E27FC236}">
                  <a16:creationId xmlns:a16="http://schemas.microsoft.com/office/drawing/2014/main" id="{42616DEE-EE2F-472D-BF33-2F77FD6476BE}"/>
                </a:ext>
              </a:extLst>
            </p:cNvPr>
            <p:cNvSpPr/>
            <p:nvPr/>
          </p:nvSpPr>
          <p:spPr>
            <a:xfrm rot="10800000">
              <a:off x="3611036" y="3813105"/>
              <a:ext cx="3390657" cy="529305"/>
            </a:xfrm>
            <a:prstGeom prst="right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fa-IR" sz="5400" dirty="0"/>
                <a:t>هدایت   </a:t>
              </a:r>
              <a:endParaRPr lang="en-US" sz="5400" dirty="0"/>
            </a:p>
          </p:txBody>
        </p:sp>
        <p:sp>
          <p:nvSpPr>
            <p:cNvPr id="17" name="Freeform: Shape 16">
              <a:extLst>
                <a:ext uri="{FF2B5EF4-FFF2-40B4-BE49-F238E27FC236}">
                  <a16:creationId xmlns:a16="http://schemas.microsoft.com/office/drawing/2014/main" id="{B5786C01-E7F5-4D35-818E-30CA06493383}"/>
                </a:ext>
              </a:extLst>
            </p:cNvPr>
            <p:cNvSpPr/>
            <p:nvPr/>
          </p:nvSpPr>
          <p:spPr>
            <a:xfrm>
              <a:off x="4567672" y="3882075"/>
              <a:ext cx="933718" cy="324000"/>
            </a:xfrm>
            <a:custGeom>
              <a:avLst/>
              <a:gdLst>
                <a:gd name="connsiteX0" fmla="*/ 0 w 933718"/>
                <a:gd name="connsiteY0" fmla="*/ 0 h 324000"/>
                <a:gd name="connsiteX1" fmla="*/ 933718 w 933718"/>
                <a:gd name="connsiteY1" fmla="*/ 0 h 324000"/>
                <a:gd name="connsiteX2" fmla="*/ 933718 w 933718"/>
                <a:gd name="connsiteY2" fmla="*/ 324000 h 324000"/>
                <a:gd name="connsiteX3" fmla="*/ 0 w 933718"/>
                <a:gd name="connsiteY3" fmla="*/ 324000 h 324000"/>
                <a:gd name="connsiteX4" fmla="*/ 0 w 933718"/>
                <a:gd name="connsiteY4" fmla="*/ 0 h 32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718" h="324000">
                  <a:moveTo>
                    <a:pt x="0" y="0"/>
                  </a:moveTo>
                  <a:lnTo>
                    <a:pt x="933718" y="0"/>
                  </a:lnTo>
                  <a:lnTo>
                    <a:pt x="933718" y="324000"/>
                  </a:lnTo>
                  <a:lnTo>
                    <a:pt x="0" y="324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91440" rIns="0" bIns="91440" numCol="1" spcCol="1270" anchor="ctr" anchorCtr="0">
              <a:noAutofit/>
            </a:bodyPr>
            <a:lstStyle/>
            <a:p>
              <a:pPr marL="0" lvl="0" indent="0" algn="ctr" defTabSz="400050">
                <a:lnSpc>
                  <a:spcPct val="90000"/>
                </a:lnSpc>
                <a:spcBef>
                  <a:spcPct val="0"/>
                </a:spcBef>
                <a:spcAft>
                  <a:spcPct val="35000"/>
                </a:spcAft>
                <a:buNone/>
              </a:pPr>
              <a:endParaRPr lang="en-US" sz="900" kern="1200"/>
            </a:p>
          </p:txBody>
        </p:sp>
        <p:sp>
          <p:nvSpPr>
            <p:cNvPr id="18" name="Freeform: Shape 17">
              <a:extLst>
                <a:ext uri="{FF2B5EF4-FFF2-40B4-BE49-F238E27FC236}">
                  <a16:creationId xmlns:a16="http://schemas.microsoft.com/office/drawing/2014/main" id="{807BE632-1055-4D9E-AFA2-19A0AEC9D1E8}"/>
                </a:ext>
              </a:extLst>
            </p:cNvPr>
            <p:cNvSpPr/>
            <p:nvPr/>
          </p:nvSpPr>
          <p:spPr>
            <a:xfrm>
              <a:off x="3447210" y="3882075"/>
              <a:ext cx="933718" cy="324000"/>
            </a:xfrm>
            <a:custGeom>
              <a:avLst/>
              <a:gdLst>
                <a:gd name="connsiteX0" fmla="*/ 0 w 933718"/>
                <a:gd name="connsiteY0" fmla="*/ 0 h 324000"/>
                <a:gd name="connsiteX1" fmla="*/ 933718 w 933718"/>
                <a:gd name="connsiteY1" fmla="*/ 0 h 324000"/>
                <a:gd name="connsiteX2" fmla="*/ 933718 w 933718"/>
                <a:gd name="connsiteY2" fmla="*/ 324000 h 324000"/>
                <a:gd name="connsiteX3" fmla="*/ 0 w 933718"/>
                <a:gd name="connsiteY3" fmla="*/ 324000 h 324000"/>
                <a:gd name="connsiteX4" fmla="*/ 0 w 933718"/>
                <a:gd name="connsiteY4" fmla="*/ 0 h 32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718" h="324000">
                  <a:moveTo>
                    <a:pt x="0" y="0"/>
                  </a:moveTo>
                  <a:lnTo>
                    <a:pt x="933718" y="0"/>
                  </a:lnTo>
                  <a:lnTo>
                    <a:pt x="933718" y="324000"/>
                  </a:lnTo>
                  <a:lnTo>
                    <a:pt x="0" y="324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91440" rIns="0" bIns="91440" numCol="1" spcCol="1270" anchor="ctr" anchorCtr="0">
              <a:noAutofit/>
            </a:bodyPr>
            <a:lstStyle/>
            <a:p>
              <a:pPr marL="0" lvl="0" indent="0" algn="ctr" defTabSz="400050">
                <a:lnSpc>
                  <a:spcPct val="90000"/>
                </a:lnSpc>
                <a:spcBef>
                  <a:spcPct val="0"/>
                </a:spcBef>
                <a:spcAft>
                  <a:spcPct val="35000"/>
                </a:spcAft>
                <a:buNone/>
              </a:pPr>
              <a:endParaRPr lang="en-US" sz="900" kern="1200"/>
            </a:p>
          </p:txBody>
        </p:sp>
        <p:sp>
          <p:nvSpPr>
            <p:cNvPr id="19" name="Freeform: Shape 18">
              <a:extLst>
                <a:ext uri="{FF2B5EF4-FFF2-40B4-BE49-F238E27FC236}">
                  <a16:creationId xmlns:a16="http://schemas.microsoft.com/office/drawing/2014/main" id="{A91FA0DB-85B5-452F-9EA7-672018BEE46F}"/>
                </a:ext>
              </a:extLst>
            </p:cNvPr>
            <p:cNvSpPr/>
            <p:nvPr/>
          </p:nvSpPr>
          <p:spPr>
            <a:xfrm>
              <a:off x="2326747" y="3882075"/>
              <a:ext cx="933718" cy="324000"/>
            </a:xfrm>
            <a:custGeom>
              <a:avLst/>
              <a:gdLst>
                <a:gd name="connsiteX0" fmla="*/ 0 w 933718"/>
                <a:gd name="connsiteY0" fmla="*/ 0 h 324000"/>
                <a:gd name="connsiteX1" fmla="*/ 933718 w 933718"/>
                <a:gd name="connsiteY1" fmla="*/ 0 h 324000"/>
                <a:gd name="connsiteX2" fmla="*/ 933718 w 933718"/>
                <a:gd name="connsiteY2" fmla="*/ 324000 h 324000"/>
                <a:gd name="connsiteX3" fmla="*/ 0 w 933718"/>
                <a:gd name="connsiteY3" fmla="*/ 324000 h 324000"/>
                <a:gd name="connsiteX4" fmla="*/ 0 w 933718"/>
                <a:gd name="connsiteY4" fmla="*/ 0 h 32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718" h="324000">
                  <a:moveTo>
                    <a:pt x="0" y="0"/>
                  </a:moveTo>
                  <a:lnTo>
                    <a:pt x="933718" y="0"/>
                  </a:lnTo>
                  <a:lnTo>
                    <a:pt x="933718" y="324000"/>
                  </a:lnTo>
                  <a:lnTo>
                    <a:pt x="0" y="324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91440" rIns="0" bIns="91440" numCol="1" spcCol="1270" anchor="ctr" anchorCtr="0">
              <a:noAutofit/>
            </a:bodyPr>
            <a:lstStyle/>
            <a:p>
              <a:pPr marL="0" lvl="0" indent="0" algn="ctr" defTabSz="400050">
                <a:lnSpc>
                  <a:spcPct val="90000"/>
                </a:lnSpc>
                <a:spcBef>
                  <a:spcPct val="0"/>
                </a:spcBef>
                <a:spcAft>
                  <a:spcPct val="35000"/>
                </a:spcAft>
                <a:buNone/>
              </a:pPr>
              <a:endParaRPr lang="en-US" sz="900" kern="1200"/>
            </a:p>
          </p:txBody>
        </p:sp>
      </p:grpSp>
      <p:sp>
        <p:nvSpPr>
          <p:cNvPr id="20" name="Rectangle 19">
            <a:extLst>
              <a:ext uri="{FF2B5EF4-FFF2-40B4-BE49-F238E27FC236}">
                <a16:creationId xmlns:a16="http://schemas.microsoft.com/office/drawing/2014/main" id="{5F7BFDD8-565B-4C66-8EF6-36D3BC92B5FF}"/>
              </a:ext>
            </a:extLst>
          </p:cNvPr>
          <p:cNvSpPr/>
          <p:nvPr/>
        </p:nvSpPr>
        <p:spPr>
          <a:xfrm>
            <a:off x="2059663" y="5739898"/>
            <a:ext cx="7451002" cy="8057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a:t>کسی که درصدد خوشنودی خدا باشد</a:t>
            </a:r>
            <a:endParaRPr lang="en-US" sz="2800" dirty="0"/>
          </a:p>
        </p:txBody>
      </p:sp>
      <p:sp>
        <p:nvSpPr>
          <p:cNvPr id="21" name="Frame 20">
            <a:extLst>
              <a:ext uri="{FF2B5EF4-FFF2-40B4-BE49-F238E27FC236}">
                <a16:creationId xmlns:a16="http://schemas.microsoft.com/office/drawing/2014/main" id="{12BF436F-1976-4FFE-A962-4C38121945B4}"/>
              </a:ext>
            </a:extLst>
          </p:cNvPr>
          <p:cNvSpPr/>
          <p:nvPr/>
        </p:nvSpPr>
        <p:spPr>
          <a:xfrm flipH="1" flipV="1">
            <a:off x="4101219" y="1793789"/>
            <a:ext cx="3367890" cy="800219"/>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TextBox 21">
            <a:extLst>
              <a:ext uri="{FF2B5EF4-FFF2-40B4-BE49-F238E27FC236}">
                <a16:creationId xmlns:a16="http://schemas.microsoft.com/office/drawing/2014/main" id="{0D1938F7-AC3D-49ED-B881-C9AAAC7AA0BC}"/>
              </a:ext>
            </a:extLst>
          </p:cNvPr>
          <p:cNvSpPr txBox="1"/>
          <p:nvPr/>
        </p:nvSpPr>
        <p:spPr>
          <a:xfrm>
            <a:off x="3766242" y="1690688"/>
            <a:ext cx="3784348" cy="800219"/>
          </a:xfrm>
          <a:prstGeom prst="rect">
            <a:avLst/>
          </a:prstGeom>
          <a:noFill/>
        </p:spPr>
        <p:txBody>
          <a:bodyPr wrap="square" rtlCol="0">
            <a:spAutoFit/>
          </a:bodyPr>
          <a:lstStyle/>
          <a:p>
            <a:pPr algn="just" rtl="1"/>
            <a:endParaRPr lang="fa-IR" dirty="0"/>
          </a:p>
          <a:p>
            <a:pPr algn="just" rtl="1"/>
            <a:r>
              <a:rPr lang="fa-IR" dirty="0"/>
              <a:t>  </a:t>
            </a:r>
            <a:r>
              <a:rPr lang="fa-IR" sz="2800" dirty="0"/>
              <a:t>وضعیت امن و بدون آسیب   </a:t>
            </a:r>
            <a:endParaRPr lang="en-US" sz="2800" dirty="0"/>
          </a:p>
        </p:txBody>
      </p:sp>
    </p:spTree>
    <p:extLst>
      <p:ext uri="{BB962C8B-B14F-4D97-AF65-F5344CB8AC3E}">
        <p14:creationId xmlns:p14="http://schemas.microsoft.com/office/powerpoint/2010/main" val="2206625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15CC-C582-4AB7-A32C-2DFA126E258A}"/>
              </a:ext>
            </a:extLst>
          </p:cNvPr>
          <p:cNvSpPr>
            <a:spLocks noGrp="1"/>
          </p:cNvSpPr>
          <p:nvPr>
            <p:ph type="title"/>
          </p:nvPr>
        </p:nvSpPr>
        <p:spPr>
          <a:xfrm>
            <a:off x="838199" y="-624689"/>
            <a:ext cx="10659701" cy="2315377"/>
          </a:xfrm>
        </p:spPr>
        <p:txBody>
          <a:bodyPr/>
          <a:lstStyle/>
          <a:p>
            <a:pPr algn="just" rtl="1"/>
            <a:r>
              <a:rPr lang="fa-IR" sz="3200" dirty="0"/>
              <a:t>                                            مؤلفه های انسان ایده آل</a:t>
            </a:r>
            <a:endParaRPr lang="en-US" sz="3200" dirty="0"/>
          </a:p>
        </p:txBody>
      </p:sp>
      <p:sp>
        <p:nvSpPr>
          <p:cNvPr id="3" name="Content Placeholder 2">
            <a:extLst>
              <a:ext uri="{FF2B5EF4-FFF2-40B4-BE49-F238E27FC236}">
                <a16:creationId xmlns:a16="http://schemas.microsoft.com/office/drawing/2014/main" id="{029EC019-FC2C-449C-A5CA-53147FA80775}"/>
              </a:ext>
            </a:extLst>
          </p:cNvPr>
          <p:cNvSpPr>
            <a:spLocks noGrp="1"/>
          </p:cNvSpPr>
          <p:nvPr>
            <p:ph idx="1"/>
          </p:nvPr>
        </p:nvSpPr>
        <p:spPr>
          <a:xfrm>
            <a:off x="838200" y="1825625"/>
            <a:ext cx="10515600" cy="4351338"/>
          </a:xfrm>
        </p:spPr>
        <p:txBody>
          <a:bodyPr/>
          <a:lstStyle/>
          <a:p>
            <a:pPr marL="0" indent="0" algn="just" rtl="1">
              <a:buNone/>
            </a:pPr>
            <a:endParaRPr lang="en-US" dirty="0"/>
          </a:p>
          <a:p>
            <a:pPr marL="0" indent="0" algn="just" rtl="1">
              <a:buNone/>
            </a:pPr>
            <a:endParaRPr lang="en-US" dirty="0"/>
          </a:p>
        </p:txBody>
      </p:sp>
      <p:graphicFrame>
        <p:nvGraphicFramePr>
          <p:cNvPr id="9" name="Diagram 8">
            <a:extLst>
              <a:ext uri="{FF2B5EF4-FFF2-40B4-BE49-F238E27FC236}">
                <a16:creationId xmlns:a16="http://schemas.microsoft.com/office/drawing/2014/main" id="{25EAF29B-6660-45B3-9B55-C500C80DEB3D}"/>
              </a:ext>
            </a:extLst>
          </p:cNvPr>
          <p:cNvGraphicFramePr/>
          <p:nvPr>
            <p:extLst>
              <p:ext uri="{D42A27DB-BD31-4B8C-83A1-F6EECF244321}">
                <p14:modId xmlns:p14="http://schemas.microsoft.com/office/powerpoint/2010/main" val="1725503899"/>
              </p:ext>
            </p:extLst>
          </p:nvPr>
        </p:nvGraphicFramePr>
        <p:xfrm>
          <a:off x="425513" y="570368"/>
          <a:ext cx="11072387" cy="5679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0133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6D687-4728-4239-B22D-D1D87E2CA46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2A9E5EC-2633-4F2C-8517-3AE5E0E441FF}"/>
              </a:ext>
            </a:extLst>
          </p:cNvPr>
          <p:cNvSpPr>
            <a:spLocks noGrp="1"/>
          </p:cNvSpPr>
          <p:nvPr>
            <p:ph idx="1"/>
          </p:nvPr>
        </p:nvSpPr>
        <p:spPr>
          <a:xfrm>
            <a:off x="838200" y="3485584"/>
            <a:ext cx="10515600" cy="3250193"/>
          </a:xfrm>
        </p:spPr>
        <p:txBody>
          <a:bodyPr/>
          <a:lstStyle/>
          <a:p>
            <a:pPr marL="0" indent="0" algn="just" rtl="1">
              <a:buNone/>
            </a:pPr>
            <a:endParaRPr lang="fa-IR" dirty="0">
              <a:cs typeface="2  Nazanin" panose="00000400000000000000" pitchFamily="2" charset="-78"/>
            </a:endParaRPr>
          </a:p>
        </p:txBody>
      </p:sp>
      <p:sp>
        <p:nvSpPr>
          <p:cNvPr id="6" name="Rectangle 5">
            <a:extLst>
              <a:ext uri="{FF2B5EF4-FFF2-40B4-BE49-F238E27FC236}">
                <a16:creationId xmlns:a16="http://schemas.microsoft.com/office/drawing/2014/main" id="{8B638757-BA50-4484-9B82-14A16EF76A31}"/>
              </a:ext>
            </a:extLst>
          </p:cNvPr>
          <p:cNvSpPr/>
          <p:nvPr/>
        </p:nvSpPr>
        <p:spPr>
          <a:xfrm>
            <a:off x="1053219" y="1059256"/>
            <a:ext cx="9560460" cy="45901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a:t>در سوره های بلندتر مانند سوره های مبارکه انعام، یونس ، رعد، نحل، جاثیه</a:t>
            </a:r>
          </a:p>
          <a:p>
            <a:pPr algn="ctr"/>
            <a:r>
              <a:rPr lang="fa-IR" sz="2800" dirty="0"/>
              <a:t>ویژگی های انسان به صورت ساختاری بیان شده است.</a:t>
            </a:r>
          </a:p>
          <a:p>
            <a:pPr algn="ctr"/>
            <a:r>
              <a:rPr lang="fa-IR" sz="2800" dirty="0"/>
              <a:t>انسان موجودی با قوای تفکر، تعقل، تذکرو ... معرفی شده است.</a:t>
            </a:r>
            <a:endParaRPr lang="en-US" sz="2800" dirty="0"/>
          </a:p>
        </p:txBody>
      </p:sp>
    </p:spTree>
    <p:extLst>
      <p:ext uri="{BB962C8B-B14F-4D97-AF65-F5344CB8AC3E}">
        <p14:creationId xmlns:p14="http://schemas.microsoft.com/office/powerpoint/2010/main" val="2381581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B9B13-AFA5-459F-86E2-029140AB48A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0829AE-1348-437D-A0A6-D142D0CBC9F1}"/>
              </a:ext>
            </a:extLst>
          </p:cNvPr>
          <p:cNvSpPr>
            <a:spLocks noGrp="1"/>
          </p:cNvSpPr>
          <p:nvPr>
            <p:ph idx="1"/>
          </p:nvPr>
        </p:nvSpPr>
        <p:spPr>
          <a:xfrm>
            <a:off x="838200" y="365125"/>
            <a:ext cx="10515600" cy="5811838"/>
          </a:xfrm>
        </p:spPr>
        <p:txBody>
          <a:bodyPr/>
          <a:lstStyle/>
          <a:p>
            <a:pPr marL="0" indent="0" algn="just" rtl="1">
              <a:buNone/>
            </a:pPr>
            <a:r>
              <a:rPr lang="fa-IR" b="1" dirty="0">
                <a:solidFill>
                  <a:schemeClr val="accent2"/>
                </a:solidFill>
                <a:cs typeface="2  Lotus" panose="00000400000000000000" pitchFamily="2" charset="-78"/>
              </a:rPr>
              <a:t>                              طرح کلی قرآن در معرفی انسان:</a:t>
            </a:r>
          </a:p>
          <a:p>
            <a:pPr marL="0" indent="0" algn="just" rtl="1">
              <a:buNone/>
            </a:pPr>
            <a:endParaRPr lang="fa-IR" b="1" dirty="0">
              <a:solidFill>
                <a:schemeClr val="accent4">
                  <a:lumMod val="60000"/>
                  <a:lumOff val="40000"/>
                </a:schemeClr>
              </a:solidFill>
              <a:cs typeface="2  Lotus" panose="00000400000000000000" pitchFamily="2" charset="-78"/>
            </a:endParaRPr>
          </a:p>
          <a:p>
            <a:pPr algn="just" rtl="1"/>
            <a:r>
              <a:rPr lang="fa-IR" sz="2400" dirty="0">
                <a:solidFill>
                  <a:srgbClr val="0070C0"/>
                </a:solidFill>
                <a:cs typeface="2  Lotus" panose="00000400000000000000" pitchFamily="2" charset="-78"/>
              </a:rPr>
              <a:t>در هر سوره ای دو جهت کلی برای انسان ذکر شده است؛ جهت او به سمت خداو جهت خروج او از راه خدا</a:t>
            </a:r>
          </a:p>
          <a:p>
            <a:pPr algn="just" rtl="1"/>
            <a:r>
              <a:rPr lang="fa-IR" sz="2400" dirty="0">
                <a:solidFill>
                  <a:srgbClr val="0070C0"/>
                </a:solidFill>
                <a:cs typeface="2  Lotus" panose="00000400000000000000" pitchFamily="2" charset="-78"/>
              </a:rPr>
              <a:t>در همه سوره ها می توان از دو گروه امام و پیرو در جهت نور و ظلمات آگاهی یافت.</a:t>
            </a:r>
          </a:p>
          <a:p>
            <a:pPr algn="just" rtl="1"/>
            <a:r>
              <a:rPr lang="fa-IR" sz="2400" dirty="0">
                <a:solidFill>
                  <a:srgbClr val="0070C0"/>
                </a:solidFill>
                <a:cs typeface="2  Lotus" panose="00000400000000000000" pitchFamily="2" charset="-78"/>
              </a:rPr>
              <a:t>برخی از سوره ها عهده دار بیان ویژگی های کلی انسان مورد رضایت خدا و به تبع انسان های محروم از رحمت الهی هستند.</a:t>
            </a:r>
          </a:p>
          <a:p>
            <a:pPr algn="just" rtl="1"/>
            <a:r>
              <a:rPr lang="fa-IR" sz="2400" dirty="0">
                <a:solidFill>
                  <a:srgbClr val="0070C0"/>
                </a:solidFill>
                <a:cs typeface="2  Lotus" panose="00000400000000000000" pitchFamily="2" charset="-78"/>
              </a:rPr>
              <a:t>برخی از سوره ها درصدد بیان ویژگی های فرایندی برای انسان مورد رضایت خداوند و به تبع انسان های محروم از این ویژگی ها هستند.</a:t>
            </a:r>
          </a:p>
          <a:p>
            <a:pPr algn="just" rtl="1"/>
            <a:r>
              <a:rPr lang="fa-IR" sz="2400" dirty="0">
                <a:solidFill>
                  <a:srgbClr val="0070C0"/>
                </a:solidFill>
                <a:cs typeface="2  Lotus" panose="00000400000000000000" pitchFamily="2" charset="-78"/>
              </a:rPr>
              <a:t>برخی از سوره ها درصدد بیان ساختار وجودی انسان می باشند.</a:t>
            </a:r>
          </a:p>
          <a:p>
            <a:pPr algn="just" rtl="1"/>
            <a:r>
              <a:rPr lang="fa-IR" sz="2400" dirty="0">
                <a:solidFill>
                  <a:srgbClr val="0070C0"/>
                </a:solidFill>
                <a:cs typeface="2  Lotus" panose="00000400000000000000" pitchFamily="2" charset="-78"/>
              </a:rPr>
              <a:t>بسیاری از سوره ها به طرح صفات انسان های مرضی و غیر مرضی اشاره دارند.  </a:t>
            </a:r>
          </a:p>
          <a:p>
            <a:pPr algn="just" rtl="1"/>
            <a:r>
              <a:rPr lang="fa-IR" sz="2400" dirty="0">
                <a:solidFill>
                  <a:srgbClr val="0070C0"/>
                </a:solidFill>
                <a:cs typeface="2  Lotus" panose="00000400000000000000" pitchFamily="2" charset="-78"/>
              </a:rPr>
              <a:t>در بسیاری از سوره ها توصیف بهشت و جهنم و اوصاف بهشتیان و جهنمیان را نشان می دهد.</a:t>
            </a:r>
          </a:p>
          <a:p>
            <a:pPr algn="just" rtl="1"/>
            <a:endParaRPr lang="en-US" dirty="0"/>
          </a:p>
        </p:txBody>
      </p:sp>
    </p:spTree>
    <p:extLst>
      <p:ext uri="{BB962C8B-B14F-4D97-AF65-F5344CB8AC3E}">
        <p14:creationId xmlns:p14="http://schemas.microsoft.com/office/powerpoint/2010/main" val="2269376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34985-E907-4492-BCA1-432F1FD26BC7}"/>
              </a:ext>
            </a:extLst>
          </p:cNvPr>
          <p:cNvSpPr>
            <a:spLocks noGrp="1"/>
          </p:cNvSpPr>
          <p:nvPr>
            <p:ph type="ctrTitle"/>
          </p:nvPr>
        </p:nvSpPr>
        <p:spPr/>
        <p:txBody>
          <a:bodyPr>
            <a:normAutofit/>
          </a:bodyPr>
          <a:lstStyle/>
          <a:p>
            <a:r>
              <a:rPr lang="fa-IR" dirty="0">
                <a:solidFill>
                  <a:schemeClr val="accent1"/>
                </a:solidFill>
                <a:cs typeface="2  Nazanin" panose="00000400000000000000" pitchFamily="2" charset="-78"/>
              </a:rPr>
              <a:t>استعاذه طلوع اثر عبودیت</a:t>
            </a:r>
            <a:endParaRPr lang="en-US" dirty="0">
              <a:solidFill>
                <a:schemeClr val="accent1"/>
              </a:solidFill>
              <a:cs typeface="2  Nazanin" panose="00000400000000000000" pitchFamily="2" charset="-78"/>
            </a:endParaRPr>
          </a:p>
        </p:txBody>
      </p:sp>
    </p:spTree>
    <p:extLst>
      <p:ext uri="{BB962C8B-B14F-4D97-AF65-F5344CB8AC3E}">
        <p14:creationId xmlns:p14="http://schemas.microsoft.com/office/powerpoint/2010/main" val="7478188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0D029-037D-4B10-BFCA-AC5568489F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3BB475C-78DF-41E8-984B-0FC4948A305F}"/>
              </a:ext>
            </a:extLst>
          </p:cNvPr>
          <p:cNvSpPr>
            <a:spLocks noGrp="1"/>
          </p:cNvSpPr>
          <p:nvPr>
            <p:ph idx="1"/>
          </p:nvPr>
        </p:nvSpPr>
        <p:spPr>
          <a:xfrm>
            <a:off x="838200" y="365125"/>
            <a:ext cx="10515600" cy="5811838"/>
          </a:xfrm>
        </p:spPr>
        <p:txBody>
          <a:bodyPr>
            <a:normAutofit fontScale="85000" lnSpcReduction="20000"/>
          </a:bodyPr>
          <a:lstStyle/>
          <a:p>
            <a:pPr marL="0" indent="0" algn="just" rtl="1">
              <a:buNone/>
            </a:pPr>
            <a:r>
              <a:rPr lang="fa-IR" dirty="0">
                <a:solidFill>
                  <a:schemeClr val="accent1"/>
                </a:solidFill>
              </a:rPr>
              <a:t>                         </a:t>
            </a:r>
            <a:r>
              <a:rPr lang="fa-IR" dirty="0">
                <a:solidFill>
                  <a:schemeClr val="accent1"/>
                </a:solidFill>
                <a:cs typeface="2  Nazanin" panose="00000400000000000000" pitchFamily="2" charset="-78"/>
              </a:rPr>
              <a:t>اصول شناخت وضعیت مورد رضایت</a:t>
            </a:r>
          </a:p>
          <a:p>
            <a:pPr algn="just" rtl="1">
              <a:buFont typeface="Courier New" panose="02070309020205020404" pitchFamily="49" charset="0"/>
              <a:buChar char="o"/>
            </a:pPr>
            <a:r>
              <a:rPr lang="fa-IR" sz="2000" dirty="0">
                <a:solidFill>
                  <a:srgbClr val="C00000"/>
                </a:solidFill>
                <a:cs typeface="2  Nazanin" panose="00000400000000000000" pitchFamily="2" charset="-78"/>
              </a:rPr>
              <a:t>خداوند هر انسانی را به اندازه وسعت خویش مکلف ساخته است.</a:t>
            </a:r>
          </a:p>
          <a:p>
            <a:pPr algn="just" rtl="1">
              <a:buFont typeface="Wingdings" panose="05000000000000000000" pitchFamily="2" charset="2"/>
              <a:buChar char="ü"/>
            </a:pPr>
            <a:r>
              <a:rPr lang="fa-IR" sz="2000" dirty="0">
                <a:solidFill>
                  <a:schemeClr val="accent1"/>
                </a:solidFill>
                <a:cs typeface="2  Nazanin" panose="00000400000000000000" pitchFamily="2" charset="-78"/>
              </a:rPr>
              <a:t> وضعیت مورد رضایت متناسب با وسع تعریف می شود.</a:t>
            </a:r>
          </a:p>
          <a:p>
            <a:pPr algn="just" rtl="1">
              <a:buFont typeface="Wingdings" panose="05000000000000000000" pitchFamily="2" charset="2"/>
              <a:buChar char="ü"/>
            </a:pPr>
            <a:r>
              <a:rPr lang="fa-IR" sz="2000" dirty="0">
                <a:solidFill>
                  <a:schemeClr val="accent1"/>
                </a:solidFill>
                <a:cs typeface="2  Nazanin" panose="00000400000000000000" pitchFamily="2" charset="-78"/>
              </a:rPr>
              <a:t>خداوند هم وضعیت طبیعی و غیر رشد یافته انسان را در مواجهه با امور بیان کرده و هم مسیر رشد را برای تغییر در این وضعیت و تعالی به سوی کمال تبیین نموده است.شناخت این وضعیت برای فهم وسع و تکلیف ضروری است.</a:t>
            </a:r>
          </a:p>
          <a:p>
            <a:pPr algn="just" rtl="1">
              <a:buFont typeface="Courier New" panose="02070309020205020404" pitchFamily="49" charset="0"/>
              <a:buChar char="o"/>
            </a:pPr>
            <a:r>
              <a:rPr lang="fa-IR" sz="2000" dirty="0">
                <a:solidFill>
                  <a:srgbClr val="C00000"/>
                </a:solidFill>
                <a:cs typeface="2  Nazanin" panose="00000400000000000000" pitchFamily="2" charset="-78"/>
              </a:rPr>
              <a:t>خداوند انسان را قابل مؤاخذه قرار داده است.( با ارسال وحی و قرار دادن عقل و تفکری پویا در انسان حجت را بر او تمام کرده است.)</a:t>
            </a:r>
          </a:p>
          <a:p>
            <a:pPr algn="just" rtl="1">
              <a:buFont typeface="Wingdings" panose="05000000000000000000" pitchFamily="2" charset="2"/>
              <a:buChar char="ü"/>
            </a:pPr>
            <a:r>
              <a:rPr lang="fa-IR" sz="2000" dirty="0">
                <a:solidFill>
                  <a:schemeClr val="accent1"/>
                </a:solidFill>
                <a:cs typeface="2  Nazanin" panose="00000400000000000000" pitchFamily="2" charset="-78"/>
              </a:rPr>
              <a:t> انسان در تحقق تکلیف دارای انتخاب است و خود بر این انتخاب آگاه است.</a:t>
            </a:r>
          </a:p>
          <a:p>
            <a:pPr algn="just" rtl="1">
              <a:buFont typeface="Courier New" panose="02070309020205020404" pitchFamily="49" charset="0"/>
              <a:buChar char="o"/>
            </a:pPr>
            <a:r>
              <a:rPr lang="fa-IR" sz="2000" dirty="0">
                <a:solidFill>
                  <a:srgbClr val="C00000"/>
                </a:solidFill>
                <a:cs typeface="2  Nazanin" panose="00000400000000000000" pitchFamily="2" charset="-78"/>
              </a:rPr>
              <a:t>هر انسانی می تواند تکلیف خود را تشخیص دهد.</a:t>
            </a:r>
          </a:p>
          <a:p>
            <a:pPr algn="just" rtl="1">
              <a:buFont typeface="Wingdings" panose="05000000000000000000" pitchFamily="2" charset="2"/>
              <a:buChar char="ü"/>
            </a:pPr>
            <a:r>
              <a:rPr lang="fa-IR" sz="2000" dirty="0">
                <a:solidFill>
                  <a:schemeClr val="accent1"/>
                </a:solidFill>
                <a:cs typeface="2  Nazanin" panose="00000400000000000000" pitchFamily="2" charset="-78"/>
              </a:rPr>
              <a:t>هر انسانی به صورت فطری به خوبی و بدی واقف می گردد.</a:t>
            </a:r>
          </a:p>
          <a:p>
            <a:pPr algn="just" rtl="1">
              <a:buFont typeface="Wingdings" panose="05000000000000000000" pitchFamily="2" charset="2"/>
              <a:buChar char="ü"/>
            </a:pPr>
            <a:r>
              <a:rPr lang="fa-IR" sz="2000" dirty="0">
                <a:solidFill>
                  <a:schemeClr val="accent1"/>
                </a:solidFill>
                <a:cs typeface="2  Nazanin" panose="00000400000000000000" pitchFamily="2" charset="-78"/>
              </a:rPr>
              <a:t>خداوند در هیچ حالتی انسان را به خود واگذار نکرده است.</a:t>
            </a:r>
          </a:p>
          <a:p>
            <a:pPr algn="just" rtl="1">
              <a:buFont typeface="Wingdings" panose="05000000000000000000" pitchFamily="2" charset="2"/>
              <a:buChar char="ü"/>
            </a:pPr>
            <a:r>
              <a:rPr lang="fa-IR" sz="2000" dirty="0">
                <a:solidFill>
                  <a:schemeClr val="accent1"/>
                </a:solidFill>
                <a:cs typeface="2  Nazanin" panose="00000400000000000000" pitchFamily="2" charset="-78"/>
              </a:rPr>
              <a:t>هدایت اجباری و از روی اکراه نیست.</a:t>
            </a:r>
          </a:p>
          <a:p>
            <a:pPr algn="just" rtl="1">
              <a:buFont typeface="Wingdings" panose="05000000000000000000" pitchFamily="2" charset="2"/>
              <a:buChar char="ü"/>
            </a:pPr>
            <a:r>
              <a:rPr lang="fa-IR" sz="2000" dirty="0">
                <a:solidFill>
                  <a:schemeClr val="accent1"/>
                </a:solidFill>
                <a:cs typeface="2  Nazanin" panose="00000400000000000000" pitchFamily="2" charset="-78"/>
              </a:rPr>
              <a:t>فعال سازی تفکر و تعقل اساس هدایت هر انسان است.  </a:t>
            </a:r>
          </a:p>
          <a:p>
            <a:pPr algn="just" rtl="1">
              <a:buFont typeface="Courier New" panose="02070309020205020404" pitchFamily="49" charset="0"/>
              <a:buChar char="o"/>
            </a:pPr>
            <a:r>
              <a:rPr lang="fa-IR" sz="2000" dirty="0">
                <a:solidFill>
                  <a:srgbClr val="C00000"/>
                </a:solidFill>
                <a:cs typeface="2  Nazanin" panose="00000400000000000000" pitchFamily="2" charset="-78"/>
              </a:rPr>
              <a:t>انسان در هر موقعیتی دارای تکلیف است و این موقعیت ها در لحظه ها و بازه های زمانی تعریف می شود.</a:t>
            </a:r>
          </a:p>
          <a:p>
            <a:pPr algn="just" rtl="1">
              <a:buFont typeface="Wingdings" panose="05000000000000000000" pitchFamily="2" charset="2"/>
              <a:buChar char="ü"/>
            </a:pPr>
            <a:r>
              <a:rPr lang="fa-IR" sz="2000" dirty="0">
                <a:solidFill>
                  <a:schemeClr val="accent1"/>
                </a:solidFill>
                <a:cs typeface="2  Nazanin" panose="00000400000000000000" pitchFamily="2" charset="-78"/>
              </a:rPr>
              <a:t>رضایت خداوند در هر لحظه برای انسان اتفاق می افتد.</a:t>
            </a:r>
          </a:p>
          <a:p>
            <a:pPr algn="just" rtl="1">
              <a:buFont typeface="Wingdings" panose="05000000000000000000" pitchFamily="2" charset="2"/>
              <a:buChar char="ü"/>
            </a:pPr>
            <a:r>
              <a:rPr lang="fa-IR" sz="2000" dirty="0">
                <a:solidFill>
                  <a:schemeClr val="accent1"/>
                </a:solidFill>
                <a:cs typeface="2  Nazanin" panose="00000400000000000000" pitchFamily="2" charset="-78"/>
              </a:rPr>
              <a:t>اضطرارها، تنبه ها و ابتلائات برای بیداری و سوق یافتن انسان به کمال است.</a:t>
            </a:r>
          </a:p>
          <a:p>
            <a:pPr algn="just" rtl="1">
              <a:buFont typeface="Courier New" panose="02070309020205020404" pitchFamily="49" charset="0"/>
              <a:buChar char="o"/>
            </a:pPr>
            <a:r>
              <a:rPr lang="fa-IR" sz="2000" dirty="0">
                <a:solidFill>
                  <a:srgbClr val="C00000"/>
                </a:solidFill>
                <a:cs typeface="2  Nazanin" panose="00000400000000000000" pitchFamily="2" charset="-78"/>
              </a:rPr>
              <a:t>انسان به تدریج در دوره های مختلف زندگی تغییر وسع می دهد و بر قدرتش در تحقق تکلیف افزوده می شود.</a:t>
            </a:r>
          </a:p>
          <a:p>
            <a:pPr algn="just" rtl="1">
              <a:buFont typeface="Wingdings" panose="05000000000000000000" pitchFamily="2" charset="2"/>
              <a:buChar char="ü"/>
            </a:pPr>
            <a:r>
              <a:rPr lang="fa-IR" sz="2000" dirty="0">
                <a:solidFill>
                  <a:schemeClr val="accent1"/>
                </a:solidFill>
                <a:cs typeface="2  Nazanin" panose="00000400000000000000" pitchFamily="2" charset="-78"/>
              </a:rPr>
              <a:t>جلب رضایت خدا در هر دوره ای از مراحل رشد انسان متناسب با ظرفیت وجودی اوست.</a:t>
            </a:r>
          </a:p>
          <a:p>
            <a:pPr algn="just" rtl="1">
              <a:buFont typeface="Wingdings" panose="05000000000000000000" pitchFamily="2" charset="2"/>
              <a:buChar char="ü"/>
            </a:pPr>
            <a:r>
              <a:rPr lang="fa-IR" sz="2000" dirty="0">
                <a:solidFill>
                  <a:schemeClr val="accent1"/>
                </a:solidFill>
                <a:cs typeface="2  Nazanin" panose="00000400000000000000" pitchFamily="2" charset="-78"/>
              </a:rPr>
              <a:t>به دست آوردن خیر و گریز از شر در هر دوره ای از دوران های رشد متناسب با مراحل رشد است.</a:t>
            </a:r>
          </a:p>
          <a:p>
            <a:pPr algn="just" rtl="1">
              <a:buFont typeface="Wingdings" panose="05000000000000000000" pitchFamily="2" charset="2"/>
              <a:buChar char="ü"/>
            </a:pPr>
            <a:r>
              <a:rPr lang="fa-IR" sz="2000" dirty="0">
                <a:solidFill>
                  <a:schemeClr val="accent1"/>
                </a:solidFill>
                <a:cs typeface="2  Nazanin" panose="00000400000000000000" pitchFamily="2" charset="-78"/>
              </a:rPr>
              <a:t>به دست آوردن رضایت خدا با تقوا و کنترل در هر لحظه از زندگی میسور می شود.</a:t>
            </a:r>
          </a:p>
          <a:p>
            <a:pPr algn="just" rtl="1">
              <a:buFont typeface="Wingdings" panose="05000000000000000000" pitchFamily="2" charset="2"/>
              <a:buChar char="ü"/>
            </a:pPr>
            <a:endParaRPr lang="fa-IR" sz="2400" dirty="0">
              <a:cs typeface="2  Nazanin" panose="00000400000000000000" pitchFamily="2" charset="-78"/>
            </a:endParaRPr>
          </a:p>
        </p:txBody>
      </p:sp>
    </p:spTree>
    <p:extLst>
      <p:ext uri="{BB962C8B-B14F-4D97-AF65-F5344CB8AC3E}">
        <p14:creationId xmlns:p14="http://schemas.microsoft.com/office/powerpoint/2010/main" val="1966131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2D88D-182E-4973-A648-D7A87D508C0B}"/>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C2255D3E-7100-4675-A723-EFC4184DF6A3}"/>
              </a:ext>
            </a:extLst>
          </p:cNvPr>
          <p:cNvGraphicFramePr>
            <a:graphicFrameLocks noGrp="1"/>
          </p:cNvGraphicFramePr>
          <p:nvPr>
            <p:ph idx="1"/>
            <p:extLst>
              <p:ext uri="{D42A27DB-BD31-4B8C-83A1-F6EECF244321}">
                <p14:modId xmlns:p14="http://schemas.microsoft.com/office/powerpoint/2010/main" val="3663031063"/>
              </p:ext>
            </p:extLst>
          </p:nvPr>
        </p:nvGraphicFramePr>
        <p:xfrm>
          <a:off x="838200" y="-479834"/>
          <a:ext cx="10515600" cy="6656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3484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32377-5D58-46C9-89B5-F00801637584}"/>
              </a:ext>
            </a:extLst>
          </p:cNvPr>
          <p:cNvSpPr>
            <a:spLocks noGrp="1"/>
          </p:cNvSpPr>
          <p:nvPr>
            <p:ph type="title"/>
          </p:nvPr>
        </p:nvSpPr>
        <p:spPr>
          <a:xfrm flipV="1">
            <a:off x="838200" y="135801"/>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A730A9B-3C5B-4035-AC7C-4B0CF2FF815B}"/>
              </a:ext>
            </a:extLst>
          </p:cNvPr>
          <p:cNvSpPr>
            <a:spLocks noGrp="1"/>
          </p:cNvSpPr>
          <p:nvPr>
            <p:ph idx="1"/>
          </p:nvPr>
        </p:nvSpPr>
        <p:spPr>
          <a:xfrm>
            <a:off x="838200" y="135801"/>
            <a:ext cx="10515600" cy="6041161"/>
          </a:xfrm>
        </p:spPr>
        <p:txBody>
          <a:bodyPr>
            <a:normAutofit/>
          </a:bodyPr>
          <a:lstStyle/>
          <a:p>
            <a:pPr marL="0" indent="0" algn="just" rtl="1">
              <a:buNone/>
            </a:pPr>
            <a:endParaRPr lang="fa-IR" sz="2000" dirty="0">
              <a:cs typeface="2  Lotus" panose="00000400000000000000" pitchFamily="2" charset="-78"/>
            </a:endParaRPr>
          </a:p>
          <a:p>
            <a:pPr marL="0" indent="0" algn="just" rtl="1">
              <a:buNone/>
            </a:pPr>
            <a:r>
              <a:rPr lang="fa-IR" sz="2000" b="1" dirty="0">
                <a:solidFill>
                  <a:srgbClr val="C00000"/>
                </a:solidFill>
                <a:cs typeface="2  Lotus" panose="00000400000000000000" pitchFamily="2" charset="-78"/>
              </a:rPr>
              <a:t>راهبرد اول: تعیین جهت کلی زندگی</a:t>
            </a:r>
          </a:p>
          <a:p>
            <a:pPr algn="just" rtl="1">
              <a:buFont typeface="Courier New" panose="02070309020205020404" pitchFamily="49" charset="0"/>
              <a:buChar char="o"/>
            </a:pPr>
            <a:r>
              <a:rPr lang="fa-IR" sz="2000" dirty="0">
                <a:solidFill>
                  <a:schemeClr val="accent1"/>
                </a:solidFill>
                <a:cs typeface="2  Lotus" panose="00000400000000000000" pitchFamily="2" charset="-78"/>
              </a:rPr>
              <a:t>دو جهت کلی به سوی نور و ظلمت برای سیر زندگی وجود دارد. جهت گیری در جهت نور با پذیرش ولایت است با معیار باور به آخرت.</a:t>
            </a:r>
          </a:p>
          <a:p>
            <a:pPr algn="just" rtl="1">
              <a:buFont typeface="Courier New" panose="02070309020205020404" pitchFamily="49" charset="0"/>
              <a:buChar char="o"/>
            </a:pPr>
            <a:r>
              <a:rPr lang="fa-IR" sz="2000" dirty="0">
                <a:solidFill>
                  <a:schemeClr val="accent1"/>
                </a:solidFill>
                <a:cs typeface="2  Lotus" panose="00000400000000000000" pitchFamily="2" charset="-78"/>
              </a:rPr>
              <a:t>استفاده از موقعیت هایی که ضرّ یا خیری به انسان می رسد برای توجه به قدرت مطلق در هستی.</a:t>
            </a:r>
          </a:p>
          <a:p>
            <a:pPr algn="just" rtl="1">
              <a:buFont typeface="Courier New" panose="02070309020205020404" pitchFamily="49" charset="0"/>
              <a:buChar char="o"/>
            </a:pPr>
            <a:r>
              <a:rPr lang="fa-IR" sz="2000" dirty="0">
                <a:solidFill>
                  <a:schemeClr val="accent1"/>
                </a:solidFill>
                <a:cs typeface="2  Lotus" panose="00000400000000000000" pitchFamily="2" charset="-78"/>
              </a:rPr>
              <a:t>نداشتن مواجهه غیر اعراضی با دین، وحی، منذر و هر قولی که درباره ایمان به خدای واحد است.</a:t>
            </a:r>
          </a:p>
          <a:p>
            <a:pPr algn="just" rtl="1">
              <a:buFont typeface="Courier New" panose="02070309020205020404" pitchFamily="49" charset="0"/>
              <a:buChar char="o"/>
            </a:pPr>
            <a:r>
              <a:rPr lang="fa-IR" sz="2000" dirty="0">
                <a:solidFill>
                  <a:schemeClr val="accent1"/>
                </a:solidFill>
                <a:cs typeface="2  Lotus" panose="00000400000000000000" pitchFamily="2" charset="-78"/>
              </a:rPr>
              <a:t>تمایز قائل شدن میان انسان های هدایت یافته و انسان های سرگشته و حیران.</a:t>
            </a:r>
          </a:p>
          <a:p>
            <a:pPr algn="just" rtl="1">
              <a:buFont typeface="Courier New" panose="02070309020205020404" pitchFamily="49" charset="0"/>
              <a:buChar char="o"/>
            </a:pPr>
            <a:r>
              <a:rPr lang="fa-IR" sz="2000" dirty="0">
                <a:solidFill>
                  <a:schemeClr val="accent1"/>
                </a:solidFill>
                <a:cs typeface="2  Lotus" panose="00000400000000000000" pitchFamily="2" charset="-78"/>
              </a:rPr>
              <a:t>عدم انکار نسبت به عنایت خداوند در قرار دادن پیامبران الهی در میان انسان ها و جریان پیوسته وحی.</a:t>
            </a:r>
          </a:p>
          <a:p>
            <a:pPr algn="just" rtl="1">
              <a:buFont typeface="Courier New" panose="02070309020205020404" pitchFamily="49" charset="0"/>
              <a:buChar char="o"/>
            </a:pPr>
            <a:r>
              <a:rPr lang="fa-IR" sz="2000" dirty="0">
                <a:solidFill>
                  <a:schemeClr val="accent1"/>
                </a:solidFill>
                <a:cs typeface="2  Lotus" panose="00000400000000000000" pitchFamily="2" charset="-78"/>
              </a:rPr>
              <a:t>هوشیاری همیشگی برای مواجهه غیرمنفعلانه با القائات درونی و بیرونی . </a:t>
            </a:r>
          </a:p>
          <a:p>
            <a:pPr algn="just" rtl="1">
              <a:buFont typeface="Courier New" panose="02070309020205020404" pitchFamily="49" charset="0"/>
              <a:buChar char="o"/>
            </a:pPr>
            <a:r>
              <a:rPr lang="fa-IR" sz="2000" dirty="0">
                <a:solidFill>
                  <a:schemeClr val="accent1"/>
                </a:solidFill>
                <a:cs typeface="2  Lotus" panose="00000400000000000000" pitchFamily="2" charset="-78"/>
              </a:rPr>
              <a:t>جوگیر نشدن در اثر کثرت، عدِّه و عُدّه و نیز بروزات مختلفی که انسان های ظلمانی دارند.</a:t>
            </a:r>
          </a:p>
          <a:p>
            <a:pPr algn="just" rtl="1">
              <a:buFont typeface="Courier New" panose="02070309020205020404" pitchFamily="49" charset="0"/>
              <a:buChar char="o"/>
            </a:pPr>
            <a:r>
              <a:rPr lang="fa-IR" sz="2000" dirty="0">
                <a:solidFill>
                  <a:schemeClr val="accent1"/>
                </a:solidFill>
                <a:cs typeface="2  Lotus" panose="00000400000000000000" pitchFamily="2" charset="-78"/>
              </a:rPr>
              <a:t>تلاش برای افزایش ظرفیت نسبت به علوم نورانی.</a:t>
            </a:r>
          </a:p>
          <a:p>
            <a:pPr algn="just" rtl="1">
              <a:buFont typeface="Courier New" panose="02070309020205020404" pitchFamily="49" charset="0"/>
              <a:buChar char="o"/>
            </a:pPr>
            <a:r>
              <a:rPr lang="fa-IR" sz="2000" dirty="0">
                <a:solidFill>
                  <a:schemeClr val="accent1"/>
                </a:solidFill>
                <a:cs typeface="2  Lotus" panose="00000400000000000000" pitchFamily="2" charset="-78"/>
              </a:rPr>
              <a:t>داشتن درون مایه قوی با دو وجه فطرت الهی و قلبی که از خداوند خشیت داشته باشد.</a:t>
            </a:r>
          </a:p>
          <a:p>
            <a:pPr algn="just" rtl="1">
              <a:buFont typeface="Courier New" panose="02070309020205020404" pitchFamily="49" charset="0"/>
              <a:buChar char="o"/>
            </a:pPr>
            <a:r>
              <a:rPr lang="fa-IR" sz="2000" dirty="0">
                <a:solidFill>
                  <a:schemeClr val="accent1"/>
                </a:solidFill>
                <a:cs typeface="2  Lotus" panose="00000400000000000000" pitchFamily="2" charset="-78"/>
              </a:rPr>
              <a:t>در هر لحظه از زندگی یا خود با قلب خویش حقایق را درک کند و خود را با آن همراستا نماید و یا سخن حقی که بر آن شاهد و گواه است را معیار همراستایی خود قرار دهد.</a:t>
            </a:r>
          </a:p>
          <a:p>
            <a:pPr algn="just" rtl="1">
              <a:buFont typeface="Courier New" panose="02070309020205020404" pitchFamily="49" charset="0"/>
              <a:buChar char="o"/>
            </a:pPr>
            <a:r>
              <a:rPr lang="fa-IR" sz="2000" dirty="0">
                <a:solidFill>
                  <a:schemeClr val="accent1"/>
                </a:solidFill>
                <a:cs typeface="2  Lotus" panose="00000400000000000000" pitchFamily="2" charset="-78"/>
              </a:rPr>
              <a:t>تقویت در توحید با سه محور توجه مدام به آفرینش، تأمل و تعمق نسبت به حقایق متنبه کننده و هشدار دهنده و توجه به ربوبیت خدا در زندگی.</a:t>
            </a:r>
            <a:endParaRPr lang="en-US" sz="2000" dirty="0">
              <a:solidFill>
                <a:schemeClr val="accent1"/>
              </a:solidFill>
              <a:cs typeface="2  Lotus" panose="00000400000000000000" pitchFamily="2" charset="-78"/>
            </a:endParaRPr>
          </a:p>
        </p:txBody>
      </p:sp>
    </p:spTree>
    <p:extLst>
      <p:ext uri="{BB962C8B-B14F-4D97-AF65-F5344CB8AC3E}">
        <p14:creationId xmlns:p14="http://schemas.microsoft.com/office/powerpoint/2010/main" val="386884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896D2-43BB-4741-B6BD-ABE42155D7D3}"/>
              </a:ext>
            </a:extLst>
          </p:cNvPr>
          <p:cNvSpPr>
            <a:spLocks noGrp="1"/>
          </p:cNvSpPr>
          <p:nvPr>
            <p:ph type="title"/>
          </p:nvPr>
        </p:nvSpPr>
        <p:spPr>
          <a:xfrm>
            <a:off x="494169" y="-1481782"/>
            <a:ext cx="10515600" cy="1325563"/>
          </a:xfrm>
        </p:spPr>
        <p:txBody>
          <a:bodyPr/>
          <a:lstStyle/>
          <a:p>
            <a:endParaRPr lang="en-US"/>
          </a:p>
        </p:txBody>
      </p:sp>
      <p:sp>
        <p:nvSpPr>
          <p:cNvPr id="3" name="Content Placeholder 2">
            <a:extLst>
              <a:ext uri="{FF2B5EF4-FFF2-40B4-BE49-F238E27FC236}">
                <a16:creationId xmlns:a16="http://schemas.microsoft.com/office/drawing/2014/main" id="{527098F5-9857-4175-9796-0A4E60123A4D}"/>
              </a:ext>
            </a:extLst>
          </p:cNvPr>
          <p:cNvSpPr>
            <a:spLocks noGrp="1"/>
          </p:cNvSpPr>
          <p:nvPr>
            <p:ph idx="1"/>
          </p:nvPr>
        </p:nvSpPr>
        <p:spPr>
          <a:xfrm>
            <a:off x="838200" y="153909"/>
            <a:ext cx="10515600" cy="6023054"/>
          </a:xfrm>
        </p:spPr>
        <p:txBody>
          <a:bodyPr>
            <a:normAutofit/>
          </a:bodyPr>
          <a:lstStyle/>
          <a:p>
            <a:pPr marL="0" indent="0" algn="just" rtl="1">
              <a:buNone/>
            </a:pPr>
            <a:r>
              <a:rPr lang="fa-IR" sz="2000" dirty="0">
                <a:solidFill>
                  <a:srgbClr val="C00000"/>
                </a:solidFill>
                <a:cs typeface="B Lotus" panose="00000400000000000000" pitchFamily="2" charset="-78"/>
              </a:rPr>
              <a:t>راهبرد دوم: عمل به احکام و دستورات شریعت و تقوا و رعایت آن</a:t>
            </a:r>
          </a:p>
          <a:p>
            <a:pPr algn="just" rtl="1">
              <a:buFont typeface="Courier New" panose="02070309020205020404" pitchFamily="49" charset="0"/>
              <a:buChar char="o"/>
            </a:pPr>
            <a:r>
              <a:rPr lang="fa-IR" sz="2000" dirty="0">
                <a:solidFill>
                  <a:schemeClr val="accent1"/>
                </a:solidFill>
                <a:cs typeface="B Lotus" panose="00000400000000000000" pitchFamily="2" charset="-78"/>
              </a:rPr>
              <a:t>انسان بداند که در هر لحظه و موقعیتی از زندگی با حکمی مواجه است که باید به دین مراجعه کند.</a:t>
            </a:r>
          </a:p>
          <a:p>
            <a:pPr algn="just" rtl="1">
              <a:buFont typeface="Courier New" panose="02070309020205020404" pitchFamily="49" charset="0"/>
              <a:buChar char="o"/>
            </a:pPr>
            <a:r>
              <a:rPr lang="fa-IR" sz="2000" dirty="0">
                <a:solidFill>
                  <a:schemeClr val="accent1"/>
                </a:solidFill>
                <a:cs typeface="B Lotus" panose="00000400000000000000" pitchFamily="2" charset="-78"/>
              </a:rPr>
              <a:t>مالکیت همه چیز برای خداست و او بهترین مصلحت ها را جاری می سازد.</a:t>
            </a:r>
          </a:p>
          <a:p>
            <a:pPr algn="just" rtl="1">
              <a:buFont typeface="Courier New" panose="02070309020205020404" pitchFamily="49" charset="0"/>
              <a:buChar char="o"/>
            </a:pPr>
            <a:r>
              <a:rPr lang="fa-IR" sz="2000" dirty="0">
                <a:solidFill>
                  <a:schemeClr val="accent1"/>
                </a:solidFill>
                <a:cs typeface="B Lotus" panose="00000400000000000000" pitchFamily="2" charset="-78"/>
              </a:rPr>
              <a:t>به واسطه انبیا و اولیاء باید و نبایدهای زندگی در اختیار همه انسان ها قرار داده شده است.</a:t>
            </a:r>
          </a:p>
          <a:p>
            <a:pPr algn="just" rtl="1">
              <a:buFont typeface="Courier New" panose="02070309020205020404" pitchFamily="49" charset="0"/>
              <a:buChar char="o"/>
            </a:pPr>
            <a:r>
              <a:rPr lang="fa-IR" sz="2000" dirty="0">
                <a:solidFill>
                  <a:schemeClr val="accent1"/>
                </a:solidFill>
                <a:cs typeface="B Lotus" panose="00000400000000000000" pitchFamily="2" charset="-78"/>
              </a:rPr>
              <a:t>عمل به دستورات دین و شریعت نیازمند استقامت است. </a:t>
            </a:r>
          </a:p>
          <a:p>
            <a:pPr algn="just" rtl="1">
              <a:buFont typeface="Courier New" panose="02070309020205020404" pitchFamily="49" charset="0"/>
              <a:buChar char="o"/>
            </a:pPr>
            <a:r>
              <a:rPr lang="fa-IR" sz="2000" dirty="0">
                <a:solidFill>
                  <a:schemeClr val="accent1"/>
                </a:solidFill>
                <a:cs typeface="B Lotus" panose="00000400000000000000" pitchFamily="2" charset="-78"/>
              </a:rPr>
              <a:t>از راهبردهای اساسی این است که روحیه جدال در حکم خدا در فرد وجود نداشته باشد.</a:t>
            </a:r>
          </a:p>
          <a:p>
            <a:pPr algn="just" rtl="1">
              <a:buFont typeface="Courier New" panose="02070309020205020404" pitchFamily="49" charset="0"/>
              <a:buChar char="o"/>
            </a:pPr>
            <a:r>
              <a:rPr lang="fa-IR" sz="2000" dirty="0">
                <a:solidFill>
                  <a:schemeClr val="accent1"/>
                </a:solidFill>
                <a:cs typeface="B Lotus" panose="00000400000000000000" pitchFamily="2" charset="-78"/>
              </a:rPr>
              <a:t>لازم است از حکم های تحمیلی غیر از دین احتراز کرد.</a:t>
            </a:r>
          </a:p>
          <a:p>
            <a:pPr algn="just" rtl="1">
              <a:buFont typeface="Courier New" panose="02070309020205020404" pitchFamily="49" charset="0"/>
              <a:buChar char="o"/>
            </a:pPr>
            <a:r>
              <a:rPr lang="fa-IR" sz="2000" dirty="0">
                <a:solidFill>
                  <a:schemeClr val="accent1"/>
                </a:solidFill>
                <a:cs typeface="B Lotus" panose="00000400000000000000" pitchFamily="2" charset="-78"/>
              </a:rPr>
              <a:t>ترسان بودن از ر و جبوز حساب.</a:t>
            </a:r>
          </a:p>
          <a:p>
            <a:pPr algn="just" rtl="1">
              <a:buFont typeface="Courier New" panose="02070309020205020404" pitchFamily="49" charset="0"/>
              <a:buChar char="o"/>
            </a:pPr>
            <a:r>
              <a:rPr lang="fa-IR" sz="2000" dirty="0">
                <a:solidFill>
                  <a:schemeClr val="accent1"/>
                </a:solidFill>
                <a:cs typeface="B Lotus" panose="00000400000000000000" pitchFamily="2" charset="-78"/>
              </a:rPr>
              <a:t>بازبینی در اعمال و جبران خطاها.</a:t>
            </a:r>
          </a:p>
          <a:p>
            <a:pPr algn="just" rtl="1">
              <a:buFont typeface="Courier New" panose="02070309020205020404" pitchFamily="49" charset="0"/>
              <a:buChar char="o"/>
            </a:pPr>
            <a:r>
              <a:rPr lang="fa-IR" sz="2000" dirty="0">
                <a:solidFill>
                  <a:schemeClr val="accent1"/>
                </a:solidFill>
                <a:cs typeface="B Lotus" panose="00000400000000000000" pitchFamily="2" charset="-78"/>
              </a:rPr>
              <a:t>تقوا و عمل به دین</a:t>
            </a:r>
          </a:p>
          <a:p>
            <a:pPr algn="just" rtl="1">
              <a:buFont typeface="Courier New" panose="02070309020205020404" pitchFamily="49" charset="0"/>
              <a:buChar char="o"/>
            </a:pPr>
            <a:r>
              <a:rPr lang="fa-IR" sz="2000" dirty="0">
                <a:solidFill>
                  <a:schemeClr val="accent1"/>
                </a:solidFill>
                <a:cs typeface="B Lotus" panose="00000400000000000000" pitchFamily="2" charset="-78"/>
              </a:rPr>
              <a:t>ترجیح ندادن اولویت های خود بر دین و شریعت.</a:t>
            </a:r>
          </a:p>
          <a:p>
            <a:pPr algn="just" rtl="1">
              <a:buFont typeface="Courier New" panose="02070309020205020404" pitchFamily="49" charset="0"/>
              <a:buChar char="o"/>
            </a:pPr>
            <a:r>
              <a:rPr lang="fa-IR" sz="2000" dirty="0">
                <a:solidFill>
                  <a:schemeClr val="accent1"/>
                </a:solidFill>
                <a:cs typeface="B Lotus" panose="00000400000000000000" pitchFamily="2" charset="-78"/>
              </a:rPr>
              <a:t>انجام اموری در توسعه راه ها برای دیگران درعمل به دین و ممانعت در برابر کسانی که از عمل به دین جلوگیری می کنند.</a:t>
            </a:r>
          </a:p>
          <a:p>
            <a:pPr marL="0" indent="0" algn="just" rtl="1">
              <a:buNone/>
            </a:pPr>
            <a:endParaRPr lang="fa-IR" sz="2000" dirty="0">
              <a:solidFill>
                <a:schemeClr val="accent1"/>
              </a:solidFill>
              <a:cs typeface="B Lotus" panose="00000400000000000000" pitchFamily="2" charset="-78"/>
            </a:endParaRPr>
          </a:p>
          <a:p>
            <a:pPr algn="just" rtl="1">
              <a:buFont typeface="Courier New" panose="02070309020205020404" pitchFamily="49" charset="0"/>
              <a:buChar char="o"/>
            </a:pPr>
            <a:endParaRPr lang="fa-IR" sz="2000" dirty="0">
              <a:solidFill>
                <a:schemeClr val="accent1"/>
              </a:solidFill>
              <a:cs typeface="B Lotus" panose="00000400000000000000" pitchFamily="2" charset="-78"/>
            </a:endParaRPr>
          </a:p>
          <a:p>
            <a:pPr algn="just" rtl="1">
              <a:buFont typeface="Courier New" panose="02070309020205020404" pitchFamily="49" charset="0"/>
              <a:buChar char="o"/>
            </a:pPr>
            <a:endParaRPr lang="fa-IR" sz="2000" dirty="0">
              <a:solidFill>
                <a:schemeClr val="accent1"/>
              </a:solidFill>
              <a:cs typeface="B Lotus" panose="00000400000000000000" pitchFamily="2" charset="-78"/>
            </a:endParaRPr>
          </a:p>
          <a:p>
            <a:pPr algn="just" rtl="1">
              <a:buFont typeface="Courier New" panose="02070309020205020404" pitchFamily="49" charset="0"/>
              <a:buChar char="o"/>
            </a:pPr>
            <a:endParaRPr lang="fa-IR" sz="2000" dirty="0">
              <a:cs typeface="B Lotus" panose="00000400000000000000" pitchFamily="2" charset="-78"/>
            </a:endParaRPr>
          </a:p>
          <a:p>
            <a:pPr algn="just" rtl="1">
              <a:buFont typeface="Courier New" panose="02070309020205020404" pitchFamily="49" charset="0"/>
              <a:buChar char="o"/>
            </a:pPr>
            <a:endParaRPr lang="fa-IR" sz="2000" dirty="0">
              <a:cs typeface="B Lotus" panose="00000400000000000000" pitchFamily="2" charset="-78"/>
            </a:endParaRPr>
          </a:p>
          <a:p>
            <a:pPr algn="just" rtl="1">
              <a:buFont typeface="Courier New" panose="02070309020205020404" pitchFamily="49" charset="0"/>
              <a:buChar char="o"/>
            </a:pPr>
            <a:endParaRPr lang="fa-IR" sz="2000" dirty="0">
              <a:cs typeface="B Lotus" panose="00000400000000000000" pitchFamily="2" charset="-78"/>
            </a:endParaRPr>
          </a:p>
          <a:p>
            <a:pPr algn="just" rtl="1">
              <a:buFont typeface="Courier New" panose="02070309020205020404" pitchFamily="49" charset="0"/>
              <a:buChar char="o"/>
            </a:pPr>
            <a:endParaRPr lang="fa-IR" sz="2000" dirty="0">
              <a:cs typeface="B Lotus" panose="00000400000000000000" pitchFamily="2" charset="-78"/>
            </a:endParaRPr>
          </a:p>
          <a:p>
            <a:pPr algn="just" rtl="1">
              <a:buFont typeface="Courier New" panose="02070309020205020404" pitchFamily="49" charset="0"/>
              <a:buChar char="o"/>
            </a:pPr>
            <a:endParaRPr lang="fa-IR" sz="2000" dirty="0">
              <a:cs typeface="B Lotus" panose="00000400000000000000" pitchFamily="2" charset="-78"/>
            </a:endParaRPr>
          </a:p>
          <a:p>
            <a:pPr algn="just" rtl="1">
              <a:buFont typeface="Courier New" panose="02070309020205020404" pitchFamily="49" charset="0"/>
              <a:buChar char="o"/>
            </a:pPr>
            <a:endParaRPr lang="en-US" sz="2000" dirty="0">
              <a:cs typeface="B Lotus" panose="00000400000000000000" pitchFamily="2" charset="-78"/>
            </a:endParaRPr>
          </a:p>
        </p:txBody>
      </p:sp>
    </p:spTree>
    <p:extLst>
      <p:ext uri="{BB962C8B-B14F-4D97-AF65-F5344CB8AC3E}">
        <p14:creationId xmlns:p14="http://schemas.microsoft.com/office/powerpoint/2010/main" val="1827672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A912A-0FA2-41A3-ABF9-9370483F8992}"/>
              </a:ext>
            </a:extLst>
          </p:cNvPr>
          <p:cNvSpPr>
            <a:spLocks noGrp="1"/>
          </p:cNvSpPr>
          <p:nvPr>
            <p:ph type="title"/>
          </p:nvPr>
        </p:nvSpPr>
        <p:spPr>
          <a:xfrm>
            <a:off x="838200" y="-1454622"/>
            <a:ext cx="10515600" cy="1325563"/>
          </a:xfrm>
        </p:spPr>
        <p:txBody>
          <a:bodyPr/>
          <a:lstStyle/>
          <a:p>
            <a:endParaRPr lang="en-US"/>
          </a:p>
        </p:txBody>
      </p:sp>
      <p:sp>
        <p:nvSpPr>
          <p:cNvPr id="3" name="Content Placeholder 2">
            <a:extLst>
              <a:ext uri="{FF2B5EF4-FFF2-40B4-BE49-F238E27FC236}">
                <a16:creationId xmlns:a16="http://schemas.microsoft.com/office/drawing/2014/main" id="{C2759A94-7A17-47C9-8029-C74E7CAFF824}"/>
              </a:ext>
            </a:extLst>
          </p:cNvPr>
          <p:cNvSpPr>
            <a:spLocks noGrp="1"/>
          </p:cNvSpPr>
          <p:nvPr>
            <p:ph idx="1"/>
          </p:nvPr>
        </p:nvSpPr>
        <p:spPr>
          <a:xfrm>
            <a:off x="838200" y="235390"/>
            <a:ext cx="10515600" cy="5941573"/>
          </a:xfrm>
        </p:spPr>
        <p:txBody>
          <a:bodyPr>
            <a:normAutofit/>
          </a:bodyPr>
          <a:lstStyle/>
          <a:p>
            <a:pPr marL="0" indent="0" algn="r" rtl="1">
              <a:buNone/>
            </a:pPr>
            <a:r>
              <a:rPr lang="fa-IR" sz="2000" dirty="0">
                <a:solidFill>
                  <a:srgbClr val="C00000"/>
                </a:solidFill>
              </a:rPr>
              <a:t>راهبرد سوم: تفصیل و تشخیص امور از نظر خیر و شر و توان خیرگزینی</a:t>
            </a:r>
          </a:p>
          <a:p>
            <a:pPr algn="r" rtl="1">
              <a:buFont typeface="Courier New" panose="02070309020205020404" pitchFamily="49" charset="0"/>
              <a:buChar char="o"/>
            </a:pPr>
            <a:r>
              <a:rPr lang="fa-IR" sz="2000" dirty="0">
                <a:solidFill>
                  <a:schemeClr val="accent1"/>
                </a:solidFill>
              </a:rPr>
              <a:t>توجه کردن به نفع و ضرر</a:t>
            </a:r>
          </a:p>
          <a:p>
            <a:pPr algn="r" rtl="1">
              <a:buFont typeface="Courier New" panose="02070309020205020404" pitchFamily="49" charset="0"/>
              <a:buChar char="o"/>
            </a:pPr>
            <a:r>
              <a:rPr lang="fa-IR" sz="2000" dirty="0">
                <a:solidFill>
                  <a:schemeClr val="accent1"/>
                </a:solidFill>
              </a:rPr>
              <a:t>قدرت داشتن برای ترجیح برای انتخاب منفعت و ضرر</a:t>
            </a:r>
          </a:p>
          <a:p>
            <a:pPr algn="r" rtl="1">
              <a:buFont typeface="Courier New" panose="02070309020205020404" pitchFamily="49" charset="0"/>
              <a:buChar char="o"/>
            </a:pPr>
            <a:r>
              <a:rPr lang="fa-IR" sz="2000" dirty="0">
                <a:solidFill>
                  <a:schemeClr val="accent1"/>
                </a:solidFill>
              </a:rPr>
              <a:t>قرار دادن رشد به عنوان معادل دریافت خیر و صلاح</a:t>
            </a:r>
          </a:p>
          <a:p>
            <a:pPr algn="r" rtl="1">
              <a:buFont typeface="Courier New" panose="02070309020205020404" pitchFamily="49" charset="0"/>
              <a:buChar char="o"/>
            </a:pPr>
            <a:r>
              <a:rPr lang="fa-IR" sz="2000" dirty="0">
                <a:solidFill>
                  <a:schemeClr val="accent1"/>
                </a:solidFill>
              </a:rPr>
              <a:t>مبنا قراردادن هر لحظه به عنوان مقصد</a:t>
            </a:r>
          </a:p>
          <a:p>
            <a:pPr algn="r" rtl="1">
              <a:buFont typeface="Courier New" panose="02070309020205020404" pitchFamily="49" charset="0"/>
              <a:buChar char="o"/>
            </a:pPr>
            <a:r>
              <a:rPr lang="fa-IR" sz="2000" dirty="0">
                <a:solidFill>
                  <a:schemeClr val="accent1"/>
                </a:solidFill>
              </a:rPr>
              <a:t>آگاهی داشتن نسبت به توانمندی های فعال و داشتن چشم انداز در این باره</a:t>
            </a:r>
          </a:p>
          <a:p>
            <a:pPr algn="r" rtl="1">
              <a:buFont typeface="Courier New" panose="02070309020205020404" pitchFamily="49" charset="0"/>
              <a:buChar char="o"/>
            </a:pPr>
            <a:r>
              <a:rPr lang="fa-IR" sz="2000" dirty="0">
                <a:solidFill>
                  <a:schemeClr val="accent1"/>
                </a:solidFill>
              </a:rPr>
              <a:t>هوشیار بودن نسبت به امکانات و دارایی ها در لحظه</a:t>
            </a:r>
          </a:p>
          <a:p>
            <a:pPr algn="r" rtl="1">
              <a:buFont typeface="Courier New" panose="02070309020205020404" pitchFamily="49" charset="0"/>
              <a:buChar char="o"/>
            </a:pPr>
            <a:r>
              <a:rPr lang="fa-IR" sz="2000" dirty="0">
                <a:solidFill>
                  <a:schemeClr val="accent1"/>
                </a:solidFill>
              </a:rPr>
              <a:t>توجه به صیروریت به عنوان اساس رشد</a:t>
            </a:r>
          </a:p>
          <a:p>
            <a:pPr algn="r" rtl="1">
              <a:buFont typeface="Courier New" panose="02070309020205020404" pitchFamily="49" charset="0"/>
              <a:buChar char="o"/>
            </a:pPr>
            <a:r>
              <a:rPr lang="fa-IR" sz="2000" dirty="0">
                <a:solidFill>
                  <a:schemeClr val="accent1"/>
                </a:solidFill>
              </a:rPr>
              <a:t>توان ارزیابی امورمورد مواجهه به نسبت نیاز خود و بهره مندی از حق</a:t>
            </a:r>
          </a:p>
          <a:p>
            <a:pPr algn="r" rtl="1">
              <a:buFont typeface="Courier New" panose="02070309020205020404" pitchFamily="49" charset="0"/>
              <a:buChar char="o"/>
            </a:pPr>
            <a:r>
              <a:rPr lang="fa-IR" sz="2000" dirty="0">
                <a:solidFill>
                  <a:schemeClr val="accent1"/>
                </a:solidFill>
              </a:rPr>
              <a:t>توجه داشتن به مراحل در سیر بلوغ و تعیین وضعیت خود در سیر مراحل</a:t>
            </a:r>
          </a:p>
          <a:p>
            <a:pPr algn="r" rtl="1">
              <a:buFont typeface="Courier New" panose="02070309020205020404" pitchFamily="49" charset="0"/>
              <a:buChar char="o"/>
            </a:pPr>
            <a:r>
              <a:rPr lang="fa-IR" sz="2000" dirty="0">
                <a:solidFill>
                  <a:schemeClr val="accent1"/>
                </a:solidFill>
              </a:rPr>
              <a:t>عزم جدی برای تشخیص خیر و عمل بر اساس تشخیص داده شده</a:t>
            </a:r>
          </a:p>
          <a:p>
            <a:pPr algn="r" rtl="1">
              <a:buFont typeface="Courier New" panose="02070309020205020404" pitchFamily="49" charset="0"/>
              <a:buChar char="o"/>
            </a:pPr>
            <a:r>
              <a:rPr lang="fa-IR" sz="2000" dirty="0">
                <a:solidFill>
                  <a:schemeClr val="accent1"/>
                </a:solidFill>
              </a:rPr>
              <a:t>قدرت تشخیص نیازهای حقیقی و کنار گذاشتن نیازهای کاذب </a:t>
            </a:r>
            <a:endParaRPr lang="en-US" sz="2000" dirty="0">
              <a:solidFill>
                <a:schemeClr val="accent1"/>
              </a:solidFill>
            </a:endParaRPr>
          </a:p>
        </p:txBody>
      </p:sp>
    </p:spTree>
    <p:extLst>
      <p:ext uri="{BB962C8B-B14F-4D97-AF65-F5344CB8AC3E}">
        <p14:creationId xmlns:p14="http://schemas.microsoft.com/office/powerpoint/2010/main" val="34182593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E81BF-2F7E-413D-B1FD-69CFBA446D5E}"/>
              </a:ext>
            </a:extLst>
          </p:cNvPr>
          <p:cNvSpPr>
            <a:spLocks noGrp="1"/>
          </p:cNvSpPr>
          <p:nvPr>
            <p:ph type="title"/>
          </p:nvPr>
        </p:nvSpPr>
        <p:spPr>
          <a:xfrm>
            <a:off x="838200" y="-932507"/>
            <a:ext cx="10515600" cy="63374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B150250-B4D6-4BEB-BFC6-D3CEDD341D71}"/>
              </a:ext>
            </a:extLst>
          </p:cNvPr>
          <p:cNvSpPr>
            <a:spLocks noGrp="1"/>
          </p:cNvSpPr>
          <p:nvPr>
            <p:ph idx="1"/>
          </p:nvPr>
        </p:nvSpPr>
        <p:spPr>
          <a:xfrm>
            <a:off x="838200" y="199176"/>
            <a:ext cx="10515600" cy="5977787"/>
          </a:xfrm>
        </p:spPr>
        <p:txBody>
          <a:bodyPr>
            <a:normAutofit/>
          </a:bodyPr>
          <a:lstStyle/>
          <a:p>
            <a:pPr marL="0" indent="0" algn="just" rtl="1">
              <a:buNone/>
            </a:pPr>
            <a:endParaRPr lang="fa-IR" sz="2000" dirty="0">
              <a:solidFill>
                <a:srgbClr val="C00000"/>
              </a:solidFill>
            </a:endParaRPr>
          </a:p>
          <a:p>
            <a:pPr marL="0" indent="0" algn="just" rtl="1">
              <a:buNone/>
            </a:pPr>
            <a:endParaRPr lang="fa-IR" sz="2000" dirty="0">
              <a:solidFill>
                <a:srgbClr val="C00000"/>
              </a:solidFill>
            </a:endParaRPr>
          </a:p>
          <a:p>
            <a:pPr marL="0" indent="0" algn="just" rtl="1">
              <a:buNone/>
            </a:pPr>
            <a:r>
              <a:rPr lang="fa-IR" sz="2000" dirty="0">
                <a:solidFill>
                  <a:srgbClr val="C00000"/>
                </a:solidFill>
              </a:rPr>
              <a:t>سیر تکاملی راهبردها</a:t>
            </a:r>
          </a:p>
          <a:p>
            <a:pPr marL="0" indent="0" algn="just" rtl="1">
              <a:buNone/>
            </a:pPr>
            <a:endParaRPr lang="fa-IR" sz="2000" dirty="0">
              <a:solidFill>
                <a:srgbClr val="C00000"/>
              </a:solidFill>
            </a:endParaRPr>
          </a:p>
          <a:p>
            <a:pPr marL="0" indent="0" algn="just" rtl="1">
              <a:buNone/>
            </a:pPr>
            <a:endParaRPr lang="fa-IR" sz="2000" dirty="0">
              <a:solidFill>
                <a:srgbClr val="C00000"/>
              </a:solidFill>
            </a:endParaRPr>
          </a:p>
          <a:p>
            <a:pPr algn="just" rtl="1">
              <a:buFont typeface="Wingdings" panose="05000000000000000000" pitchFamily="2" charset="2"/>
              <a:buChar char="ü"/>
            </a:pPr>
            <a:r>
              <a:rPr lang="fa-IR" sz="2000" dirty="0">
                <a:solidFill>
                  <a:schemeClr val="accent1"/>
                </a:solidFill>
              </a:rPr>
              <a:t>راهبردهای تحقق انسان مورد رضایت خدا به شرط مداومت در عمل، بر اساس تعامل پیوسته با حقایق قرآن، سیری تکاملی دارد.</a:t>
            </a:r>
          </a:p>
          <a:p>
            <a:pPr algn="just" rtl="1">
              <a:buFont typeface="Wingdings" panose="05000000000000000000" pitchFamily="2" charset="2"/>
              <a:buChar char="ü"/>
            </a:pPr>
            <a:r>
              <a:rPr lang="fa-IR" sz="2000" dirty="0">
                <a:solidFill>
                  <a:schemeClr val="accent1"/>
                </a:solidFill>
              </a:rPr>
              <a:t>فرد با طی مراحل، علم و قدرت بیشتری برای عمل طبق رضایت خدا پیدا می کند.</a:t>
            </a:r>
          </a:p>
          <a:p>
            <a:pPr algn="just" rtl="1">
              <a:buFont typeface="Wingdings" panose="05000000000000000000" pitchFamily="2" charset="2"/>
              <a:buChar char="ü"/>
            </a:pPr>
            <a:r>
              <a:rPr lang="fa-IR" sz="2000" dirty="0">
                <a:solidFill>
                  <a:schemeClr val="accent1"/>
                </a:solidFill>
              </a:rPr>
              <a:t>افرادی که علم و توان بیشتری دارند با مساعدت دیگران امکان هدایت را در جامعه گسترش می دهند.</a:t>
            </a:r>
            <a:endParaRPr lang="en-US" sz="2000" dirty="0">
              <a:solidFill>
                <a:schemeClr val="accent1"/>
              </a:solidFill>
            </a:endParaRPr>
          </a:p>
        </p:txBody>
      </p:sp>
    </p:spTree>
    <p:extLst>
      <p:ext uri="{BB962C8B-B14F-4D97-AF65-F5344CB8AC3E}">
        <p14:creationId xmlns:p14="http://schemas.microsoft.com/office/powerpoint/2010/main" val="3361773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D16FD-3381-4335-9504-805FA7B6AE52}"/>
              </a:ext>
            </a:extLst>
          </p:cNvPr>
          <p:cNvSpPr>
            <a:spLocks noGrp="1"/>
          </p:cNvSpPr>
          <p:nvPr>
            <p:ph type="title"/>
          </p:nvPr>
        </p:nvSpPr>
        <p:spPr>
          <a:xfrm>
            <a:off x="838200" y="-823865"/>
            <a:ext cx="10515600" cy="579421"/>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3A7620C-8850-49E3-B1FD-1DA888AAA02D}"/>
              </a:ext>
            </a:extLst>
          </p:cNvPr>
          <p:cNvSpPr>
            <a:spLocks noGrp="1"/>
          </p:cNvSpPr>
          <p:nvPr>
            <p:ph idx="1"/>
          </p:nvPr>
        </p:nvSpPr>
        <p:spPr>
          <a:xfrm>
            <a:off x="3223034" y="914400"/>
            <a:ext cx="7713552" cy="5262563"/>
          </a:xfrm>
        </p:spPr>
        <p:txBody>
          <a:bodyPr/>
          <a:lstStyle/>
          <a:p>
            <a:pPr marL="0" indent="0" algn="r" rtl="1">
              <a:buNone/>
            </a:pPr>
            <a:endParaRPr lang="fa-IR" dirty="0"/>
          </a:p>
          <a:p>
            <a:pPr marL="0" indent="0" algn="r" rtl="1">
              <a:buNone/>
            </a:pPr>
            <a:r>
              <a:rPr lang="fa-IR" dirty="0">
                <a:solidFill>
                  <a:schemeClr val="accent1"/>
                </a:solidFill>
              </a:rPr>
              <a:t>لازم است که فرد</a:t>
            </a:r>
          </a:p>
          <a:p>
            <a:pPr marL="0" indent="0" algn="r" rtl="1">
              <a:buNone/>
            </a:pPr>
            <a:endParaRPr lang="fa-IR" dirty="0">
              <a:solidFill>
                <a:schemeClr val="accent1"/>
              </a:solidFill>
            </a:endParaRPr>
          </a:p>
          <a:p>
            <a:pPr algn="r" rtl="1">
              <a:buFont typeface="Wingdings" panose="05000000000000000000" pitchFamily="2" charset="2"/>
              <a:buChar char="v"/>
            </a:pPr>
            <a:r>
              <a:rPr lang="fa-IR" dirty="0">
                <a:solidFill>
                  <a:schemeClr val="accent1"/>
                </a:solidFill>
              </a:rPr>
              <a:t> </a:t>
            </a:r>
            <a:r>
              <a:rPr lang="fa-IR" sz="2000" dirty="0">
                <a:solidFill>
                  <a:schemeClr val="accent1"/>
                </a:solidFill>
              </a:rPr>
              <a:t>در مواجهه با مسائل و موضوعات قرار گیرد.</a:t>
            </a:r>
          </a:p>
          <a:p>
            <a:pPr marL="0" indent="0" algn="r" rtl="1">
              <a:buNone/>
            </a:pPr>
            <a:endParaRPr lang="fa-IR" sz="2000" dirty="0">
              <a:solidFill>
                <a:schemeClr val="accent1"/>
              </a:solidFill>
            </a:endParaRPr>
          </a:p>
          <a:p>
            <a:pPr algn="r" rtl="1">
              <a:buFont typeface="Wingdings" panose="05000000000000000000" pitchFamily="2" charset="2"/>
              <a:buChar char="v"/>
            </a:pPr>
            <a:r>
              <a:rPr lang="fa-IR" sz="2000" dirty="0">
                <a:solidFill>
                  <a:schemeClr val="accent1"/>
                </a:solidFill>
              </a:rPr>
              <a:t>قدرت شناخت وضعیت مطلوب و غیر مطلوب آنها را بر اساس معیار حق تشخیص دهد.</a:t>
            </a:r>
          </a:p>
          <a:p>
            <a:pPr marL="0" indent="0" algn="r" rtl="1">
              <a:buNone/>
            </a:pPr>
            <a:endParaRPr lang="fa-IR" sz="2000" dirty="0">
              <a:solidFill>
                <a:schemeClr val="accent1"/>
              </a:solidFill>
            </a:endParaRPr>
          </a:p>
          <a:p>
            <a:pPr algn="r" rtl="1">
              <a:buFont typeface="Wingdings" panose="05000000000000000000" pitchFamily="2" charset="2"/>
              <a:buChar char="v"/>
            </a:pPr>
            <a:r>
              <a:rPr lang="fa-IR" sz="2000" dirty="0">
                <a:solidFill>
                  <a:schemeClr val="accent1"/>
                </a:solidFill>
              </a:rPr>
              <a:t>قدرت انتخاب وضعیت مطلوب و گریز از وضعیت نامطلوب را داشته باشد.    </a:t>
            </a:r>
          </a:p>
          <a:p>
            <a:pPr marL="0" indent="0" algn="r" rtl="1">
              <a:buNone/>
            </a:pPr>
            <a:endParaRPr lang="fa-IR" sz="2000" dirty="0">
              <a:solidFill>
                <a:schemeClr val="accent1"/>
              </a:solidFill>
            </a:endParaRPr>
          </a:p>
          <a:p>
            <a:pPr marL="0" indent="0" algn="r" rtl="1">
              <a:buNone/>
            </a:pPr>
            <a:r>
              <a:rPr lang="fa-IR" dirty="0">
                <a:solidFill>
                  <a:schemeClr val="accent1"/>
                </a:solidFill>
              </a:rPr>
              <a:t>               </a:t>
            </a:r>
          </a:p>
        </p:txBody>
      </p:sp>
    </p:spTree>
    <p:extLst>
      <p:ext uri="{BB962C8B-B14F-4D97-AF65-F5344CB8AC3E}">
        <p14:creationId xmlns:p14="http://schemas.microsoft.com/office/powerpoint/2010/main" val="3448268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254B2-64B8-4C12-8FD0-9AF69F255AB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00E0BE-2FE3-492E-A11C-535E440750D5}"/>
              </a:ext>
            </a:extLst>
          </p:cNvPr>
          <p:cNvSpPr>
            <a:spLocks noGrp="1"/>
          </p:cNvSpPr>
          <p:nvPr>
            <p:ph idx="1"/>
          </p:nvPr>
        </p:nvSpPr>
        <p:spPr>
          <a:xfrm>
            <a:off x="838200" y="2725093"/>
            <a:ext cx="10515600" cy="3451870"/>
          </a:xfrm>
        </p:spPr>
        <p:txBody>
          <a:bodyPr/>
          <a:lstStyle/>
          <a:p>
            <a:pPr marL="0" indent="0" algn="r" rtl="1">
              <a:buNone/>
            </a:pPr>
            <a:r>
              <a:rPr lang="fa-IR" dirty="0">
                <a:solidFill>
                  <a:schemeClr val="accent1"/>
                </a:solidFill>
              </a:rPr>
              <a:t>                       فصل دوم: علم به شرور یا آسیب ها و اختلال ها</a:t>
            </a:r>
            <a:endParaRPr lang="en-US" dirty="0">
              <a:solidFill>
                <a:schemeClr val="accent1"/>
              </a:solidFill>
            </a:endParaRPr>
          </a:p>
        </p:txBody>
      </p:sp>
    </p:spTree>
    <p:extLst>
      <p:ext uri="{BB962C8B-B14F-4D97-AF65-F5344CB8AC3E}">
        <p14:creationId xmlns:p14="http://schemas.microsoft.com/office/powerpoint/2010/main" val="12390137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6B69C-913C-44D9-A0A7-88FAEDC18644}"/>
              </a:ext>
            </a:extLst>
          </p:cNvPr>
          <p:cNvSpPr>
            <a:spLocks noGrp="1"/>
          </p:cNvSpPr>
          <p:nvPr>
            <p:ph type="title"/>
          </p:nvPr>
        </p:nvSpPr>
        <p:spPr>
          <a:xfrm>
            <a:off x="992109" y="153908"/>
            <a:ext cx="10515600" cy="2027976"/>
          </a:xfrm>
        </p:spPr>
        <p:txBody>
          <a:bodyPr>
            <a:normAutofit/>
          </a:bodyPr>
          <a:lstStyle/>
          <a:p>
            <a:pPr algn="r" rtl="1"/>
            <a:r>
              <a:rPr lang="fa-IR" sz="4000" dirty="0"/>
              <a:t>موانع رسیدن به وضعیت مطلوب: ( درونی و بیرونی)</a:t>
            </a:r>
            <a:endParaRPr lang="en-US" sz="4000" dirty="0"/>
          </a:p>
        </p:txBody>
      </p:sp>
      <p:graphicFrame>
        <p:nvGraphicFramePr>
          <p:cNvPr id="4" name="Content Placeholder 3">
            <a:extLst>
              <a:ext uri="{FF2B5EF4-FFF2-40B4-BE49-F238E27FC236}">
                <a16:creationId xmlns:a16="http://schemas.microsoft.com/office/drawing/2014/main" id="{010083D3-0662-47AD-9733-C097763C06FB}"/>
              </a:ext>
            </a:extLst>
          </p:cNvPr>
          <p:cNvGraphicFramePr>
            <a:graphicFrameLocks noGrp="1"/>
          </p:cNvGraphicFramePr>
          <p:nvPr>
            <p:ph idx="1"/>
            <p:extLst>
              <p:ext uri="{D42A27DB-BD31-4B8C-83A1-F6EECF244321}">
                <p14:modId xmlns:p14="http://schemas.microsoft.com/office/powerpoint/2010/main" val="3879815940"/>
              </p:ext>
            </p:extLst>
          </p:nvPr>
        </p:nvGraphicFramePr>
        <p:xfrm>
          <a:off x="1711842" y="2181884"/>
          <a:ext cx="9795867" cy="39950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77915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937B1-4DC4-491D-8DD7-402B2D24D2CD}"/>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F78E43B8-D7CC-4FFC-8DAD-97B82DE1F05F}"/>
              </a:ext>
            </a:extLst>
          </p:cNvPr>
          <p:cNvGraphicFramePr>
            <a:graphicFrameLocks noGrp="1"/>
          </p:cNvGraphicFramePr>
          <p:nvPr>
            <p:ph idx="1"/>
            <p:extLst>
              <p:ext uri="{D42A27DB-BD31-4B8C-83A1-F6EECF244321}">
                <p14:modId xmlns:p14="http://schemas.microsoft.com/office/powerpoint/2010/main" val="278345934"/>
              </p:ext>
            </p:extLst>
          </p:nvPr>
        </p:nvGraphicFramePr>
        <p:xfrm>
          <a:off x="838200" y="850605"/>
          <a:ext cx="10515600" cy="44125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0697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C470F8-DDBD-4136-8014-02A70AE46274}"/>
              </a:ext>
            </a:extLst>
          </p:cNvPr>
          <p:cNvSpPr>
            <a:spLocks noGrp="1"/>
          </p:cNvSpPr>
          <p:nvPr>
            <p:ph idx="1"/>
          </p:nvPr>
        </p:nvSpPr>
        <p:spPr>
          <a:xfrm>
            <a:off x="676656" y="289432"/>
            <a:ext cx="10741152" cy="6367399"/>
          </a:xfrm>
        </p:spPr>
        <p:txBody>
          <a:bodyPr/>
          <a:lstStyle/>
          <a:p>
            <a:pPr marL="0" indent="0" algn="just" rtl="1">
              <a:buNone/>
            </a:pPr>
            <a:r>
              <a:rPr lang="fa-IR" dirty="0">
                <a:cs typeface="2  Nazanin" panose="00000400000000000000" pitchFamily="2" charset="-78"/>
              </a:rPr>
              <a:t>                                     </a:t>
            </a:r>
          </a:p>
          <a:p>
            <a:pPr marL="0" indent="0" algn="just" rtl="1">
              <a:buNone/>
            </a:pPr>
            <a:r>
              <a:rPr lang="fa-IR" dirty="0">
                <a:cs typeface="2  Nazanin" panose="00000400000000000000" pitchFamily="2" charset="-78"/>
              </a:rPr>
              <a:t>                                                                      </a:t>
            </a:r>
          </a:p>
          <a:p>
            <a:pPr marL="0" indent="0" algn="just" rtl="1">
              <a:buNone/>
            </a:pPr>
            <a:r>
              <a:rPr lang="fa-IR" dirty="0">
                <a:cs typeface="2  Nazanin" panose="00000400000000000000" pitchFamily="2" charset="-78"/>
              </a:rPr>
              <a:t>                                             </a:t>
            </a:r>
            <a:endParaRPr lang="en-US" dirty="0">
              <a:cs typeface="2  Nazanin" panose="00000400000000000000" pitchFamily="2" charset="-78"/>
            </a:endParaRPr>
          </a:p>
        </p:txBody>
      </p:sp>
      <p:graphicFrame>
        <p:nvGraphicFramePr>
          <p:cNvPr id="5" name="Diagram 4">
            <a:extLst>
              <a:ext uri="{FF2B5EF4-FFF2-40B4-BE49-F238E27FC236}">
                <a16:creationId xmlns:a16="http://schemas.microsoft.com/office/drawing/2014/main" id="{088A79B9-FEFD-42D6-8E16-9802CB216E14}"/>
              </a:ext>
            </a:extLst>
          </p:cNvPr>
          <p:cNvGraphicFramePr/>
          <p:nvPr>
            <p:extLst>
              <p:ext uri="{D42A27DB-BD31-4B8C-83A1-F6EECF244321}">
                <p14:modId xmlns:p14="http://schemas.microsoft.com/office/powerpoint/2010/main" val="1325830140"/>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96780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8801E-75EC-4E47-932C-BAA3BC4A1F31}"/>
              </a:ext>
            </a:extLst>
          </p:cNvPr>
          <p:cNvSpPr>
            <a:spLocks noGrp="1"/>
          </p:cNvSpPr>
          <p:nvPr>
            <p:ph type="title"/>
          </p:nvPr>
        </p:nvSpPr>
        <p:spPr/>
        <p:txBody>
          <a:bodyPr/>
          <a:lstStyle/>
          <a:p>
            <a:endParaRPr lang="en-US" dirty="0"/>
          </a:p>
        </p:txBody>
      </p:sp>
      <p:graphicFrame>
        <p:nvGraphicFramePr>
          <p:cNvPr id="10" name="Content Placeholder 9">
            <a:extLst>
              <a:ext uri="{FF2B5EF4-FFF2-40B4-BE49-F238E27FC236}">
                <a16:creationId xmlns:a16="http://schemas.microsoft.com/office/drawing/2014/main" id="{810D920E-8A9B-406A-8699-2164FC83050E}"/>
              </a:ext>
            </a:extLst>
          </p:cNvPr>
          <p:cNvGraphicFramePr>
            <a:graphicFrameLocks noGrp="1"/>
          </p:cNvGraphicFramePr>
          <p:nvPr>
            <p:ph idx="1"/>
            <p:extLst>
              <p:ext uri="{D42A27DB-BD31-4B8C-83A1-F6EECF244321}">
                <p14:modId xmlns:p14="http://schemas.microsoft.com/office/powerpoint/2010/main" val="3608339405"/>
              </p:ext>
            </p:extLst>
          </p:nvPr>
        </p:nvGraphicFramePr>
        <p:xfrm>
          <a:off x="838200" y="531628"/>
          <a:ext cx="10515600" cy="56453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65185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F4E39-997F-437C-BAC0-08AD6EA9AD9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AB2BD26-208E-49B5-A84F-F1D60FE05DD3}"/>
              </a:ext>
            </a:extLst>
          </p:cNvPr>
          <p:cNvSpPr>
            <a:spLocks noGrp="1"/>
          </p:cNvSpPr>
          <p:nvPr>
            <p:ph idx="1"/>
          </p:nvPr>
        </p:nvSpPr>
        <p:spPr>
          <a:xfrm>
            <a:off x="838200" y="365125"/>
            <a:ext cx="10515600" cy="5811838"/>
          </a:xfrm>
        </p:spPr>
        <p:txBody>
          <a:bodyPr>
            <a:normAutofit lnSpcReduction="10000"/>
          </a:bodyPr>
          <a:lstStyle/>
          <a:p>
            <a:pPr algn="just" rtl="1">
              <a:buFont typeface="Wingdings" panose="05000000000000000000" pitchFamily="2" charset="2"/>
              <a:buChar char="v"/>
            </a:pPr>
            <a:r>
              <a:rPr lang="en-US" dirty="0"/>
              <a:t> </a:t>
            </a:r>
            <a:r>
              <a:rPr lang="fa-IR" dirty="0">
                <a:solidFill>
                  <a:srgbClr val="002060"/>
                </a:solidFill>
              </a:rPr>
              <a:t>شناخت شر و دوری از آن رمز شناخت همه آسیب ها و اختلالات در زندگی است.</a:t>
            </a:r>
          </a:p>
          <a:p>
            <a:pPr algn="just" rtl="1">
              <a:buFont typeface="Wingdings" panose="05000000000000000000" pitchFamily="2" charset="2"/>
              <a:buChar char="v"/>
            </a:pPr>
            <a:endParaRPr lang="fa-IR" dirty="0">
              <a:solidFill>
                <a:srgbClr val="002060"/>
              </a:solidFill>
            </a:endParaRPr>
          </a:p>
          <a:p>
            <a:pPr algn="just" rtl="1">
              <a:buFont typeface="Wingdings" panose="05000000000000000000" pitchFamily="2" charset="2"/>
              <a:buChar char="v"/>
            </a:pPr>
            <a:r>
              <a:rPr lang="fa-IR" dirty="0">
                <a:solidFill>
                  <a:srgbClr val="002060"/>
                </a:solidFill>
              </a:rPr>
              <a:t>کلمه شر که در مقابل خیر است جایگاه آسیب ها را در زندگی نشان می دهد.</a:t>
            </a:r>
          </a:p>
          <a:p>
            <a:pPr algn="just" rtl="1">
              <a:buFont typeface="Wingdings" panose="05000000000000000000" pitchFamily="2" charset="2"/>
              <a:buChar char="v"/>
            </a:pPr>
            <a:endParaRPr lang="fa-IR" dirty="0">
              <a:solidFill>
                <a:srgbClr val="002060"/>
              </a:solidFill>
            </a:endParaRPr>
          </a:p>
          <a:p>
            <a:pPr algn="just" rtl="1">
              <a:buFont typeface="Wingdings" panose="05000000000000000000" pitchFamily="2" charset="2"/>
              <a:buChar char="v"/>
            </a:pPr>
            <a:r>
              <a:rPr lang="fa-IR" dirty="0">
                <a:solidFill>
                  <a:srgbClr val="002060"/>
                </a:solidFill>
              </a:rPr>
              <a:t>شکستن چرخه معیوب شر، قرار گرفتن در جریان خیر است.</a:t>
            </a:r>
          </a:p>
          <a:p>
            <a:pPr algn="just" rtl="1">
              <a:buFont typeface="Wingdings" panose="05000000000000000000" pitchFamily="2" charset="2"/>
              <a:buChar char="v"/>
            </a:pPr>
            <a:endParaRPr lang="fa-IR" dirty="0">
              <a:solidFill>
                <a:srgbClr val="002060"/>
              </a:solidFill>
            </a:endParaRPr>
          </a:p>
          <a:p>
            <a:pPr algn="just" rtl="1">
              <a:buFont typeface="Wingdings" panose="05000000000000000000" pitchFamily="2" charset="2"/>
              <a:buChar char="v"/>
            </a:pPr>
            <a:r>
              <a:rPr lang="fa-IR" dirty="0">
                <a:solidFill>
                  <a:srgbClr val="002060"/>
                </a:solidFill>
              </a:rPr>
              <a:t>با تشخیص خیر و عمل به آن که با قوای فطری و عقلی صورت می گیرد، می توان از چرخه شرور خارج شد.</a:t>
            </a:r>
          </a:p>
          <a:p>
            <a:pPr algn="just" rtl="1">
              <a:buFont typeface="Wingdings" panose="05000000000000000000" pitchFamily="2" charset="2"/>
              <a:buChar char="v"/>
            </a:pPr>
            <a:endParaRPr lang="fa-IR" dirty="0">
              <a:solidFill>
                <a:srgbClr val="002060"/>
              </a:solidFill>
            </a:endParaRPr>
          </a:p>
          <a:p>
            <a:pPr algn="just" rtl="1">
              <a:buFont typeface="Wingdings" panose="05000000000000000000" pitchFamily="2" charset="2"/>
              <a:buChar char="v"/>
            </a:pPr>
            <a:r>
              <a:rPr lang="fa-IR" dirty="0">
                <a:solidFill>
                  <a:srgbClr val="002060"/>
                </a:solidFill>
              </a:rPr>
              <a:t>کلیات خروج از چرخه شرور در سوره ناس و فلق آمده است.</a:t>
            </a:r>
          </a:p>
          <a:p>
            <a:pPr algn="just" rtl="1">
              <a:buFont typeface="Wingdings" panose="05000000000000000000" pitchFamily="2" charset="2"/>
              <a:buChar char="v"/>
            </a:pPr>
            <a:endParaRPr lang="fa-IR" dirty="0">
              <a:solidFill>
                <a:srgbClr val="002060"/>
              </a:solidFill>
            </a:endParaRPr>
          </a:p>
          <a:p>
            <a:pPr algn="just" rtl="1">
              <a:buFont typeface="Wingdings" panose="05000000000000000000" pitchFamily="2" charset="2"/>
              <a:buChar char="v"/>
            </a:pPr>
            <a:r>
              <a:rPr lang="fa-IR" dirty="0">
                <a:solidFill>
                  <a:srgbClr val="002060"/>
                </a:solidFill>
              </a:rPr>
              <a:t>چنانچه فرد در امور خود، بهتر را به خوب و بد را به بدتر ترجیح دهد، خود را به سمت خروج از آسیب ها و اختلال ها سوق داده است.</a:t>
            </a:r>
            <a:endParaRPr lang="en-US" dirty="0">
              <a:solidFill>
                <a:srgbClr val="002060"/>
              </a:solidFill>
            </a:endParaRPr>
          </a:p>
        </p:txBody>
      </p:sp>
    </p:spTree>
    <p:extLst>
      <p:ext uri="{BB962C8B-B14F-4D97-AF65-F5344CB8AC3E}">
        <p14:creationId xmlns:p14="http://schemas.microsoft.com/office/powerpoint/2010/main" val="15763669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5607C-199E-4602-B76E-C530C1A1D951}"/>
              </a:ext>
            </a:extLst>
          </p:cNvPr>
          <p:cNvSpPr>
            <a:spLocks noGrp="1"/>
          </p:cNvSpPr>
          <p:nvPr>
            <p:ph type="title"/>
          </p:nvPr>
        </p:nvSpPr>
        <p:spPr/>
        <p:txBody>
          <a:bodyPr/>
          <a:lstStyle/>
          <a:p>
            <a:pPr algn="r" rtl="1"/>
            <a:r>
              <a:rPr lang="en-US" dirty="0"/>
              <a:t>        </a:t>
            </a:r>
          </a:p>
        </p:txBody>
      </p:sp>
      <p:graphicFrame>
        <p:nvGraphicFramePr>
          <p:cNvPr id="4" name="Content Placeholder 3">
            <a:extLst>
              <a:ext uri="{FF2B5EF4-FFF2-40B4-BE49-F238E27FC236}">
                <a16:creationId xmlns:a16="http://schemas.microsoft.com/office/drawing/2014/main" id="{96BDA548-66ED-46BC-9F4C-A588BA90D719}"/>
              </a:ext>
            </a:extLst>
          </p:cNvPr>
          <p:cNvGraphicFramePr>
            <a:graphicFrameLocks noGrp="1"/>
          </p:cNvGraphicFramePr>
          <p:nvPr>
            <p:ph idx="1"/>
            <p:extLst>
              <p:ext uri="{D42A27DB-BD31-4B8C-83A1-F6EECF244321}">
                <p14:modId xmlns:p14="http://schemas.microsoft.com/office/powerpoint/2010/main" val="1837454261"/>
              </p:ext>
            </p:extLst>
          </p:nvPr>
        </p:nvGraphicFramePr>
        <p:xfrm>
          <a:off x="838200" y="1690688"/>
          <a:ext cx="10515600" cy="4890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Rounded Corners 4">
            <a:extLst>
              <a:ext uri="{FF2B5EF4-FFF2-40B4-BE49-F238E27FC236}">
                <a16:creationId xmlns:a16="http://schemas.microsoft.com/office/drawing/2014/main" id="{32079B8E-32B8-44A8-9A5D-ED8150F78F16}"/>
              </a:ext>
            </a:extLst>
          </p:cNvPr>
          <p:cNvSpPr/>
          <p:nvPr/>
        </p:nvSpPr>
        <p:spPr>
          <a:xfrm>
            <a:off x="2869019" y="388309"/>
            <a:ext cx="6453962" cy="8682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a:t>رویکردهای مختلف بررسی شرور در قرآن</a:t>
            </a:r>
            <a:endParaRPr lang="en-US" sz="2400" b="1" dirty="0"/>
          </a:p>
        </p:txBody>
      </p:sp>
    </p:spTree>
    <p:extLst>
      <p:ext uri="{BB962C8B-B14F-4D97-AF65-F5344CB8AC3E}">
        <p14:creationId xmlns:p14="http://schemas.microsoft.com/office/powerpoint/2010/main" val="27977388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7FC8-450B-4815-B508-20B4F964573E}"/>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3C7F25E1-ED14-46AA-8BD4-B091863DAC0C}"/>
              </a:ext>
            </a:extLst>
          </p:cNvPr>
          <p:cNvGraphicFramePr>
            <a:graphicFrameLocks noGrp="1"/>
          </p:cNvGraphicFramePr>
          <p:nvPr>
            <p:ph idx="1"/>
            <p:extLst>
              <p:ext uri="{D42A27DB-BD31-4B8C-83A1-F6EECF244321}">
                <p14:modId xmlns:p14="http://schemas.microsoft.com/office/powerpoint/2010/main" val="1270962799"/>
              </p:ext>
            </p:extLst>
          </p:nvPr>
        </p:nvGraphicFramePr>
        <p:xfrm>
          <a:off x="868363" y="365125"/>
          <a:ext cx="10515600" cy="5843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65981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90754-A750-45A7-AD54-0462BA737523}"/>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C9301560-DC5F-47BD-A6A2-D4025AA8A6E2}"/>
              </a:ext>
            </a:extLst>
          </p:cNvPr>
          <p:cNvGraphicFramePr>
            <a:graphicFrameLocks noGrp="1"/>
          </p:cNvGraphicFramePr>
          <p:nvPr>
            <p:ph idx="1"/>
            <p:extLst>
              <p:ext uri="{D42A27DB-BD31-4B8C-83A1-F6EECF244321}">
                <p14:modId xmlns:p14="http://schemas.microsoft.com/office/powerpoint/2010/main" val="565550345"/>
              </p:ext>
            </p:extLst>
          </p:nvPr>
        </p:nvGraphicFramePr>
        <p:xfrm>
          <a:off x="838200" y="365125"/>
          <a:ext cx="10515600" cy="5811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29552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3D59D-E6E0-4C69-81FC-3971555268AA}"/>
              </a:ext>
            </a:extLst>
          </p:cNvPr>
          <p:cNvSpPr>
            <a:spLocks noGrp="1"/>
          </p:cNvSpPr>
          <p:nvPr>
            <p:ph type="title"/>
          </p:nvPr>
        </p:nvSpPr>
        <p:spPr/>
        <p:txBody>
          <a:bodyPr/>
          <a:lstStyle/>
          <a:p>
            <a:endParaRPr lang="en-US"/>
          </a:p>
        </p:txBody>
      </p:sp>
      <p:graphicFrame>
        <p:nvGraphicFramePr>
          <p:cNvPr id="5" name="Content Placeholder 4">
            <a:extLst>
              <a:ext uri="{FF2B5EF4-FFF2-40B4-BE49-F238E27FC236}">
                <a16:creationId xmlns:a16="http://schemas.microsoft.com/office/drawing/2014/main" id="{1173AF6C-B770-4797-B0D7-C5A57A8EF970}"/>
              </a:ext>
            </a:extLst>
          </p:cNvPr>
          <p:cNvGraphicFramePr>
            <a:graphicFrameLocks noGrp="1"/>
          </p:cNvGraphicFramePr>
          <p:nvPr>
            <p:ph idx="1"/>
            <p:extLst>
              <p:ext uri="{D42A27DB-BD31-4B8C-83A1-F6EECF244321}">
                <p14:modId xmlns:p14="http://schemas.microsoft.com/office/powerpoint/2010/main" val="286067592"/>
              </p:ext>
            </p:extLst>
          </p:nvPr>
        </p:nvGraphicFramePr>
        <p:xfrm>
          <a:off x="838200" y="365125"/>
          <a:ext cx="10515600" cy="5811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17978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20E3C-A5EB-4C99-B40F-A328A934E02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766608A-E0DA-4F43-AA86-D72B3A7B64C7}"/>
              </a:ext>
            </a:extLst>
          </p:cNvPr>
          <p:cNvSpPr>
            <a:spLocks noGrp="1"/>
          </p:cNvSpPr>
          <p:nvPr>
            <p:ph idx="1"/>
          </p:nvPr>
        </p:nvSpPr>
        <p:spPr>
          <a:xfrm>
            <a:off x="0" y="0"/>
            <a:ext cx="12192000" cy="6857999"/>
          </a:xfrm>
        </p:spPr>
        <p:style>
          <a:lnRef idx="2">
            <a:schemeClr val="accent5">
              <a:shade val="50000"/>
            </a:schemeClr>
          </a:lnRef>
          <a:fillRef idx="1">
            <a:schemeClr val="accent5"/>
          </a:fillRef>
          <a:effectRef idx="0">
            <a:schemeClr val="accent5"/>
          </a:effectRef>
          <a:fontRef idx="minor">
            <a:schemeClr val="lt1"/>
          </a:fontRef>
        </p:style>
        <p:txBody>
          <a:bodyPr/>
          <a:lstStyle/>
          <a:p>
            <a:pPr marL="0" indent="0" algn="r" rtl="1">
              <a:buNone/>
            </a:pPr>
            <a:r>
              <a:rPr lang="fa-IR" dirty="0"/>
              <a:t>                                 </a:t>
            </a:r>
          </a:p>
          <a:p>
            <a:pPr marL="0" indent="0" algn="r" rtl="1">
              <a:buNone/>
            </a:pPr>
            <a:endParaRPr lang="fa-IR" dirty="0"/>
          </a:p>
          <a:p>
            <a:pPr marL="0" indent="0" algn="r" rtl="1">
              <a:buNone/>
            </a:pPr>
            <a:r>
              <a:rPr lang="fa-IR" dirty="0"/>
              <a:t>                          شرک</a:t>
            </a:r>
          </a:p>
          <a:p>
            <a:pPr marL="0" indent="0" algn="r" rtl="1">
              <a:buNone/>
            </a:pPr>
            <a:r>
              <a:rPr lang="fa-IR" dirty="0"/>
              <a:t>                                               غفلت</a:t>
            </a:r>
          </a:p>
          <a:p>
            <a:pPr marL="0" indent="0" algn="r" rtl="1">
              <a:buNone/>
            </a:pPr>
            <a:r>
              <a:rPr lang="fa-IR" dirty="0"/>
              <a:t>             نسیان                                                  کذب</a:t>
            </a:r>
          </a:p>
          <a:p>
            <a:pPr marL="0" indent="0" algn="r" rtl="1">
              <a:buNone/>
            </a:pPr>
            <a:r>
              <a:rPr lang="fa-IR" dirty="0"/>
              <a:t>                    تکبر و استکبار و اصرار بر استکبار                  استغنا               کتمان حق</a:t>
            </a:r>
          </a:p>
          <a:p>
            <a:pPr marL="0" indent="0" algn="r" rtl="1">
              <a:buNone/>
            </a:pPr>
            <a:r>
              <a:rPr lang="fa-IR" dirty="0"/>
              <a:t>تطفیف</a:t>
            </a:r>
          </a:p>
          <a:p>
            <a:pPr marL="0" indent="0" algn="r" rtl="1">
              <a:buNone/>
            </a:pPr>
            <a:r>
              <a:rPr lang="fa-IR" dirty="0"/>
              <a:t>             عجب                             کفر                                    سحر</a:t>
            </a:r>
          </a:p>
          <a:p>
            <a:pPr marL="0" indent="0" algn="r" rtl="1">
              <a:buNone/>
            </a:pPr>
            <a:r>
              <a:rPr lang="fa-IR" dirty="0"/>
              <a:t>                               ریا</a:t>
            </a:r>
          </a:p>
          <a:p>
            <a:pPr marL="0" indent="0" algn="r" rtl="1">
              <a:buNone/>
            </a:pPr>
            <a:r>
              <a:rPr lang="fa-IR" dirty="0"/>
              <a:t>                   یأس                          هوان                                       وسواس</a:t>
            </a:r>
          </a:p>
          <a:p>
            <a:pPr marL="0" indent="0" algn="r" rtl="1">
              <a:buNone/>
            </a:pPr>
            <a:r>
              <a:rPr lang="fa-IR" dirty="0"/>
              <a:t>                                                                حسرت</a:t>
            </a:r>
          </a:p>
          <a:p>
            <a:pPr marL="0" indent="0" algn="r" rtl="1">
              <a:buNone/>
            </a:pPr>
            <a:r>
              <a:rPr lang="fa-IR" dirty="0"/>
              <a:t>                     قنوط                                                        کنود                غمره</a:t>
            </a:r>
          </a:p>
          <a:p>
            <a:pPr marL="0" indent="0" algn="r" rtl="1">
              <a:buNone/>
            </a:pPr>
            <a:r>
              <a:rPr lang="fa-IR" dirty="0"/>
              <a:t>                                   خیبه                 ذلّت</a:t>
            </a:r>
          </a:p>
        </p:txBody>
      </p:sp>
      <p:sp>
        <p:nvSpPr>
          <p:cNvPr id="6" name="Rectangle 5">
            <a:extLst>
              <a:ext uri="{FF2B5EF4-FFF2-40B4-BE49-F238E27FC236}">
                <a16:creationId xmlns:a16="http://schemas.microsoft.com/office/drawing/2014/main" id="{5839DC63-7AFA-4A7C-9595-E2ED183B8D9B}"/>
              </a:ext>
            </a:extLst>
          </p:cNvPr>
          <p:cNvSpPr/>
          <p:nvPr/>
        </p:nvSpPr>
        <p:spPr>
          <a:xfrm>
            <a:off x="4572000" y="571500"/>
            <a:ext cx="2400299" cy="723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a:t>اختلالات در توجهات</a:t>
            </a:r>
            <a:endParaRPr lang="en-US" sz="2400" b="1" dirty="0"/>
          </a:p>
        </p:txBody>
      </p:sp>
    </p:spTree>
    <p:extLst>
      <p:ext uri="{BB962C8B-B14F-4D97-AF65-F5344CB8AC3E}">
        <p14:creationId xmlns:p14="http://schemas.microsoft.com/office/powerpoint/2010/main" val="26437330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FF54C-9618-4702-86D0-8CB8FF484158}"/>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2FF5C9A6-1E81-429E-B9A7-244F02C12E9B}"/>
              </a:ext>
            </a:extLst>
          </p:cNvPr>
          <p:cNvGraphicFramePr>
            <a:graphicFrameLocks noGrp="1"/>
          </p:cNvGraphicFramePr>
          <p:nvPr>
            <p:ph idx="1"/>
            <p:extLst>
              <p:ext uri="{D42A27DB-BD31-4B8C-83A1-F6EECF244321}">
                <p14:modId xmlns:p14="http://schemas.microsoft.com/office/powerpoint/2010/main" val="1154729933"/>
              </p:ext>
            </p:extLst>
          </p:nvPr>
        </p:nvGraphicFramePr>
        <p:xfrm>
          <a:off x="838200" y="365125"/>
          <a:ext cx="10515600" cy="5811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06155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74064-4C65-488D-8B2F-A1BC4EC42EE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73B07BA-7740-4705-9ADC-FE3D41791532}"/>
              </a:ext>
            </a:extLst>
          </p:cNvPr>
          <p:cNvSpPr>
            <a:spLocks noGrp="1"/>
          </p:cNvSpPr>
          <p:nvPr>
            <p:ph idx="1"/>
          </p:nvPr>
        </p:nvSpPr>
        <p:spPr>
          <a:xfrm>
            <a:off x="838200" y="365125"/>
            <a:ext cx="10515600" cy="5811838"/>
          </a:xfrm>
          <a:solidFill>
            <a:schemeClr val="accent6">
              <a:lumMod val="60000"/>
              <a:lumOff val="40000"/>
            </a:schemeClr>
          </a:solidFill>
        </p:spPr>
        <p:style>
          <a:lnRef idx="2">
            <a:schemeClr val="accent4"/>
          </a:lnRef>
          <a:fillRef idx="1">
            <a:schemeClr val="lt1"/>
          </a:fillRef>
          <a:effectRef idx="0">
            <a:schemeClr val="accent4"/>
          </a:effectRef>
          <a:fontRef idx="minor">
            <a:schemeClr val="dk1"/>
          </a:fontRef>
        </p:style>
        <p:txBody>
          <a:bodyPr/>
          <a:lstStyle/>
          <a:p>
            <a:pPr marL="0" indent="0" algn="r" rtl="1">
              <a:buNone/>
            </a:pPr>
            <a:endParaRPr lang="fa-IR" dirty="0"/>
          </a:p>
          <a:p>
            <a:pPr marL="0" indent="0" algn="r" rtl="1">
              <a:buNone/>
            </a:pPr>
            <a:endParaRPr lang="fa-IR" dirty="0"/>
          </a:p>
          <a:p>
            <a:pPr marL="0" indent="0" algn="r" rtl="1">
              <a:buNone/>
            </a:pPr>
            <a:r>
              <a:rPr lang="fa-IR" dirty="0">
                <a:solidFill>
                  <a:srgbClr val="002060"/>
                </a:solidFill>
              </a:rPr>
              <a:t>اعراض           صدف           تولی ( عن )                     هزو و استهزاء</a:t>
            </a:r>
          </a:p>
          <a:p>
            <a:pPr marL="0" indent="0" algn="r" rtl="1">
              <a:buNone/>
            </a:pPr>
            <a:endParaRPr lang="fa-IR" dirty="0">
              <a:solidFill>
                <a:srgbClr val="002060"/>
              </a:solidFill>
            </a:endParaRPr>
          </a:p>
          <a:p>
            <a:pPr marL="0" indent="0" algn="r" rtl="1">
              <a:buNone/>
            </a:pPr>
            <a:r>
              <a:rPr lang="fa-IR" dirty="0">
                <a:solidFill>
                  <a:srgbClr val="002060"/>
                </a:solidFill>
              </a:rPr>
              <a:t>ریب و ارتیاب          تردید              مری              زیغ                  حب دنیا</a:t>
            </a:r>
          </a:p>
          <a:p>
            <a:pPr marL="0" indent="0" algn="r" rtl="1">
              <a:buNone/>
            </a:pPr>
            <a:endParaRPr lang="fa-IR" dirty="0">
              <a:solidFill>
                <a:srgbClr val="002060"/>
              </a:solidFill>
            </a:endParaRPr>
          </a:p>
          <a:p>
            <a:pPr marL="0" indent="0" algn="r" rtl="1">
              <a:buNone/>
            </a:pPr>
            <a:endParaRPr lang="fa-IR" dirty="0">
              <a:solidFill>
                <a:srgbClr val="002060"/>
              </a:solidFill>
            </a:endParaRPr>
          </a:p>
          <a:p>
            <a:pPr marL="0" indent="0" algn="r" rtl="1">
              <a:buNone/>
            </a:pPr>
            <a:r>
              <a:rPr lang="fa-IR" dirty="0">
                <a:solidFill>
                  <a:srgbClr val="002060"/>
                </a:solidFill>
              </a:rPr>
              <a:t>      حرص        طمع                  عجله                هلع             صغو </a:t>
            </a:r>
          </a:p>
          <a:p>
            <a:pPr marL="0" indent="0" algn="r" rtl="1">
              <a:buNone/>
            </a:pPr>
            <a:endParaRPr lang="fa-IR" dirty="0">
              <a:solidFill>
                <a:srgbClr val="002060"/>
              </a:solidFill>
            </a:endParaRPr>
          </a:p>
          <a:p>
            <a:pPr marL="0" indent="0" algn="r" rtl="1">
              <a:buNone/>
            </a:pPr>
            <a:endParaRPr lang="fa-IR" dirty="0">
              <a:solidFill>
                <a:srgbClr val="002060"/>
              </a:solidFill>
            </a:endParaRPr>
          </a:p>
          <a:p>
            <a:pPr marL="0" indent="0" algn="r" rtl="1">
              <a:buNone/>
            </a:pPr>
            <a:r>
              <a:rPr lang="fa-IR" dirty="0">
                <a:solidFill>
                  <a:srgbClr val="002060"/>
                </a:solidFill>
              </a:rPr>
              <a:t>                                                        جحد</a:t>
            </a:r>
          </a:p>
        </p:txBody>
      </p:sp>
      <p:sp>
        <p:nvSpPr>
          <p:cNvPr id="4" name="Rectangle 3">
            <a:extLst>
              <a:ext uri="{FF2B5EF4-FFF2-40B4-BE49-F238E27FC236}">
                <a16:creationId xmlns:a16="http://schemas.microsoft.com/office/drawing/2014/main" id="{2802F022-1884-4CC0-A538-7755AAD84FED}"/>
              </a:ext>
            </a:extLst>
          </p:cNvPr>
          <p:cNvSpPr/>
          <p:nvPr/>
        </p:nvSpPr>
        <p:spPr>
          <a:xfrm>
            <a:off x="4274288" y="457200"/>
            <a:ext cx="3721396" cy="6485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a:t>اختلالات گرایش ها و امیال</a:t>
            </a:r>
            <a:endParaRPr lang="en-US" sz="2000" b="1" dirty="0"/>
          </a:p>
        </p:txBody>
      </p:sp>
    </p:spTree>
    <p:extLst>
      <p:ext uri="{BB962C8B-B14F-4D97-AF65-F5344CB8AC3E}">
        <p14:creationId xmlns:p14="http://schemas.microsoft.com/office/powerpoint/2010/main" val="37612471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69AC2-AC82-49C8-90FE-11C5579307E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E3CC9F9-1DC2-4559-A734-31DA51A8AD16}"/>
              </a:ext>
            </a:extLst>
          </p:cNvPr>
          <p:cNvSpPr>
            <a:spLocks noGrp="1"/>
          </p:cNvSpPr>
          <p:nvPr>
            <p:ph idx="1"/>
          </p:nvPr>
        </p:nvSpPr>
        <p:spPr>
          <a:xfrm>
            <a:off x="838200" y="365125"/>
            <a:ext cx="10515600" cy="5811838"/>
          </a:xfrm>
        </p:spPr>
        <p:style>
          <a:lnRef idx="2">
            <a:schemeClr val="accent4">
              <a:shade val="50000"/>
            </a:schemeClr>
          </a:lnRef>
          <a:fillRef idx="1">
            <a:schemeClr val="accent4"/>
          </a:fillRef>
          <a:effectRef idx="0">
            <a:schemeClr val="accent4"/>
          </a:effectRef>
          <a:fontRef idx="minor">
            <a:schemeClr val="lt1"/>
          </a:fontRef>
        </p:style>
        <p:txBody>
          <a:bodyPr/>
          <a:lstStyle/>
          <a:p>
            <a:pPr marL="0" indent="0" algn="just" rtl="1">
              <a:buNone/>
            </a:pPr>
            <a:endParaRPr lang="fa-IR" dirty="0"/>
          </a:p>
          <a:p>
            <a:pPr marL="0" indent="0" algn="just" rtl="1">
              <a:buNone/>
            </a:pPr>
            <a:endParaRPr lang="fa-IR" dirty="0"/>
          </a:p>
          <a:p>
            <a:pPr marL="0" indent="0" algn="just" rtl="1">
              <a:buNone/>
            </a:pPr>
            <a:r>
              <a:rPr lang="fa-IR" dirty="0"/>
              <a:t>بخل          حسد          قتر             قتور           غبر               فخور   </a:t>
            </a:r>
          </a:p>
          <a:p>
            <a:pPr marL="0" indent="0" algn="just" rtl="1">
              <a:buNone/>
            </a:pPr>
            <a:endParaRPr lang="fa-IR" dirty="0"/>
          </a:p>
          <a:p>
            <a:pPr marL="0" indent="0" algn="just" rtl="1">
              <a:buNone/>
            </a:pPr>
            <a:r>
              <a:rPr lang="fa-IR" dirty="0"/>
              <a:t>رهق        خشیت        سماع کذب     بخس           عبس           بسر    بطر</a:t>
            </a:r>
          </a:p>
          <a:p>
            <a:pPr marL="0" indent="0" algn="just" rtl="1">
              <a:buNone/>
            </a:pPr>
            <a:endParaRPr lang="fa-IR" dirty="0"/>
          </a:p>
          <a:p>
            <a:pPr marL="0" indent="0" algn="just" rtl="1">
              <a:buNone/>
            </a:pPr>
            <a:r>
              <a:rPr lang="fa-IR" dirty="0"/>
              <a:t>حزن       جبار          حذر            کراهت            ظن سوء      عناد</a:t>
            </a:r>
          </a:p>
          <a:p>
            <a:pPr marL="0" indent="0" algn="just" rtl="1">
              <a:buNone/>
            </a:pPr>
            <a:endParaRPr lang="fa-IR" dirty="0"/>
          </a:p>
          <a:p>
            <a:pPr marL="0" indent="0" algn="just" rtl="1">
              <a:buNone/>
            </a:pPr>
            <a:r>
              <a:rPr lang="fa-IR" dirty="0"/>
              <a:t>غیظ      رعب          حمیت         خصومت         جدال            جزع</a:t>
            </a:r>
          </a:p>
          <a:p>
            <a:pPr marL="0" indent="0" algn="just" rtl="1">
              <a:buNone/>
            </a:pPr>
            <a:endParaRPr lang="fa-IR" dirty="0"/>
          </a:p>
          <a:p>
            <a:pPr marL="0" indent="0" algn="just" rtl="1">
              <a:buNone/>
            </a:pPr>
            <a:r>
              <a:rPr lang="fa-IR" dirty="0"/>
              <a:t>فزع     جأر         وجف            شح نفس         مهانت       مرح     خوّان  </a:t>
            </a:r>
            <a:endParaRPr lang="en-US" dirty="0"/>
          </a:p>
        </p:txBody>
      </p:sp>
      <p:sp>
        <p:nvSpPr>
          <p:cNvPr id="4" name="Rectangle: Rounded Corners 3">
            <a:extLst>
              <a:ext uri="{FF2B5EF4-FFF2-40B4-BE49-F238E27FC236}">
                <a16:creationId xmlns:a16="http://schemas.microsoft.com/office/drawing/2014/main" id="{2753BAA3-6061-43F7-A090-210F823488E8}"/>
              </a:ext>
            </a:extLst>
          </p:cNvPr>
          <p:cNvSpPr/>
          <p:nvPr/>
        </p:nvSpPr>
        <p:spPr>
          <a:xfrm>
            <a:off x="3466213" y="681037"/>
            <a:ext cx="4433777" cy="5736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a:t>اختلالات حالات و صفات</a:t>
            </a:r>
            <a:endParaRPr lang="en-US" sz="2400" b="1" dirty="0"/>
          </a:p>
        </p:txBody>
      </p:sp>
    </p:spTree>
    <p:extLst>
      <p:ext uri="{BB962C8B-B14F-4D97-AF65-F5344CB8AC3E}">
        <p14:creationId xmlns:p14="http://schemas.microsoft.com/office/powerpoint/2010/main" val="3383566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8A5182-31E3-492A-A265-3BF1396687F2}"/>
              </a:ext>
            </a:extLst>
          </p:cNvPr>
          <p:cNvGraphicFramePr>
            <a:graphicFrameLocks noGrp="1"/>
          </p:cNvGraphicFramePr>
          <p:nvPr>
            <p:ph idx="1"/>
            <p:extLst>
              <p:ext uri="{D42A27DB-BD31-4B8C-83A1-F6EECF244321}">
                <p14:modId xmlns:p14="http://schemas.microsoft.com/office/powerpoint/2010/main" val="1593926888"/>
              </p:ext>
            </p:extLst>
          </p:nvPr>
        </p:nvGraphicFramePr>
        <p:xfrm>
          <a:off x="0" y="338138"/>
          <a:ext cx="11639550" cy="6519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0231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BDC7A-19DB-47E7-B8EE-E52A426DAAD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B0D28E4-19AB-476B-9F2D-64037C0621F7}"/>
              </a:ext>
            </a:extLst>
          </p:cNvPr>
          <p:cNvSpPr>
            <a:spLocks noGrp="1"/>
          </p:cNvSpPr>
          <p:nvPr>
            <p:ph idx="1"/>
          </p:nvPr>
        </p:nvSpPr>
        <p:spPr>
          <a:xfrm>
            <a:off x="838200" y="365125"/>
            <a:ext cx="10515600" cy="5811838"/>
          </a:xfrm>
        </p:spPr>
        <p:style>
          <a:lnRef idx="2">
            <a:schemeClr val="accent6">
              <a:shade val="50000"/>
            </a:schemeClr>
          </a:lnRef>
          <a:fillRef idx="1">
            <a:schemeClr val="accent6"/>
          </a:fillRef>
          <a:effectRef idx="0">
            <a:schemeClr val="accent6"/>
          </a:effectRef>
          <a:fontRef idx="minor">
            <a:schemeClr val="lt1"/>
          </a:fontRef>
        </p:style>
        <p:txBody>
          <a:bodyPr>
            <a:normAutofit fontScale="92500"/>
          </a:bodyPr>
          <a:lstStyle/>
          <a:p>
            <a:pPr marL="0" indent="0" algn="just" rtl="1">
              <a:buNone/>
            </a:pPr>
            <a:endParaRPr lang="fa-IR" dirty="0"/>
          </a:p>
          <a:p>
            <a:pPr marL="0" indent="0" algn="just" rtl="1">
              <a:buNone/>
            </a:pPr>
            <a:endParaRPr lang="fa-IR" dirty="0"/>
          </a:p>
          <a:p>
            <a:pPr marL="0" indent="0" algn="just" rtl="1">
              <a:buNone/>
            </a:pPr>
            <a:endParaRPr lang="fa-IR" dirty="0"/>
          </a:p>
          <a:p>
            <a:pPr marL="0" indent="0" algn="just" rtl="1">
              <a:buNone/>
            </a:pPr>
            <a:r>
              <a:rPr lang="fa-IR" dirty="0"/>
              <a:t>کسالت   ذبذبه     نصب    منع خیر     وهن      سیئه   همز  لمز    حلف  منت   سد سبیل الله</a:t>
            </a:r>
          </a:p>
          <a:p>
            <a:pPr marL="0" indent="0" algn="just" rtl="1">
              <a:buNone/>
            </a:pPr>
            <a:endParaRPr lang="fa-IR" dirty="0"/>
          </a:p>
          <a:p>
            <a:pPr marL="0" indent="0" algn="just" rtl="1">
              <a:buNone/>
            </a:pPr>
            <a:r>
              <a:rPr lang="fa-IR" dirty="0"/>
              <a:t>نمامت    هون     غیبت      تمسخر    اثم      جرم      خدعه   عصیان   طغیان  اذیّت   محادّه</a:t>
            </a:r>
          </a:p>
          <a:p>
            <a:pPr marL="0" indent="0" algn="just" rtl="1">
              <a:buNone/>
            </a:pPr>
            <a:endParaRPr lang="fa-IR" dirty="0"/>
          </a:p>
          <a:p>
            <a:pPr marL="0" indent="0" algn="just" rtl="1">
              <a:buNone/>
            </a:pPr>
            <a:r>
              <a:rPr lang="fa-IR" dirty="0"/>
              <a:t>اعتداء     ظلم      بغی      کتمان حق     نقض عهد   نزع    افّ       فحش      نمیمه   افک</a:t>
            </a:r>
          </a:p>
          <a:p>
            <a:pPr marL="0" indent="0" algn="just" rtl="1">
              <a:buNone/>
            </a:pPr>
            <a:endParaRPr lang="fa-IR" dirty="0"/>
          </a:p>
          <a:p>
            <a:pPr marL="0" indent="0" algn="just" rtl="1">
              <a:buNone/>
            </a:pPr>
            <a:r>
              <a:rPr lang="fa-IR" dirty="0"/>
              <a:t>بهتان     فجور    فعل فاحشه   اسراف    تبذیر    قتل    لهو   لعب    لغو    تفاخر   تکاثر</a:t>
            </a:r>
          </a:p>
          <a:p>
            <a:pPr marL="0" indent="0" algn="just" rtl="1">
              <a:buNone/>
            </a:pPr>
            <a:endParaRPr lang="fa-IR" dirty="0"/>
          </a:p>
          <a:p>
            <a:pPr marL="0" indent="0" algn="just" rtl="1">
              <a:buNone/>
            </a:pPr>
            <a:r>
              <a:rPr lang="fa-IR" dirty="0"/>
              <a:t>کبائر    خطیئه    فحشاء     نکث    زور    اکل سحت    خوض    کید    مکر    سهو   افترا</a:t>
            </a:r>
          </a:p>
          <a:p>
            <a:pPr marL="0" indent="0" algn="just" rtl="1">
              <a:buNone/>
            </a:pPr>
            <a:endParaRPr lang="fa-IR" dirty="0"/>
          </a:p>
          <a:p>
            <a:pPr marL="0" indent="0" algn="just" rtl="1">
              <a:buNone/>
            </a:pPr>
            <a:endParaRPr lang="fa-IR" dirty="0"/>
          </a:p>
          <a:p>
            <a:pPr marL="0" indent="0" algn="just" rtl="1">
              <a:buNone/>
            </a:pPr>
            <a:endParaRPr lang="fa-IR" dirty="0"/>
          </a:p>
          <a:p>
            <a:pPr marL="0" indent="0" algn="just" rtl="1">
              <a:buNone/>
            </a:pPr>
            <a:endParaRPr lang="fa-IR" dirty="0"/>
          </a:p>
          <a:p>
            <a:pPr marL="0" indent="0" algn="just" rtl="1">
              <a:buNone/>
            </a:pPr>
            <a:endParaRPr lang="fa-IR" dirty="0"/>
          </a:p>
          <a:p>
            <a:pPr marL="0" indent="0" algn="just" rtl="1">
              <a:buNone/>
            </a:pPr>
            <a:endParaRPr lang="fa-IR" dirty="0"/>
          </a:p>
          <a:p>
            <a:pPr marL="0" indent="0" algn="just" rtl="1">
              <a:buNone/>
            </a:pPr>
            <a:endParaRPr lang="fa-IR" dirty="0"/>
          </a:p>
          <a:p>
            <a:pPr marL="0" indent="0" algn="just" rtl="1">
              <a:buNone/>
            </a:pPr>
            <a:endParaRPr lang="fa-IR" dirty="0"/>
          </a:p>
          <a:p>
            <a:pPr marL="0" indent="0" algn="just" rtl="1">
              <a:buNone/>
            </a:pPr>
            <a:endParaRPr lang="fa-IR" dirty="0"/>
          </a:p>
          <a:p>
            <a:pPr marL="0" indent="0" algn="just" rtl="1">
              <a:buNone/>
            </a:pPr>
            <a:endParaRPr lang="fa-IR" dirty="0"/>
          </a:p>
          <a:p>
            <a:pPr marL="0" indent="0" algn="just" rtl="1">
              <a:buNone/>
            </a:pPr>
            <a:endParaRPr lang="fa-IR" dirty="0"/>
          </a:p>
          <a:p>
            <a:pPr marL="0" indent="0" algn="just" rtl="1">
              <a:buNone/>
            </a:pPr>
            <a:endParaRPr lang="fa-IR" dirty="0"/>
          </a:p>
          <a:p>
            <a:pPr marL="0" indent="0" algn="just" rtl="1">
              <a:buNone/>
            </a:pPr>
            <a:endParaRPr lang="fa-IR" dirty="0"/>
          </a:p>
          <a:p>
            <a:pPr marL="0" indent="0" algn="just" rtl="1">
              <a:buNone/>
            </a:pPr>
            <a:endParaRPr lang="fa-IR" dirty="0"/>
          </a:p>
        </p:txBody>
      </p:sp>
      <p:sp>
        <p:nvSpPr>
          <p:cNvPr id="4" name="Rectangle: Rounded Corners 3">
            <a:extLst>
              <a:ext uri="{FF2B5EF4-FFF2-40B4-BE49-F238E27FC236}">
                <a16:creationId xmlns:a16="http://schemas.microsoft.com/office/drawing/2014/main" id="{C46BBC37-13EA-4794-9241-8D340BA33B40}"/>
              </a:ext>
            </a:extLst>
          </p:cNvPr>
          <p:cNvSpPr/>
          <p:nvPr/>
        </p:nvSpPr>
        <p:spPr>
          <a:xfrm>
            <a:off x="4199860" y="467833"/>
            <a:ext cx="4061638" cy="8506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a:t>اختلالات رفتارها و برنامه ها</a:t>
            </a:r>
            <a:endParaRPr lang="en-US" sz="2400" b="1" dirty="0"/>
          </a:p>
        </p:txBody>
      </p:sp>
    </p:spTree>
    <p:extLst>
      <p:ext uri="{BB962C8B-B14F-4D97-AF65-F5344CB8AC3E}">
        <p14:creationId xmlns:p14="http://schemas.microsoft.com/office/powerpoint/2010/main" val="23075467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A1612-813E-4613-9109-66445F12A2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BD26B2-51A5-4F86-96CD-25746FEDA3AC}"/>
              </a:ext>
            </a:extLst>
          </p:cNvPr>
          <p:cNvSpPr>
            <a:spLocks noGrp="1"/>
          </p:cNvSpPr>
          <p:nvPr>
            <p:ph idx="1"/>
          </p:nvPr>
        </p:nvSpPr>
        <p:spPr>
          <a:xfrm>
            <a:off x="838200" y="365125"/>
            <a:ext cx="10515600" cy="5811838"/>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0" indent="0" algn="r" rtl="1">
              <a:buNone/>
            </a:pPr>
            <a:endParaRPr lang="fa-IR" dirty="0"/>
          </a:p>
          <a:p>
            <a:pPr marL="0" indent="0" algn="r" rtl="1">
              <a:buNone/>
            </a:pPr>
            <a:endParaRPr lang="fa-IR" dirty="0"/>
          </a:p>
          <a:p>
            <a:pPr marL="0" indent="0" algn="r" rtl="1">
              <a:buNone/>
            </a:pPr>
            <a:r>
              <a:rPr lang="fa-IR" dirty="0"/>
              <a:t>      مصیبت       بلا          خوف             نقص اموال و انفس            فتنه</a:t>
            </a:r>
          </a:p>
          <a:p>
            <a:pPr marL="0" indent="0" algn="r" rtl="1">
              <a:buNone/>
            </a:pPr>
            <a:r>
              <a:rPr lang="fa-IR" dirty="0"/>
              <a:t>                  </a:t>
            </a:r>
          </a:p>
          <a:p>
            <a:pPr marL="0" indent="0" algn="r" rtl="1">
              <a:buNone/>
            </a:pPr>
            <a:r>
              <a:rPr lang="fa-IR" dirty="0"/>
              <a:t>       </a:t>
            </a:r>
          </a:p>
          <a:p>
            <a:pPr marL="0" indent="0" algn="r" rtl="1">
              <a:buNone/>
            </a:pPr>
            <a:r>
              <a:rPr lang="fa-IR" dirty="0"/>
              <a:t>       فقر       مسکنت          ابن السبیل     غرم     رقب       سوء      هلاکت     </a:t>
            </a:r>
          </a:p>
          <a:p>
            <a:pPr marL="0" indent="0" algn="r" rtl="1">
              <a:buNone/>
            </a:pPr>
            <a:endParaRPr lang="fa-IR" dirty="0"/>
          </a:p>
          <a:p>
            <a:pPr marL="0" indent="0" algn="r" rtl="1">
              <a:buNone/>
            </a:pPr>
            <a:endParaRPr lang="fa-IR" dirty="0"/>
          </a:p>
          <a:p>
            <a:pPr marL="0" indent="0" algn="r" rtl="1">
              <a:buNone/>
            </a:pPr>
            <a:r>
              <a:rPr lang="fa-IR" dirty="0"/>
              <a:t>                      بوار     اضطرار          ضرّ           اصابت بغی </a:t>
            </a:r>
            <a:endParaRPr lang="en-US" dirty="0"/>
          </a:p>
        </p:txBody>
      </p:sp>
      <p:sp>
        <p:nvSpPr>
          <p:cNvPr id="4" name="Rectangle 3">
            <a:extLst>
              <a:ext uri="{FF2B5EF4-FFF2-40B4-BE49-F238E27FC236}">
                <a16:creationId xmlns:a16="http://schemas.microsoft.com/office/drawing/2014/main" id="{E82D3B36-3C73-43AF-AB03-119B675A1971}"/>
              </a:ext>
            </a:extLst>
          </p:cNvPr>
          <p:cNvSpPr/>
          <p:nvPr/>
        </p:nvSpPr>
        <p:spPr>
          <a:xfrm>
            <a:off x="3508744" y="457200"/>
            <a:ext cx="4306186" cy="72301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a-IR" sz="2400" b="1" dirty="0"/>
              <a:t>آسیب های طبیعی وارده در زندگی</a:t>
            </a:r>
            <a:endParaRPr lang="en-US" sz="2400" b="1" dirty="0"/>
          </a:p>
        </p:txBody>
      </p:sp>
    </p:spTree>
    <p:extLst>
      <p:ext uri="{BB962C8B-B14F-4D97-AF65-F5344CB8AC3E}">
        <p14:creationId xmlns:p14="http://schemas.microsoft.com/office/powerpoint/2010/main" val="16160589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5A6A4-1182-40A3-86C1-57F101FA82A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D663FD-8277-4F4C-B535-1A421F605947}"/>
              </a:ext>
            </a:extLst>
          </p:cNvPr>
          <p:cNvSpPr>
            <a:spLocks noGrp="1"/>
          </p:cNvSpPr>
          <p:nvPr>
            <p:ph idx="1"/>
          </p:nvPr>
        </p:nvSpPr>
        <p:spPr>
          <a:xfrm>
            <a:off x="838200" y="365125"/>
            <a:ext cx="10515600" cy="5811838"/>
          </a:xfrm>
        </p:spPr>
        <p:style>
          <a:lnRef idx="2">
            <a:schemeClr val="accent6">
              <a:shade val="50000"/>
            </a:schemeClr>
          </a:lnRef>
          <a:fillRef idx="1">
            <a:schemeClr val="accent6"/>
          </a:fillRef>
          <a:effectRef idx="0">
            <a:schemeClr val="accent6"/>
          </a:effectRef>
          <a:fontRef idx="minor">
            <a:schemeClr val="lt1"/>
          </a:fontRef>
        </p:style>
        <p:txBody>
          <a:bodyPr/>
          <a:lstStyle/>
          <a:p>
            <a:pPr marL="0" indent="0" algn="r" rtl="1">
              <a:buNone/>
            </a:pPr>
            <a:endParaRPr lang="fa-IR" dirty="0"/>
          </a:p>
          <a:p>
            <a:pPr marL="0" indent="0" algn="r" rtl="1">
              <a:buNone/>
            </a:pPr>
            <a:endParaRPr lang="fa-IR" dirty="0"/>
          </a:p>
          <a:p>
            <a:pPr marL="0" indent="0" algn="r" rtl="1">
              <a:buNone/>
            </a:pPr>
            <a:r>
              <a:rPr lang="fa-IR" dirty="0"/>
              <a:t>        رجس    ذنب          نفاق           ضلالت               خسر            نکس   </a:t>
            </a:r>
          </a:p>
          <a:p>
            <a:pPr marL="0" indent="0" algn="r" rtl="1">
              <a:buNone/>
            </a:pPr>
            <a:endParaRPr lang="fa-IR" dirty="0"/>
          </a:p>
          <a:p>
            <a:pPr marL="0" indent="0" algn="r" rtl="1">
              <a:buNone/>
            </a:pPr>
            <a:r>
              <a:rPr lang="fa-IR" dirty="0"/>
              <a:t>          غیّ       زلّ           فساد           غوی             فسق             لعن</a:t>
            </a:r>
          </a:p>
          <a:p>
            <a:pPr marL="0" indent="0" algn="r" rtl="1">
              <a:buNone/>
            </a:pPr>
            <a:endParaRPr lang="fa-IR" dirty="0"/>
          </a:p>
          <a:p>
            <a:pPr marL="0" indent="0" algn="r" rtl="1">
              <a:buNone/>
            </a:pPr>
            <a:r>
              <a:rPr lang="fa-IR" dirty="0"/>
              <a:t>                  سلاسل       اغلال         سعیر          نزغ          همز</a:t>
            </a:r>
            <a:endParaRPr lang="en-US" dirty="0"/>
          </a:p>
        </p:txBody>
      </p:sp>
      <p:sp>
        <p:nvSpPr>
          <p:cNvPr id="4" name="Rectangle: Rounded Corners 3">
            <a:extLst>
              <a:ext uri="{FF2B5EF4-FFF2-40B4-BE49-F238E27FC236}">
                <a16:creationId xmlns:a16="http://schemas.microsoft.com/office/drawing/2014/main" id="{8826318C-E529-425B-B10E-8352F115B215}"/>
              </a:ext>
            </a:extLst>
          </p:cNvPr>
          <p:cNvSpPr/>
          <p:nvPr/>
        </p:nvSpPr>
        <p:spPr>
          <a:xfrm>
            <a:off x="4189226" y="365678"/>
            <a:ext cx="3923416" cy="7939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a:t>آسیب های ناشی از اختلالات درونی</a:t>
            </a:r>
            <a:endParaRPr lang="en-US" sz="2400" b="1" dirty="0"/>
          </a:p>
        </p:txBody>
      </p:sp>
    </p:spTree>
    <p:extLst>
      <p:ext uri="{BB962C8B-B14F-4D97-AF65-F5344CB8AC3E}">
        <p14:creationId xmlns:p14="http://schemas.microsoft.com/office/powerpoint/2010/main" val="34336572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78AAF-56D4-4A89-AFDD-80563BF143C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3F02267-A1E7-447C-86C1-3906879A9EF7}"/>
              </a:ext>
            </a:extLst>
          </p:cNvPr>
          <p:cNvSpPr>
            <a:spLocks noGrp="1"/>
          </p:cNvSpPr>
          <p:nvPr>
            <p:ph idx="1"/>
          </p:nvPr>
        </p:nvSpPr>
        <p:spPr>
          <a:xfrm>
            <a:off x="838200" y="365125"/>
            <a:ext cx="10515600" cy="5811838"/>
          </a:xfrm>
        </p:spPr>
        <p:txBody>
          <a:bodyPr/>
          <a:lstStyle/>
          <a:p>
            <a:pPr marL="0" indent="0" algn="r" rtl="1">
              <a:buNone/>
            </a:pPr>
            <a:endParaRPr lang="fa-IR" dirty="0"/>
          </a:p>
          <a:p>
            <a:pPr marL="0" indent="0" algn="r" rtl="1">
              <a:buNone/>
            </a:pPr>
            <a:endParaRPr lang="fa-IR" dirty="0"/>
          </a:p>
          <a:p>
            <a:pPr marL="0" indent="0" algn="r" rtl="1">
              <a:buNone/>
            </a:pPr>
            <a:r>
              <a:rPr lang="fa-IR" dirty="0"/>
              <a:t>     موت             تعس          لعن             کبت          انکال        فقر</a:t>
            </a:r>
          </a:p>
          <a:p>
            <a:pPr marL="0" indent="0" algn="r" rtl="1">
              <a:buNone/>
            </a:pPr>
            <a:endParaRPr lang="fa-IR" dirty="0"/>
          </a:p>
          <a:p>
            <a:pPr marL="0" indent="0" algn="r" rtl="1">
              <a:buNone/>
            </a:pPr>
            <a:endParaRPr lang="fa-IR" dirty="0"/>
          </a:p>
          <a:p>
            <a:pPr marL="0" indent="0" algn="r" rtl="1">
              <a:buNone/>
            </a:pPr>
            <a:r>
              <a:rPr lang="fa-IR" dirty="0"/>
              <a:t>    غبره           سقر          مبطل             رجز         صفد         سرابیلی از قطران</a:t>
            </a:r>
          </a:p>
          <a:p>
            <a:pPr marL="0" indent="0" algn="r" rtl="1">
              <a:buNone/>
            </a:pPr>
            <a:endParaRPr lang="fa-IR" dirty="0"/>
          </a:p>
          <a:p>
            <a:pPr marL="0" indent="0" algn="r" rtl="1">
              <a:buNone/>
            </a:pPr>
            <a:endParaRPr lang="fa-IR" dirty="0"/>
          </a:p>
          <a:p>
            <a:pPr marL="0" indent="0" algn="r" rtl="1">
              <a:buNone/>
            </a:pPr>
            <a:r>
              <a:rPr lang="fa-IR" dirty="0"/>
              <a:t>    هضم       حمیم        غساق         غسلین        طعام ذاغصه          عذاب الیم</a:t>
            </a:r>
          </a:p>
          <a:p>
            <a:pPr marL="0" indent="0" algn="r" rtl="1">
              <a:buNone/>
            </a:pPr>
            <a:endParaRPr lang="fa-IR" dirty="0"/>
          </a:p>
          <a:p>
            <a:pPr marL="0" indent="0" algn="r" rtl="1">
              <a:buNone/>
            </a:pPr>
            <a:r>
              <a:rPr lang="fa-IR" dirty="0"/>
              <a:t>            هیام       تضلیل         عمه         ویل            حجاب از رب</a:t>
            </a:r>
            <a:endParaRPr lang="en-US" dirty="0"/>
          </a:p>
        </p:txBody>
      </p:sp>
      <p:sp>
        <p:nvSpPr>
          <p:cNvPr id="4" name="Rectangle: Rounded Corners 3">
            <a:extLst>
              <a:ext uri="{FF2B5EF4-FFF2-40B4-BE49-F238E27FC236}">
                <a16:creationId xmlns:a16="http://schemas.microsoft.com/office/drawing/2014/main" id="{FE7D527A-12C3-4CE1-830D-D958B6BAA1AC}"/>
              </a:ext>
            </a:extLst>
          </p:cNvPr>
          <p:cNvSpPr/>
          <p:nvPr/>
        </p:nvSpPr>
        <p:spPr>
          <a:xfrm>
            <a:off x="3040912" y="365125"/>
            <a:ext cx="5443869" cy="7193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a:t>آسیب های ناشی از اختلالات درونی تثبیت شده</a:t>
            </a:r>
            <a:endParaRPr lang="en-US" sz="2400" b="1" dirty="0"/>
          </a:p>
        </p:txBody>
      </p:sp>
    </p:spTree>
    <p:extLst>
      <p:ext uri="{BB962C8B-B14F-4D97-AF65-F5344CB8AC3E}">
        <p14:creationId xmlns:p14="http://schemas.microsoft.com/office/powerpoint/2010/main" val="14522494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2CA6B-6A42-4D12-B46B-2163E69408C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82118D-7EEA-4DFE-8466-FEAD4CF3623E}"/>
              </a:ext>
            </a:extLst>
          </p:cNvPr>
          <p:cNvSpPr>
            <a:spLocks noGrp="1"/>
          </p:cNvSpPr>
          <p:nvPr>
            <p:ph idx="1"/>
          </p:nvPr>
        </p:nvSpPr>
        <p:spPr>
          <a:xfrm>
            <a:off x="838200" y="365125"/>
            <a:ext cx="10515600" cy="5811838"/>
          </a:xfrm>
        </p:spPr>
        <p:txBody>
          <a:bodyPr/>
          <a:lstStyle/>
          <a:p>
            <a:pPr marL="0" indent="0" algn="r" rtl="1">
              <a:buNone/>
            </a:pPr>
            <a:endParaRPr lang="fa-IR" dirty="0">
              <a:latin typeface="2  Mitra_1 (MRT)"/>
            </a:endParaRPr>
          </a:p>
          <a:p>
            <a:pPr marL="0" indent="0" algn="r" rtl="1">
              <a:buNone/>
            </a:pPr>
            <a:r>
              <a:rPr lang="fa-IR" dirty="0">
                <a:latin typeface="2  Mitra_1 (MRT)"/>
              </a:rPr>
              <a:t>  </a:t>
            </a:r>
            <a:r>
              <a:rPr lang="fa-IR" b="1" dirty="0">
                <a:latin typeface="2  Mitra_1 (MRT)"/>
              </a:rPr>
              <a:t>مراحل شناخت آسیب ها و اختلالات با اتکا به سوره های معوذتین و سوره انسان</a:t>
            </a:r>
          </a:p>
          <a:p>
            <a:pPr marL="0" indent="0" algn="r" rtl="1">
              <a:buNone/>
            </a:pPr>
            <a:endParaRPr lang="fa-IR" b="1" dirty="0">
              <a:latin typeface="2  Mitra_1 (MRT)"/>
            </a:endParaRPr>
          </a:p>
          <a:p>
            <a:pPr algn="just" rtl="1">
              <a:buFont typeface="Wingdings" panose="05000000000000000000" pitchFamily="2" charset="2"/>
              <a:buChar char="q"/>
            </a:pPr>
            <a:r>
              <a:rPr lang="fa-IR" b="1" dirty="0">
                <a:latin typeface="2  Mitra_1 (MRT)"/>
              </a:rPr>
              <a:t>  </a:t>
            </a:r>
            <a:r>
              <a:rPr lang="fa-IR" dirty="0">
                <a:latin typeface="2  Mitra_1 (MRT)"/>
              </a:rPr>
              <a:t>شر واقع شده شناسایی شود.</a:t>
            </a:r>
          </a:p>
          <a:p>
            <a:pPr algn="just" rtl="1">
              <a:buFont typeface="Wingdings" panose="05000000000000000000" pitchFamily="2" charset="2"/>
              <a:buChar char="q"/>
            </a:pPr>
            <a:r>
              <a:rPr lang="fa-IR" dirty="0">
                <a:latin typeface="2  Mitra_1 (MRT)"/>
              </a:rPr>
              <a:t>به علل و عوامل وقوف شر واقف گردید.</a:t>
            </a:r>
          </a:p>
          <a:p>
            <a:pPr algn="just" rtl="1">
              <a:buFont typeface="Wingdings" panose="05000000000000000000" pitchFamily="2" charset="2"/>
              <a:buChar char="q"/>
            </a:pPr>
            <a:r>
              <a:rPr lang="fa-IR" dirty="0">
                <a:latin typeface="2  Mitra_1 (MRT)"/>
              </a:rPr>
              <a:t>شناسایی شروری که به صورت ویژه تأکید شده است.</a:t>
            </a:r>
          </a:p>
          <a:p>
            <a:pPr algn="just" rtl="1">
              <a:buFont typeface="Wingdings" panose="05000000000000000000" pitchFamily="2" charset="2"/>
              <a:buChar char="q"/>
            </a:pPr>
            <a:r>
              <a:rPr lang="fa-IR" dirty="0">
                <a:latin typeface="2  Mitra_1 (MRT)"/>
              </a:rPr>
              <a:t>کشف فرایند اثر شرور.</a:t>
            </a:r>
            <a:endParaRPr lang="en-US" dirty="0">
              <a:latin typeface="2  Mitra_1 (MRT)"/>
            </a:endParaRPr>
          </a:p>
        </p:txBody>
      </p:sp>
    </p:spTree>
    <p:extLst>
      <p:ext uri="{BB962C8B-B14F-4D97-AF65-F5344CB8AC3E}">
        <p14:creationId xmlns:p14="http://schemas.microsoft.com/office/powerpoint/2010/main" val="25370188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91B49-38F6-4CDD-B140-C07C8240FCA0}"/>
              </a:ext>
            </a:extLst>
          </p:cNvPr>
          <p:cNvSpPr>
            <a:spLocks noGrp="1"/>
          </p:cNvSpPr>
          <p:nvPr>
            <p:ph type="title"/>
          </p:nvPr>
        </p:nvSpPr>
        <p:spPr/>
        <p:txBody>
          <a:bodyPr/>
          <a:lstStyle/>
          <a:p>
            <a:br>
              <a:rPr lang="fa-IR" dirty="0"/>
            </a:br>
            <a:endParaRPr lang="en-US" dirty="0"/>
          </a:p>
        </p:txBody>
      </p:sp>
      <p:sp>
        <p:nvSpPr>
          <p:cNvPr id="3" name="Content Placeholder 2">
            <a:extLst>
              <a:ext uri="{FF2B5EF4-FFF2-40B4-BE49-F238E27FC236}">
                <a16:creationId xmlns:a16="http://schemas.microsoft.com/office/drawing/2014/main" id="{867C9725-462A-4435-A79C-E01CAB7488A9}"/>
              </a:ext>
            </a:extLst>
          </p:cNvPr>
          <p:cNvSpPr>
            <a:spLocks noGrp="1"/>
          </p:cNvSpPr>
          <p:nvPr>
            <p:ph idx="1"/>
          </p:nvPr>
        </p:nvSpPr>
        <p:spPr>
          <a:xfrm>
            <a:off x="0" y="0"/>
            <a:ext cx="12192000" cy="6974958"/>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lgn="r" rtl="1">
              <a:buNone/>
            </a:pPr>
            <a:r>
              <a:rPr lang="fa-IR" sz="3200" dirty="0"/>
              <a:t>                               </a:t>
            </a:r>
          </a:p>
          <a:p>
            <a:pPr marL="0" indent="0" algn="r" rtl="1">
              <a:buNone/>
            </a:pPr>
            <a:r>
              <a:rPr lang="fa-IR" sz="3200" dirty="0"/>
              <a:t>                                     </a:t>
            </a:r>
            <a:r>
              <a:rPr lang="fa-IR" sz="3200" b="1" dirty="0">
                <a:latin typeface="2  Lotus"/>
              </a:rPr>
              <a:t>نشانه شناسی شرور( علائم)</a:t>
            </a:r>
          </a:p>
          <a:p>
            <a:pPr marL="0" indent="0" algn="just" rtl="1">
              <a:buNone/>
            </a:pPr>
            <a:r>
              <a:rPr lang="fa-IR" sz="3200" dirty="0">
                <a:latin typeface="2  Lotus"/>
              </a:rPr>
              <a:t>خداوند در قرآن کلمات متعددی را برای انواع آسیب ها آورده است که هریک بیان کننده بروزی از آن شر می یاشد، مانند عذاب، نکال، جهنم.... در هر سوره ای نیز این تعابیر به نسبت سوره متفاوت می شود. این کلمات می توانند نشان دهنده انواعی از ظهورات گرفتاری به شرور باشند.</a:t>
            </a:r>
          </a:p>
          <a:p>
            <a:pPr marL="0" indent="0" algn="just" rtl="1">
              <a:buNone/>
            </a:pPr>
            <a:endParaRPr lang="fa-IR" sz="3200" dirty="0">
              <a:latin typeface="2  Lotus"/>
            </a:endParaRPr>
          </a:p>
          <a:p>
            <a:pPr marL="0" indent="0" algn="r" rtl="1">
              <a:buNone/>
            </a:pPr>
            <a:r>
              <a:rPr lang="fa-IR" sz="3200" dirty="0">
                <a:latin typeface="2  Lotus"/>
              </a:rPr>
              <a:t>در آیات سوره مبارکه انسان مسیر غیر شاکرانه زندگی منجر به سلاسل، اغلال و سعیر می گردد؛</a:t>
            </a:r>
          </a:p>
          <a:p>
            <a:pPr algn="r" rtl="1"/>
            <a:r>
              <a:rPr lang="fa-IR" sz="3200" dirty="0">
                <a:solidFill>
                  <a:schemeClr val="tx1"/>
                </a:solidFill>
              </a:rPr>
              <a:t>سلاسل</a:t>
            </a:r>
            <a:r>
              <a:rPr lang="fa-IR" sz="3200" dirty="0"/>
              <a:t> به معنای زنجیره های معیوبی است که در زندگی پدیدار می شود.</a:t>
            </a:r>
          </a:p>
          <a:p>
            <a:pPr algn="r" rtl="1"/>
            <a:r>
              <a:rPr lang="fa-IR" sz="3200" dirty="0">
                <a:solidFill>
                  <a:schemeClr val="tx1"/>
                </a:solidFill>
              </a:rPr>
              <a:t>اغلال</a:t>
            </a:r>
            <a:r>
              <a:rPr lang="fa-IR" sz="3200" dirty="0"/>
              <a:t>، محدودیت هایی است که تعصب و سنگدلی به بار می آورد.</a:t>
            </a:r>
          </a:p>
          <a:p>
            <a:pPr algn="r" rtl="1"/>
            <a:r>
              <a:rPr lang="fa-IR" sz="3200" dirty="0">
                <a:solidFill>
                  <a:schemeClr val="tx1"/>
                </a:solidFill>
              </a:rPr>
              <a:t>سعیر</a:t>
            </a:r>
            <a:r>
              <a:rPr lang="fa-IR" sz="3200" dirty="0"/>
              <a:t>، محر ومیت هایی است که فرد را دچار غم و اندوه فراوان و فراگیر می کند.</a:t>
            </a:r>
            <a:endParaRPr lang="en-US" sz="3200" dirty="0"/>
          </a:p>
        </p:txBody>
      </p:sp>
    </p:spTree>
    <p:extLst>
      <p:ext uri="{BB962C8B-B14F-4D97-AF65-F5344CB8AC3E}">
        <p14:creationId xmlns:p14="http://schemas.microsoft.com/office/powerpoint/2010/main" val="11270516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5A310-3538-4D02-8DFE-338523DD71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43376A5-9E78-4645-939E-62C25E8E6C3B}"/>
              </a:ext>
            </a:extLst>
          </p:cNvPr>
          <p:cNvSpPr>
            <a:spLocks noGrp="1"/>
          </p:cNvSpPr>
          <p:nvPr>
            <p:ph idx="1"/>
          </p:nvPr>
        </p:nvSpPr>
        <p:spPr>
          <a:xfrm>
            <a:off x="838200" y="365124"/>
            <a:ext cx="10515600" cy="6003777"/>
          </a:xfrm>
        </p:spPr>
        <p:style>
          <a:lnRef idx="2">
            <a:schemeClr val="accent6">
              <a:shade val="50000"/>
            </a:schemeClr>
          </a:lnRef>
          <a:fillRef idx="1">
            <a:schemeClr val="accent6"/>
          </a:fillRef>
          <a:effectRef idx="0">
            <a:schemeClr val="accent6"/>
          </a:effectRef>
          <a:fontRef idx="minor">
            <a:schemeClr val="lt1"/>
          </a:fontRef>
        </p:style>
        <p:txBody>
          <a:bodyPr/>
          <a:lstStyle/>
          <a:p>
            <a:pPr marL="0" indent="0" algn="r" rtl="1">
              <a:buNone/>
            </a:pPr>
            <a:r>
              <a:rPr lang="fa-IR" dirty="0"/>
              <a:t>                                     </a:t>
            </a:r>
          </a:p>
          <a:p>
            <a:pPr marL="0" indent="0" algn="r" rtl="1">
              <a:buNone/>
            </a:pPr>
            <a:r>
              <a:rPr lang="fa-IR" dirty="0"/>
              <a:t>                                  </a:t>
            </a:r>
            <a:r>
              <a:rPr lang="fa-IR" sz="3200" b="1" dirty="0">
                <a:latin typeface="2  Lotus"/>
              </a:rPr>
              <a:t>نشانه گذاری شرور (عوامل)   </a:t>
            </a:r>
          </a:p>
          <a:p>
            <a:pPr marL="0" indent="0" algn="r" rtl="1">
              <a:buNone/>
            </a:pPr>
            <a:r>
              <a:rPr lang="fa-IR" dirty="0"/>
              <a:t> هم شناخت شرور و هم شناخت اثر آن ها ضروری است. منظوراز اثر شناسی، تفکیک شرور به توجه به آثار مختلف آن هاست.</a:t>
            </a:r>
          </a:p>
          <a:p>
            <a:pPr marL="0" indent="0" algn="r" rtl="1">
              <a:buNone/>
            </a:pPr>
            <a:r>
              <a:rPr lang="fa-IR" dirty="0"/>
              <a:t>در سوره فلق چهار دسته شر معرفی می شوند:</a:t>
            </a:r>
          </a:p>
          <a:p>
            <a:pPr algn="r" rtl="1"/>
            <a:r>
              <a:rPr lang="fa-IR" dirty="0"/>
              <a:t>آثار نامطلوب در زندگی انسان از هر آنچه خلق شده است. ( آثار شرور بر اساس مخلوقیت آن ها)</a:t>
            </a:r>
          </a:p>
          <a:p>
            <a:pPr algn="r" rtl="1"/>
            <a:r>
              <a:rPr lang="fa-IR" dirty="0"/>
              <a:t>آثارنامطلوب در زندگی از ظلمت های نهادینه شده و بسترهای بیرونی و درونی. ( بستر وقوع رخدادها)</a:t>
            </a:r>
          </a:p>
          <a:p>
            <a:pPr algn="r" rtl="1"/>
            <a:r>
              <a:rPr lang="fa-IR" dirty="0"/>
              <a:t>آثار نامطلوب که در مراحل و مراتب رشد انسان و نیز امور زندگی اش رخ می دهد.</a:t>
            </a:r>
          </a:p>
          <a:p>
            <a:pPr algn="r" rtl="1"/>
            <a:r>
              <a:rPr lang="fa-IR" dirty="0"/>
              <a:t>آثار نامطلوبی که در امکانات و نعمت های انسان به تدریج حادث می گردد.</a:t>
            </a:r>
          </a:p>
          <a:p>
            <a:pPr marL="0" indent="0" algn="r" rtl="1">
              <a:buNone/>
            </a:pPr>
            <a:r>
              <a:rPr lang="fa-IR" dirty="0">
                <a:solidFill>
                  <a:srgbClr val="C00000"/>
                </a:solidFill>
              </a:rPr>
              <a:t>      با اثر شناسی شرور از جهات مختلف نشانه گذاری برای شرور محقق می شود.</a:t>
            </a:r>
            <a:endParaRPr lang="en-US" dirty="0">
              <a:solidFill>
                <a:srgbClr val="C00000"/>
              </a:solidFill>
            </a:endParaRPr>
          </a:p>
        </p:txBody>
      </p:sp>
    </p:spTree>
    <p:extLst>
      <p:ext uri="{BB962C8B-B14F-4D97-AF65-F5344CB8AC3E}">
        <p14:creationId xmlns:p14="http://schemas.microsoft.com/office/powerpoint/2010/main" val="34322945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1094D-78DB-4649-B910-613F95360AD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9ED1345-7D28-445A-9FF3-9FF984A55D66}"/>
              </a:ext>
            </a:extLst>
          </p:cNvPr>
          <p:cNvSpPr>
            <a:spLocks noGrp="1"/>
          </p:cNvSpPr>
          <p:nvPr>
            <p:ph idx="1"/>
          </p:nvPr>
        </p:nvSpPr>
        <p:spPr>
          <a:xfrm>
            <a:off x="838200" y="365125"/>
            <a:ext cx="10515600" cy="5811838"/>
          </a:xfrm>
        </p:spPr>
        <p:style>
          <a:lnRef idx="2">
            <a:schemeClr val="accent5">
              <a:shade val="50000"/>
            </a:schemeClr>
          </a:lnRef>
          <a:fillRef idx="1">
            <a:schemeClr val="accent5"/>
          </a:fillRef>
          <a:effectRef idx="0">
            <a:schemeClr val="accent5"/>
          </a:effectRef>
          <a:fontRef idx="minor">
            <a:schemeClr val="lt1"/>
          </a:fontRef>
        </p:style>
        <p:txBody>
          <a:bodyPr/>
          <a:lstStyle/>
          <a:p>
            <a:pPr marL="0" indent="0" algn="r" rtl="1">
              <a:buNone/>
            </a:pPr>
            <a:r>
              <a:rPr lang="fa-IR" b="1" dirty="0"/>
              <a:t>                         </a:t>
            </a:r>
          </a:p>
          <a:p>
            <a:pPr marL="0" indent="0" algn="r" rtl="1">
              <a:buNone/>
            </a:pPr>
            <a:r>
              <a:rPr lang="fa-IR" b="1" dirty="0"/>
              <a:t>                       نشانه شناسی اثرپذیری شرور( عامل اصلی)</a:t>
            </a:r>
          </a:p>
          <a:p>
            <a:pPr marL="0" indent="0" algn="r" rtl="1">
              <a:buNone/>
            </a:pPr>
            <a:endParaRPr lang="fa-IR" dirty="0"/>
          </a:p>
          <a:p>
            <a:pPr marL="0" indent="0" algn="just" rtl="1">
              <a:buNone/>
            </a:pPr>
            <a:r>
              <a:rPr lang="fa-IR" dirty="0"/>
              <a:t>شرور در صورتی در فرد اثر می کند که او تمهیداتی را در خود، مهیا نکرده باشد. در این حالت شرور به صورت اختلال و آسیب در زندگی او نمایان می شود. در غیر این صورت مسائل و مصائب و ضررها، محرک هایی برای جاری شدن صلوات و رحمت در زندگی او خواهند بود.</a:t>
            </a:r>
          </a:p>
          <a:p>
            <a:pPr marL="0" indent="0" algn="just" rtl="1">
              <a:buNone/>
            </a:pPr>
            <a:r>
              <a:rPr lang="fa-IR" dirty="0"/>
              <a:t>زمینه لازم برای اثرگذاری شرور، در اثر مواجهه با اتفاقات و رخدادها و نیز اشخاص و  پدیده ها ایجاد می شود که این مواجهات اثرات القایی داشته و به صورت القایی به وجود می آید و یقین فطری فرد نسبت به ربوبیت، مالکیت و الوهیت حضرت حق  را خدشه دار می کند.</a:t>
            </a:r>
          </a:p>
          <a:p>
            <a:pPr marL="0" indent="0" algn="just" rtl="1">
              <a:buNone/>
            </a:pPr>
            <a:r>
              <a:rPr lang="fa-IR" dirty="0"/>
              <a:t>خداوند این فرایند القایی تخریب کننده یقین را در سوره ناس به وسوسه معرفی کرده است</a:t>
            </a:r>
            <a:endParaRPr lang="en-US" dirty="0"/>
          </a:p>
        </p:txBody>
      </p:sp>
    </p:spTree>
    <p:extLst>
      <p:ext uri="{BB962C8B-B14F-4D97-AF65-F5344CB8AC3E}">
        <p14:creationId xmlns:p14="http://schemas.microsoft.com/office/powerpoint/2010/main" val="29535992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8409B-964A-45B9-B444-0FDF82660F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DA1A8A-A319-4747-BA6B-CD4DD029ACC7}"/>
              </a:ext>
            </a:extLst>
          </p:cNvPr>
          <p:cNvSpPr>
            <a:spLocks noGrp="1"/>
          </p:cNvSpPr>
          <p:nvPr>
            <p:ph idx="1"/>
          </p:nvPr>
        </p:nvSpPr>
        <p:spPr>
          <a:xfrm>
            <a:off x="838200" y="365125"/>
            <a:ext cx="10515600" cy="5811838"/>
          </a:xfrm>
        </p:spPr>
        <p:style>
          <a:lnRef idx="2">
            <a:schemeClr val="accent3">
              <a:shade val="50000"/>
            </a:schemeClr>
          </a:lnRef>
          <a:fillRef idx="1">
            <a:schemeClr val="accent3"/>
          </a:fillRef>
          <a:effectRef idx="0">
            <a:schemeClr val="accent3"/>
          </a:effectRef>
          <a:fontRef idx="minor">
            <a:schemeClr val="lt1"/>
          </a:fontRef>
        </p:style>
        <p:txBody>
          <a:bodyPr/>
          <a:lstStyle/>
          <a:p>
            <a:pPr marL="0" indent="0" algn="r" rtl="1">
              <a:buNone/>
            </a:pPr>
            <a:r>
              <a:rPr lang="fa-IR" dirty="0"/>
              <a:t>                       </a:t>
            </a:r>
          </a:p>
          <a:p>
            <a:pPr marL="0" indent="0" algn="r" rtl="1">
              <a:buNone/>
            </a:pPr>
            <a:r>
              <a:rPr lang="fa-IR" dirty="0"/>
              <a:t>                </a:t>
            </a:r>
            <a:r>
              <a:rPr lang="fa-IR" sz="3200" b="1" dirty="0"/>
              <a:t>شناخت چرخه ایجاد و ظهور اختلالات و آسیب ها</a:t>
            </a:r>
          </a:p>
          <a:p>
            <a:pPr marL="0" indent="0" algn="r" rtl="1">
              <a:buNone/>
            </a:pPr>
            <a:endParaRPr lang="fa-IR" dirty="0"/>
          </a:p>
          <a:p>
            <a:pPr marL="0" indent="0" algn="r" rtl="1">
              <a:buNone/>
            </a:pPr>
            <a:r>
              <a:rPr lang="fa-IR" dirty="0">
                <a:solidFill>
                  <a:srgbClr val="C00000"/>
                </a:solidFill>
              </a:rPr>
              <a:t>صدماتی به فرد اصابت می کند</a:t>
            </a:r>
          </a:p>
          <a:p>
            <a:pPr marL="0" indent="0" algn="r" rtl="1">
              <a:buNone/>
            </a:pPr>
            <a:endParaRPr lang="fa-IR" dirty="0">
              <a:solidFill>
                <a:srgbClr val="C00000"/>
              </a:solidFill>
            </a:endParaRPr>
          </a:p>
          <a:p>
            <a:pPr marL="0" indent="0" algn="r" rtl="1">
              <a:buNone/>
            </a:pPr>
            <a:r>
              <a:rPr lang="fa-IR" dirty="0">
                <a:solidFill>
                  <a:srgbClr val="C00000"/>
                </a:solidFill>
              </a:rPr>
              <a:t>                                  زمینه اثر پذیری در خود فرد</a:t>
            </a:r>
          </a:p>
          <a:p>
            <a:pPr marL="0" indent="0" algn="r" rtl="1">
              <a:buNone/>
            </a:pPr>
            <a:endParaRPr lang="fa-IR" dirty="0">
              <a:solidFill>
                <a:srgbClr val="C00000"/>
              </a:solidFill>
            </a:endParaRPr>
          </a:p>
          <a:p>
            <a:pPr marL="0" indent="0" algn="r" rtl="1">
              <a:buNone/>
            </a:pPr>
            <a:r>
              <a:rPr lang="fa-IR" dirty="0">
                <a:solidFill>
                  <a:srgbClr val="C00000"/>
                </a:solidFill>
              </a:rPr>
              <a:t>                                                                   ایجاد اختلالات</a:t>
            </a:r>
          </a:p>
          <a:p>
            <a:pPr marL="0" indent="0" algn="r" rtl="1">
              <a:buNone/>
            </a:pPr>
            <a:r>
              <a:rPr lang="fa-IR" dirty="0">
                <a:solidFill>
                  <a:srgbClr val="C00000"/>
                </a:solidFill>
              </a:rPr>
              <a:t>                                                                            </a:t>
            </a:r>
          </a:p>
          <a:p>
            <a:pPr marL="0" indent="0" algn="r" rtl="1">
              <a:buNone/>
            </a:pPr>
            <a:r>
              <a:rPr lang="fa-IR" dirty="0">
                <a:solidFill>
                  <a:srgbClr val="C00000"/>
                </a:solidFill>
              </a:rPr>
              <a:t>                                                                                    بیماری روحی</a:t>
            </a:r>
          </a:p>
        </p:txBody>
      </p:sp>
    </p:spTree>
    <p:extLst>
      <p:ext uri="{BB962C8B-B14F-4D97-AF65-F5344CB8AC3E}">
        <p14:creationId xmlns:p14="http://schemas.microsoft.com/office/powerpoint/2010/main" val="28139798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284A7-C02F-40FC-B671-45E583D29A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7F883C8-BABE-412F-9B20-F02DAE809659}"/>
              </a:ext>
            </a:extLst>
          </p:cNvPr>
          <p:cNvSpPr>
            <a:spLocks noGrp="1"/>
          </p:cNvSpPr>
          <p:nvPr>
            <p:ph idx="1"/>
          </p:nvPr>
        </p:nvSpPr>
        <p:spPr>
          <a:xfrm>
            <a:off x="838200" y="74428"/>
            <a:ext cx="10515600" cy="5805377"/>
          </a:xfrm>
        </p:spPr>
        <p:style>
          <a:lnRef idx="1">
            <a:schemeClr val="accent4"/>
          </a:lnRef>
          <a:fillRef idx="2">
            <a:schemeClr val="accent4"/>
          </a:fillRef>
          <a:effectRef idx="1">
            <a:schemeClr val="accent4"/>
          </a:effectRef>
          <a:fontRef idx="minor">
            <a:schemeClr val="dk1"/>
          </a:fontRef>
        </p:style>
        <p:txBody>
          <a:bodyPr/>
          <a:lstStyle/>
          <a:p>
            <a:pPr marL="0" indent="0" algn="r" rtl="1">
              <a:buNone/>
            </a:pPr>
            <a:r>
              <a:rPr lang="fa-IR" dirty="0"/>
              <a:t>                </a:t>
            </a:r>
          </a:p>
          <a:p>
            <a:pPr marL="0" indent="0" algn="r" rtl="1">
              <a:buNone/>
            </a:pPr>
            <a:r>
              <a:rPr lang="fa-IR" dirty="0"/>
              <a:t>                </a:t>
            </a:r>
            <a:r>
              <a:rPr lang="fa-IR" sz="3200" b="1" dirty="0"/>
              <a:t>شناخت آسیب ها و اختلالات در مواجهه با دیگران</a:t>
            </a:r>
          </a:p>
          <a:p>
            <a:pPr marL="0" indent="0" algn="r" rtl="1">
              <a:buNone/>
            </a:pPr>
            <a:endParaRPr lang="fa-IR" sz="3200" b="1" dirty="0"/>
          </a:p>
          <a:p>
            <a:pPr marL="0" indent="0" algn="r" rtl="1">
              <a:buNone/>
            </a:pPr>
            <a:r>
              <a:rPr lang="fa-IR" dirty="0"/>
              <a:t>در سوره مبارکه انسان، نسبت ابرار با عوارض اجتماعی به شکل دستگیری از یتیم، اسیر و مسکین مشاهده می شود.</a:t>
            </a:r>
          </a:p>
          <a:p>
            <a:pPr algn="r" rtl="1"/>
            <a:r>
              <a:rPr lang="fa-IR" dirty="0"/>
              <a:t> مسکین، کسی است که به قدری زمین گیر شده است که توان بلند شدن را ندارد.</a:t>
            </a:r>
          </a:p>
          <a:p>
            <a:pPr algn="r" rtl="1"/>
            <a:r>
              <a:rPr lang="fa-IR" dirty="0"/>
              <a:t>یتیم، کسی است که از بی سرپرستی به بدرفتاری و فقدان تربیت مبتلا شده است.</a:t>
            </a:r>
          </a:p>
          <a:p>
            <a:pPr algn="r" rtl="1"/>
            <a:r>
              <a:rPr lang="fa-IR" dirty="0"/>
              <a:t>اسیر، کسی است که در محرومیت های مختلف زندگی و به دلیل از دست دادن نعمت هایی در فشار و رنج و سختی و محرومیت است.</a:t>
            </a:r>
            <a:endParaRPr lang="en-US" dirty="0"/>
          </a:p>
        </p:txBody>
      </p:sp>
    </p:spTree>
    <p:extLst>
      <p:ext uri="{BB962C8B-B14F-4D97-AF65-F5344CB8AC3E}">
        <p14:creationId xmlns:p14="http://schemas.microsoft.com/office/powerpoint/2010/main" val="2054237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50550-5732-4F04-AA6C-B30B4EA61199}"/>
              </a:ext>
            </a:extLst>
          </p:cNvPr>
          <p:cNvSpPr>
            <a:spLocks noGrp="1"/>
          </p:cNvSpPr>
          <p:nvPr>
            <p:ph type="title"/>
          </p:nvPr>
        </p:nvSpPr>
        <p:spPr/>
        <p:txBody>
          <a:bodyPr/>
          <a:lstStyle/>
          <a:p>
            <a:endParaRPr lang="en-US"/>
          </a:p>
        </p:txBody>
      </p:sp>
      <p:graphicFrame>
        <p:nvGraphicFramePr>
          <p:cNvPr id="10" name="Content Placeholder 9">
            <a:extLst>
              <a:ext uri="{FF2B5EF4-FFF2-40B4-BE49-F238E27FC236}">
                <a16:creationId xmlns:a16="http://schemas.microsoft.com/office/drawing/2014/main" id="{F34FB52B-8BDF-4944-BEF5-E5BE995A6077}"/>
              </a:ext>
            </a:extLst>
          </p:cNvPr>
          <p:cNvGraphicFramePr>
            <a:graphicFrameLocks noGrp="1"/>
          </p:cNvGraphicFramePr>
          <p:nvPr>
            <p:ph idx="1"/>
            <p:extLst>
              <p:ext uri="{D42A27DB-BD31-4B8C-83A1-F6EECF244321}">
                <p14:modId xmlns:p14="http://schemas.microsoft.com/office/powerpoint/2010/main" val="52503433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27641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1F25C-F9A7-4FCF-BBC1-246AA87D064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1ACE626-F7B4-4B20-9B25-DF3E9EC8B930}"/>
              </a:ext>
            </a:extLst>
          </p:cNvPr>
          <p:cNvSpPr>
            <a:spLocks noGrp="1"/>
          </p:cNvSpPr>
          <p:nvPr>
            <p:ph idx="1"/>
          </p:nvPr>
        </p:nvSpPr>
        <p:spPr>
          <a:xfrm>
            <a:off x="838200" y="365125"/>
            <a:ext cx="10515600" cy="5811838"/>
          </a:xfrm>
        </p:spPr>
        <p:txBody>
          <a:bodyPr/>
          <a:lstStyle/>
          <a:p>
            <a:pPr marL="0" indent="0" algn="r" rtl="1">
              <a:buNone/>
            </a:pPr>
            <a:endParaRPr lang="en-US" dirty="0"/>
          </a:p>
        </p:txBody>
      </p:sp>
      <p:graphicFrame>
        <p:nvGraphicFramePr>
          <p:cNvPr id="7" name="Diagram 6">
            <a:extLst>
              <a:ext uri="{FF2B5EF4-FFF2-40B4-BE49-F238E27FC236}">
                <a16:creationId xmlns:a16="http://schemas.microsoft.com/office/drawing/2014/main" id="{F46E03D9-5B10-48A9-BB7C-A9598828681B}"/>
              </a:ext>
            </a:extLst>
          </p:cNvPr>
          <p:cNvGraphicFramePr/>
          <p:nvPr>
            <p:extLst>
              <p:ext uri="{D42A27DB-BD31-4B8C-83A1-F6EECF244321}">
                <p14:modId xmlns:p14="http://schemas.microsoft.com/office/powerpoint/2010/main" val="2818814759"/>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16163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AF83D-7775-4426-83A2-2AF5F1AB423E}"/>
              </a:ext>
            </a:extLst>
          </p:cNvPr>
          <p:cNvSpPr>
            <a:spLocks noGrp="1"/>
          </p:cNvSpPr>
          <p:nvPr>
            <p:ph type="title"/>
          </p:nvPr>
        </p:nvSpPr>
        <p:spPr/>
        <p:txBody>
          <a:bodyPr/>
          <a:lstStyle/>
          <a:p>
            <a:endParaRPr lang="en-US"/>
          </a:p>
        </p:txBody>
      </p:sp>
      <p:grpSp>
        <p:nvGrpSpPr>
          <p:cNvPr id="12" name="Group 11">
            <a:extLst>
              <a:ext uri="{FF2B5EF4-FFF2-40B4-BE49-F238E27FC236}">
                <a16:creationId xmlns:a16="http://schemas.microsoft.com/office/drawing/2014/main" id="{0C8C06C6-727E-476E-B480-19FF1615D5D2}"/>
              </a:ext>
            </a:extLst>
          </p:cNvPr>
          <p:cNvGrpSpPr/>
          <p:nvPr/>
        </p:nvGrpSpPr>
        <p:grpSpPr>
          <a:xfrm rot="10800000">
            <a:off x="2924833" y="365124"/>
            <a:ext cx="6456038" cy="5811838"/>
            <a:chOff x="2924833" y="365124"/>
            <a:chExt cx="6456038" cy="5811838"/>
          </a:xfrm>
        </p:grpSpPr>
        <p:sp>
          <p:nvSpPr>
            <p:cNvPr id="13" name="Freeform: Shape 12">
              <a:extLst>
                <a:ext uri="{FF2B5EF4-FFF2-40B4-BE49-F238E27FC236}">
                  <a16:creationId xmlns:a16="http://schemas.microsoft.com/office/drawing/2014/main" id="{8B579587-1F16-43BC-904B-804BF5F84FC0}"/>
                </a:ext>
              </a:extLst>
            </p:cNvPr>
            <p:cNvSpPr/>
            <p:nvPr/>
          </p:nvSpPr>
          <p:spPr>
            <a:xfrm>
              <a:off x="4071992" y="3271044"/>
              <a:ext cx="798951" cy="662759"/>
            </a:xfrm>
            <a:custGeom>
              <a:avLst/>
              <a:gdLst>
                <a:gd name="connsiteX0" fmla="*/ 0 w 798951"/>
                <a:gd name="connsiteY0" fmla="*/ 0 h 662759"/>
                <a:gd name="connsiteX1" fmla="*/ 399475 w 798951"/>
                <a:gd name="connsiteY1" fmla="*/ 0 h 662759"/>
                <a:gd name="connsiteX2" fmla="*/ 399475 w 798951"/>
                <a:gd name="connsiteY2" fmla="*/ 662759 h 662759"/>
                <a:gd name="connsiteX3" fmla="*/ 798951 w 798951"/>
                <a:gd name="connsiteY3" fmla="*/ 662759 h 662759"/>
              </a:gdLst>
              <a:ahLst/>
              <a:cxnLst>
                <a:cxn ang="0">
                  <a:pos x="connsiteX0" y="connsiteY0"/>
                </a:cxn>
                <a:cxn ang="0">
                  <a:pos x="connsiteX1" y="connsiteY1"/>
                </a:cxn>
                <a:cxn ang="0">
                  <a:pos x="connsiteX2" y="connsiteY2"/>
                </a:cxn>
                <a:cxn ang="0">
                  <a:pos x="connsiteX3" y="connsiteY3"/>
                </a:cxn>
              </a:cxnLst>
              <a:rect l="l" t="t" r="r" b="b"/>
              <a:pathLst>
                <a:path w="798951" h="662759">
                  <a:moveTo>
                    <a:pt x="0" y="0"/>
                  </a:moveTo>
                  <a:lnTo>
                    <a:pt x="399475" y="0"/>
                  </a:lnTo>
                  <a:lnTo>
                    <a:pt x="399475" y="662759"/>
                  </a:lnTo>
                  <a:lnTo>
                    <a:pt x="798951" y="662759"/>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86224" tIns="305428" rIns="386224" bIns="305428"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14" name="Freeform: Shape 13">
              <a:extLst>
                <a:ext uri="{FF2B5EF4-FFF2-40B4-BE49-F238E27FC236}">
                  <a16:creationId xmlns:a16="http://schemas.microsoft.com/office/drawing/2014/main" id="{34FD0C88-B62D-4970-8D19-661760DF9735}"/>
                </a:ext>
              </a:extLst>
            </p:cNvPr>
            <p:cNvSpPr/>
            <p:nvPr/>
          </p:nvSpPr>
          <p:spPr>
            <a:xfrm>
              <a:off x="4071992" y="2628514"/>
              <a:ext cx="692430" cy="642529"/>
            </a:xfrm>
            <a:custGeom>
              <a:avLst/>
              <a:gdLst>
                <a:gd name="connsiteX0" fmla="*/ 0 w 692430"/>
                <a:gd name="connsiteY0" fmla="*/ 642529 h 642529"/>
                <a:gd name="connsiteX1" fmla="*/ 346215 w 692430"/>
                <a:gd name="connsiteY1" fmla="*/ 642529 h 642529"/>
                <a:gd name="connsiteX2" fmla="*/ 346215 w 692430"/>
                <a:gd name="connsiteY2" fmla="*/ 0 h 642529"/>
                <a:gd name="connsiteX3" fmla="*/ 692430 w 692430"/>
                <a:gd name="connsiteY3" fmla="*/ 0 h 642529"/>
              </a:gdLst>
              <a:ahLst/>
              <a:cxnLst>
                <a:cxn ang="0">
                  <a:pos x="connsiteX0" y="connsiteY0"/>
                </a:cxn>
                <a:cxn ang="0">
                  <a:pos x="connsiteX1" y="connsiteY1"/>
                </a:cxn>
                <a:cxn ang="0">
                  <a:pos x="connsiteX2" y="connsiteY2"/>
                </a:cxn>
                <a:cxn ang="0">
                  <a:pos x="connsiteX3" y="connsiteY3"/>
                </a:cxn>
              </a:cxnLst>
              <a:rect l="l" t="t" r="r" b="b"/>
              <a:pathLst>
                <a:path w="692430" h="642529">
                  <a:moveTo>
                    <a:pt x="0" y="642529"/>
                  </a:moveTo>
                  <a:lnTo>
                    <a:pt x="346215" y="642529"/>
                  </a:lnTo>
                  <a:lnTo>
                    <a:pt x="346215" y="0"/>
                  </a:lnTo>
                  <a:lnTo>
                    <a:pt x="692430" y="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35300" tIns="297649" rIns="335300" bIns="297650"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15" name="Freeform: Shape 14">
              <a:extLst>
                <a:ext uri="{FF2B5EF4-FFF2-40B4-BE49-F238E27FC236}">
                  <a16:creationId xmlns:a16="http://schemas.microsoft.com/office/drawing/2014/main" id="{10061E39-DE63-4C91-9CDC-21F1516BCB2E}"/>
                </a:ext>
              </a:extLst>
            </p:cNvPr>
            <p:cNvSpPr/>
            <p:nvPr/>
          </p:nvSpPr>
          <p:spPr>
            <a:xfrm rot="16200000">
              <a:off x="592494" y="2697463"/>
              <a:ext cx="5811838" cy="1147160"/>
            </a:xfrm>
            <a:custGeom>
              <a:avLst/>
              <a:gdLst>
                <a:gd name="connsiteX0" fmla="*/ 0 w 5811838"/>
                <a:gd name="connsiteY0" fmla="*/ 0 h 1147160"/>
                <a:gd name="connsiteX1" fmla="*/ 5811838 w 5811838"/>
                <a:gd name="connsiteY1" fmla="*/ 0 h 1147160"/>
                <a:gd name="connsiteX2" fmla="*/ 5811838 w 5811838"/>
                <a:gd name="connsiteY2" fmla="*/ 1147160 h 1147160"/>
                <a:gd name="connsiteX3" fmla="*/ 0 w 5811838"/>
                <a:gd name="connsiteY3" fmla="*/ 1147160 h 1147160"/>
                <a:gd name="connsiteX4" fmla="*/ 0 w 5811838"/>
                <a:gd name="connsiteY4" fmla="*/ 0 h 1147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11838" h="1147160">
                  <a:moveTo>
                    <a:pt x="0" y="0"/>
                  </a:moveTo>
                  <a:lnTo>
                    <a:pt x="5811838" y="0"/>
                  </a:lnTo>
                  <a:lnTo>
                    <a:pt x="5811838" y="1147160"/>
                  </a:lnTo>
                  <a:lnTo>
                    <a:pt x="0" y="1147160"/>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fa-IR" sz="3600" b="1" kern="1200" dirty="0"/>
                <a:t>چگونگی علم به شرور</a:t>
              </a:r>
              <a:endParaRPr lang="en-US" sz="3600" b="1" kern="1200" dirty="0"/>
            </a:p>
          </p:txBody>
        </p:sp>
        <p:sp>
          <p:nvSpPr>
            <p:cNvPr id="16" name="Freeform: Shape 15">
              <a:extLst>
                <a:ext uri="{FF2B5EF4-FFF2-40B4-BE49-F238E27FC236}">
                  <a16:creationId xmlns:a16="http://schemas.microsoft.com/office/drawing/2014/main" id="{7A6C7999-1AB9-445D-A1DC-44009F12AD8F}"/>
                </a:ext>
              </a:extLst>
            </p:cNvPr>
            <p:cNvSpPr/>
            <p:nvPr/>
          </p:nvSpPr>
          <p:spPr>
            <a:xfrm rot="10800000">
              <a:off x="4870944" y="2076389"/>
              <a:ext cx="4509927" cy="1104249"/>
            </a:xfrm>
            <a:custGeom>
              <a:avLst/>
              <a:gdLst>
                <a:gd name="connsiteX0" fmla="*/ 0 w 4534701"/>
                <a:gd name="connsiteY0" fmla="*/ 0 h 1104249"/>
                <a:gd name="connsiteX1" fmla="*/ 4534701 w 4534701"/>
                <a:gd name="connsiteY1" fmla="*/ 0 h 1104249"/>
                <a:gd name="connsiteX2" fmla="*/ 4534701 w 4534701"/>
                <a:gd name="connsiteY2" fmla="*/ 1104249 h 1104249"/>
                <a:gd name="connsiteX3" fmla="*/ 0 w 4534701"/>
                <a:gd name="connsiteY3" fmla="*/ 1104249 h 1104249"/>
                <a:gd name="connsiteX4" fmla="*/ 0 w 4534701"/>
                <a:gd name="connsiteY4" fmla="*/ 0 h 11042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34701" h="1104249">
                  <a:moveTo>
                    <a:pt x="0" y="0"/>
                  </a:moveTo>
                  <a:lnTo>
                    <a:pt x="4534701" y="0"/>
                  </a:lnTo>
                  <a:lnTo>
                    <a:pt x="4534701" y="1104249"/>
                  </a:lnTo>
                  <a:lnTo>
                    <a:pt x="0" y="110424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a-IR" sz="2800" b="1" kern="1200" dirty="0"/>
                <a:t>آگاهی فطری</a:t>
              </a:r>
              <a:endParaRPr lang="en-US" sz="2800" b="1" kern="1200" dirty="0"/>
            </a:p>
          </p:txBody>
        </p:sp>
        <p:sp>
          <p:nvSpPr>
            <p:cNvPr id="17" name="Freeform: Shape 16">
              <a:extLst>
                <a:ext uri="{FF2B5EF4-FFF2-40B4-BE49-F238E27FC236}">
                  <a16:creationId xmlns:a16="http://schemas.microsoft.com/office/drawing/2014/main" id="{C340B2E6-9AE6-409F-9352-06BAD6F21571}"/>
                </a:ext>
              </a:extLst>
            </p:cNvPr>
            <p:cNvSpPr/>
            <p:nvPr/>
          </p:nvSpPr>
          <p:spPr>
            <a:xfrm rot="10800000">
              <a:off x="4870944" y="3429304"/>
              <a:ext cx="4509927" cy="1008996"/>
            </a:xfrm>
            <a:custGeom>
              <a:avLst/>
              <a:gdLst>
                <a:gd name="connsiteX0" fmla="*/ 0 w 4509927"/>
                <a:gd name="connsiteY0" fmla="*/ 0 h 1008996"/>
                <a:gd name="connsiteX1" fmla="*/ 4509927 w 4509927"/>
                <a:gd name="connsiteY1" fmla="*/ 0 h 1008996"/>
                <a:gd name="connsiteX2" fmla="*/ 4509927 w 4509927"/>
                <a:gd name="connsiteY2" fmla="*/ 1008996 h 1008996"/>
                <a:gd name="connsiteX3" fmla="*/ 0 w 4509927"/>
                <a:gd name="connsiteY3" fmla="*/ 1008996 h 1008996"/>
                <a:gd name="connsiteX4" fmla="*/ 0 w 4509927"/>
                <a:gd name="connsiteY4" fmla="*/ 0 h 1008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09927" h="1008996">
                  <a:moveTo>
                    <a:pt x="0" y="0"/>
                  </a:moveTo>
                  <a:lnTo>
                    <a:pt x="4509927" y="0"/>
                  </a:lnTo>
                  <a:lnTo>
                    <a:pt x="4509927" y="1008996"/>
                  </a:lnTo>
                  <a:lnTo>
                    <a:pt x="0" y="100899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a-IR" sz="2800" b="1" kern="1200" dirty="0"/>
                <a:t>رجوع به منابع مطلع </a:t>
              </a:r>
            </a:p>
            <a:p>
              <a:pPr marL="0" lvl="0" indent="0" algn="ctr" defTabSz="1244600">
                <a:lnSpc>
                  <a:spcPct val="90000"/>
                </a:lnSpc>
                <a:spcBef>
                  <a:spcPct val="0"/>
                </a:spcBef>
                <a:spcAft>
                  <a:spcPct val="35000"/>
                </a:spcAft>
                <a:buNone/>
              </a:pPr>
              <a:r>
                <a:rPr lang="fa-IR" sz="2400" b="0" kern="1200" dirty="0"/>
                <a:t>( وحیانی، عقلانی، تجربی)</a:t>
              </a:r>
              <a:r>
                <a:rPr lang="fa-IR" sz="3200" b="0" kern="1200" dirty="0"/>
                <a:t> </a:t>
              </a:r>
              <a:endParaRPr lang="en-US" sz="3200" b="0" kern="1200" dirty="0"/>
            </a:p>
          </p:txBody>
        </p:sp>
      </p:grpSp>
    </p:spTree>
    <p:extLst>
      <p:ext uri="{BB962C8B-B14F-4D97-AF65-F5344CB8AC3E}">
        <p14:creationId xmlns:p14="http://schemas.microsoft.com/office/powerpoint/2010/main" val="16729143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0BF76-A7F7-41CC-AD0C-C6212B802BE3}"/>
              </a:ext>
            </a:extLst>
          </p:cNvPr>
          <p:cNvSpPr>
            <a:spLocks noGrp="1"/>
          </p:cNvSpPr>
          <p:nvPr>
            <p:ph type="title"/>
          </p:nvPr>
        </p:nvSpPr>
        <p:spPr/>
        <p:txBody>
          <a:bodyPr>
            <a:normAutofit/>
          </a:bodyPr>
          <a:lstStyle/>
          <a:p>
            <a:pPr algn="r" rtl="1"/>
            <a:r>
              <a:rPr lang="fa-IR" sz="2400" b="1" dirty="0">
                <a:solidFill>
                  <a:schemeClr val="accent1"/>
                </a:solidFill>
              </a:rPr>
              <a:t>                                 علم و قدرت یافتن نسبت به شرور تنها با نصرت الهی امکان پذیر است.</a:t>
            </a:r>
            <a:endParaRPr lang="en-US" sz="2400" b="1" dirty="0">
              <a:solidFill>
                <a:schemeClr val="accent1"/>
              </a:solidFill>
            </a:endParaRPr>
          </a:p>
        </p:txBody>
      </p:sp>
      <p:grpSp>
        <p:nvGrpSpPr>
          <p:cNvPr id="5" name="Group 4">
            <a:extLst>
              <a:ext uri="{FF2B5EF4-FFF2-40B4-BE49-F238E27FC236}">
                <a16:creationId xmlns:a16="http://schemas.microsoft.com/office/drawing/2014/main" id="{E0A5A16A-480D-49AF-A437-79356FF272FF}"/>
              </a:ext>
            </a:extLst>
          </p:cNvPr>
          <p:cNvGrpSpPr/>
          <p:nvPr/>
        </p:nvGrpSpPr>
        <p:grpSpPr>
          <a:xfrm rot="10800000">
            <a:off x="2287010" y="1201479"/>
            <a:ext cx="7590401" cy="5412018"/>
            <a:chOff x="2287010" y="1201479"/>
            <a:chExt cx="7590401" cy="5412018"/>
          </a:xfrm>
        </p:grpSpPr>
        <p:sp>
          <p:nvSpPr>
            <p:cNvPr id="6" name="Freeform: Shape 5">
              <a:extLst>
                <a:ext uri="{FF2B5EF4-FFF2-40B4-BE49-F238E27FC236}">
                  <a16:creationId xmlns:a16="http://schemas.microsoft.com/office/drawing/2014/main" id="{DA030E2F-4B1A-4BF1-9097-8A8CEEF46229}"/>
                </a:ext>
              </a:extLst>
            </p:cNvPr>
            <p:cNvSpPr/>
            <p:nvPr/>
          </p:nvSpPr>
          <p:spPr>
            <a:xfrm>
              <a:off x="3315293" y="3907488"/>
              <a:ext cx="702132" cy="647970"/>
            </a:xfrm>
            <a:custGeom>
              <a:avLst/>
              <a:gdLst>
                <a:gd name="connsiteX0" fmla="*/ 0 w 702132"/>
                <a:gd name="connsiteY0" fmla="*/ 0 h 647970"/>
                <a:gd name="connsiteX1" fmla="*/ 351066 w 702132"/>
                <a:gd name="connsiteY1" fmla="*/ 0 h 647970"/>
                <a:gd name="connsiteX2" fmla="*/ 351066 w 702132"/>
                <a:gd name="connsiteY2" fmla="*/ 647970 h 647970"/>
                <a:gd name="connsiteX3" fmla="*/ 702132 w 702132"/>
                <a:gd name="connsiteY3" fmla="*/ 647970 h 647970"/>
              </a:gdLst>
              <a:ahLst/>
              <a:cxnLst>
                <a:cxn ang="0">
                  <a:pos x="connsiteX0" y="connsiteY0"/>
                </a:cxn>
                <a:cxn ang="0">
                  <a:pos x="connsiteX1" y="connsiteY1"/>
                </a:cxn>
                <a:cxn ang="0">
                  <a:pos x="connsiteX2" y="connsiteY2"/>
                </a:cxn>
                <a:cxn ang="0">
                  <a:pos x="connsiteX3" y="connsiteY3"/>
                </a:cxn>
              </a:cxnLst>
              <a:rect l="l" t="t" r="r" b="b"/>
              <a:pathLst>
                <a:path w="702132" h="647970">
                  <a:moveTo>
                    <a:pt x="0" y="0"/>
                  </a:moveTo>
                  <a:lnTo>
                    <a:pt x="351066" y="0"/>
                  </a:lnTo>
                  <a:lnTo>
                    <a:pt x="351066" y="647970"/>
                  </a:lnTo>
                  <a:lnTo>
                    <a:pt x="702132" y="64797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39881" tIns="300099" rIns="339880" bIns="300100"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7" name="Freeform: Shape 6">
              <a:extLst>
                <a:ext uri="{FF2B5EF4-FFF2-40B4-BE49-F238E27FC236}">
                  <a16:creationId xmlns:a16="http://schemas.microsoft.com/office/drawing/2014/main" id="{E608D472-AABC-4BF9-8CE8-45A44F9CD69A}"/>
                </a:ext>
              </a:extLst>
            </p:cNvPr>
            <p:cNvSpPr/>
            <p:nvPr/>
          </p:nvSpPr>
          <p:spPr>
            <a:xfrm>
              <a:off x="3315293" y="3270103"/>
              <a:ext cx="702132" cy="637384"/>
            </a:xfrm>
            <a:custGeom>
              <a:avLst/>
              <a:gdLst>
                <a:gd name="connsiteX0" fmla="*/ 0 w 702132"/>
                <a:gd name="connsiteY0" fmla="*/ 637384 h 637384"/>
                <a:gd name="connsiteX1" fmla="*/ 351066 w 702132"/>
                <a:gd name="connsiteY1" fmla="*/ 637384 h 637384"/>
                <a:gd name="connsiteX2" fmla="*/ 351066 w 702132"/>
                <a:gd name="connsiteY2" fmla="*/ 0 h 637384"/>
                <a:gd name="connsiteX3" fmla="*/ 702132 w 702132"/>
                <a:gd name="connsiteY3" fmla="*/ 0 h 637384"/>
              </a:gdLst>
              <a:ahLst/>
              <a:cxnLst>
                <a:cxn ang="0">
                  <a:pos x="connsiteX0" y="connsiteY0"/>
                </a:cxn>
                <a:cxn ang="0">
                  <a:pos x="connsiteX1" y="connsiteY1"/>
                </a:cxn>
                <a:cxn ang="0">
                  <a:pos x="connsiteX2" y="connsiteY2"/>
                </a:cxn>
                <a:cxn ang="0">
                  <a:pos x="connsiteX3" y="connsiteY3"/>
                </a:cxn>
              </a:cxnLst>
              <a:rect l="l" t="t" r="r" b="b"/>
              <a:pathLst>
                <a:path w="702132" h="637384">
                  <a:moveTo>
                    <a:pt x="0" y="637384"/>
                  </a:moveTo>
                  <a:lnTo>
                    <a:pt x="351066" y="637384"/>
                  </a:lnTo>
                  <a:lnTo>
                    <a:pt x="351066" y="0"/>
                  </a:lnTo>
                  <a:lnTo>
                    <a:pt x="702132" y="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40059" tIns="294985" rIns="340059" bIns="294985"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8" name="Freeform: Shape 7">
              <a:extLst>
                <a:ext uri="{FF2B5EF4-FFF2-40B4-BE49-F238E27FC236}">
                  <a16:creationId xmlns:a16="http://schemas.microsoft.com/office/drawing/2014/main" id="{9A88CF2F-D292-4291-B54E-AE0E394885E6}"/>
                </a:ext>
              </a:extLst>
            </p:cNvPr>
            <p:cNvSpPr/>
            <p:nvPr/>
          </p:nvSpPr>
          <p:spPr>
            <a:xfrm rot="16200000">
              <a:off x="95143" y="3393346"/>
              <a:ext cx="5412018" cy="1028283"/>
            </a:xfrm>
            <a:custGeom>
              <a:avLst/>
              <a:gdLst>
                <a:gd name="connsiteX0" fmla="*/ 0 w 5412018"/>
                <a:gd name="connsiteY0" fmla="*/ 0 h 1028283"/>
                <a:gd name="connsiteX1" fmla="*/ 5412018 w 5412018"/>
                <a:gd name="connsiteY1" fmla="*/ 0 h 1028283"/>
                <a:gd name="connsiteX2" fmla="*/ 5412018 w 5412018"/>
                <a:gd name="connsiteY2" fmla="*/ 1028283 h 1028283"/>
                <a:gd name="connsiteX3" fmla="*/ 0 w 5412018"/>
                <a:gd name="connsiteY3" fmla="*/ 1028283 h 1028283"/>
                <a:gd name="connsiteX4" fmla="*/ 0 w 5412018"/>
                <a:gd name="connsiteY4" fmla="*/ 0 h 10282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12018" h="1028283">
                  <a:moveTo>
                    <a:pt x="0" y="0"/>
                  </a:moveTo>
                  <a:lnTo>
                    <a:pt x="5412018" y="0"/>
                  </a:lnTo>
                  <a:lnTo>
                    <a:pt x="5412018" y="1028283"/>
                  </a:lnTo>
                  <a:lnTo>
                    <a:pt x="0" y="1028283"/>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4289" tIns="34289" rIns="34290" bIns="34290" numCol="1" spcCol="1270" anchor="ctr" anchorCtr="0">
              <a:noAutofit/>
            </a:bodyPr>
            <a:lstStyle/>
            <a:p>
              <a:pPr marL="0" lvl="0" indent="0" algn="ctr" defTabSz="2400300">
                <a:lnSpc>
                  <a:spcPct val="90000"/>
                </a:lnSpc>
                <a:spcBef>
                  <a:spcPct val="0"/>
                </a:spcBef>
                <a:spcAft>
                  <a:spcPct val="35000"/>
                </a:spcAft>
                <a:buNone/>
              </a:pPr>
              <a:r>
                <a:rPr lang="fa-IR" sz="5400" kern="1200" dirty="0"/>
                <a:t>قدرت مقابله با شرور</a:t>
              </a:r>
              <a:endParaRPr lang="en-US" sz="5400" kern="1200" dirty="0"/>
            </a:p>
          </p:txBody>
        </p:sp>
        <p:sp>
          <p:nvSpPr>
            <p:cNvPr id="9" name="Freeform: Shape 8">
              <a:extLst>
                <a:ext uri="{FF2B5EF4-FFF2-40B4-BE49-F238E27FC236}">
                  <a16:creationId xmlns:a16="http://schemas.microsoft.com/office/drawing/2014/main" id="{3CC8EA87-AADA-490C-8F4E-A9EEDA91F019}"/>
                </a:ext>
              </a:extLst>
            </p:cNvPr>
            <p:cNvSpPr/>
            <p:nvPr/>
          </p:nvSpPr>
          <p:spPr>
            <a:xfrm rot="10800000">
              <a:off x="4017426" y="2755962"/>
              <a:ext cx="5841569" cy="1028283"/>
            </a:xfrm>
            <a:custGeom>
              <a:avLst/>
              <a:gdLst>
                <a:gd name="connsiteX0" fmla="*/ 0 w 5841569"/>
                <a:gd name="connsiteY0" fmla="*/ 0 h 1028283"/>
                <a:gd name="connsiteX1" fmla="*/ 5841569 w 5841569"/>
                <a:gd name="connsiteY1" fmla="*/ 0 h 1028283"/>
                <a:gd name="connsiteX2" fmla="*/ 5841569 w 5841569"/>
                <a:gd name="connsiteY2" fmla="*/ 1028283 h 1028283"/>
                <a:gd name="connsiteX3" fmla="*/ 0 w 5841569"/>
                <a:gd name="connsiteY3" fmla="*/ 1028283 h 1028283"/>
                <a:gd name="connsiteX4" fmla="*/ 0 w 5841569"/>
                <a:gd name="connsiteY4" fmla="*/ 0 h 10282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41569" h="1028283">
                  <a:moveTo>
                    <a:pt x="0" y="0"/>
                  </a:moveTo>
                  <a:lnTo>
                    <a:pt x="5841569" y="0"/>
                  </a:lnTo>
                  <a:lnTo>
                    <a:pt x="5841569" y="1028283"/>
                  </a:lnTo>
                  <a:lnTo>
                    <a:pt x="0" y="1028283"/>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a-IR" sz="2800" b="1" kern="1200" dirty="0"/>
                <a:t>فرد خود توان مقابله با شرور را دارد.</a:t>
              </a:r>
              <a:endParaRPr lang="en-US" sz="2800" b="1" kern="1200" dirty="0"/>
            </a:p>
          </p:txBody>
        </p:sp>
        <p:sp>
          <p:nvSpPr>
            <p:cNvPr id="10" name="Freeform: Shape 9">
              <a:extLst>
                <a:ext uri="{FF2B5EF4-FFF2-40B4-BE49-F238E27FC236}">
                  <a16:creationId xmlns:a16="http://schemas.microsoft.com/office/drawing/2014/main" id="{308CA475-C888-426C-8BE3-279084BD9A12}"/>
                </a:ext>
              </a:extLst>
            </p:cNvPr>
            <p:cNvSpPr/>
            <p:nvPr/>
          </p:nvSpPr>
          <p:spPr>
            <a:xfrm rot="10800000">
              <a:off x="4017426" y="4041316"/>
              <a:ext cx="5859985" cy="1028283"/>
            </a:xfrm>
            <a:custGeom>
              <a:avLst/>
              <a:gdLst>
                <a:gd name="connsiteX0" fmla="*/ 0 w 5859985"/>
                <a:gd name="connsiteY0" fmla="*/ 0 h 1028283"/>
                <a:gd name="connsiteX1" fmla="*/ 5859985 w 5859985"/>
                <a:gd name="connsiteY1" fmla="*/ 0 h 1028283"/>
                <a:gd name="connsiteX2" fmla="*/ 5859985 w 5859985"/>
                <a:gd name="connsiteY2" fmla="*/ 1028283 h 1028283"/>
                <a:gd name="connsiteX3" fmla="*/ 0 w 5859985"/>
                <a:gd name="connsiteY3" fmla="*/ 1028283 h 1028283"/>
                <a:gd name="connsiteX4" fmla="*/ 0 w 5859985"/>
                <a:gd name="connsiteY4" fmla="*/ 0 h 10282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9985" h="1028283">
                  <a:moveTo>
                    <a:pt x="0" y="0"/>
                  </a:moveTo>
                  <a:lnTo>
                    <a:pt x="5859985" y="0"/>
                  </a:lnTo>
                  <a:lnTo>
                    <a:pt x="5859985" y="1028283"/>
                  </a:lnTo>
                  <a:lnTo>
                    <a:pt x="0" y="1028283"/>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a-IR" sz="2800" b="1" kern="1200" dirty="0"/>
                <a:t>فرد لازم است برای مقابله با شرور از سوی دیگران یاری شود.</a:t>
              </a:r>
              <a:endParaRPr lang="en-US" sz="2800" b="1" kern="1200" dirty="0"/>
            </a:p>
          </p:txBody>
        </p:sp>
      </p:grpSp>
    </p:spTree>
    <p:extLst>
      <p:ext uri="{BB962C8B-B14F-4D97-AF65-F5344CB8AC3E}">
        <p14:creationId xmlns:p14="http://schemas.microsoft.com/office/powerpoint/2010/main" val="16658384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14F87-D4A2-449A-8FF5-D541B9822198}"/>
              </a:ext>
            </a:extLst>
          </p:cNvPr>
          <p:cNvSpPr>
            <a:spLocks noGrp="1"/>
          </p:cNvSpPr>
          <p:nvPr>
            <p:ph type="title"/>
          </p:nvPr>
        </p:nvSpPr>
        <p:spPr>
          <a:xfrm>
            <a:off x="838200" y="365125"/>
            <a:ext cx="10515600" cy="1325563"/>
          </a:xfrm>
        </p:spPr>
        <p:txBody>
          <a:bodyPr/>
          <a:lstStyle/>
          <a:p>
            <a:endParaRPr lang="en-US" dirty="0"/>
          </a:p>
        </p:txBody>
      </p:sp>
      <p:sp>
        <p:nvSpPr>
          <p:cNvPr id="3" name="Content Placeholder 2">
            <a:extLst>
              <a:ext uri="{FF2B5EF4-FFF2-40B4-BE49-F238E27FC236}">
                <a16:creationId xmlns:a16="http://schemas.microsoft.com/office/drawing/2014/main" id="{781C6528-E7A1-45B9-9850-169FB1EE0816}"/>
              </a:ext>
            </a:extLst>
          </p:cNvPr>
          <p:cNvSpPr>
            <a:spLocks noGrp="1"/>
          </p:cNvSpPr>
          <p:nvPr>
            <p:ph idx="1"/>
          </p:nvPr>
        </p:nvSpPr>
        <p:spPr>
          <a:xfrm>
            <a:off x="838200" y="365125"/>
            <a:ext cx="10515600" cy="5811838"/>
          </a:xfrm>
        </p:spPr>
        <p:style>
          <a:lnRef idx="2">
            <a:schemeClr val="accent2"/>
          </a:lnRef>
          <a:fillRef idx="1">
            <a:schemeClr val="lt1"/>
          </a:fillRef>
          <a:effectRef idx="0">
            <a:schemeClr val="accent2"/>
          </a:effectRef>
          <a:fontRef idx="minor">
            <a:schemeClr val="dk1"/>
          </a:fontRef>
        </p:style>
        <p:txBody>
          <a:bodyPr/>
          <a:lstStyle/>
          <a:p>
            <a:pPr marL="0" indent="0" algn="r" rtl="1">
              <a:buNone/>
            </a:pPr>
            <a:endParaRPr lang="fa-IR" dirty="0">
              <a:solidFill>
                <a:schemeClr val="accent1"/>
              </a:solidFill>
            </a:endParaRPr>
          </a:p>
          <a:p>
            <a:pPr marL="0" indent="0" algn="r" rtl="1">
              <a:buNone/>
            </a:pPr>
            <a:r>
              <a:rPr lang="fa-IR" dirty="0">
                <a:solidFill>
                  <a:schemeClr val="accent1"/>
                </a:solidFill>
              </a:rPr>
              <a:t>تنها خداوند است که توفیق به دست آوردن علم و قدرت نسبت به شرور را به انسان عطا می کند.</a:t>
            </a:r>
          </a:p>
          <a:p>
            <a:pPr marL="0" indent="0" algn="r" rtl="1">
              <a:buNone/>
            </a:pPr>
            <a:endParaRPr lang="fa-IR" dirty="0">
              <a:solidFill>
                <a:schemeClr val="accent1"/>
              </a:solidFill>
            </a:endParaRPr>
          </a:p>
          <a:p>
            <a:pPr marL="0" indent="0" algn="r" rtl="1">
              <a:buNone/>
            </a:pPr>
            <a:r>
              <a:rPr lang="fa-IR" dirty="0">
                <a:solidFill>
                  <a:schemeClr val="accent1"/>
                </a:solidFill>
              </a:rPr>
              <a:t>هرقدر فرد خود را در معرض این توفیق قرار دهد از علم و قدرت بیشتری برخوردار می شود.</a:t>
            </a:r>
          </a:p>
          <a:p>
            <a:pPr marL="0" indent="0" algn="r" rtl="1">
              <a:buNone/>
            </a:pPr>
            <a:endParaRPr lang="fa-IR" dirty="0">
              <a:solidFill>
                <a:schemeClr val="accent1"/>
              </a:solidFill>
            </a:endParaRPr>
          </a:p>
          <a:p>
            <a:pPr marL="0" indent="0" algn="r" rtl="1">
              <a:buNone/>
            </a:pPr>
            <a:r>
              <a:rPr lang="fa-IR" dirty="0">
                <a:solidFill>
                  <a:schemeClr val="accent1"/>
                </a:solidFill>
              </a:rPr>
              <a:t>هرکس به آنچه می داند عمل نماید خداوند آنچه نمی داند و البته مورد نیاز اوست را به او تعلیم می دهد.</a:t>
            </a:r>
          </a:p>
          <a:p>
            <a:pPr marL="0" indent="0" algn="r" rtl="1">
              <a:buNone/>
            </a:pPr>
            <a:endParaRPr lang="fa-IR" dirty="0">
              <a:solidFill>
                <a:schemeClr val="accent1"/>
              </a:solidFill>
            </a:endParaRPr>
          </a:p>
          <a:p>
            <a:pPr marL="0" indent="0" algn="r" rtl="1">
              <a:buNone/>
            </a:pPr>
            <a:r>
              <a:rPr lang="fa-IR" dirty="0">
                <a:solidFill>
                  <a:schemeClr val="accent1"/>
                </a:solidFill>
              </a:rPr>
              <a:t>هر گونه استعاذه ای تنها با اتکا و عنایت به مقام یگانه ربوبی قابل تحقق است.</a:t>
            </a:r>
          </a:p>
          <a:p>
            <a:pPr marL="0" indent="0" algn="r" rtl="1">
              <a:buNone/>
            </a:pPr>
            <a:endParaRPr lang="en-US" dirty="0"/>
          </a:p>
        </p:txBody>
      </p:sp>
    </p:spTree>
    <p:extLst>
      <p:ext uri="{BB962C8B-B14F-4D97-AF65-F5344CB8AC3E}">
        <p14:creationId xmlns:p14="http://schemas.microsoft.com/office/powerpoint/2010/main" val="20138017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04AF7-BF10-4021-B77C-528A07D0B1C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4B2EA0F-08C4-42B2-9917-F27F5E149525}"/>
              </a:ext>
            </a:extLst>
          </p:cNvPr>
          <p:cNvSpPr>
            <a:spLocks noGrp="1"/>
          </p:cNvSpPr>
          <p:nvPr>
            <p:ph idx="1"/>
          </p:nvPr>
        </p:nvSpPr>
        <p:spPr>
          <a:xfrm>
            <a:off x="838200" y="365125"/>
            <a:ext cx="10515600" cy="6216428"/>
          </a:xfrm>
        </p:spPr>
        <p:style>
          <a:lnRef idx="2">
            <a:schemeClr val="accent5"/>
          </a:lnRef>
          <a:fillRef idx="1">
            <a:schemeClr val="lt1"/>
          </a:fillRef>
          <a:effectRef idx="0">
            <a:schemeClr val="accent5"/>
          </a:effectRef>
          <a:fontRef idx="minor">
            <a:schemeClr val="dk1"/>
          </a:fontRef>
        </p:style>
        <p:txBody>
          <a:bodyPr>
            <a:normAutofit lnSpcReduction="10000"/>
          </a:bodyPr>
          <a:lstStyle/>
          <a:p>
            <a:pPr marL="0" indent="0" algn="r" rtl="1">
              <a:buNone/>
            </a:pPr>
            <a:r>
              <a:rPr lang="fa-IR" dirty="0">
                <a:solidFill>
                  <a:schemeClr val="accent2"/>
                </a:solidFill>
              </a:rPr>
              <a:t>علم و قدرت دارای در زندگی وجوه مختلف و جلوه های متنوعی است.</a:t>
            </a:r>
          </a:p>
          <a:p>
            <a:pPr marL="0" indent="0" algn="r" rtl="1">
              <a:buNone/>
            </a:pPr>
            <a:endParaRPr lang="fa-IR" dirty="0">
              <a:solidFill>
                <a:schemeClr val="accent2"/>
              </a:solidFill>
            </a:endParaRPr>
          </a:p>
          <a:p>
            <a:pPr marL="0" indent="0" algn="r" rtl="1">
              <a:buNone/>
            </a:pPr>
            <a:r>
              <a:rPr lang="fa-IR" dirty="0">
                <a:solidFill>
                  <a:schemeClr val="accent2"/>
                </a:solidFill>
              </a:rPr>
              <a:t>هر مظهری از حیات جلوه ای از علم و قدرت است.</a:t>
            </a:r>
          </a:p>
          <a:p>
            <a:pPr marL="0" indent="0" algn="r" rtl="1">
              <a:buNone/>
            </a:pPr>
            <a:endParaRPr lang="fa-IR" dirty="0">
              <a:solidFill>
                <a:schemeClr val="accent2"/>
              </a:solidFill>
            </a:endParaRPr>
          </a:p>
          <a:p>
            <a:pPr marL="0" indent="0" algn="r" rtl="1">
              <a:buNone/>
            </a:pPr>
            <a:r>
              <a:rPr lang="fa-IR" dirty="0">
                <a:solidFill>
                  <a:schemeClr val="accent2"/>
                </a:solidFill>
              </a:rPr>
              <a:t>هر اتفاقی که به صورت ارادی در زندگی رخ می دهد به طور طبیعی محصول علم و قدرت است.</a:t>
            </a:r>
          </a:p>
          <a:p>
            <a:pPr marL="0" indent="0" algn="r" rtl="1">
              <a:buNone/>
            </a:pPr>
            <a:endParaRPr lang="fa-IR" dirty="0">
              <a:solidFill>
                <a:schemeClr val="accent2"/>
              </a:solidFill>
            </a:endParaRPr>
          </a:p>
          <a:p>
            <a:pPr marL="0" indent="0" algn="r" rtl="1">
              <a:buNone/>
            </a:pPr>
            <a:r>
              <a:rPr lang="fa-IR" dirty="0">
                <a:solidFill>
                  <a:schemeClr val="accent2"/>
                </a:solidFill>
              </a:rPr>
              <a:t>علم مقدم بر قدرت و لازمه آن است.</a:t>
            </a:r>
          </a:p>
          <a:p>
            <a:pPr marL="0" indent="0" algn="r" rtl="1">
              <a:buNone/>
            </a:pPr>
            <a:endParaRPr lang="fa-IR" dirty="0">
              <a:solidFill>
                <a:schemeClr val="accent2"/>
              </a:solidFill>
            </a:endParaRPr>
          </a:p>
          <a:p>
            <a:pPr marL="0" indent="0" algn="r" rtl="1">
              <a:buNone/>
            </a:pPr>
            <a:r>
              <a:rPr lang="fa-IR" dirty="0">
                <a:solidFill>
                  <a:schemeClr val="accent2"/>
                </a:solidFill>
              </a:rPr>
              <a:t>احساس ناتوانی انسان در مقابله با آسیب ها به نقص علم انسان نسبت به آن آسیب بر می گردد.</a:t>
            </a:r>
          </a:p>
          <a:p>
            <a:pPr marL="0" indent="0" algn="r" rtl="1">
              <a:buNone/>
            </a:pPr>
            <a:endParaRPr lang="fa-IR" dirty="0">
              <a:solidFill>
                <a:schemeClr val="accent2"/>
              </a:solidFill>
            </a:endParaRPr>
          </a:p>
          <a:p>
            <a:pPr marL="0" indent="0" algn="r" rtl="1">
              <a:buNone/>
            </a:pPr>
            <a:r>
              <a:rPr lang="fa-IR" dirty="0">
                <a:solidFill>
                  <a:schemeClr val="accent2"/>
                </a:solidFill>
              </a:rPr>
              <a:t>انسان در صورتی می تواند علم و قدرت داشته باشد که به حیّ قیوم متوسل و متوجه شود</a:t>
            </a:r>
          </a:p>
          <a:p>
            <a:pPr marL="0" indent="0" algn="r" rtl="1">
              <a:buNone/>
            </a:pPr>
            <a:endParaRPr lang="en-US" dirty="0"/>
          </a:p>
        </p:txBody>
      </p:sp>
    </p:spTree>
    <p:extLst>
      <p:ext uri="{BB962C8B-B14F-4D97-AF65-F5344CB8AC3E}">
        <p14:creationId xmlns:p14="http://schemas.microsoft.com/office/powerpoint/2010/main" val="13610239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50928-FB88-4577-856B-D1AAC9B09FC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7FD6E50-8AB5-45D4-9F93-D0BDE39A2919}"/>
              </a:ext>
            </a:extLst>
          </p:cNvPr>
          <p:cNvSpPr>
            <a:spLocks noGrp="1"/>
          </p:cNvSpPr>
          <p:nvPr>
            <p:ph idx="1"/>
          </p:nvPr>
        </p:nvSpPr>
        <p:spPr>
          <a:xfrm>
            <a:off x="838200" y="365125"/>
            <a:ext cx="10515600" cy="5811838"/>
          </a:xfrm>
        </p:spPr>
        <p:style>
          <a:lnRef idx="1">
            <a:schemeClr val="accent3"/>
          </a:lnRef>
          <a:fillRef idx="2">
            <a:schemeClr val="accent3"/>
          </a:fillRef>
          <a:effectRef idx="1">
            <a:schemeClr val="accent3"/>
          </a:effectRef>
          <a:fontRef idx="minor">
            <a:schemeClr val="dk1"/>
          </a:fontRef>
        </p:style>
        <p:txBody>
          <a:bodyPr/>
          <a:lstStyle/>
          <a:p>
            <a:pPr marL="0" indent="0" algn="r" rtl="1">
              <a:buNone/>
            </a:pPr>
            <a:endParaRPr lang="fa-IR" dirty="0"/>
          </a:p>
          <a:p>
            <a:pPr marL="0" indent="0" algn="r" rtl="1">
              <a:buNone/>
            </a:pPr>
            <a:r>
              <a:rPr lang="fa-IR" dirty="0">
                <a:solidFill>
                  <a:srgbClr val="0070C0"/>
                </a:solidFill>
              </a:rPr>
              <a:t>جلوه های علم و قدرت اگر در جهت الهی قرار گیرد، فرد را در زمره شاکرین قرار می دهد.</a:t>
            </a:r>
          </a:p>
          <a:p>
            <a:pPr marL="0" indent="0" algn="r" rtl="1">
              <a:buNone/>
            </a:pPr>
            <a:endParaRPr lang="fa-IR" dirty="0">
              <a:solidFill>
                <a:srgbClr val="0070C0"/>
              </a:solidFill>
            </a:endParaRPr>
          </a:p>
          <a:p>
            <a:pPr marL="0" indent="0" algn="r" rtl="1">
              <a:buNone/>
            </a:pPr>
            <a:r>
              <a:rPr lang="fa-IR" dirty="0">
                <a:solidFill>
                  <a:srgbClr val="0070C0"/>
                </a:solidFill>
              </a:rPr>
              <a:t>کفر موجب انحراف در زندگی انسان شده و علم و قدرتی را که فرد به دست می آورد بر علیه خود به کار می برد.</a:t>
            </a:r>
          </a:p>
          <a:p>
            <a:pPr marL="0" indent="0" algn="r" rtl="1">
              <a:buNone/>
            </a:pPr>
            <a:endParaRPr lang="fa-IR" dirty="0">
              <a:solidFill>
                <a:srgbClr val="0070C0"/>
              </a:solidFill>
            </a:endParaRPr>
          </a:p>
          <a:p>
            <a:pPr marL="0" indent="0" algn="r" rtl="1">
              <a:buNone/>
            </a:pPr>
            <a:r>
              <a:rPr lang="fa-IR" dirty="0">
                <a:solidFill>
                  <a:srgbClr val="0070C0"/>
                </a:solidFill>
              </a:rPr>
              <a:t>خداوند در قرآن علم و قدرتی را که به ضرر افراد مبدل می شود به کید ، مکر و امثال آن یاد کرده است.</a:t>
            </a:r>
          </a:p>
          <a:p>
            <a:pPr marL="0" indent="0" algn="r" rtl="1">
              <a:buNone/>
            </a:pPr>
            <a:endParaRPr lang="fa-IR" dirty="0">
              <a:solidFill>
                <a:srgbClr val="0070C0"/>
              </a:solidFill>
            </a:endParaRPr>
          </a:p>
          <a:p>
            <a:pPr marL="0" indent="0" algn="r" rtl="1">
              <a:buNone/>
            </a:pPr>
            <a:r>
              <a:rPr lang="fa-IR" dirty="0">
                <a:solidFill>
                  <a:srgbClr val="0070C0"/>
                </a:solidFill>
              </a:rPr>
              <a:t>علم و قدرت های شیطانی که بر علیه انسان اعمال می شود از انواع حیله و فریب محسوب می شود.  </a:t>
            </a:r>
            <a:endParaRPr lang="en-US" dirty="0">
              <a:solidFill>
                <a:srgbClr val="0070C0"/>
              </a:solidFill>
            </a:endParaRPr>
          </a:p>
        </p:txBody>
      </p:sp>
    </p:spTree>
    <p:extLst>
      <p:ext uri="{BB962C8B-B14F-4D97-AF65-F5344CB8AC3E}">
        <p14:creationId xmlns:p14="http://schemas.microsoft.com/office/powerpoint/2010/main" val="38001188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A7A6E-8C6C-48F9-B353-A819E9BCECFD}"/>
              </a:ext>
            </a:extLst>
          </p:cNvPr>
          <p:cNvSpPr>
            <a:spLocks noGrp="1"/>
          </p:cNvSpPr>
          <p:nvPr>
            <p:ph type="title"/>
          </p:nvPr>
        </p:nvSpPr>
        <p:spPr/>
        <p:txBody>
          <a:bodyPr/>
          <a:lstStyle/>
          <a:p>
            <a:endParaRPr lang="en-US"/>
          </a:p>
        </p:txBody>
      </p:sp>
      <p:graphicFrame>
        <p:nvGraphicFramePr>
          <p:cNvPr id="8" name="Content Placeholder 7">
            <a:extLst>
              <a:ext uri="{FF2B5EF4-FFF2-40B4-BE49-F238E27FC236}">
                <a16:creationId xmlns:a16="http://schemas.microsoft.com/office/drawing/2014/main" id="{2B5BC9C2-472E-47EA-B2D8-7A76A18E5C64}"/>
              </a:ext>
            </a:extLst>
          </p:cNvPr>
          <p:cNvGraphicFramePr>
            <a:graphicFrameLocks noGrp="1"/>
          </p:cNvGraphicFramePr>
          <p:nvPr>
            <p:ph idx="1"/>
            <p:extLst>
              <p:ext uri="{D42A27DB-BD31-4B8C-83A1-F6EECF244321}">
                <p14:modId xmlns:p14="http://schemas.microsoft.com/office/powerpoint/2010/main" val="283818683"/>
              </p:ext>
            </p:extLst>
          </p:nvPr>
        </p:nvGraphicFramePr>
        <p:xfrm>
          <a:off x="838200" y="0"/>
          <a:ext cx="10515600" cy="617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32876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2D60-B5B6-460F-A7EA-55C856E8B4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E053AF7-6EFC-43CF-AAA7-1D8108976CA8}"/>
              </a:ext>
            </a:extLst>
          </p:cNvPr>
          <p:cNvSpPr>
            <a:spLocks noGrp="1"/>
          </p:cNvSpPr>
          <p:nvPr>
            <p:ph idx="1"/>
          </p:nvPr>
        </p:nvSpPr>
        <p:spPr>
          <a:xfrm>
            <a:off x="838200" y="106326"/>
            <a:ext cx="10515600" cy="6911161"/>
          </a:xfrm>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20000"/>
          </a:bodyPr>
          <a:lstStyle/>
          <a:p>
            <a:pPr marL="0" indent="0" algn="r" rtl="1">
              <a:buNone/>
            </a:pPr>
            <a:r>
              <a:rPr lang="fa-IR" b="1" dirty="0">
                <a:solidFill>
                  <a:srgbClr val="C00000"/>
                </a:solidFill>
              </a:rPr>
              <a:t>             </a:t>
            </a:r>
          </a:p>
          <a:p>
            <a:pPr marL="0" indent="0" algn="r" rtl="1">
              <a:buNone/>
            </a:pPr>
            <a:r>
              <a:rPr lang="fa-IR" b="1" dirty="0">
                <a:solidFill>
                  <a:srgbClr val="C00000"/>
                </a:solidFill>
              </a:rPr>
              <a:t>           راهبردهای تحقق علم های قدرت آفرین برای مقابله با شرور</a:t>
            </a:r>
          </a:p>
          <a:p>
            <a:pPr algn="r" rtl="1"/>
            <a:r>
              <a:rPr lang="fa-IR" sz="2600" dirty="0">
                <a:solidFill>
                  <a:srgbClr val="002060"/>
                </a:solidFill>
              </a:rPr>
              <a:t>توجه به وساطت ملائکه در خلقت</a:t>
            </a:r>
          </a:p>
          <a:p>
            <a:pPr algn="r" rtl="1"/>
            <a:r>
              <a:rPr lang="fa-IR" sz="2600" dirty="0">
                <a:solidFill>
                  <a:srgbClr val="002060"/>
                </a:solidFill>
              </a:rPr>
              <a:t>توجه به جاری بو دن اراده خدا در هر لحظه</a:t>
            </a:r>
          </a:p>
          <a:p>
            <a:pPr algn="r" rtl="1"/>
            <a:r>
              <a:rPr lang="fa-IR" sz="2600" dirty="0">
                <a:solidFill>
                  <a:srgbClr val="002060"/>
                </a:solidFill>
              </a:rPr>
              <a:t>کشف نعمت های موهبت شده و قدردانی از آن ها</a:t>
            </a:r>
          </a:p>
          <a:p>
            <a:pPr algn="r" rtl="1"/>
            <a:r>
              <a:rPr lang="fa-IR" sz="2600" dirty="0">
                <a:solidFill>
                  <a:srgbClr val="002060"/>
                </a:solidFill>
              </a:rPr>
              <a:t>توجه به نیروهای مخالف و اعراض از آن</a:t>
            </a:r>
          </a:p>
          <a:p>
            <a:pPr algn="r" rtl="1"/>
            <a:r>
              <a:rPr lang="fa-IR" sz="2600" dirty="0">
                <a:solidFill>
                  <a:srgbClr val="002060"/>
                </a:solidFill>
              </a:rPr>
              <a:t>صرف توان و قدرت برای دور شدن از شیطان</a:t>
            </a:r>
          </a:p>
          <a:p>
            <a:pPr algn="r" rtl="1"/>
            <a:r>
              <a:rPr lang="fa-IR" sz="2600" dirty="0">
                <a:solidFill>
                  <a:srgbClr val="002060"/>
                </a:solidFill>
              </a:rPr>
              <a:t>شناخت ظرفیت های حیات دنیوی در ایجاد شناخت و اعطای توان</a:t>
            </a:r>
            <a:r>
              <a:rPr lang="fa-IR" sz="2000" dirty="0">
                <a:solidFill>
                  <a:srgbClr val="C00000"/>
                </a:solidFill>
              </a:rPr>
              <a:t>(</a:t>
            </a:r>
            <a:r>
              <a:rPr lang="fa-IR" dirty="0"/>
              <a:t> </a:t>
            </a:r>
            <a:r>
              <a:rPr lang="fa-IR" sz="2000" dirty="0">
                <a:solidFill>
                  <a:srgbClr val="C00000"/>
                </a:solidFill>
              </a:rPr>
              <a:t>باورهای صادق و انجام اعمال شایسته طبق آن باورها)</a:t>
            </a:r>
          </a:p>
          <a:p>
            <a:pPr algn="r" rtl="1"/>
            <a:r>
              <a:rPr lang="fa-IR" sz="2600" dirty="0">
                <a:solidFill>
                  <a:srgbClr val="002060"/>
                </a:solidFill>
              </a:rPr>
              <a:t>پذیرش محدودیت ها و برنامه ریزی برای استفاده بهینه ازعمر</a:t>
            </a:r>
            <a:r>
              <a:rPr lang="fa-IR" sz="2000" dirty="0">
                <a:solidFill>
                  <a:srgbClr val="C00000"/>
                </a:solidFill>
              </a:rPr>
              <a:t>( منجر به واقع نگری و صبر و تأنی و برنامه ریزی می شود)</a:t>
            </a:r>
          </a:p>
          <a:p>
            <a:pPr algn="r" rtl="1"/>
            <a:r>
              <a:rPr lang="fa-IR" sz="2600" dirty="0">
                <a:solidFill>
                  <a:srgbClr val="002060"/>
                </a:solidFill>
              </a:rPr>
              <a:t>توجه به حکمت خلقت اشیا و کاربرد آن ها</a:t>
            </a:r>
          </a:p>
          <a:p>
            <a:pPr algn="r" rtl="1"/>
            <a:r>
              <a:rPr lang="fa-IR" sz="2600" dirty="0">
                <a:solidFill>
                  <a:srgbClr val="002060"/>
                </a:solidFill>
              </a:rPr>
              <a:t>تقویت انگیزه و ارتقای توان قواهای درونی در دینداری</a:t>
            </a:r>
          </a:p>
          <a:p>
            <a:pPr algn="r" rtl="1"/>
            <a:r>
              <a:rPr lang="fa-IR" sz="2600" dirty="0">
                <a:solidFill>
                  <a:srgbClr val="002060"/>
                </a:solidFill>
              </a:rPr>
              <a:t>فعال سازی قدرت تعقل</a:t>
            </a:r>
          </a:p>
          <a:p>
            <a:pPr algn="r" rtl="1"/>
            <a:r>
              <a:rPr lang="fa-IR" sz="2600" dirty="0">
                <a:solidFill>
                  <a:srgbClr val="002060"/>
                </a:solidFill>
              </a:rPr>
              <a:t>توجه به انذار منذرین و اتکا به علم ایشان</a:t>
            </a:r>
          </a:p>
          <a:p>
            <a:pPr algn="r" rtl="1"/>
            <a:r>
              <a:rPr lang="fa-IR" sz="2600" dirty="0">
                <a:solidFill>
                  <a:srgbClr val="002060"/>
                </a:solidFill>
              </a:rPr>
              <a:t>توجه به مظاهر قدرت در هستی</a:t>
            </a:r>
          </a:p>
          <a:p>
            <a:pPr algn="r" rtl="1"/>
            <a:r>
              <a:rPr lang="fa-IR" sz="2600" dirty="0">
                <a:solidFill>
                  <a:srgbClr val="002060"/>
                </a:solidFill>
              </a:rPr>
              <a:t>تلاوت کتاب وحی</a:t>
            </a:r>
          </a:p>
          <a:p>
            <a:pPr algn="r" rtl="1"/>
            <a:r>
              <a:rPr lang="fa-IR" sz="2600" dirty="0">
                <a:solidFill>
                  <a:srgbClr val="002060"/>
                </a:solidFill>
              </a:rPr>
              <a:t>بهره مندی از تجربه دیگران با سیر در زمین</a:t>
            </a:r>
          </a:p>
          <a:p>
            <a:pPr algn="r" rtl="1"/>
            <a:endParaRPr lang="en-US" dirty="0">
              <a:solidFill>
                <a:srgbClr val="002060"/>
              </a:solidFill>
            </a:endParaRPr>
          </a:p>
        </p:txBody>
      </p:sp>
    </p:spTree>
    <p:extLst>
      <p:ext uri="{BB962C8B-B14F-4D97-AF65-F5344CB8AC3E}">
        <p14:creationId xmlns:p14="http://schemas.microsoft.com/office/powerpoint/2010/main" val="38150729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63BCE-9C00-4699-A57F-A073E6A1246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9DA84F6-1ABA-4158-B325-AED3704EC890}"/>
              </a:ext>
            </a:extLst>
          </p:cNvPr>
          <p:cNvSpPr>
            <a:spLocks noGrp="1"/>
          </p:cNvSpPr>
          <p:nvPr>
            <p:ph idx="1"/>
          </p:nvPr>
        </p:nvSpPr>
        <p:spPr>
          <a:xfrm>
            <a:off x="838200" y="365125"/>
            <a:ext cx="10515600" cy="5811838"/>
          </a:xfr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a:normAutofit fontScale="92500" lnSpcReduction="10000"/>
          </a:bodyPr>
          <a:lstStyle/>
          <a:p>
            <a:pPr marL="0" indent="0" algn="r" rtl="1">
              <a:buNone/>
            </a:pPr>
            <a:r>
              <a:rPr lang="fa-IR" dirty="0">
                <a:solidFill>
                  <a:srgbClr val="002060"/>
                </a:solidFill>
              </a:rPr>
              <a:t>دعای خصله دعایی از امیرالمؤمنین برای استعاذه است که بعد از استغفار قرائت می فرمودند.</a:t>
            </a:r>
          </a:p>
          <a:p>
            <a:pPr marL="0" indent="0" algn="r" rtl="1">
              <a:buNone/>
            </a:pPr>
            <a:endParaRPr lang="fa-IR" dirty="0">
              <a:solidFill>
                <a:srgbClr val="002060"/>
              </a:solidFill>
            </a:endParaRPr>
          </a:p>
          <a:p>
            <a:pPr marL="0" indent="0" algn="r" rtl="1">
              <a:buNone/>
            </a:pPr>
            <a:r>
              <a:rPr lang="fa-IR" dirty="0">
                <a:solidFill>
                  <a:srgbClr val="002060"/>
                </a:solidFill>
              </a:rPr>
              <a:t>کسی که استعاذه می کند به نتیجه آن یعنی نزول رحمت و غفران باید اطمینان داشته باشد.</a:t>
            </a:r>
          </a:p>
          <a:p>
            <a:pPr marL="0" indent="0" algn="r" rtl="1">
              <a:buNone/>
            </a:pPr>
            <a:endParaRPr lang="fa-IR" dirty="0">
              <a:solidFill>
                <a:srgbClr val="002060"/>
              </a:solidFill>
            </a:endParaRPr>
          </a:p>
          <a:p>
            <a:pPr marL="0" indent="0" algn="r" rtl="1">
              <a:buNone/>
            </a:pPr>
            <a:r>
              <a:rPr lang="fa-IR" dirty="0">
                <a:solidFill>
                  <a:srgbClr val="002060"/>
                </a:solidFill>
              </a:rPr>
              <a:t>به دلیل اثر تکوینی که دعا در مقابله با شرور دارد خواندن آن برای افرادی که به هر شری گرفتارند یا در معرض آن هستند توصیه می شود.</a:t>
            </a:r>
          </a:p>
          <a:p>
            <a:pPr marL="0" indent="0" algn="r" rtl="1">
              <a:buNone/>
            </a:pPr>
            <a:endParaRPr lang="fa-IR" dirty="0">
              <a:solidFill>
                <a:srgbClr val="002060"/>
              </a:solidFill>
            </a:endParaRPr>
          </a:p>
          <a:p>
            <a:pPr marL="0" indent="0" algn="r" rtl="1">
              <a:buNone/>
            </a:pPr>
            <a:r>
              <a:rPr lang="fa-IR" dirty="0">
                <a:solidFill>
                  <a:srgbClr val="002060"/>
                </a:solidFill>
              </a:rPr>
              <a:t>هر قدرفرد موحدتر باشد دشمنان او خاص ترند و از قبیله های مختلف شیاطین خواهند بود، لذا ضرورت استعاذه نیز بیشتر می شود.</a:t>
            </a:r>
          </a:p>
          <a:p>
            <a:pPr marL="0" indent="0" algn="r" rtl="1">
              <a:buNone/>
            </a:pPr>
            <a:endParaRPr lang="fa-IR" dirty="0">
              <a:solidFill>
                <a:srgbClr val="002060"/>
              </a:solidFill>
            </a:endParaRPr>
          </a:p>
          <a:p>
            <a:pPr marL="0" indent="0" algn="r" rtl="1">
              <a:buNone/>
            </a:pPr>
            <a:r>
              <a:rPr lang="fa-IR" dirty="0">
                <a:solidFill>
                  <a:srgbClr val="002060"/>
                </a:solidFill>
              </a:rPr>
              <a:t>حضرت امیر با این دعا راه اخلاص و مخلص شدن را آموزش می دهد.</a:t>
            </a:r>
          </a:p>
          <a:p>
            <a:pPr marL="0" indent="0" algn="r" rtl="1">
              <a:buNone/>
            </a:pPr>
            <a:endParaRPr lang="fa-IR" dirty="0">
              <a:solidFill>
                <a:srgbClr val="002060"/>
              </a:solidFill>
            </a:endParaRPr>
          </a:p>
          <a:p>
            <a:pPr marL="0" indent="0" algn="r" rtl="1">
              <a:buNone/>
            </a:pPr>
            <a:r>
              <a:rPr lang="fa-IR" dirty="0">
                <a:solidFill>
                  <a:srgbClr val="002060"/>
                </a:solidFill>
              </a:rPr>
              <a:t>تنوع فرازهای این دعا در مقابله با عداوت های دشمنان متناسب با تنوع کیدهای ابلیس در مقاطع مختلف زندگی می باشد.</a:t>
            </a:r>
            <a:endParaRPr lang="en-US" dirty="0">
              <a:solidFill>
                <a:srgbClr val="002060"/>
              </a:solidFill>
            </a:endParaRPr>
          </a:p>
        </p:txBody>
      </p:sp>
    </p:spTree>
    <p:extLst>
      <p:ext uri="{BB962C8B-B14F-4D97-AF65-F5344CB8AC3E}">
        <p14:creationId xmlns:p14="http://schemas.microsoft.com/office/powerpoint/2010/main" val="9195103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4BB9E-48F5-4AD0-8692-DAF52A4BC5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41CF205-CC1E-4127-9C61-C7D0305051A7}"/>
              </a:ext>
            </a:extLst>
          </p:cNvPr>
          <p:cNvSpPr>
            <a:spLocks noGrp="1"/>
          </p:cNvSpPr>
          <p:nvPr>
            <p:ph idx="1"/>
          </p:nvPr>
        </p:nvSpPr>
        <p:spPr>
          <a:xfrm>
            <a:off x="838200" y="365125"/>
            <a:ext cx="10515600" cy="5811838"/>
          </a:xfrm>
        </p:spPr>
        <p:style>
          <a:lnRef idx="2">
            <a:schemeClr val="accent5">
              <a:shade val="50000"/>
            </a:schemeClr>
          </a:lnRef>
          <a:fillRef idx="1">
            <a:schemeClr val="accent5"/>
          </a:fillRef>
          <a:effectRef idx="0">
            <a:schemeClr val="accent5"/>
          </a:effectRef>
          <a:fontRef idx="minor">
            <a:schemeClr val="lt1"/>
          </a:fontRef>
        </p:style>
        <p:txBody>
          <a:bodyPr/>
          <a:lstStyle/>
          <a:p>
            <a:pPr marL="0" indent="0" algn="just" rtl="1">
              <a:buNone/>
            </a:pPr>
            <a:endParaRPr lang="fa-IR" sz="3200" b="1" dirty="0">
              <a:solidFill>
                <a:srgbClr val="C00000"/>
              </a:solidFill>
            </a:endParaRPr>
          </a:p>
          <a:p>
            <a:pPr marL="0" indent="0" algn="just" rtl="1">
              <a:buNone/>
            </a:pPr>
            <a:r>
              <a:rPr lang="fa-IR" sz="3200" b="1" dirty="0">
                <a:solidFill>
                  <a:srgbClr val="C00000"/>
                </a:solidFill>
              </a:rPr>
              <a:t>  استغفار:</a:t>
            </a:r>
          </a:p>
          <a:p>
            <a:pPr marL="0" indent="0" algn="just" rtl="1">
              <a:buNone/>
            </a:pPr>
            <a:r>
              <a:rPr lang="fa-IR" dirty="0"/>
              <a:t>              طلب غفران از خداوند اهل تقوا و مغفرت است و به معنای دستیابی</a:t>
            </a:r>
          </a:p>
          <a:p>
            <a:pPr marL="0" indent="0" algn="just" rtl="1">
              <a:buNone/>
            </a:pPr>
            <a:r>
              <a:rPr lang="fa-IR" dirty="0"/>
              <a:t>              به رحمت فراگیر و جبران کننده نواقص و رفع کننده عیوب است به </a:t>
            </a:r>
          </a:p>
          <a:p>
            <a:pPr marL="0" indent="0" algn="just" rtl="1">
              <a:buNone/>
            </a:pPr>
            <a:r>
              <a:rPr lang="fa-IR" dirty="0"/>
              <a:t>             نحوی که اثری از بدی و عیب در فرد نماند.</a:t>
            </a:r>
          </a:p>
          <a:p>
            <a:pPr marL="0" indent="0" algn="just" rtl="1">
              <a:buNone/>
            </a:pPr>
            <a:r>
              <a:rPr lang="fa-IR" dirty="0"/>
              <a:t>             در فرهنگ استغفار با دوری و اظهار برائت از انواع نافرمانی از</a:t>
            </a:r>
          </a:p>
          <a:p>
            <a:pPr marL="0" indent="0" algn="just" rtl="1">
              <a:buNone/>
            </a:pPr>
            <a:r>
              <a:rPr lang="fa-IR" dirty="0"/>
              <a:t>             خدا، رحمت خدا طلب می شود. همچنین دستیابی به مراتب مختلف</a:t>
            </a:r>
          </a:p>
          <a:p>
            <a:pPr marL="0" indent="0" algn="just" rtl="1">
              <a:buNone/>
            </a:pPr>
            <a:r>
              <a:rPr lang="fa-IR" dirty="0"/>
              <a:t>             غفران به اندازه وسع و توان طلب می شود.</a:t>
            </a:r>
            <a:endParaRPr lang="en-US" dirty="0"/>
          </a:p>
        </p:txBody>
      </p:sp>
    </p:spTree>
    <p:extLst>
      <p:ext uri="{BB962C8B-B14F-4D97-AF65-F5344CB8AC3E}">
        <p14:creationId xmlns:p14="http://schemas.microsoft.com/office/powerpoint/2010/main" val="2264134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17E2C-ED66-4590-BAA6-D356B7B0044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37C936-DA54-442A-A368-2FD66F5FE93C}"/>
              </a:ext>
            </a:extLst>
          </p:cNvPr>
          <p:cNvSpPr>
            <a:spLocks noGrp="1"/>
          </p:cNvSpPr>
          <p:nvPr>
            <p:ph idx="1"/>
          </p:nvPr>
        </p:nvSpPr>
        <p:spPr/>
        <p:txBody>
          <a:bodyPr>
            <a:normAutofit/>
          </a:bodyPr>
          <a:lstStyle/>
          <a:p>
            <a:pPr marL="0" indent="0" algn="just" rtl="1">
              <a:buNone/>
            </a:pPr>
            <a:endParaRPr lang="fa-IR" sz="3600" dirty="0">
              <a:cs typeface="2  Nazanin" panose="00000400000000000000" pitchFamily="2" charset="-78"/>
            </a:endParaRPr>
          </a:p>
          <a:p>
            <a:pPr marL="0" indent="0" algn="just" rtl="1">
              <a:buNone/>
            </a:pPr>
            <a:r>
              <a:rPr lang="fa-IR" sz="3600" dirty="0">
                <a:cs typeface="2  Nazanin" panose="00000400000000000000" pitchFamily="2" charset="-78"/>
              </a:rPr>
              <a:t>               </a:t>
            </a:r>
          </a:p>
          <a:p>
            <a:pPr marL="0" indent="0" algn="just" rtl="1">
              <a:buNone/>
            </a:pPr>
            <a:r>
              <a:rPr lang="fa-IR" sz="3600" dirty="0">
                <a:cs typeface="2  Nazanin" panose="00000400000000000000" pitchFamily="2" charset="-78"/>
              </a:rPr>
              <a:t>         </a:t>
            </a:r>
          </a:p>
        </p:txBody>
      </p:sp>
      <p:pic>
        <p:nvPicPr>
          <p:cNvPr id="4" name="Picture 3">
            <a:extLst>
              <a:ext uri="{FF2B5EF4-FFF2-40B4-BE49-F238E27FC236}">
                <a16:creationId xmlns:a16="http://schemas.microsoft.com/office/drawing/2014/main" id="{CB595E34-406B-4832-8D85-950BEFEBE60B}"/>
              </a:ext>
            </a:extLst>
          </p:cNvPr>
          <p:cNvPicPr>
            <a:picLocks noChangeAspect="1"/>
          </p:cNvPicPr>
          <p:nvPr/>
        </p:nvPicPr>
        <p:blipFill>
          <a:blip r:embed="rId2"/>
          <a:stretch>
            <a:fillRect/>
          </a:stretch>
        </p:blipFill>
        <p:spPr>
          <a:xfrm>
            <a:off x="1362045" y="719093"/>
            <a:ext cx="9467909" cy="5419814"/>
          </a:xfrm>
          <a:prstGeom prst="rect">
            <a:avLst/>
          </a:prstGeom>
        </p:spPr>
      </p:pic>
    </p:spTree>
    <p:extLst>
      <p:ext uri="{BB962C8B-B14F-4D97-AF65-F5344CB8AC3E}">
        <p14:creationId xmlns:p14="http://schemas.microsoft.com/office/powerpoint/2010/main" val="90531019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0BFB0-2775-4A71-8761-11659168C818}"/>
              </a:ext>
            </a:extLst>
          </p:cNvPr>
          <p:cNvSpPr>
            <a:spLocks noGrp="1"/>
          </p:cNvSpPr>
          <p:nvPr>
            <p:ph type="title"/>
          </p:nvPr>
        </p:nvSpPr>
        <p:spPr/>
        <p:txBody>
          <a:bodyPr/>
          <a:lstStyle/>
          <a:p>
            <a:endParaRPr lang="en-US"/>
          </a:p>
        </p:txBody>
      </p:sp>
      <p:sp>
        <p:nvSpPr>
          <p:cNvPr id="4" name="Rectangle 3">
            <a:extLst>
              <a:ext uri="{FF2B5EF4-FFF2-40B4-BE49-F238E27FC236}">
                <a16:creationId xmlns:a16="http://schemas.microsoft.com/office/drawing/2014/main" id="{46619C36-C240-4154-BB73-F15317430E41}"/>
              </a:ext>
            </a:extLst>
          </p:cNvPr>
          <p:cNvSpPr/>
          <p:nvPr/>
        </p:nvSpPr>
        <p:spPr>
          <a:xfrm flipV="1">
            <a:off x="3955312" y="265814"/>
            <a:ext cx="3742660" cy="993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a:t>نکات لازم در فرهنگ استغفار</a:t>
            </a:r>
            <a:endParaRPr lang="en-US" sz="2800" b="1" dirty="0"/>
          </a:p>
        </p:txBody>
      </p:sp>
      <p:sp>
        <p:nvSpPr>
          <p:cNvPr id="9" name="Content Placeholder 8">
            <a:extLst>
              <a:ext uri="{FF2B5EF4-FFF2-40B4-BE49-F238E27FC236}">
                <a16:creationId xmlns:a16="http://schemas.microsoft.com/office/drawing/2014/main" id="{39503077-6DD8-4EF5-8C6A-4545AEA8FB81}"/>
              </a:ext>
            </a:extLst>
          </p:cNvPr>
          <p:cNvSpPr>
            <a:spLocks noGrp="1"/>
          </p:cNvSpPr>
          <p:nvPr>
            <p:ph idx="1"/>
          </p:nvPr>
        </p:nvSpPr>
        <p:spPr>
          <a:xfrm>
            <a:off x="838200" y="116959"/>
            <a:ext cx="10515600" cy="6060006"/>
          </a:xfrm>
        </p:spPr>
        <p:style>
          <a:lnRef idx="1">
            <a:schemeClr val="accent4"/>
          </a:lnRef>
          <a:fillRef idx="2">
            <a:schemeClr val="accent4"/>
          </a:fillRef>
          <a:effectRef idx="1">
            <a:schemeClr val="accent4"/>
          </a:effectRef>
          <a:fontRef idx="minor">
            <a:schemeClr val="dk1"/>
          </a:fontRef>
        </p:style>
        <p:txBody>
          <a:bodyPr/>
          <a:lstStyle/>
          <a:p>
            <a:pPr marL="0" indent="0" algn="r" rtl="1">
              <a:buNone/>
            </a:pPr>
            <a:r>
              <a:rPr lang="fa-IR">
                <a:solidFill>
                  <a:schemeClr val="accent1"/>
                </a:solidFill>
              </a:rPr>
              <a:t>                                 </a:t>
            </a:r>
            <a:r>
              <a:rPr lang="fa-IR" dirty="0">
                <a:solidFill>
                  <a:schemeClr val="accent1"/>
                </a:solidFill>
              </a:rPr>
              <a:t>نکات لازم در فرهنگ استغفار</a:t>
            </a:r>
          </a:p>
          <a:p>
            <a:pPr algn="r" rtl="1">
              <a:buFont typeface="Wingdings" panose="05000000000000000000" pitchFamily="2" charset="2"/>
              <a:buChar char="q"/>
            </a:pPr>
            <a:endParaRPr lang="fa-IR" dirty="0">
              <a:solidFill>
                <a:schemeClr val="accent1"/>
              </a:solidFill>
            </a:endParaRPr>
          </a:p>
          <a:p>
            <a:pPr algn="r" rtl="1">
              <a:buFont typeface="Wingdings" panose="05000000000000000000" pitchFamily="2" charset="2"/>
              <a:buChar char="q"/>
            </a:pPr>
            <a:r>
              <a:rPr lang="fa-IR" dirty="0"/>
              <a:t> انسان قابلیت دریافت مراتب مختلفی از رحمت را یافته است.</a:t>
            </a:r>
          </a:p>
          <a:p>
            <a:pPr algn="r" rtl="1">
              <a:buFont typeface="Wingdings" panose="05000000000000000000" pitchFamily="2" charset="2"/>
              <a:buChar char="q"/>
            </a:pPr>
            <a:r>
              <a:rPr lang="fa-IR" dirty="0"/>
              <a:t>انسان برای دستیابی به مراتب بالاتر رحمت لازم است از مراتب پایین تر آغاز نماید.</a:t>
            </a:r>
          </a:p>
          <a:p>
            <a:pPr algn="r" rtl="1">
              <a:buFont typeface="Wingdings" panose="05000000000000000000" pitchFamily="2" charset="2"/>
              <a:buChar char="q"/>
            </a:pPr>
            <a:r>
              <a:rPr lang="fa-IR" dirty="0"/>
              <a:t>انسان می تواند به دلیل مراتب بلندی که در استغفار وجود دارد، از آن هم به عنوان آرمان های بلند زندگی و هم به عنوان انگیزه های تفصیلی دست یافتنی بهره مند شود.</a:t>
            </a:r>
          </a:p>
          <a:p>
            <a:pPr algn="r" rtl="1">
              <a:buFont typeface="Wingdings" panose="05000000000000000000" pitchFamily="2" charset="2"/>
              <a:buChar char="q"/>
            </a:pPr>
            <a:r>
              <a:rPr lang="fa-IR" dirty="0"/>
              <a:t>با تحقق استغفار همه منافعی که خداوند برای زندگی انسان قرار داده است، متحقق می شود.</a:t>
            </a:r>
          </a:p>
          <a:p>
            <a:pPr marL="0" indent="0" algn="r" rtl="1">
              <a:buNone/>
            </a:pPr>
            <a:r>
              <a:rPr lang="fa-IR" dirty="0"/>
              <a:t>     </a:t>
            </a:r>
          </a:p>
          <a:p>
            <a:pPr marL="0" indent="0" algn="r" rtl="1">
              <a:buNone/>
            </a:pPr>
            <a:r>
              <a:rPr lang="fa-IR" dirty="0">
                <a:solidFill>
                  <a:schemeClr val="accent1"/>
                </a:solidFill>
              </a:rPr>
              <a:t>                    استغفار مقدمه برای استعاذه و شرط تحقق آن است.</a:t>
            </a:r>
            <a:endParaRPr lang="en-US" dirty="0">
              <a:solidFill>
                <a:schemeClr val="accent1"/>
              </a:solidFill>
            </a:endParaRPr>
          </a:p>
        </p:txBody>
      </p:sp>
    </p:spTree>
    <p:extLst>
      <p:ext uri="{BB962C8B-B14F-4D97-AF65-F5344CB8AC3E}">
        <p14:creationId xmlns:p14="http://schemas.microsoft.com/office/powerpoint/2010/main" val="883502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FADA9-D462-4403-BBB6-12BFD8EEC9E5}"/>
              </a:ext>
            </a:extLst>
          </p:cNvPr>
          <p:cNvSpPr>
            <a:spLocks noGrp="1"/>
          </p:cNvSpPr>
          <p:nvPr>
            <p:ph type="title"/>
          </p:nvPr>
        </p:nvSpPr>
        <p:spPr>
          <a:xfrm>
            <a:off x="754912" y="-1840969"/>
            <a:ext cx="11303968" cy="9218428"/>
          </a:xfrm>
        </p:spPr>
        <p:txBody>
          <a:bodyPr>
            <a:normAutofit/>
          </a:bodyPr>
          <a:lstStyle/>
          <a:p>
            <a:pPr algn="r" rtl="1"/>
            <a:br>
              <a:rPr lang="fa-IR" sz="2800" b="1" dirty="0"/>
            </a:br>
            <a:br>
              <a:rPr lang="fa-IR" sz="2800" b="1" dirty="0"/>
            </a:br>
            <a:r>
              <a:rPr lang="fa-IR" sz="2800" b="1" dirty="0"/>
              <a:t>مراحل سه گانه گریز از شرور                                                        </a:t>
            </a:r>
            <a:br>
              <a:rPr lang="fa-IR" sz="2800" b="1" dirty="0"/>
            </a:br>
            <a:br>
              <a:rPr lang="fa-IR" sz="2800" b="1" dirty="0"/>
            </a:br>
            <a:br>
              <a:rPr lang="fa-IR" sz="2800" b="1" dirty="0"/>
            </a:br>
            <a:r>
              <a:rPr lang="fa-IR" sz="2800" b="1" dirty="0"/>
              <a:t>                                                                                                </a:t>
            </a:r>
            <a:r>
              <a:rPr lang="fa-IR" sz="2800" dirty="0"/>
              <a:t>مرحله سوم گریز</a:t>
            </a:r>
            <a:br>
              <a:rPr lang="fa-IR" dirty="0"/>
            </a:br>
            <a:br>
              <a:rPr lang="fa-IR" dirty="0"/>
            </a:br>
            <a:br>
              <a:rPr lang="fa-IR" dirty="0"/>
            </a:br>
            <a:r>
              <a:rPr lang="fa-IR" dirty="0"/>
              <a:t>                                               </a:t>
            </a:r>
            <a:r>
              <a:rPr lang="fa-IR" sz="2800" dirty="0"/>
              <a:t>مرحله دوم گریز</a:t>
            </a:r>
            <a:br>
              <a:rPr lang="fa-IR" dirty="0"/>
            </a:br>
            <a:br>
              <a:rPr lang="fa-IR" dirty="0"/>
            </a:br>
            <a:br>
              <a:rPr lang="fa-IR" dirty="0"/>
            </a:br>
            <a:br>
              <a:rPr lang="fa-IR" dirty="0"/>
            </a:br>
            <a:r>
              <a:rPr lang="fa-IR" dirty="0"/>
              <a:t>                               </a:t>
            </a:r>
            <a:r>
              <a:rPr lang="fa-IR" sz="2800" dirty="0"/>
              <a:t>مرحله اول گریز</a:t>
            </a:r>
            <a:endParaRPr lang="en-US" sz="2800" dirty="0"/>
          </a:p>
        </p:txBody>
      </p:sp>
      <p:grpSp>
        <p:nvGrpSpPr>
          <p:cNvPr id="5" name="Group 4">
            <a:extLst>
              <a:ext uri="{FF2B5EF4-FFF2-40B4-BE49-F238E27FC236}">
                <a16:creationId xmlns:a16="http://schemas.microsoft.com/office/drawing/2014/main" id="{A5AC14D1-43C6-475A-AA83-F27927C822ED}"/>
              </a:ext>
            </a:extLst>
          </p:cNvPr>
          <p:cNvGrpSpPr/>
          <p:nvPr/>
        </p:nvGrpSpPr>
        <p:grpSpPr>
          <a:xfrm rot="10800000">
            <a:off x="1509821" y="381672"/>
            <a:ext cx="8865631" cy="5761990"/>
            <a:chOff x="1816543" y="398422"/>
            <a:chExt cx="8558913" cy="5714698"/>
          </a:xfrm>
        </p:grpSpPr>
        <p:sp>
          <p:nvSpPr>
            <p:cNvPr id="6" name="Arrow: Bent-Up 5">
              <a:extLst>
                <a:ext uri="{FF2B5EF4-FFF2-40B4-BE49-F238E27FC236}">
                  <a16:creationId xmlns:a16="http://schemas.microsoft.com/office/drawing/2014/main" id="{BC99D0FA-4D59-46C9-BC49-86A6ACAFCDDF}"/>
                </a:ext>
              </a:extLst>
            </p:cNvPr>
            <p:cNvSpPr/>
            <p:nvPr/>
          </p:nvSpPr>
          <p:spPr>
            <a:xfrm rot="5400000">
              <a:off x="2214420" y="2063164"/>
              <a:ext cx="1501769" cy="1709711"/>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7" name="Freeform: Shape 6">
              <a:extLst>
                <a:ext uri="{FF2B5EF4-FFF2-40B4-BE49-F238E27FC236}">
                  <a16:creationId xmlns:a16="http://schemas.microsoft.com/office/drawing/2014/main" id="{F925CA6F-7F95-44FE-B91C-5D65EC4E198A}"/>
                </a:ext>
              </a:extLst>
            </p:cNvPr>
            <p:cNvSpPr/>
            <p:nvPr/>
          </p:nvSpPr>
          <p:spPr>
            <a:xfrm rot="10800000">
              <a:off x="1816543" y="398422"/>
              <a:ext cx="2528096" cy="1769585"/>
            </a:xfrm>
            <a:custGeom>
              <a:avLst/>
              <a:gdLst>
                <a:gd name="connsiteX0" fmla="*/ 0 w 2528096"/>
                <a:gd name="connsiteY0" fmla="*/ 294990 h 1769585"/>
                <a:gd name="connsiteX1" fmla="*/ 294990 w 2528096"/>
                <a:gd name="connsiteY1" fmla="*/ 0 h 1769585"/>
                <a:gd name="connsiteX2" fmla="*/ 2233106 w 2528096"/>
                <a:gd name="connsiteY2" fmla="*/ 0 h 1769585"/>
                <a:gd name="connsiteX3" fmla="*/ 2528096 w 2528096"/>
                <a:gd name="connsiteY3" fmla="*/ 294990 h 1769585"/>
                <a:gd name="connsiteX4" fmla="*/ 2528096 w 2528096"/>
                <a:gd name="connsiteY4" fmla="*/ 1474595 h 1769585"/>
                <a:gd name="connsiteX5" fmla="*/ 2233106 w 2528096"/>
                <a:gd name="connsiteY5" fmla="*/ 1769585 h 1769585"/>
                <a:gd name="connsiteX6" fmla="*/ 294990 w 2528096"/>
                <a:gd name="connsiteY6" fmla="*/ 1769585 h 1769585"/>
                <a:gd name="connsiteX7" fmla="*/ 0 w 2528096"/>
                <a:gd name="connsiteY7" fmla="*/ 1474595 h 1769585"/>
                <a:gd name="connsiteX8" fmla="*/ 0 w 2528096"/>
                <a:gd name="connsiteY8" fmla="*/ 294990 h 1769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8096" h="1769585">
                  <a:moveTo>
                    <a:pt x="0" y="294990"/>
                  </a:moveTo>
                  <a:cubicBezTo>
                    <a:pt x="0" y="132072"/>
                    <a:pt x="132072" y="0"/>
                    <a:pt x="294990" y="0"/>
                  </a:cubicBezTo>
                  <a:lnTo>
                    <a:pt x="2233106" y="0"/>
                  </a:lnTo>
                  <a:cubicBezTo>
                    <a:pt x="2396024" y="0"/>
                    <a:pt x="2528096" y="132072"/>
                    <a:pt x="2528096" y="294990"/>
                  </a:cubicBezTo>
                  <a:lnTo>
                    <a:pt x="2528096" y="1474595"/>
                  </a:lnTo>
                  <a:cubicBezTo>
                    <a:pt x="2528096" y="1637513"/>
                    <a:pt x="2396024" y="1769585"/>
                    <a:pt x="2233106" y="1769585"/>
                  </a:cubicBezTo>
                  <a:lnTo>
                    <a:pt x="294990" y="1769585"/>
                  </a:lnTo>
                  <a:cubicBezTo>
                    <a:pt x="132072" y="1769585"/>
                    <a:pt x="0" y="1637513"/>
                    <a:pt x="0" y="1474595"/>
                  </a:cubicBezTo>
                  <a:lnTo>
                    <a:pt x="0" y="29499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2130" tIns="212130" rIns="212130" bIns="212130" numCol="1" spcCol="1270" anchor="ctr" anchorCtr="0">
              <a:noAutofit/>
            </a:bodyPr>
            <a:lstStyle/>
            <a:p>
              <a:pPr marL="0" lvl="0" indent="0" algn="ctr" defTabSz="1466850">
                <a:lnSpc>
                  <a:spcPct val="90000"/>
                </a:lnSpc>
                <a:spcBef>
                  <a:spcPct val="0"/>
                </a:spcBef>
                <a:spcAft>
                  <a:spcPct val="35000"/>
                </a:spcAft>
                <a:buNone/>
              </a:pPr>
              <a:r>
                <a:rPr lang="fa-IR" sz="3300" b="1" kern="1200" dirty="0"/>
                <a:t>استغفار</a:t>
              </a:r>
              <a:endParaRPr lang="en-US" sz="3300" b="1" kern="1200" dirty="0"/>
            </a:p>
          </p:txBody>
        </p:sp>
        <p:sp>
          <p:nvSpPr>
            <p:cNvPr id="8" name="Freeform: Shape 7">
              <a:extLst>
                <a:ext uri="{FF2B5EF4-FFF2-40B4-BE49-F238E27FC236}">
                  <a16:creationId xmlns:a16="http://schemas.microsoft.com/office/drawing/2014/main" id="{BC088454-9778-408E-A47C-D2619603CC9E}"/>
                </a:ext>
              </a:extLst>
            </p:cNvPr>
            <p:cNvSpPr/>
            <p:nvPr/>
          </p:nvSpPr>
          <p:spPr>
            <a:xfrm>
              <a:off x="4344639" y="567193"/>
              <a:ext cx="1838696" cy="1430257"/>
            </a:xfrm>
            <a:custGeom>
              <a:avLst/>
              <a:gdLst>
                <a:gd name="connsiteX0" fmla="*/ 0 w 1838696"/>
                <a:gd name="connsiteY0" fmla="*/ 0 h 1430257"/>
                <a:gd name="connsiteX1" fmla="*/ 1838696 w 1838696"/>
                <a:gd name="connsiteY1" fmla="*/ 0 h 1430257"/>
                <a:gd name="connsiteX2" fmla="*/ 1838696 w 1838696"/>
                <a:gd name="connsiteY2" fmla="*/ 1430257 h 1430257"/>
                <a:gd name="connsiteX3" fmla="*/ 0 w 1838696"/>
                <a:gd name="connsiteY3" fmla="*/ 1430257 h 1430257"/>
                <a:gd name="connsiteX4" fmla="*/ 0 w 1838696"/>
                <a:gd name="connsiteY4" fmla="*/ 0 h 1430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8696" h="1430257">
                  <a:moveTo>
                    <a:pt x="0" y="0"/>
                  </a:moveTo>
                  <a:lnTo>
                    <a:pt x="1838696" y="0"/>
                  </a:lnTo>
                  <a:lnTo>
                    <a:pt x="1838696" y="1430257"/>
                  </a:lnTo>
                  <a:lnTo>
                    <a:pt x="0" y="143025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5730" tIns="125730" rIns="125730" bIns="125730" numCol="1" spcCol="1270" anchor="ctr" anchorCtr="0">
              <a:noAutofit/>
            </a:bodyPr>
            <a:lstStyle/>
            <a:p>
              <a:pPr marL="228600" lvl="1" indent="-228600" algn="l" defTabSz="1155700">
                <a:lnSpc>
                  <a:spcPct val="90000"/>
                </a:lnSpc>
                <a:spcBef>
                  <a:spcPct val="0"/>
                </a:spcBef>
                <a:spcAft>
                  <a:spcPct val="15000"/>
                </a:spcAft>
                <a:buChar char="•"/>
              </a:pPr>
              <a:endParaRPr lang="en-US" sz="2600" kern="1200"/>
            </a:p>
          </p:txBody>
        </p:sp>
        <p:sp>
          <p:nvSpPr>
            <p:cNvPr id="9" name="Arrow: Bent-Up 8">
              <a:extLst>
                <a:ext uri="{FF2B5EF4-FFF2-40B4-BE49-F238E27FC236}">
                  <a16:creationId xmlns:a16="http://schemas.microsoft.com/office/drawing/2014/main" id="{4E51A2BC-3470-42A3-B7E2-21BDC20E77FA}"/>
                </a:ext>
              </a:extLst>
            </p:cNvPr>
            <p:cNvSpPr/>
            <p:nvPr/>
          </p:nvSpPr>
          <p:spPr>
            <a:xfrm rot="5400000">
              <a:off x="4310481" y="4050993"/>
              <a:ext cx="1501769" cy="1709711"/>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0" name="Freeform: Shape 9">
              <a:extLst>
                <a:ext uri="{FF2B5EF4-FFF2-40B4-BE49-F238E27FC236}">
                  <a16:creationId xmlns:a16="http://schemas.microsoft.com/office/drawing/2014/main" id="{F0DD83F3-1BA9-49C4-8C02-CF1974191CD3}"/>
                </a:ext>
              </a:extLst>
            </p:cNvPr>
            <p:cNvSpPr/>
            <p:nvPr/>
          </p:nvSpPr>
          <p:spPr>
            <a:xfrm rot="10800000">
              <a:off x="3912603" y="2386251"/>
              <a:ext cx="2528096" cy="1769585"/>
            </a:xfrm>
            <a:custGeom>
              <a:avLst/>
              <a:gdLst>
                <a:gd name="connsiteX0" fmla="*/ 0 w 2528096"/>
                <a:gd name="connsiteY0" fmla="*/ 294990 h 1769585"/>
                <a:gd name="connsiteX1" fmla="*/ 294990 w 2528096"/>
                <a:gd name="connsiteY1" fmla="*/ 0 h 1769585"/>
                <a:gd name="connsiteX2" fmla="*/ 2233106 w 2528096"/>
                <a:gd name="connsiteY2" fmla="*/ 0 h 1769585"/>
                <a:gd name="connsiteX3" fmla="*/ 2528096 w 2528096"/>
                <a:gd name="connsiteY3" fmla="*/ 294990 h 1769585"/>
                <a:gd name="connsiteX4" fmla="*/ 2528096 w 2528096"/>
                <a:gd name="connsiteY4" fmla="*/ 1474595 h 1769585"/>
                <a:gd name="connsiteX5" fmla="*/ 2233106 w 2528096"/>
                <a:gd name="connsiteY5" fmla="*/ 1769585 h 1769585"/>
                <a:gd name="connsiteX6" fmla="*/ 294990 w 2528096"/>
                <a:gd name="connsiteY6" fmla="*/ 1769585 h 1769585"/>
                <a:gd name="connsiteX7" fmla="*/ 0 w 2528096"/>
                <a:gd name="connsiteY7" fmla="*/ 1474595 h 1769585"/>
                <a:gd name="connsiteX8" fmla="*/ 0 w 2528096"/>
                <a:gd name="connsiteY8" fmla="*/ 294990 h 1769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8096" h="1769585">
                  <a:moveTo>
                    <a:pt x="0" y="294990"/>
                  </a:moveTo>
                  <a:cubicBezTo>
                    <a:pt x="0" y="132072"/>
                    <a:pt x="132072" y="0"/>
                    <a:pt x="294990" y="0"/>
                  </a:cubicBezTo>
                  <a:lnTo>
                    <a:pt x="2233106" y="0"/>
                  </a:lnTo>
                  <a:cubicBezTo>
                    <a:pt x="2396024" y="0"/>
                    <a:pt x="2528096" y="132072"/>
                    <a:pt x="2528096" y="294990"/>
                  </a:cubicBezTo>
                  <a:lnTo>
                    <a:pt x="2528096" y="1474595"/>
                  </a:lnTo>
                  <a:cubicBezTo>
                    <a:pt x="2528096" y="1637513"/>
                    <a:pt x="2396024" y="1769585"/>
                    <a:pt x="2233106" y="1769585"/>
                  </a:cubicBezTo>
                  <a:lnTo>
                    <a:pt x="294990" y="1769585"/>
                  </a:lnTo>
                  <a:cubicBezTo>
                    <a:pt x="132072" y="1769585"/>
                    <a:pt x="0" y="1637513"/>
                    <a:pt x="0" y="1474595"/>
                  </a:cubicBezTo>
                  <a:lnTo>
                    <a:pt x="0" y="29499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2130" tIns="212130" rIns="212130" bIns="212130" numCol="1" spcCol="1270" anchor="ctr" anchorCtr="0">
              <a:noAutofit/>
            </a:bodyPr>
            <a:lstStyle/>
            <a:p>
              <a:pPr marL="0" lvl="0" indent="0" algn="ctr" defTabSz="1466850">
                <a:lnSpc>
                  <a:spcPct val="90000"/>
                </a:lnSpc>
                <a:spcBef>
                  <a:spcPct val="0"/>
                </a:spcBef>
                <a:spcAft>
                  <a:spcPct val="35000"/>
                </a:spcAft>
                <a:buNone/>
              </a:pPr>
              <a:r>
                <a:rPr lang="fa-IR" sz="3300" b="1" kern="1200" dirty="0"/>
                <a:t>شناخت ابزارهای مقابله با شرور</a:t>
              </a:r>
              <a:endParaRPr lang="en-US" sz="3300" b="1" kern="1200" dirty="0"/>
            </a:p>
          </p:txBody>
        </p:sp>
        <p:sp>
          <p:nvSpPr>
            <p:cNvPr id="11" name="Freeform: Shape 10">
              <a:extLst>
                <a:ext uri="{FF2B5EF4-FFF2-40B4-BE49-F238E27FC236}">
                  <a16:creationId xmlns:a16="http://schemas.microsoft.com/office/drawing/2014/main" id="{A333EC27-20C7-4361-83A7-4D2928900939}"/>
                </a:ext>
              </a:extLst>
            </p:cNvPr>
            <p:cNvSpPr/>
            <p:nvPr/>
          </p:nvSpPr>
          <p:spPr>
            <a:xfrm>
              <a:off x="6440699" y="2555021"/>
              <a:ext cx="1838696" cy="1430257"/>
            </a:xfrm>
            <a:custGeom>
              <a:avLst/>
              <a:gdLst>
                <a:gd name="connsiteX0" fmla="*/ 0 w 1838696"/>
                <a:gd name="connsiteY0" fmla="*/ 0 h 1430257"/>
                <a:gd name="connsiteX1" fmla="*/ 1838696 w 1838696"/>
                <a:gd name="connsiteY1" fmla="*/ 0 h 1430257"/>
                <a:gd name="connsiteX2" fmla="*/ 1838696 w 1838696"/>
                <a:gd name="connsiteY2" fmla="*/ 1430257 h 1430257"/>
                <a:gd name="connsiteX3" fmla="*/ 0 w 1838696"/>
                <a:gd name="connsiteY3" fmla="*/ 1430257 h 1430257"/>
                <a:gd name="connsiteX4" fmla="*/ 0 w 1838696"/>
                <a:gd name="connsiteY4" fmla="*/ 0 h 1430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8696" h="1430257">
                  <a:moveTo>
                    <a:pt x="0" y="0"/>
                  </a:moveTo>
                  <a:lnTo>
                    <a:pt x="1838696" y="0"/>
                  </a:lnTo>
                  <a:lnTo>
                    <a:pt x="1838696" y="1430257"/>
                  </a:lnTo>
                  <a:lnTo>
                    <a:pt x="0" y="143025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5730" tIns="125730" rIns="125730" bIns="125730" numCol="1" spcCol="1270" anchor="ctr" anchorCtr="0">
              <a:noAutofit/>
            </a:bodyPr>
            <a:lstStyle/>
            <a:p>
              <a:pPr marL="228600" lvl="1" indent="-228600" algn="l" defTabSz="1155700">
                <a:lnSpc>
                  <a:spcPct val="90000"/>
                </a:lnSpc>
                <a:spcBef>
                  <a:spcPct val="0"/>
                </a:spcBef>
                <a:spcAft>
                  <a:spcPct val="15000"/>
                </a:spcAft>
                <a:buChar char="•"/>
              </a:pPr>
              <a:endParaRPr lang="en-US" sz="2600" kern="1200"/>
            </a:p>
          </p:txBody>
        </p:sp>
        <p:sp>
          <p:nvSpPr>
            <p:cNvPr id="12" name="Freeform: Shape 11">
              <a:extLst>
                <a:ext uri="{FF2B5EF4-FFF2-40B4-BE49-F238E27FC236}">
                  <a16:creationId xmlns:a16="http://schemas.microsoft.com/office/drawing/2014/main" id="{83AF14C4-0725-4F57-94E3-E4B845435973}"/>
                </a:ext>
              </a:extLst>
            </p:cNvPr>
            <p:cNvSpPr/>
            <p:nvPr/>
          </p:nvSpPr>
          <p:spPr>
            <a:xfrm rot="10800000">
              <a:off x="5916222" y="4343535"/>
              <a:ext cx="2528096" cy="1769585"/>
            </a:xfrm>
            <a:custGeom>
              <a:avLst/>
              <a:gdLst>
                <a:gd name="connsiteX0" fmla="*/ 0 w 2528096"/>
                <a:gd name="connsiteY0" fmla="*/ 294990 h 1769585"/>
                <a:gd name="connsiteX1" fmla="*/ 294990 w 2528096"/>
                <a:gd name="connsiteY1" fmla="*/ 0 h 1769585"/>
                <a:gd name="connsiteX2" fmla="*/ 2233106 w 2528096"/>
                <a:gd name="connsiteY2" fmla="*/ 0 h 1769585"/>
                <a:gd name="connsiteX3" fmla="*/ 2528096 w 2528096"/>
                <a:gd name="connsiteY3" fmla="*/ 294990 h 1769585"/>
                <a:gd name="connsiteX4" fmla="*/ 2528096 w 2528096"/>
                <a:gd name="connsiteY4" fmla="*/ 1474595 h 1769585"/>
                <a:gd name="connsiteX5" fmla="*/ 2233106 w 2528096"/>
                <a:gd name="connsiteY5" fmla="*/ 1769585 h 1769585"/>
                <a:gd name="connsiteX6" fmla="*/ 294990 w 2528096"/>
                <a:gd name="connsiteY6" fmla="*/ 1769585 h 1769585"/>
                <a:gd name="connsiteX7" fmla="*/ 0 w 2528096"/>
                <a:gd name="connsiteY7" fmla="*/ 1474595 h 1769585"/>
                <a:gd name="connsiteX8" fmla="*/ 0 w 2528096"/>
                <a:gd name="connsiteY8" fmla="*/ 294990 h 1769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8096" h="1769585">
                  <a:moveTo>
                    <a:pt x="0" y="294990"/>
                  </a:moveTo>
                  <a:cubicBezTo>
                    <a:pt x="0" y="132072"/>
                    <a:pt x="132072" y="0"/>
                    <a:pt x="294990" y="0"/>
                  </a:cubicBezTo>
                  <a:lnTo>
                    <a:pt x="2233106" y="0"/>
                  </a:lnTo>
                  <a:cubicBezTo>
                    <a:pt x="2396024" y="0"/>
                    <a:pt x="2528096" y="132072"/>
                    <a:pt x="2528096" y="294990"/>
                  </a:cubicBezTo>
                  <a:lnTo>
                    <a:pt x="2528096" y="1474595"/>
                  </a:lnTo>
                  <a:cubicBezTo>
                    <a:pt x="2528096" y="1637513"/>
                    <a:pt x="2396024" y="1769585"/>
                    <a:pt x="2233106" y="1769585"/>
                  </a:cubicBezTo>
                  <a:lnTo>
                    <a:pt x="294990" y="1769585"/>
                  </a:lnTo>
                  <a:cubicBezTo>
                    <a:pt x="132072" y="1769585"/>
                    <a:pt x="0" y="1637513"/>
                    <a:pt x="0" y="1474595"/>
                  </a:cubicBezTo>
                  <a:lnTo>
                    <a:pt x="0" y="29499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2130" tIns="212130" rIns="212130" bIns="212130" numCol="1" spcCol="1270" anchor="ctr" anchorCtr="0">
              <a:noAutofit/>
            </a:bodyPr>
            <a:lstStyle/>
            <a:p>
              <a:pPr marL="0" lvl="0" indent="0" algn="ctr" defTabSz="1466850">
                <a:lnSpc>
                  <a:spcPct val="90000"/>
                </a:lnSpc>
                <a:spcBef>
                  <a:spcPct val="0"/>
                </a:spcBef>
                <a:spcAft>
                  <a:spcPct val="35000"/>
                </a:spcAft>
                <a:buNone/>
              </a:pPr>
              <a:r>
                <a:rPr lang="fa-IR" sz="3300" b="1" kern="1200" dirty="0"/>
                <a:t>به کارگیری ابزارهای مقابله با شرور</a:t>
              </a:r>
              <a:endParaRPr lang="en-US" sz="3300" b="1" kern="1200" dirty="0"/>
            </a:p>
          </p:txBody>
        </p:sp>
        <p:sp>
          <p:nvSpPr>
            <p:cNvPr id="13" name="Freeform: Shape 12">
              <a:extLst>
                <a:ext uri="{FF2B5EF4-FFF2-40B4-BE49-F238E27FC236}">
                  <a16:creationId xmlns:a16="http://schemas.microsoft.com/office/drawing/2014/main" id="{478523EC-0C4D-4557-B8F1-C780A792B6ED}"/>
                </a:ext>
              </a:extLst>
            </p:cNvPr>
            <p:cNvSpPr/>
            <p:nvPr/>
          </p:nvSpPr>
          <p:spPr>
            <a:xfrm>
              <a:off x="8536760" y="4542849"/>
              <a:ext cx="1838696" cy="1430257"/>
            </a:xfrm>
            <a:custGeom>
              <a:avLst/>
              <a:gdLst>
                <a:gd name="connsiteX0" fmla="*/ 0 w 1838696"/>
                <a:gd name="connsiteY0" fmla="*/ 0 h 1430257"/>
                <a:gd name="connsiteX1" fmla="*/ 1838696 w 1838696"/>
                <a:gd name="connsiteY1" fmla="*/ 0 h 1430257"/>
                <a:gd name="connsiteX2" fmla="*/ 1838696 w 1838696"/>
                <a:gd name="connsiteY2" fmla="*/ 1430257 h 1430257"/>
                <a:gd name="connsiteX3" fmla="*/ 0 w 1838696"/>
                <a:gd name="connsiteY3" fmla="*/ 1430257 h 1430257"/>
                <a:gd name="connsiteX4" fmla="*/ 0 w 1838696"/>
                <a:gd name="connsiteY4" fmla="*/ 0 h 1430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8696" h="1430257">
                  <a:moveTo>
                    <a:pt x="0" y="0"/>
                  </a:moveTo>
                  <a:lnTo>
                    <a:pt x="1838696" y="0"/>
                  </a:lnTo>
                  <a:lnTo>
                    <a:pt x="1838696" y="1430257"/>
                  </a:lnTo>
                  <a:lnTo>
                    <a:pt x="0" y="143025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n-US" sz="2800" kern="1200"/>
            </a:p>
          </p:txBody>
        </p:sp>
      </p:grpSp>
    </p:spTree>
    <p:extLst>
      <p:ext uri="{BB962C8B-B14F-4D97-AF65-F5344CB8AC3E}">
        <p14:creationId xmlns:p14="http://schemas.microsoft.com/office/powerpoint/2010/main" val="23310730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FA87C-7E61-45E1-955F-AC6F9D10222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2E6458-A317-4D79-A468-2CCCA08711D1}"/>
              </a:ext>
            </a:extLst>
          </p:cNvPr>
          <p:cNvSpPr>
            <a:spLocks noGrp="1"/>
          </p:cNvSpPr>
          <p:nvPr>
            <p:ph idx="1"/>
          </p:nvPr>
        </p:nvSpPr>
        <p:spPr>
          <a:xfrm>
            <a:off x="95693" y="0"/>
            <a:ext cx="12096307" cy="6698512"/>
          </a:xfr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a:normAutofit/>
          </a:bodyPr>
          <a:lstStyle/>
          <a:p>
            <a:pPr marL="0" indent="0" algn="r" rtl="1">
              <a:buNone/>
            </a:pPr>
            <a:r>
              <a:rPr lang="fa-IR" dirty="0"/>
              <a:t> </a:t>
            </a:r>
          </a:p>
          <a:p>
            <a:pPr marL="0" indent="0" algn="r" rtl="1">
              <a:buNone/>
            </a:pPr>
            <a:r>
              <a:rPr lang="fa-IR" dirty="0"/>
              <a:t> </a:t>
            </a:r>
            <a:r>
              <a:rPr lang="fa-IR" dirty="0">
                <a:solidFill>
                  <a:srgbClr val="002060"/>
                </a:solidFill>
                <a:latin typeface="2  Lotus"/>
              </a:rPr>
              <a:t>در فرازی از دعای خصله به ابزارهای مقابله با شرور و نحوه تدارک آن ها اشاره شده است.</a:t>
            </a:r>
          </a:p>
          <a:p>
            <a:pPr marL="0" indent="0" algn="r" rtl="1">
              <a:buNone/>
            </a:pPr>
            <a:endParaRPr lang="fa-IR" dirty="0"/>
          </a:p>
          <a:p>
            <a:pPr marL="0" indent="0" algn="r" rtl="1">
              <a:buNone/>
            </a:pPr>
            <a:r>
              <a:rPr lang="fa-IR" dirty="0">
                <a:solidFill>
                  <a:srgbClr val="002060"/>
                </a:solidFill>
                <a:latin typeface="2  Lotus"/>
              </a:rPr>
              <a:t>نحوه تدارک این ابزارها با بهره مندی از غرض سوره ها و آیات یاد شده به دست می آید.</a:t>
            </a:r>
          </a:p>
          <a:p>
            <a:pPr marL="0" indent="0" algn="r" rtl="1">
              <a:buNone/>
            </a:pPr>
            <a:endParaRPr lang="fa-IR" dirty="0">
              <a:solidFill>
                <a:srgbClr val="002060"/>
              </a:solidFill>
              <a:latin typeface="2  Lotus"/>
            </a:endParaRPr>
          </a:p>
          <a:p>
            <a:pPr marL="0" indent="0" algn="r" rtl="1">
              <a:buNone/>
            </a:pPr>
            <a:r>
              <a:rPr lang="fa-IR" dirty="0">
                <a:solidFill>
                  <a:srgbClr val="C00000"/>
                </a:solidFill>
                <a:latin typeface="2  Lotus"/>
              </a:rPr>
              <a:t>       حجاب           ستر             کفایت            حفظ                 عزّ             سور        </a:t>
            </a:r>
          </a:p>
          <a:p>
            <a:pPr marL="0" indent="0" algn="r" rtl="1">
              <a:buNone/>
            </a:pPr>
            <a:r>
              <a:rPr lang="fa-IR" dirty="0">
                <a:solidFill>
                  <a:srgbClr val="C00000"/>
                </a:solidFill>
                <a:latin typeface="2  Lotus"/>
              </a:rPr>
              <a:t>  </a:t>
            </a:r>
          </a:p>
          <a:p>
            <a:pPr marL="0" indent="0" algn="r" rtl="1">
              <a:buNone/>
            </a:pPr>
            <a:r>
              <a:rPr lang="fa-IR" dirty="0">
                <a:solidFill>
                  <a:srgbClr val="C00000"/>
                </a:solidFill>
                <a:latin typeface="2  Lotus"/>
              </a:rPr>
              <a:t>       منع              دفع               حیاطه          رفعت              شأنیت            فلاح          </a:t>
            </a:r>
          </a:p>
          <a:p>
            <a:pPr marL="0" indent="0" algn="r" rtl="1">
              <a:buNone/>
            </a:pPr>
            <a:endParaRPr lang="fa-IR" dirty="0">
              <a:solidFill>
                <a:srgbClr val="C00000"/>
              </a:solidFill>
              <a:latin typeface="2  Lotus"/>
            </a:endParaRPr>
          </a:p>
          <a:p>
            <a:pPr marL="0" indent="0" algn="r" rtl="1">
              <a:buNone/>
            </a:pPr>
            <a:r>
              <a:rPr lang="fa-IR" dirty="0">
                <a:solidFill>
                  <a:srgbClr val="C00000"/>
                </a:solidFill>
                <a:latin typeface="2  Lotus"/>
              </a:rPr>
              <a:t>      علّو در ساختارها        کنف        برکت        برهان            حرز              امان</a:t>
            </a:r>
          </a:p>
          <a:p>
            <a:pPr marL="0" indent="0" algn="r" rtl="1">
              <a:buNone/>
            </a:pPr>
            <a:endParaRPr lang="fa-IR" dirty="0">
              <a:solidFill>
                <a:srgbClr val="002060"/>
              </a:solidFill>
              <a:latin typeface="2  Lotus"/>
            </a:endParaRPr>
          </a:p>
          <a:p>
            <a:pPr marL="0" indent="0" algn="r" rtl="1">
              <a:buNone/>
            </a:pPr>
            <a:r>
              <a:rPr lang="fa-IR" dirty="0">
                <a:solidFill>
                  <a:srgbClr val="002060"/>
                </a:solidFill>
                <a:latin typeface="2  Lotus"/>
              </a:rPr>
              <a:t>برای قرار گرفتن در ساختار، نظام و جریان استعاذه بهره گیری از ابزار فوق توصیه می شود.</a:t>
            </a:r>
            <a:endParaRPr lang="en-US" dirty="0">
              <a:solidFill>
                <a:srgbClr val="002060"/>
              </a:solidFill>
              <a:latin typeface="2  Lotus"/>
            </a:endParaRPr>
          </a:p>
        </p:txBody>
      </p:sp>
      <p:sp>
        <p:nvSpPr>
          <p:cNvPr id="4" name="Rectangle: Rounded Corners 3">
            <a:extLst>
              <a:ext uri="{FF2B5EF4-FFF2-40B4-BE49-F238E27FC236}">
                <a16:creationId xmlns:a16="http://schemas.microsoft.com/office/drawing/2014/main" id="{5C5BC142-3BE0-476E-9B81-3DD773562A8A}"/>
              </a:ext>
            </a:extLst>
          </p:cNvPr>
          <p:cNvSpPr/>
          <p:nvPr/>
        </p:nvSpPr>
        <p:spPr>
          <a:xfrm>
            <a:off x="1382233" y="2349795"/>
            <a:ext cx="45719" cy="4571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18494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39C59-C769-4598-8F90-07F96EBF27D5}"/>
              </a:ext>
            </a:extLst>
          </p:cNvPr>
          <p:cNvSpPr>
            <a:spLocks noGrp="1"/>
          </p:cNvSpPr>
          <p:nvPr>
            <p:ph type="title"/>
          </p:nvPr>
        </p:nvSpPr>
        <p:spPr/>
        <p:txBody>
          <a:bodyPr/>
          <a:lstStyle/>
          <a:p>
            <a:r>
              <a:rPr lang="fa-IR" b="1" dirty="0">
                <a:latin typeface="2  Lotus"/>
              </a:rPr>
              <a:t>فرایند کلی مقابله با شرور                     </a:t>
            </a:r>
            <a:br>
              <a:rPr lang="fa-IR" b="1" dirty="0">
                <a:latin typeface="2  Lotus"/>
              </a:rPr>
            </a:br>
            <a:r>
              <a:rPr lang="fa-IR" sz="2400" dirty="0">
                <a:latin typeface="2  Lotus"/>
              </a:rPr>
              <a:t>( هر یک از ابزارهای هیجده گانه موجب تقویت یکی از موارد زیر می شود.)                   </a:t>
            </a:r>
            <a:endParaRPr lang="en-US" sz="2400" dirty="0">
              <a:latin typeface="2  Lotus"/>
            </a:endParaRPr>
          </a:p>
        </p:txBody>
      </p:sp>
      <p:graphicFrame>
        <p:nvGraphicFramePr>
          <p:cNvPr id="5" name="Content Placeholder 4">
            <a:extLst>
              <a:ext uri="{FF2B5EF4-FFF2-40B4-BE49-F238E27FC236}">
                <a16:creationId xmlns:a16="http://schemas.microsoft.com/office/drawing/2014/main" id="{ECB14419-9E97-4FA4-8BC9-C528CCD5FC51}"/>
              </a:ext>
            </a:extLst>
          </p:cNvPr>
          <p:cNvGraphicFramePr>
            <a:graphicFrameLocks noGrp="1"/>
          </p:cNvGraphicFramePr>
          <p:nvPr>
            <p:ph idx="1"/>
            <p:extLst>
              <p:ext uri="{D42A27DB-BD31-4B8C-83A1-F6EECF244321}">
                <p14:modId xmlns:p14="http://schemas.microsoft.com/office/powerpoint/2010/main" val="3175792526"/>
              </p:ext>
            </p:extLst>
          </p:nvPr>
        </p:nvGraphicFramePr>
        <p:xfrm>
          <a:off x="838200" y="2115879"/>
          <a:ext cx="10515600" cy="37426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051585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B6F15-633D-4C02-A825-21EB4A03A7D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6D165B-AFDA-4C28-99CC-53F8B8229F45}"/>
              </a:ext>
            </a:extLst>
          </p:cNvPr>
          <p:cNvSpPr>
            <a:spLocks noGrp="1"/>
          </p:cNvSpPr>
          <p:nvPr>
            <p:ph idx="1"/>
          </p:nvPr>
        </p:nvSpPr>
        <p:spPr>
          <a:xfrm>
            <a:off x="838200" y="365125"/>
            <a:ext cx="10515600" cy="5811838"/>
          </a:xfrm>
        </p:spPr>
        <p:txBody>
          <a:bodyPr/>
          <a:lstStyle/>
          <a:p>
            <a:pPr algn="r" rtl="1"/>
            <a:endParaRPr lang="fa-IR" dirty="0"/>
          </a:p>
          <a:p>
            <a:pPr algn="r" rtl="1"/>
            <a:endParaRPr lang="fa-IR" dirty="0"/>
          </a:p>
          <a:p>
            <a:pPr algn="r" rtl="1"/>
            <a:r>
              <a:rPr lang="fa-IR" dirty="0">
                <a:solidFill>
                  <a:schemeClr val="tx2"/>
                </a:solidFill>
              </a:rPr>
              <a:t>منذر کسی است که انسان را از غفلت خارج می کند، دارای علم و هوشیاری است و قدرت تشخیص مقاصد عالی و آسیب ها و اختلال ها را یافته است.</a:t>
            </a:r>
          </a:p>
          <a:p>
            <a:pPr algn="r" rtl="1"/>
            <a:endParaRPr lang="fa-IR" dirty="0">
              <a:solidFill>
                <a:schemeClr val="tx2"/>
              </a:solidFill>
            </a:endParaRPr>
          </a:p>
          <a:p>
            <a:pPr algn="r" rtl="1"/>
            <a:r>
              <a:rPr lang="fa-IR" dirty="0">
                <a:solidFill>
                  <a:schemeClr val="tx2"/>
                </a:solidFill>
              </a:rPr>
              <a:t>علت منذر شدن پیامبر اتصال او به وحی است.</a:t>
            </a:r>
          </a:p>
          <a:p>
            <a:pPr algn="r" rtl="1"/>
            <a:endParaRPr lang="fa-IR" dirty="0">
              <a:solidFill>
                <a:schemeClr val="tx2"/>
              </a:solidFill>
            </a:endParaRPr>
          </a:p>
          <a:p>
            <a:pPr algn="r" rtl="1"/>
            <a:r>
              <a:rPr lang="fa-IR" dirty="0">
                <a:solidFill>
                  <a:schemeClr val="tx2"/>
                </a:solidFill>
              </a:rPr>
              <a:t>توجه دادن  افراد به متصل شدن آنها به پروردگارشان از مهم ترین وظایف منذر است و فهم این اتصال، اصلی ترین راه برای هدایت و خارج شدن از ظلمات است.</a:t>
            </a:r>
          </a:p>
          <a:p>
            <a:pPr algn="r" rtl="1"/>
            <a:endParaRPr lang="fa-IR" dirty="0">
              <a:solidFill>
                <a:schemeClr val="tx2"/>
              </a:solidFill>
            </a:endParaRPr>
          </a:p>
          <a:p>
            <a:pPr algn="r" rtl="1"/>
            <a:r>
              <a:rPr lang="fa-IR" dirty="0">
                <a:solidFill>
                  <a:schemeClr val="tx2"/>
                </a:solidFill>
              </a:rPr>
              <a:t>عکس العمل جامعه به انذار، شاخصه بقا و یا هلاکت، پیشرفت یا سقوط، توسعه یا شکست آن جامعه است.</a:t>
            </a:r>
            <a:endParaRPr lang="en-US" dirty="0">
              <a:solidFill>
                <a:schemeClr val="tx2"/>
              </a:solidFill>
            </a:endParaRPr>
          </a:p>
        </p:txBody>
      </p:sp>
      <p:sp>
        <p:nvSpPr>
          <p:cNvPr id="4" name="Rectangle 3">
            <a:extLst>
              <a:ext uri="{FF2B5EF4-FFF2-40B4-BE49-F238E27FC236}">
                <a16:creationId xmlns:a16="http://schemas.microsoft.com/office/drawing/2014/main" id="{AE9D1849-9BE6-4C68-87FD-E8A9DA63DACA}"/>
              </a:ext>
            </a:extLst>
          </p:cNvPr>
          <p:cNvSpPr/>
          <p:nvPr/>
        </p:nvSpPr>
        <p:spPr>
          <a:xfrm>
            <a:off x="4848447" y="574158"/>
            <a:ext cx="1733106" cy="4784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dirty="0"/>
              <a:t>منذر</a:t>
            </a:r>
            <a:endParaRPr lang="en-US" sz="3600" dirty="0"/>
          </a:p>
        </p:txBody>
      </p:sp>
    </p:spTree>
    <p:extLst>
      <p:ext uri="{BB962C8B-B14F-4D97-AF65-F5344CB8AC3E}">
        <p14:creationId xmlns:p14="http://schemas.microsoft.com/office/powerpoint/2010/main" val="37591991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6D82E-8BD8-4D34-ADB0-9264640EF75A}"/>
              </a:ext>
            </a:extLst>
          </p:cNvPr>
          <p:cNvSpPr>
            <a:spLocks noGrp="1"/>
          </p:cNvSpPr>
          <p:nvPr>
            <p:ph type="title"/>
          </p:nvPr>
        </p:nvSpPr>
        <p:spPr>
          <a:xfrm>
            <a:off x="838200" y="-531627"/>
            <a:ext cx="7316972" cy="446568"/>
          </a:xfrm>
        </p:spPr>
        <p:txBody>
          <a:bodyPr>
            <a:normAutofit fontScale="90000"/>
          </a:bodyPr>
          <a:lstStyle/>
          <a:p>
            <a:endParaRPr lang="en-US" dirty="0"/>
          </a:p>
        </p:txBody>
      </p:sp>
      <p:grpSp>
        <p:nvGrpSpPr>
          <p:cNvPr id="13" name="Group 12">
            <a:extLst>
              <a:ext uri="{FF2B5EF4-FFF2-40B4-BE49-F238E27FC236}">
                <a16:creationId xmlns:a16="http://schemas.microsoft.com/office/drawing/2014/main" id="{FCC54472-8467-4D61-9EBC-39AE5CFFFAD6}"/>
              </a:ext>
            </a:extLst>
          </p:cNvPr>
          <p:cNvGrpSpPr/>
          <p:nvPr/>
        </p:nvGrpSpPr>
        <p:grpSpPr>
          <a:xfrm rot="10800000">
            <a:off x="-1" y="354492"/>
            <a:ext cx="11706452" cy="5886023"/>
            <a:chOff x="3147441" y="365921"/>
            <a:chExt cx="9044562" cy="5810246"/>
          </a:xfrm>
        </p:grpSpPr>
        <p:sp>
          <p:nvSpPr>
            <p:cNvPr id="14" name="Freeform: Shape 13">
              <a:extLst>
                <a:ext uri="{FF2B5EF4-FFF2-40B4-BE49-F238E27FC236}">
                  <a16:creationId xmlns:a16="http://schemas.microsoft.com/office/drawing/2014/main" id="{9349B1F7-2EE0-41F4-B136-B98E4EB19924}"/>
                </a:ext>
              </a:extLst>
            </p:cNvPr>
            <p:cNvSpPr/>
            <p:nvPr/>
          </p:nvSpPr>
          <p:spPr>
            <a:xfrm>
              <a:off x="4674425" y="3271044"/>
              <a:ext cx="635253" cy="2420937"/>
            </a:xfrm>
            <a:custGeom>
              <a:avLst/>
              <a:gdLst>
                <a:gd name="connsiteX0" fmla="*/ 0 w 635253"/>
                <a:gd name="connsiteY0" fmla="*/ 0 h 2420937"/>
                <a:gd name="connsiteX1" fmla="*/ 317626 w 635253"/>
                <a:gd name="connsiteY1" fmla="*/ 0 h 2420937"/>
                <a:gd name="connsiteX2" fmla="*/ 317626 w 635253"/>
                <a:gd name="connsiteY2" fmla="*/ 2420937 h 2420937"/>
                <a:gd name="connsiteX3" fmla="*/ 635253 w 635253"/>
                <a:gd name="connsiteY3" fmla="*/ 2420937 h 2420937"/>
              </a:gdLst>
              <a:ahLst/>
              <a:cxnLst>
                <a:cxn ang="0">
                  <a:pos x="connsiteX0" y="connsiteY0"/>
                </a:cxn>
                <a:cxn ang="0">
                  <a:pos x="connsiteX1" y="connsiteY1"/>
                </a:cxn>
                <a:cxn ang="0">
                  <a:pos x="connsiteX2" y="connsiteY2"/>
                </a:cxn>
                <a:cxn ang="0">
                  <a:pos x="connsiteX3" y="connsiteY3"/>
                </a:cxn>
              </a:cxnLst>
              <a:rect l="l" t="t" r="r" b="b"/>
              <a:pathLst>
                <a:path w="635253" h="2420937">
                  <a:moveTo>
                    <a:pt x="0" y="0"/>
                  </a:moveTo>
                  <a:lnTo>
                    <a:pt x="317626" y="0"/>
                  </a:lnTo>
                  <a:lnTo>
                    <a:pt x="317626" y="2420937"/>
                  </a:lnTo>
                  <a:lnTo>
                    <a:pt x="635253" y="2420937"/>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267755" tIns="1147896" rIns="267754" bIns="1147897" numCol="1" spcCol="1270" anchor="ctr" anchorCtr="0">
              <a:noAutofit/>
            </a:bodyPr>
            <a:lstStyle/>
            <a:p>
              <a:pPr marL="0" lvl="0" indent="0" algn="ctr" defTabSz="355600">
                <a:lnSpc>
                  <a:spcPct val="90000"/>
                </a:lnSpc>
                <a:spcBef>
                  <a:spcPct val="0"/>
                </a:spcBef>
                <a:spcAft>
                  <a:spcPct val="35000"/>
                </a:spcAft>
                <a:buNone/>
              </a:pPr>
              <a:endParaRPr lang="en-US" sz="800" kern="1200"/>
            </a:p>
          </p:txBody>
        </p:sp>
        <p:sp>
          <p:nvSpPr>
            <p:cNvPr id="15" name="Freeform: Shape 14">
              <a:extLst>
                <a:ext uri="{FF2B5EF4-FFF2-40B4-BE49-F238E27FC236}">
                  <a16:creationId xmlns:a16="http://schemas.microsoft.com/office/drawing/2014/main" id="{EA9807AC-2BF3-422F-9B87-82D69B488C05}"/>
                </a:ext>
              </a:extLst>
            </p:cNvPr>
            <p:cNvSpPr/>
            <p:nvPr/>
          </p:nvSpPr>
          <p:spPr>
            <a:xfrm>
              <a:off x="4674425" y="3271044"/>
              <a:ext cx="635253" cy="1210468"/>
            </a:xfrm>
            <a:custGeom>
              <a:avLst/>
              <a:gdLst>
                <a:gd name="connsiteX0" fmla="*/ 0 w 635253"/>
                <a:gd name="connsiteY0" fmla="*/ 0 h 1210468"/>
                <a:gd name="connsiteX1" fmla="*/ 317626 w 635253"/>
                <a:gd name="connsiteY1" fmla="*/ 0 h 1210468"/>
                <a:gd name="connsiteX2" fmla="*/ 317626 w 635253"/>
                <a:gd name="connsiteY2" fmla="*/ 1210468 h 1210468"/>
                <a:gd name="connsiteX3" fmla="*/ 635253 w 635253"/>
                <a:gd name="connsiteY3" fmla="*/ 1210468 h 1210468"/>
              </a:gdLst>
              <a:ahLst/>
              <a:cxnLst>
                <a:cxn ang="0">
                  <a:pos x="connsiteX0" y="connsiteY0"/>
                </a:cxn>
                <a:cxn ang="0">
                  <a:pos x="connsiteX1" y="connsiteY1"/>
                </a:cxn>
                <a:cxn ang="0">
                  <a:pos x="connsiteX2" y="connsiteY2"/>
                </a:cxn>
                <a:cxn ang="0">
                  <a:pos x="connsiteX3" y="connsiteY3"/>
                </a:cxn>
              </a:cxnLst>
              <a:rect l="l" t="t" r="r" b="b"/>
              <a:pathLst>
                <a:path w="635253" h="1210468">
                  <a:moveTo>
                    <a:pt x="0" y="0"/>
                  </a:moveTo>
                  <a:lnTo>
                    <a:pt x="317626" y="0"/>
                  </a:lnTo>
                  <a:lnTo>
                    <a:pt x="317626" y="1210468"/>
                  </a:lnTo>
                  <a:lnTo>
                    <a:pt x="635253" y="1210468"/>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296151" tIns="571058" rIns="296151" bIns="571059"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16" name="Freeform: Shape 15">
              <a:extLst>
                <a:ext uri="{FF2B5EF4-FFF2-40B4-BE49-F238E27FC236}">
                  <a16:creationId xmlns:a16="http://schemas.microsoft.com/office/drawing/2014/main" id="{A321A570-E74E-4B9B-BA9C-B4573DA90E6A}"/>
                </a:ext>
              </a:extLst>
            </p:cNvPr>
            <p:cNvSpPr/>
            <p:nvPr/>
          </p:nvSpPr>
          <p:spPr>
            <a:xfrm>
              <a:off x="4674425" y="3225324"/>
              <a:ext cx="635253" cy="91440"/>
            </a:xfrm>
            <a:custGeom>
              <a:avLst/>
              <a:gdLst>
                <a:gd name="connsiteX0" fmla="*/ 0 w 635253"/>
                <a:gd name="connsiteY0" fmla="*/ 45720 h 91440"/>
                <a:gd name="connsiteX1" fmla="*/ 635253 w 635253"/>
                <a:gd name="connsiteY1" fmla="*/ 45720 h 91440"/>
              </a:gdLst>
              <a:ahLst/>
              <a:cxnLst>
                <a:cxn ang="0">
                  <a:pos x="connsiteX0" y="connsiteY0"/>
                </a:cxn>
                <a:cxn ang="0">
                  <a:pos x="connsiteX1" y="connsiteY1"/>
                </a:cxn>
              </a:cxnLst>
              <a:rect l="l" t="t" r="r" b="b"/>
              <a:pathLst>
                <a:path w="635253" h="91440">
                  <a:moveTo>
                    <a:pt x="0" y="45720"/>
                  </a:moveTo>
                  <a:lnTo>
                    <a:pt x="635253" y="4572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14446" tIns="29838" rIns="314445" bIns="29840"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17" name="Freeform: Shape 16">
              <a:extLst>
                <a:ext uri="{FF2B5EF4-FFF2-40B4-BE49-F238E27FC236}">
                  <a16:creationId xmlns:a16="http://schemas.microsoft.com/office/drawing/2014/main" id="{9FCED357-96F8-4109-91E4-DC26859691D9}"/>
                </a:ext>
              </a:extLst>
            </p:cNvPr>
            <p:cNvSpPr/>
            <p:nvPr/>
          </p:nvSpPr>
          <p:spPr>
            <a:xfrm>
              <a:off x="4674425" y="2060575"/>
              <a:ext cx="635253" cy="1210468"/>
            </a:xfrm>
            <a:custGeom>
              <a:avLst/>
              <a:gdLst>
                <a:gd name="connsiteX0" fmla="*/ 0 w 635253"/>
                <a:gd name="connsiteY0" fmla="*/ 1210468 h 1210468"/>
                <a:gd name="connsiteX1" fmla="*/ 317626 w 635253"/>
                <a:gd name="connsiteY1" fmla="*/ 1210468 h 1210468"/>
                <a:gd name="connsiteX2" fmla="*/ 317626 w 635253"/>
                <a:gd name="connsiteY2" fmla="*/ 0 h 1210468"/>
                <a:gd name="connsiteX3" fmla="*/ 635253 w 635253"/>
                <a:gd name="connsiteY3" fmla="*/ 0 h 1210468"/>
              </a:gdLst>
              <a:ahLst/>
              <a:cxnLst>
                <a:cxn ang="0">
                  <a:pos x="connsiteX0" y="connsiteY0"/>
                </a:cxn>
                <a:cxn ang="0">
                  <a:pos x="connsiteX1" y="connsiteY1"/>
                </a:cxn>
                <a:cxn ang="0">
                  <a:pos x="connsiteX2" y="connsiteY2"/>
                </a:cxn>
                <a:cxn ang="0">
                  <a:pos x="connsiteX3" y="connsiteY3"/>
                </a:cxn>
              </a:cxnLst>
              <a:rect l="l" t="t" r="r" b="b"/>
              <a:pathLst>
                <a:path w="635253" h="1210468">
                  <a:moveTo>
                    <a:pt x="0" y="1210468"/>
                  </a:moveTo>
                  <a:lnTo>
                    <a:pt x="317626" y="1210468"/>
                  </a:lnTo>
                  <a:lnTo>
                    <a:pt x="317626" y="0"/>
                  </a:lnTo>
                  <a:lnTo>
                    <a:pt x="635253" y="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296151" tIns="571058" rIns="296151" bIns="571059"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18" name="Freeform: Shape 17">
              <a:extLst>
                <a:ext uri="{FF2B5EF4-FFF2-40B4-BE49-F238E27FC236}">
                  <a16:creationId xmlns:a16="http://schemas.microsoft.com/office/drawing/2014/main" id="{C4DA4F08-8947-403B-A93E-43DB16E85A9B}"/>
                </a:ext>
              </a:extLst>
            </p:cNvPr>
            <p:cNvSpPr/>
            <p:nvPr/>
          </p:nvSpPr>
          <p:spPr>
            <a:xfrm>
              <a:off x="4674427" y="850107"/>
              <a:ext cx="635253" cy="2420937"/>
            </a:xfrm>
            <a:custGeom>
              <a:avLst/>
              <a:gdLst>
                <a:gd name="connsiteX0" fmla="*/ 0 w 635253"/>
                <a:gd name="connsiteY0" fmla="*/ 2420937 h 2420937"/>
                <a:gd name="connsiteX1" fmla="*/ 317626 w 635253"/>
                <a:gd name="connsiteY1" fmla="*/ 2420937 h 2420937"/>
                <a:gd name="connsiteX2" fmla="*/ 317626 w 635253"/>
                <a:gd name="connsiteY2" fmla="*/ 0 h 2420937"/>
                <a:gd name="connsiteX3" fmla="*/ 635253 w 635253"/>
                <a:gd name="connsiteY3" fmla="*/ 0 h 2420937"/>
              </a:gdLst>
              <a:ahLst/>
              <a:cxnLst>
                <a:cxn ang="0">
                  <a:pos x="connsiteX0" y="connsiteY0"/>
                </a:cxn>
                <a:cxn ang="0">
                  <a:pos x="connsiteX1" y="connsiteY1"/>
                </a:cxn>
                <a:cxn ang="0">
                  <a:pos x="connsiteX2" y="connsiteY2"/>
                </a:cxn>
                <a:cxn ang="0">
                  <a:pos x="connsiteX3" y="connsiteY3"/>
                </a:cxn>
              </a:cxnLst>
              <a:rect l="l" t="t" r="r" b="b"/>
              <a:pathLst>
                <a:path w="635253" h="2420937">
                  <a:moveTo>
                    <a:pt x="0" y="2420937"/>
                  </a:moveTo>
                  <a:lnTo>
                    <a:pt x="317626" y="2420937"/>
                  </a:lnTo>
                  <a:lnTo>
                    <a:pt x="317626" y="0"/>
                  </a:lnTo>
                  <a:lnTo>
                    <a:pt x="635253" y="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267755" tIns="1147897" rIns="267754" bIns="1147896" numCol="1" spcCol="1270" anchor="ctr" anchorCtr="0">
              <a:noAutofit/>
            </a:bodyPr>
            <a:lstStyle/>
            <a:p>
              <a:pPr marL="0" lvl="0" indent="0" algn="ctr" defTabSz="355600">
                <a:lnSpc>
                  <a:spcPct val="90000"/>
                </a:lnSpc>
                <a:spcBef>
                  <a:spcPct val="0"/>
                </a:spcBef>
                <a:spcAft>
                  <a:spcPct val="35000"/>
                </a:spcAft>
                <a:buNone/>
              </a:pPr>
              <a:endParaRPr lang="en-US" sz="800" kern="1200" dirty="0"/>
            </a:p>
          </p:txBody>
        </p:sp>
        <p:sp>
          <p:nvSpPr>
            <p:cNvPr id="19" name="Freeform: Shape 18">
              <a:extLst>
                <a:ext uri="{FF2B5EF4-FFF2-40B4-BE49-F238E27FC236}">
                  <a16:creationId xmlns:a16="http://schemas.microsoft.com/office/drawing/2014/main" id="{1C44D51A-F98C-45F9-AB2A-CF38793988C2}"/>
                </a:ext>
              </a:extLst>
            </p:cNvPr>
            <p:cNvSpPr/>
            <p:nvPr/>
          </p:nvSpPr>
          <p:spPr>
            <a:xfrm rot="16200000">
              <a:off x="1157697" y="2712433"/>
              <a:ext cx="5096709" cy="1117221"/>
            </a:xfrm>
            <a:custGeom>
              <a:avLst/>
              <a:gdLst>
                <a:gd name="connsiteX0" fmla="*/ 0 w 5096709"/>
                <a:gd name="connsiteY0" fmla="*/ 0 h 968374"/>
                <a:gd name="connsiteX1" fmla="*/ 5096709 w 5096709"/>
                <a:gd name="connsiteY1" fmla="*/ 0 h 968374"/>
                <a:gd name="connsiteX2" fmla="*/ 5096709 w 5096709"/>
                <a:gd name="connsiteY2" fmla="*/ 968374 h 968374"/>
                <a:gd name="connsiteX3" fmla="*/ 0 w 5096709"/>
                <a:gd name="connsiteY3" fmla="*/ 968374 h 968374"/>
                <a:gd name="connsiteX4" fmla="*/ 0 w 5096709"/>
                <a:gd name="connsiteY4" fmla="*/ 0 h 9683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96709" h="968374">
                  <a:moveTo>
                    <a:pt x="0" y="0"/>
                  </a:moveTo>
                  <a:lnTo>
                    <a:pt x="5096709" y="0"/>
                  </a:lnTo>
                  <a:lnTo>
                    <a:pt x="5096709" y="968374"/>
                  </a:lnTo>
                  <a:lnTo>
                    <a:pt x="0" y="96837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0004" tIns="40005" rIns="40005" bIns="40004" numCol="1" spcCol="1270" anchor="ctr" anchorCtr="0">
              <a:noAutofit/>
            </a:bodyPr>
            <a:lstStyle/>
            <a:p>
              <a:pPr marL="0" lvl="0" indent="0" algn="ctr" defTabSz="2800350">
                <a:lnSpc>
                  <a:spcPct val="90000"/>
                </a:lnSpc>
                <a:spcBef>
                  <a:spcPct val="0"/>
                </a:spcBef>
                <a:spcAft>
                  <a:spcPct val="35000"/>
                </a:spcAft>
                <a:buNone/>
              </a:pPr>
              <a:r>
                <a:rPr lang="fa-IR" sz="6300" kern="1200" dirty="0"/>
                <a:t>فرایند اثر انذار</a:t>
              </a:r>
              <a:endParaRPr lang="en-US" sz="6300" kern="1200" dirty="0"/>
            </a:p>
          </p:txBody>
        </p:sp>
        <p:sp>
          <p:nvSpPr>
            <p:cNvPr id="20" name="Freeform: Shape 19">
              <a:extLst>
                <a:ext uri="{FF2B5EF4-FFF2-40B4-BE49-F238E27FC236}">
                  <a16:creationId xmlns:a16="http://schemas.microsoft.com/office/drawing/2014/main" id="{0568EED9-CBF6-4BC9-AD0E-A640C11FC257}"/>
                </a:ext>
              </a:extLst>
            </p:cNvPr>
            <p:cNvSpPr/>
            <p:nvPr/>
          </p:nvSpPr>
          <p:spPr>
            <a:xfrm rot="10800000">
              <a:off x="4806845" y="365921"/>
              <a:ext cx="7385157" cy="968374"/>
            </a:xfrm>
            <a:custGeom>
              <a:avLst/>
              <a:gdLst>
                <a:gd name="connsiteX0" fmla="*/ 0 w 3176269"/>
                <a:gd name="connsiteY0" fmla="*/ 0 h 968374"/>
                <a:gd name="connsiteX1" fmla="*/ 3176269 w 3176269"/>
                <a:gd name="connsiteY1" fmla="*/ 0 h 968374"/>
                <a:gd name="connsiteX2" fmla="*/ 3176269 w 3176269"/>
                <a:gd name="connsiteY2" fmla="*/ 968374 h 968374"/>
                <a:gd name="connsiteX3" fmla="*/ 0 w 3176269"/>
                <a:gd name="connsiteY3" fmla="*/ 968374 h 968374"/>
                <a:gd name="connsiteX4" fmla="*/ 0 w 3176269"/>
                <a:gd name="connsiteY4" fmla="*/ 0 h 9683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6269" h="968374">
                  <a:moveTo>
                    <a:pt x="0" y="0"/>
                  </a:moveTo>
                  <a:lnTo>
                    <a:pt x="3176269" y="0"/>
                  </a:lnTo>
                  <a:lnTo>
                    <a:pt x="3176269" y="968374"/>
                  </a:lnTo>
                  <a:lnTo>
                    <a:pt x="0" y="96837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0005" tIns="40005" rIns="40005" bIns="40005" numCol="1" spcCol="1270" anchor="ctr" anchorCtr="0">
              <a:noAutofit/>
            </a:bodyPr>
            <a:lstStyle/>
            <a:p>
              <a:pPr marL="0" lvl="0" indent="0" algn="ctr" defTabSz="2800350">
                <a:lnSpc>
                  <a:spcPct val="90000"/>
                </a:lnSpc>
                <a:spcBef>
                  <a:spcPct val="0"/>
                </a:spcBef>
                <a:spcAft>
                  <a:spcPct val="35000"/>
                </a:spcAft>
                <a:buNone/>
              </a:pPr>
              <a:r>
                <a:rPr lang="fa-IR" sz="2800" kern="1200" dirty="0"/>
                <a:t>در صورتی که بلوغ رخ دهد انذار اثر دارد</a:t>
              </a:r>
              <a:endParaRPr lang="en-US" sz="2800" kern="1200" dirty="0"/>
            </a:p>
          </p:txBody>
        </p:sp>
        <p:sp>
          <p:nvSpPr>
            <p:cNvPr id="21" name="Freeform: Shape 20">
              <a:extLst>
                <a:ext uri="{FF2B5EF4-FFF2-40B4-BE49-F238E27FC236}">
                  <a16:creationId xmlns:a16="http://schemas.microsoft.com/office/drawing/2014/main" id="{F694C936-D1B3-428E-A0A5-56523F70FA68}"/>
                </a:ext>
              </a:extLst>
            </p:cNvPr>
            <p:cNvSpPr/>
            <p:nvPr/>
          </p:nvSpPr>
          <p:spPr>
            <a:xfrm rot="10800000">
              <a:off x="4806847" y="1622111"/>
              <a:ext cx="7385156" cy="968374"/>
            </a:xfrm>
            <a:custGeom>
              <a:avLst/>
              <a:gdLst>
                <a:gd name="connsiteX0" fmla="*/ 0 w 3176269"/>
                <a:gd name="connsiteY0" fmla="*/ 0 h 968374"/>
                <a:gd name="connsiteX1" fmla="*/ 3176269 w 3176269"/>
                <a:gd name="connsiteY1" fmla="*/ 0 h 968374"/>
                <a:gd name="connsiteX2" fmla="*/ 3176269 w 3176269"/>
                <a:gd name="connsiteY2" fmla="*/ 968374 h 968374"/>
                <a:gd name="connsiteX3" fmla="*/ 0 w 3176269"/>
                <a:gd name="connsiteY3" fmla="*/ 968374 h 968374"/>
                <a:gd name="connsiteX4" fmla="*/ 0 w 3176269"/>
                <a:gd name="connsiteY4" fmla="*/ 0 h 9683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6269" h="968374">
                  <a:moveTo>
                    <a:pt x="0" y="0"/>
                  </a:moveTo>
                  <a:lnTo>
                    <a:pt x="3176269" y="0"/>
                  </a:lnTo>
                  <a:lnTo>
                    <a:pt x="3176269" y="968374"/>
                  </a:lnTo>
                  <a:lnTo>
                    <a:pt x="0" y="96837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0005" tIns="40005" rIns="40005" bIns="40005" numCol="1" spcCol="1270" anchor="ctr" anchorCtr="0">
              <a:noAutofit/>
            </a:bodyPr>
            <a:lstStyle/>
            <a:p>
              <a:pPr marL="0" lvl="0" indent="0" algn="ctr" defTabSz="2800350">
                <a:lnSpc>
                  <a:spcPct val="90000"/>
                </a:lnSpc>
                <a:spcBef>
                  <a:spcPct val="0"/>
                </a:spcBef>
                <a:spcAft>
                  <a:spcPct val="35000"/>
                </a:spcAft>
                <a:buNone/>
              </a:pPr>
              <a:r>
                <a:rPr lang="fa-IR" sz="2800" kern="1200" dirty="0"/>
                <a:t>فرایند اثر انذار خروج انسان از ظلمات به نور است.</a:t>
              </a:r>
              <a:endParaRPr lang="en-US" sz="2800" kern="1200" dirty="0"/>
            </a:p>
          </p:txBody>
        </p:sp>
        <p:sp>
          <p:nvSpPr>
            <p:cNvPr id="22" name="Freeform: Shape 21">
              <a:extLst>
                <a:ext uri="{FF2B5EF4-FFF2-40B4-BE49-F238E27FC236}">
                  <a16:creationId xmlns:a16="http://schemas.microsoft.com/office/drawing/2014/main" id="{9DE54056-E76E-4446-A7E2-A2BC3566ADD4}"/>
                </a:ext>
              </a:extLst>
            </p:cNvPr>
            <p:cNvSpPr/>
            <p:nvPr/>
          </p:nvSpPr>
          <p:spPr>
            <a:xfrm rot="10800000">
              <a:off x="4806846" y="2786858"/>
              <a:ext cx="7385156" cy="968374"/>
            </a:xfrm>
            <a:custGeom>
              <a:avLst/>
              <a:gdLst>
                <a:gd name="connsiteX0" fmla="*/ 0 w 3176269"/>
                <a:gd name="connsiteY0" fmla="*/ 0 h 968374"/>
                <a:gd name="connsiteX1" fmla="*/ 3176269 w 3176269"/>
                <a:gd name="connsiteY1" fmla="*/ 0 h 968374"/>
                <a:gd name="connsiteX2" fmla="*/ 3176269 w 3176269"/>
                <a:gd name="connsiteY2" fmla="*/ 968374 h 968374"/>
                <a:gd name="connsiteX3" fmla="*/ 0 w 3176269"/>
                <a:gd name="connsiteY3" fmla="*/ 968374 h 968374"/>
                <a:gd name="connsiteX4" fmla="*/ 0 w 3176269"/>
                <a:gd name="connsiteY4" fmla="*/ 0 h 9683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6269" h="968374">
                  <a:moveTo>
                    <a:pt x="0" y="0"/>
                  </a:moveTo>
                  <a:lnTo>
                    <a:pt x="3176269" y="0"/>
                  </a:lnTo>
                  <a:lnTo>
                    <a:pt x="3176269" y="968374"/>
                  </a:lnTo>
                  <a:lnTo>
                    <a:pt x="0" y="96837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0005" tIns="40005" rIns="40005" bIns="40005" numCol="1" spcCol="1270" anchor="ctr" anchorCtr="0">
              <a:noAutofit/>
            </a:bodyPr>
            <a:lstStyle/>
            <a:p>
              <a:pPr marL="0" lvl="0" indent="0" algn="ctr" defTabSz="2800350">
                <a:lnSpc>
                  <a:spcPct val="90000"/>
                </a:lnSpc>
                <a:spcBef>
                  <a:spcPct val="0"/>
                </a:spcBef>
                <a:spcAft>
                  <a:spcPct val="35000"/>
                </a:spcAft>
                <a:buNone/>
              </a:pPr>
              <a:r>
                <a:rPr lang="fa-IR" sz="2800" kern="1200" dirty="0"/>
                <a:t>در انذار تهدید، تقلید و اکراه جایگاهی ندارد، امور به تشخیص فرد واگذار می شود.</a:t>
              </a:r>
              <a:endParaRPr lang="en-US" sz="2800" kern="1200" dirty="0"/>
            </a:p>
          </p:txBody>
        </p:sp>
        <p:sp>
          <p:nvSpPr>
            <p:cNvPr id="23" name="Freeform: Shape 22">
              <a:extLst>
                <a:ext uri="{FF2B5EF4-FFF2-40B4-BE49-F238E27FC236}">
                  <a16:creationId xmlns:a16="http://schemas.microsoft.com/office/drawing/2014/main" id="{3EB38884-0FE4-4147-93B1-F4125831F740}"/>
                </a:ext>
              </a:extLst>
            </p:cNvPr>
            <p:cNvSpPr/>
            <p:nvPr/>
          </p:nvSpPr>
          <p:spPr>
            <a:xfrm rot="10800000">
              <a:off x="4806842" y="3997325"/>
              <a:ext cx="7385157" cy="968374"/>
            </a:xfrm>
            <a:custGeom>
              <a:avLst/>
              <a:gdLst>
                <a:gd name="connsiteX0" fmla="*/ 0 w 3176269"/>
                <a:gd name="connsiteY0" fmla="*/ 0 h 968374"/>
                <a:gd name="connsiteX1" fmla="*/ 3176269 w 3176269"/>
                <a:gd name="connsiteY1" fmla="*/ 0 h 968374"/>
                <a:gd name="connsiteX2" fmla="*/ 3176269 w 3176269"/>
                <a:gd name="connsiteY2" fmla="*/ 968374 h 968374"/>
                <a:gd name="connsiteX3" fmla="*/ 0 w 3176269"/>
                <a:gd name="connsiteY3" fmla="*/ 968374 h 968374"/>
                <a:gd name="connsiteX4" fmla="*/ 0 w 3176269"/>
                <a:gd name="connsiteY4" fmla="*/ 0 h 9683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6269" h="968374">
                  <a:moveTo>
                    <a:pt x="0" y="0"/>
                  </a:moveTo>
                  <a:lnTo>
                    <a:pt x="3176269" y="0"/>
                  </a:lnTo>
                  <a:lnTo>
                    <a:pt x="3176269" y="968374"/>
                  </a:lnTo>
                  <a:lnTo>
                    <a:pt x="0" y="96837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0005" tIns="40005" rIns="40005" bIns="40005" numCol="1" spcCol="1270" anchor="ctr" anchorCtr="0">
              <a:noAutofit/>
            </a:bodyPr>
            <a:lstStyle/>
            <a:p>
              <a:pPr marL="0" lvl="0" indent="0" algn="ctr" defTabSz="2800350">
                <a:lnSpc>
                  <a:spcPct val="90000"/>
                </a:lnSpc>
                <a:spcBef>
                  <a:spcPct val="0"/>
                </a:spcBef>
                <a:spcAft>
                  <a:spcPct val="35000"/>
                </a:spcAft>
                <a:buNone/>
              </a:pPr>
              <a:r>
                <a:rPr lang="fa-IR" sz="2800" kern="1200" dirty="0"/>
                <a:t>تبعیت</a:t>
              </a:r>
              <a:r>
                <a:rPr lang="fa-IR" sz="6300" dirty="0"/>
                <a:t> </a:t>
              </a:r>
              <a:r>
                <a:rPr lang="fa-IR" sz="2800" dirty="0"/>
                <a:t>از ذکر و خشیت از خدای رحمن شرط اثربخشی واقعی انذار در فرد است</a:t>
              </a:r>
              <a:r>
                <a:rPr lang="fa-IR" sz="6300" dirty="0"/>
                <a:t>.</a:t>
              </a:r>
              <a:endParaRPr lang="en-US" sz="6300" kern="1200" dirty="0"/>
            </a:p>
          </p:txBody>
        </p:sp>
        <p:sp>
          <p:nvSpPr>
            <p:cNvPr id="24" name="Freeform: Shape 23">
              <a:extLst>
                <a:ext uri="{FF2B5EF4-FFF2-40B4-BE49-F238E27FC236}">
                  <a16:creationId xmlns:a16="http://schemas.microsoft.com/office/drawing/2014/main" id="{82A61B18-6FDB-4678-892F-B834A772F57C}"/>
                </a:ext>
              </a:extLst>
            </p:cNvPr>
            <p:cNvSpPr/>
            <p:nvPr/>
          </p:nvSpPr>
          <p:spPr>
            <a:xfrm rot="10800000">
              <a:off x="4806842" y="5207793"/>
              <a:ext cx="7385157" cy="968374"/>
            </a:xfrm>
            <a:custGeom>
              <a:avLst/>
              <a:gdLst>
                <a:gd name="connsiteX0" fmla="*/ 0 w 3176269"/>
                <a:gd name="connsiteY0" fmla="*/ 0 h 968374"/>
                <a:gd name="connsiteX1" fmla="*/ 3176269 w 3176269"/>
                <a:gd name="connsiteY1" fmla="*/ 0 h 968374"/>
                <a:gd name="connsiteX2" fmla="*/ 3176269 w 3176269"/>
                <a:gd name="connsiteY2" fmla="*/ 968374 h 968374"/>
                <a:gd name="connsiteX3" fmla="*/ 0 w 3176269"/>
                <a:gd name="connsiteY3" fmla="*/ 968374 h 968374"/>
                <a:gd name="connsiteX4" fmla="*/ 0 w 3176269"/>
                <a:gd name="connsiteY4" fmla="*/ 0 h 9683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6269" h="968374">
                  <a:moveTo>
                    <a:pt x="0" y="0"/>
                  </a:moveTo>
                  <a:lnTo>
                    <a:pt x="3176269" y="0"/>
                  </a:lnTo>
                  <a:lnTo>
                    <a:pt x="3176269" y="968374"/>
                  </a:lnTo>
                  <a:lnTo>
                    <a:pt x="0" y="96837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0005" tIns="40005" rIns="40005" bIns="40005" numCol="1" spcCol="1270" anchor="ctr" anchorCtr="0">
              <a:noAutofit/>
            </a:bodyPr>
            <a:lstStyle/>
            <a:p>
              <a:pPr marL="0" lvl="0" indent="0" algn="ctr" defTabSz="2800350">
                <a:lnSpc>
                  <a:spcPct val="90000"/>
                </a:lnSpc>
                <a:spcBef>
                  <a:spcPct val="0"/>
                </a:spcBef>
                <a:spcAft>
                  <a:spcPct val="35000"/>
                </a:spcAft>
                <a:buNone/>
              </a:pPr>
              <a:r>
                <a:rPr lang="fa-IR" sz="2800" kern="1200" dirty="0"/>
                <a:t>تنها در صورت فعال شدن تفکر، تعقل و ذکر ظاهر می شود</a:t>
              </a:r>
              <a:endParaRPr lang="en-US" sz="2800" kern="1200" dirty="0"/>
            </a:p>
          </p:txBody>
        </p:sp>
      </p:grpSp>
    </p:spTree>
    <p:extLst>
      <p:ext uri="{BB962C8B-B14F-4D97-AF65-F5344CB8AC3E}">
        <p14:creationId xmlns:p14="http://schemas.microsoft.com/office/powerpoint/2010/main" val="40242235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B2801-C718-44D2-99EB-9D729504BF4F}"/>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931DC995-A37A-4F87-8122-505BB0A1F9FD}"/>
              </a:ext>
            </a:extLst>
          </p:cNvPr>
          <p:cNvGraphicFramePr>
            <a:graphicFrameLocks noGrp="1"/>
          </p:cNvGraphicFramePr>
          <p:nvPr>
            <p:ph idx="1"/>
            <p:extLst>
              <p:ext uri="{D42A27DB-BD31-4B8C-83A1-F6EECF244321}">
                <p14:modId xmlns:p14="http://schemas.microsoft.com/office/powerpoint/2010/main" val="1121019450"/>
              </p:ext>
            </p:extLst>
          </p:nvPr>
        </p:nvGraphicFramePr>
        <p:xfrm>
          <a:off x="838200" y="365125"/>
          <a:ext cx="10515600" cy="5811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738809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03C5A-555F-44E2-9CBD-3C376212538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DA63A4D-55C9-47CF-AE0E-C97064DF204C}"/>
              </a:ext>
            </a:extLst>
          </p:cNvPr>
          <p:cNvSpPr>
            <a:spLocks noGrp="1"/>
          </p:cNvSpPr>
          <p:nvPr>
            <p:ph idx="1"/>
          </p:nvPr>
        </p:nvSpPr>
        <p:spPr>
          <a:xfrm>
            <a:off x="838200" y="365125"/>
            <a:ext cx="10515600" cy="5811838"/>
          </a:xfrm>
        </p:spPr>
        <p:style>
          <a:lnRef idx="2">
            <a:schemeClr val="accent5">
              <a:shade val="50000"/>
            </a:schemeClr>
          </a:lnRef>
          <a:fillRef idx="1">
            <a:schemeClr val="accent5"/>
          </a:fillRef>
          <a:effectRef idx="0">
            <a:schemeClr val="accent5"/>
          </a:effectRef>
          <a:fontRef idx="minor">
            <a:schemeClr val="lt1"/>
          </a:fontRef>
        </p:style>
        <p:txBody>
          <a:bodyPr>
            <a:normAutofit fontScale="92500" lnSpcReduction="10000"/>
          </a:bodyPr>
          <a:lstStyle/>
          <a:p>
            <a:pPr marL="0" indent="0" algn="r" rtl="1">
              <a:buNone/>
            </a:pPr>
            <a:endParaRPr lang="fa-IR" dirty="0"/>
          </a:p>
          <a:p>
            <a:pPr marL="0" indent="0" algn="r" rtl="1">
              <a:buNone/>
            </a:pPr>
            <a:r>
              <a:rPr lang="fa-IR" dirty="0"/>
              <a:t>بدون یاری منذر جریان انذار در جامعه جاری نمی شود.</a:t>
            </a:r>
          </a:p>
          <a:p>
            <a:pPr marL="0" indent="0" algn="r" rtl="1">
              <a:buNone/>
            </a:pPr>
            <a:endParaRPr lang="fa-IR" dirty="0"/>
          </a:p>
          <a:p>
            <a:pPr marL="0" indent="0" algn="r" rtl="1">
              <a:buNone/>
            </a:pPr>
            <a:r>
              <a:rPr lang="fa-IR" dirty="0"/>
              <a:t>لازم است افراد متناسب با توان هایشان در حوزه های مختلف انذار ورود پیدا کنند.</a:t>
            </a:r>
          </a:p>
          <a:p>
            <a:pPr marL="0" indent="0" algn="r" rtl="1">
              <a:buNone/>
            </a:pPr>
            <a:endParaRPr lang="fa-IR" dirty="0"/>
          </a:p>
          <a:p>
            <a:pPr marL="0" indent="0" algn="r" rtl="1">
              <a:buNone/>
            </a:pPr>
            <a:r>
              <a:rPr lang="fa-IR" dirty="0"/>
              <a:t>ورود در ابلاغ حکم، امربه معروف و نهی از منکر را پدیدار می کند.</a:t>
            </a:r>
          </a:p>
          <a:p>
            <a:pPr marL="0" indent="0" algn="r" rtl="1">
              <a:buNone/>
            </a:pPr>
            <a:endParaRPr lang="fa-IR" dirty="0"/>
          </a:p>
          <a:p>
            <a:pPr marL="0" indent="0" algn="r" rtl="1">
              <a:buNone/>
            </a:pPr>
            <a:r>
              <a:rPr lang="fa-IR" dirty="0"/>
              <a:t>ورود به شأن تعلیم کتاب و حکمت باعث انتقال علوم مختلف نافع و ضرری بین مردم می شود.</a:t>
            </a:r>
          </a:p>
          <a:p>
            <a:pPr marL="0" indent="0" algn="r" rtl="1">
              <a:buNone/>
            </a:pPr>
            <a:r>
              <a:rPr lang="fa-IR" dirty="0"/>
              <a:t>ورود به شأن حاکمیت بخشی دین باعث قیام برعلیه طاغوت و نیز تلاش برای حاکمیت دین در جامعه می شود.</a:t>
            </a:r>
          </a:p>
          <a:p>
            <a:pPr marL="0" indent="0" algn="r" rtl="1">
              <a:buNone/>
            </a:pPr>
            <a:endParaRPr lang="fa-IR" dirty="0"/>
          </a:p>
          <a:p>
            <a:pPr marL="0" indent="0" algn="r" rtl="1">
              <a:buNone/>
            </a:pPr>
            <a:r>
              <a:rPr lang="fa-IR" dirty="0"/>
              <a:t>ورود به شأن درمان گری منذر، موجب ترمیم افراد از آسیب ها و اختلال ها می شود و نیز باعث پیشگیری آسیب ها و اختلال ها در زندگی مردم می گردد.</a:t>
            </a:r>
            <a:endParaRPr lang="en-US" dirty="0"/>
          </a:p>
        </p:txBody>
      </p:sp>
    </p:spTree>
    <p:extLst>
      <p:ext uri="{BB962C8B-B14F-4D97-AF65-F5344CB8AC3E}">
        <p14:creationId xmlns:p14="http://schemas.microsoft.com/office/powerpoint/2010/main" val="35167207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F78C7-C1D2-4E1C-9151-CAC46AC18F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3E02E9-3189-4415-A4FD-AE10D3ADCD3E}"/>
              </a:ext>
            </a:extLst>
          </p:cNvPr>
          <p:cNvSpPr>
            <a:spLocks noGrp="1"/>
          </p:cNvSpPr>
          <p:nvPr>
            <p:ph idx="1"/>
          </p:nvPr>
        </p:nvSpPr>
        <p:spPr>
          <a:xfrm>
            <a:off x="95693" y="-106326"/>
            <a:ext cx="12096307" cy="7219507"/>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marL="0" indent="0" algn="just" rtl="1">
              <a:buNone/>
            </a:pPr>
            <a:r>
              <a:rPr lang="fa-IR" sz="3800" b="1" dirty="0">
                <a:solidFill>
                  <a:srgbClr val="002060"/>
                </a:solidFill>
              </a:rPr>
              <a:t>                                        </a:t>
            </a:r>
          </a:p>
          <a:p>
            <a:pPr marL="0" indent="0" algn="just" rtl="1">
              <a:buNone/>
            </a:pPr>
            <a:r>
              <a:rPr lang="fa-IR" sz="3800" b="1" dirty="0">
                <a:solidFill>
                  <a:srgbClr val="002060"/>
                </a:solidFill>
              </a:rPr>
              <a:t>                                   شرایط تبعیت از منذر</a:t>
            </a:r>
          </a:p>
          <a:p>
            <a:pPr marL="0" indent="0" algn="just" rtl="1">
              <a:buNone/>
            </a:pPr>
            <a:endParaRPr lang="fa-IR" sz="3200" dirty="0">
              <a:solidFill>
                <a:srgbClr val="002060"/>
              </a:solidFill>
            </a:endParaRPr>
          </a:p>
          <a:p>
            <a:pPr algn="just" rtl="1">
              <a:buFont typeface="Wingdings" panose="05000000000000000000" pitchFamily="2" charset="2"/>
              <a:buChar char="q"/>
            </a:pPr>
            <a:r>
              <a:rPr lang="fa-IR" sz="3200" dirty="0">
                <a:solidFill>
                  <a:srgbClr val="002060"/>
                </a:solidFill>
              </a:rPr>
              <a:t> </a:t>
            </a:r>
            <a:r>
              <a:rPr lang="fa-IR" sz="3400" dirty="0">
                <a:solidFill>
                  <a:schemeClr val="tx2"/>
                </a:solidFill>
                <a:latin typeface="2  Lotus"/>
              </a:rPr>
              <a:t>وجود منذرینی عالم از ضروریات بقا و صلاح هر فرد و اجتماعی است.</a:t>
            </a:r>
          </a:p>
          <a:p>
            <a:pPr algn="just" rtl="1">
              <a:buFont typeface="Wingdings" panose="05000000000000000000" pitchFamily="2" charset="2"/>
              <a:buChar char="q"/>
            </a:pPr>
            <a:r>
              <a:rPr lang="fa-IR" sz="3400" dirty="0">
                <a:solidFill>
                  <a:schemeClr val="tx2"/>
                </a:solidFill>
                <a:latin typeface="2  Lotus"/>
              </a:rPr>
              <a:t>منذر لازم است به طور عمیق دین شناس باشد.</a:t>
            </a:r>
          </a:p>
          <a:p>
            <a:pPr algn="just" rtl="1">
              <a:buFont typeface="Wingdings" panose="05000000000000000000" pitchFamily="2" charset="2"/>
              <a:buChar char="q"/>
            </a:pPr>
            <a:r>
              <a:rPr lang="fa-IR" sz="3400" dirty="0">
                <a:solidFill>
                  <a:schemeClr val="tx2"/>
                </a:solidFill>
                <a:latin typeface="2  Lotus"/>
              </a:rPr>
              <a:t>منذر نوعاً تبیین کننده نقاط هشدار در فرد و جامعه است. لذا لازم است قدرت برحذر داشتن از خطرات را داشته باشد.</a:t>
            </a:r>
          </a:p>
          <a:p>
            <a:pPr algn="just" rtl="1">
              <a:buFont typeface="Wingdings" panose="05000000000000000000" pitchFamily="2" charset="2"/>
              <a:buChar char="q"/>
            </a:pPr>
            <a:r>
              <a:rPr lang="fa-IR" sz="3400" dirty="0">
                <a:solidFill>
                  <a:schemeClr val="tx2"/>
                </a:solidFill>
                <a:latin typeface="2  Lotus"/>
              </a:rPr>
              <a:t> منذر لازم است علم به محتوای وحی و مقاصد تبیین شده آن را داشته باشد.</a:t>
            </a:r>
          </a:p>
          <a:p>
            <a:pPr algn="just" rtl="1">
              <a:buFont typeface="Wingdings" panose="05000000000000000000" pitchFamily="2" charset="2"/>
              <a:buChar char="q"/>
            </a:pPr>
            <a:r>
              <a:rPr lang="fa-IR" sz="3400" dirty="0">
                <a:solidFill>
                  <a:schemeClr val="tx2"/>
                </a:solidFill>
                <a:latin typeface="2  Lotus"/>
              </a:rPr>
              <a:t> برای تحقق انذار قرار دادن افراد در معرض ذکر و نیز بالا بردن کنترل درونی ضروری است.</a:t>
            </a:r>
          </a:p>
          <a:p>
            <a:pPr algn="just" rtl="1">
              <a:buFont typeface="Wingdings" panose="05000000000000000000" pitchFamily="2" charset="2"/>
              <a:buChar char="q"/>
            </a:pPr>
            <a:r>
              <a:rPr lang="fa-IR" sz="3400" dirty="0">
                <a:solidFill>
                  <a:schemeClr val="tx2"/>
                </a:solidFill>
                <a:latin typeface="2  Lotus"/>
              </a:rPr>
              <a:t> برای انتقال انذار لازم است فرد را رفتار و گفتار خود تفکر افراد را فعال نماید.</a:t>
            </a:r>
          </a:p>
          <a:p>
            <a:pPr algn="just" rtl="1">
              <a:buFont typeface="Wingdings" panose="05000000000000000000" pitchFamily="2" charset="2"/>
              <a:buChar char="q"/>
            </a:pPr>
            <a:r>
              <a:rPr lang="fa-IR" sz="3400" dirty="0">
                <a:solidFill>
                  <a:schemeClr val="tx2"/>
                </a:solidFill>
                <a:latin typeface="2  Lotus"/>
              </a:rPr>
              <a:t> داشتن اعتماد به منذر یکی از شرایط اثربخشی انذار است.</a:t>
            </a:r>
          </a:p>
          <a:p>
            <a:pPr algn="just" rtl="1">
              <a:buFont typeface="Wingdings" panose="05000000000000000000" pitchFamily="2" charset="2"/>
              <a:buChar char="q"/>
            </a:pPr>
            <a:r>
              <a:rPr lang="fa-IR" sz="3400" dirty="0">
                <a:solidFill>
                  <a:schemeClr val="tx2"/>
                </a:solidFill>
                <a:latin typeface="2  Lotus"/>
              </a:rPr>
              <a:t> یکی از مهم ترین محورهای انذار توجه دادن به تبعات رفتارها و تمام شدن فرصت های عمر است.</a:t>
            </a:r>
          </a:p>
          <a:p>
            <a:pPr algn="just" rtl="1">
              <a:buFont typeface="Wingdings" panose="05000000000000000000" pitchFamily="2" charset="2"/>
              <a:buChar char="q"/>
            </a:pPr>
            <a:r>
              <a:rPr lang="fa-IR" sz="3400" dirty="0">
                <a:solidFill>
                  <a:schemeClr val="tx2"/>
                </a:solidFill>
                <a:latin typeface="2  Lotus"/>
              </a:rPr>
              <a:t> در انذار توجه دادن به عاقبت امور و عاقبت های مشابه بسیار کارساز است.</a:t>
            </a:r>
          </a:p>
          <a:p>
            <a:pPr algn="just" rtl="1">
              <a:buFont typeface="Wingdings" panose="05000000000000000000" pitchFamily="2" charset="2"/>
              <a:buChar char="q"/>
            </a:pPr>
            <a:r>
              <a:rPr lang="fa-IR" sz="3400" dirty="0">
                <a:solidFill>
                  <a:schemeClr val="tx2"/>
                </a:solidFill>
                <a:latin typeface="2  Lotus"/>
              </a:rPr>
              <a:t> بیان حکمت های زندگی باعث انتقال انذار می شود.</a:t>
            </a:r>
          </a:p>
        </p:txBody>
      </p:sp>
    </p:spTree>
    <p:extLst>
      <p:ext uri="{BB962C8B-B14F-4D97-AF65-F5344CB8AC3E}">
        <p14:creationId xmlns:p14="http://schemas.microsoft.com/office/powerpoint/2010/main" val="197752307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D8E93-1C3E-4337-83C7-A950F148D4F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B6FDDC2-A60B-4220-81FF-E64B684C1628}"/>
              </a:ext>
            </a:extLst>
          </p:cNvPr>
          <p:cNvSpPr>
            <a:spLocks noGrp="1"/>
          </p:cNvSpPr>
          <p:nvPr>
            <p:ph idx="1"/>
          </p:nvPr>
        </p:nvSpPr>
        <p:spPr>
          <a:xfrm>
            <a:off x="838200" y="365125"/>
            <a:ext cx="10515600" cy="5811838"/>
          </a:xfrm>
        </p:spPr>
        <p:style>
          <a:lnRef idx="2">
            <a:schemeClr val="accent5">
              <a:shade val="50000"/>
            </a:schemeClr>
          </a:lnRef>
          <a:fillRef idx="1">
            <a:schemeClr val="accent5"/>
          </a:fillRef>
          <a:effectRef idx="0">
            <a:schemeClr val="accent5"/>
          </a:effectRef>
          <a:fontRef idx="minor">
            <a:schemeClr val="lt1"/>
          </a:fontRef>
        </p:style>
        <p:txBody>
          <a:bodyPr/>
          <a:lstStyle/>
          <a:p>
            <a:pPr marL="0" indent="0" algn="r" rtl="1">
              <a:buNone/>
            </a:pPr>
            <a:r>
              <a:rPr lang="fa-IR" dirty="0"/>
              <a:t>               </a:t>
            </a:r>
          </a:p>
          <a:p>
            <a:pPr marL="0" indent="0" algn="r" rtl="1">
              <a:buNone/>
            </a:pPr>
            <a:r>
              <a:rPr lang="fa-IR" dirty="0"/>
              <a:t>               </a:t>
            </a:r>
            <a:r>
              <a:rPr lang="fa-IR" b="1" dirty="0"/>
              <a:t>محدودیت های فرد گرفتار به اختلال ها و آسیب ها</a:t>
            </a:r>
          </a:p>
          <a:p>
            <a:pPr algn="r" rtl="1">
              <a:buFont typeface="Wingdings" panose="05000000000000000000" pitchFamily="2" charset="2"/>
              <a:buChar char="Ø"/>
            </a:pPr>
            <a:endParaRPr lang="fa-IR" b="1" dirty="0"/>
          </a:p>
          <a:p>
            <a:pPr marL="0" indent="0" algn="r" rtl="1">
              <a:buNone/>
            </a:pPr>
            <a:endParaRPr lang="fa-IR" b="1" dirty="0"/>
          </a:p>
          <a:p>
            <a:pPr algn="r" rtl="1">
              <a:buFont typeface="Wingdings" panose="05000000000000000000" pitchFamily="2" charset="2"/>
              <a:buChar char="Ø"/>
            </a:pPr>
            <a:r>
              <a:rPr lang="fa-IR" b="1" dirty="0"/>
              <a:t> محدودیت در استفاده از امکانات درونی و بیرونی</a:t>
            </a:r>
          </a:p>
          <a:p>
            <a:pPr marL="0" indent="0" algn="r" rtl="1">
              <a:buNone/>
            </a:pPr>
            <a:endParaRPr lang="fa-IR" b="1" dirty="0"/>
          </a:p>
          <a:p>
            <a:pPr algn="r" rtl="1">
              <a:buFont typeface="Wingdings" panose="05000000000000000000" pitchFamily="2" charset="2"/>
              <a:buChar char="Ø"/>
            </a:pPr>
            <a:r>
              <a:rPr lang="fa-IR" b="1" dirty="0"/>
              <a:t>   محدودیت در تنعم و لذت بردن</a:t>
            </a:r>
          </a:p>
          <a:p>
            <a:pPr marL="0" indent="0" algn="r" rtl="1">
              <a:buNone/>
            </a:pPr>
            <a:endParaRPr lang="fa-IR" b="1" dirty="0"/>
          </a:p>
          <a:p>
            <a:pPr algn="r" rtl="1">
              <a:buFont typeface="Wingdings" panose="05000000000000000000" pitchFamily="2" charset="2"/>
              <a:buChar char="Ø"/>
            </a:pPr>
            <a:r>
              <a:rPr lang="fa-IR" b="1" dirty="0"/>
              <a:t>محدودیت در تشخیص عامل اصلی ناخوشی</a:t>
            </a:r>
          </a:p>
          <a:p>
            <a:pPr marL="0" indent="0" algn="r" rtl="1">
              <a:buNone/>
            </a:pPr>
            <a:r>
              <a:rPr lang="fa-IR" b="1" dirty="0"/>
              <a:t> </a:t>
            </a:r>
            <a:endParaRPr lang="en-US" b="1" dirty="0"/>
          </a:p>
        </p:txBody>
      </p:sp>
    </p:spTree>
    <p:extLst>
      <p:ext uri="{BB962C8B-B14F-4D97-AF65-F5344CB8AC3E}">
        <p14:creationId xmlns:p14="http://schemas.microsoft.com/office/powerpoint/2010/main" val="1933406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8B07C-7300-4B0B-B59C-B387CADDACB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5FAD35C-E6A0-46F8-A68D-63BFA079EF60}"/>
              </a:ext>
            </a:extLst>
          </p:cNvPr>
          <p:cNvSpPr>
            <a:spLocks noGrp="1"/>
          </p:cNvSpPr>
          <p:nvPr>
            <p:ph idx="1"/>
          </p:nvPr>
        </p:nvSpPr>
        <p:spPr/>
        <p:txBody>
          <a:bodyPr>
            <a:normAutofit/>
          </a:bodyPr>
          <a:lstStyle/>
          <a:p>
            <a:pPr marL="0" indent="0" algn="just" rtl="1">
              <a:buNone/>
            </a:pPr>
            <a:r>
              <a:rPr lang="fa-IR" sz="2000" dirty="0"/>
              <a:t>        </a:t>
            </a:r>
          </a:p>
        </p:txBody>
      </p:sp>
      <p:graphicFrame>
        <p:nvGraphicFramePr>
          <p:cNvPr id="7" name="Diagram 6">
            <a:extLst>
              <a:ext uri="{FF2B5EF4-FFF2-40B4-BE49-F238E27FC236}">
                <a16:creationId xmlns:a16="http://schemas.microsoft.com/office/drawing/2014/main" id="{D1696ED3-F754-46BE-93B7-D8427A18A6FD}"/>
              </a:ext>
            </a:extLst>
          </p:cNvPr>
          <p:cNvGraphicFramePr/>
          <p:nvPr>
            <p:extLst>
              <p:ext uri="{D42A27DB-BD31-4B8C-83A1-F6EECF244321}">
                <p14:modId xmlns:p14="http://schemas.microsoft.com/office/powerpoint/2010/main" val="245880656"/>
              </p:ext>
            </p:extLst>
          </p:nvPr>
        </p:nvGraphicFramePr>
        <p:xfrm>
          <a:off x="1920240" y="3145535"/>
          <a:ext cx="3538728" cy="18470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Smiley Face 9">
            <a:extLst>
              <a:ext uri="{FF2B5EF4-FFF2-40B4-BE49-F238E27FC236}">
                <a16:creationId xmlns:a16="http://schemas.microsoft.com/office/drawing/2014/main" id="{25855823-035F-4AC9-9559-1962D6341942}"/>
              </a:ext>
            </a:extLst>
          </p:cNvPr>
          <p:cNvSpPr/>
          <p:nvPr/>
        </p:nvSpPr>
        <p:spPr>
          <a:xfrm>
            <a:off x="5998464" y="3430112"/>
            <a:ext cx="914400" cy="905256"/>
          </a:xfrm>
          <a:prstGeom prst="smileyFace">
            <a:avLst>
              <a:gd name="adj" fmla="val 46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Diagram 14">
            <a:extLst>
              <a:ext uri="{FF2B5EF4-FFF2-40B4-BE49-F238E27FC236}">
                <a16:creationId xmlns:a16="http://schemas.microsoft.com/office/drawing/2014/main" id="{821A3C71-10DD-4515-BC58-627131E9565E}"/>
              </a:ext>
            </a:extLst>
          </p:cNvPr>
          <p:cNvGraphicFramePr/>
          <p:nvPr>
            <p:extLst>
              <p:ext uri="{D42A27DB-BD31-4B8C-83A1-F6EECF244321}">
                <p14:modId xmlns:p14="http://schemas.microsoft.com/office/powerpoint/2010/main" val="686205277"/>
              </p:ext>
            </p:extLst>
          </p:nvPr>
        </p:nvGraphicFramePr>
        <p:xfrm>
          <a:off x="6295644" y="3950208"/>
          <a:ext cx="3278124" cy="119786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Diagram 15">
            <a:extLst>
              <a:ext uri="{FF2B5EF4-FFF2-40B4-BE49-F238E27FC236}">
                <a16:creationId xmlns:a16="http://schemas.microsoft.com/office/drawing/2014/main" id="{98282276-31CA-4B39-BCB4-38D1C8FD7562}"/>
              </a:ext>
            </a:extLst>
          </p:cNvPr>
          <p:cNvGraphicFramePr/>
          <p:nvPr>
            <p:extLst>
              <p:ext uri="{D42A27DB-BD31-4B8C-83A1-F6EECF244321}">
                <p14:modId xmlns:p14="http://schemas.microsoft.com/office/powerpoint/2010/main" val="2031947358"/>
              </p:ext>
            </p:extLst>
          </p:nvPr>
        </p:nvGraphicFramePr>
        <p:xfrm>
          <a:off x="7104888" y="2403921"/>
          <a:ext cx="1901952" cy="106165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7" name="Smiley Face 16">
            <a:extLst>
              <a:ext uri="{FF2B5EF4-FFF2-40B4-BE49-F238E27FC236}">
                <a16:creationId xmlns:a16="http://schemas.microsoft.com/office/drawing/2014/main" id="{32AE338D-D9D6-486C-A65F-EACB548E2874}"/>
              </a:ext>
            </a:extLst>
          </p:cNvPr>
          <p:cNvSpPr/>
          <p:nvPr/>
        </p:nvSpPr>
        <p:spPr>
          <a:xfrm flipV="1">
            <a:off x="9006840" y="5148073"/>
            <a:ext cx="914400" cy="842074"/>
          </a:xfrm>
          <a:prstGeom prst="smileyFace">
            <a:avLst>
              <a:gd name="adj" fmla="val -46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Diagram 17">
            <a:extLst>
              <a:ext uri="{FF2B5EF4-FFF2-40B4-BE49-F238E27FC236}">
                <a16:creationId xmlns:a16="http://schemas.microsoft.com/office/drawing/2014/main" id="{5A6EF647-105D-41C8-A761-E1F6191EA7D9}"/>
              </a:ext>
            </a:extLst>
          </p:cNvPr>
          <p:cNvGraphicFramePr/>
          <p:nvPr>
            <p:extLst>
              <p:ext uri="{D42A27DB-BD31-4B8C-83A1-F6EECF244321}">
                <p14:modId xmlns:p14="http://schemas.microsoft.com/office/powerpoint/2010/main" val="1973312210"/>
              </p:ext>
            </p:extLst>
          </p:nvPr>
        </p:nvGraphicFramePr>
        <p:xfrm>
          <a:off x="8796528" y="1825626"/>
          <a:ext cx="2093976" cy="131991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3692574965"/>
      </p:ext>
    </p:extLst>
  </p:cSld>
  <p:clrMapOvr>
    <a:masterClrMapping/>
  </p:clrMapOvr>
  <p:transition spd="slow">
    <p:push dir="u"/>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01751-BF70-465E-8B07-A6D9B86481F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C2066D-83C1-4484-ADA9-DC25EC5FFF86}"/>
              </a:ext>
            </a:extLst>
          </p:cNvPr>
          <p:cNvSpPr>
            <a:spLocks noGrp="1"/>
          </p:cNvSpPr>
          <p:nvPr>
            <p:ph idx="1"/>
          </p:nvPr>
        </p:nvSpPr>
        <p:spPr>
          <a:xfrm>
            <a:off x="0" y="0"/>
            <a:ext cx="12192000" cy="6857999"/>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indent="0" algn="r" rtl="1">
              <a:buNone/>
            </a:pPr>
            <a:r>
              <a:rPr lang="fa-IR" dirty="0"/>
              <a:t>                                            </a:t>
            </a:r>
          </a:p>
          <a:p>
            <a:pPr marL="0" indent="0" algn="r" rtl="1">
              <a:buNone/>
            </a:pPr>
            <a:r>
              <a:rPr lang="fa-IR" b="1" dirty="0"/>
              <a:t>                                              رابطه استعاذه با درمان</a:t>
            </a:r>
          </a:p>
          <a:p>
            <a:pPr algn="r" rtl="1"/>
            <a:r>
              <a:rPr lang="fa-IR" dirty="0"/>
              <a:t>وضعیت مرضی به نسبت هر انسان با دو مؤلفه هدایت و رضایت بیان شده است.</a:t>
            </a:r>
          </a:p>
          <a:p>
            <a:pPr algn="r" rtl="1"/>
            <a:r>
              <a:rPr lang="fa-IR" dirty="0"/>
              <a:t>شرایط هر فرد نسبت به بسترهایی که در آن قرار دارد متفاوت است پس اختلالات نیز ظهوری متفاوت دارند.</a:t>
            </a:r>
          </a:p>
          <a:p>
            <a:pPr algn="r" rtl="1"/>
            <a:r>
              <a:rPr lang="fa-IR" dirty="0"/>
              <a:t>در اثر اصابت شر، یا انسان به مدد الهی از آن گریز یافته یا به شر گرفتار می شود.</a:t>
            </a:r>
          </a:p>
          <a:p>
            <a:pPr algn="r" rtl="1"/>
            <a:r>
              <a:rPr lang="fa-IR" dirty="0"/>
              <a:t>هر آسیب، نقص و قصوری را می توان به زمینه ای برای رشد تبدیل کرد.</a:t>
            </a:r>
          </a:p>
          <a:p>
            <a:pPr algn="r" rtl="1"/>
            <a:r>
              <a:rPr lang="fa-IR" dirty="0"/>
              <a:t>مداخلاتی که به زندگی انسان وارد می شود ممکن است بر اثر کارهای خود یا دیگران باشد.</a:t>
            </a:r>
          </a:p>
          <a:p>
            <a:pPr algn="r" rtl="1"/>
            <a:r>
              <a:rPr lang="fa-IR" dirty="0"/>
              <a:t>اگر فردی دارای اختلال باشد، باید فرد ولایت و نصرت دهنده ، غایت نزدیک ترین مرحله بلوغ به دوره حیات او را در وی فعال کند.</a:t>
            </a:r>
          </a:p>
          <a:p>
            <a:pPr algn="r" rtl="1"/>
            <a:r>
              <a:rPr lang="fa-IR" dirty="0"/>
              <a:t>شدت اختلالاتی که در افراد بروز می کند به چهار عامل بستگی دارد: </a:t>
            </a:r>
          </a:p>
          <a:p>
            <a:pPr algn="r" rtl="1">
              <a:buFont typeface="Wingdings" panose="05000000000000000000" pitchFamily="2" charset="2"/>
              <a:buChar char="ü"/>
            </a:pPr>
            <a:r>
              <a:rPr lang="fa-IR" sz="2200" dirty="0"/>
              <a:t>میزان فاصله ای که سن طبیعی آن ها از بلوغ مربوط به آن سن دارد، </a:t>
            </a:r>
          </a:p>
          <a:p>
            <a:pPr algn="r" rtl="1">
              <a:buFont typeface="Wingdings" panose="05000000000000000000" pitchFamily="2" charset="2"/>
              <a:buChar char="ü"/>
            </a:pPr>
            <a:r>
              <a:rPr lang="fa-IR" sz="2200" dirty="0"/>
              <a:t>میزان درهم تنیدگی اختلال ها و در هم پیچیدگی عوامل، </a:t>
            </a:r>
          </a:p>
          <a:p>
            <a:pPr algn="r" rtl="1">
              <a:buFont typeface="Wingdings" panose="05000000000000000000" pitchFamily="2" charset="2"/>
              <a:buChar char="ü"/>
            </a:pPr>
            <a:r>
              <a:rPr lang="fa-IR" sz="2200" dirty="0"/>
              <a:t>تعداد نشانه های بروز یافته از فرد و دوره ای که فرد به آن اختلال مبتلاست، </a:t>
            </a:r>
          </a:p>
          <a:p>
            <a:pPr algn="r" rtl="1">
              <a:buFont typeface="Wingdings" panose="05000000000000000000" pitchFamily="2" charset="2"/>
              <a:buChar char="ü"/>
            </a:pPr>
            <a:r>
              <a:rPr lang="fa-IR" sz="2200" dirty="0"/>
              <a:t>میزان علمی که فرد به دور بودن خود از وضعیت مطلوب دارد و میزان قدرتی که بر رفع آن دارد.</a:t>
            </a:r>
          </a:p>
          <a:p>
            <a:pPr algn="r" rtl="1"/>
            <a:endParaRPr lang="en-US" dirty="0"/>
          </a:p>
        </p:txBody>
      </p:sp>
    </p:spTree>
    <p:extLst>
      <p:ext uri="{BB962C8B-B14F-4D97-AF65-F5344CB8AC3E}">
        <p14:creationId xmlns:p14="http://schemas.microsoft.com/office/powerpoint/2010/main" val="266648804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BFA53-12B8-4E90-AB66-3FBE46BDB25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45B9603-DD19-4F38-A037-930A318E9AE9}"/>
              </a:ext>
            </a:extLst>
          </p:cNvPr>
          <p:cNvSpPr>
            <a:spLocks noGrp="1"/>
          </p:cNvSpPr>
          <p:nvPr>
            <p:ph idx="1"/>
          </p:nvPr>
        </p:nvSpPr>
        <p:spPr>
          <a:xfrm>
            <a:off x="0" y="62144"/>
            <a:ext cx="12192000" cy="6795856"/>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r" rtl="1"/>
            <a:endParaRPr lang="fa-IR" dirty="0"/>
          </a:p>
          <a:p>
            <a:pPr algn="r" rtl="1"/>
            <a:r>
              <a:rPr lang="fa-IR" sz="2600" dirty="0">
                <a:latin typeface="110_Besmellah_5(MRT)" pitchFamily="2" charset="0"/>
              </a:rPr>
              <a:t>در صورتی که فرد علم نسبت به وضعیت نامطلوب خود ندارد و قدرت رفع آن را دارد، خودش اقدام کند، در غیر این صورت لازم است با فرایند القا او را از گرفتاری به شرور نجات داد.</a:t>
            </a:r>
          </a:p>
          <a:p>
            <a:pPr algn="r" rtl="1"/>
            <a:r>
              <a:rPr lang="fa-IR" sz="2600" dirty="0">
                <a:latin typeface="110_Besmellah_5(MRT)" pitchFamily="2" charset="0"/>
              </a:rPr>
              <a:t>اراده، کفایت و اقتضای رحمت و غفران سه مؤلفه ای است که برای رها شدن و یا رهانیدن افراد از گرفتاری به اختلال ها ضروری است.</a:t>
            </a:r>
          </a:p>
          <a:p>
            <a:pPr algn="r" rtl="1"/>
            <a:r>
              <a:rPr lang="fa-IR" sz="2600" dirty="0">
                <a:latin typeface="110_Besmellah_5(MRT)" pitchFamily="2" charset="0"/>
              </a:rPr>
              <a:t> لازم است اول ساختار استغفار در فرد فعال شود سپس ابزارهای مقابله مشخص و مهارت های به کارگیری آن ها محقق شود.</a:t>
            </a:r>
            <a:endParaRPr lang="en-US" sz="2600" dirty="0">
              <a:latin typeface="110_Besmellah_5(MRT)" pitchFamily="2" charset="0"/>
            </a:endParaRPr>
          </a:p>
          <a:p>
            <a:pPr algn="r" rtl="1"/>
            <a:r>
              <a:rPr lang="fa-IR" sz="2600" dirty="0">
                <a:latin typeface="110_Besmellah_5(MRT)" pitchFamily="2" charset="0"/>
              </a:rPr>
              <a:t>فرد ولایت و نصرت دهنده لازم است هیجده ابزار معرفی شده را خوب درک کند و خوب به کار گیرد.</a:t>
            </a:r>
          </a:p>
          <a:p>
            <a:pPr algn="r" rtl="1"/>
            <a:r>
              <a:rPr lang="fa-IR" sz="2600" dirty="0">
                <a:latin typeface="110_Besmellah_5(MRT)" pitchFamily="2" charset="0"/>
              </a:rPr>
              <a:t>و نیز لازم است میان اختلالات در افراد قدرت تمایز داشته باشد.</a:t>
            </a:r>
          </a:p>
          <a:p>
            <a:pPr algn="r" rtl="1"/>
            <a:r>
              <a:rPr lang="fa-IR" sz="2600" dirty="0">
                <a:latin typeface="110_Besmellah_5(MRT)" pitchFamily="2" charset="0"/>
              </a:rPr>
              <a:t>لازم است نسبت به نشانه گذاری برای شرور در راستای تشخیص ها و اختلال ها علم و توان داشته باشد.</a:t>
            </a:r>
          </a:p>
          <a:p>
            <a:pPr algn="r" rtl="1"/>
            <a:r>
              <a:rPr lang="fa-IR" sz="2600" dirty="0">
                <a:latin typeface="110_Besmellah_5(MRT)" pitchFamily="2" charset="0"/>
              </a:rPr>
              <a:t>برخی از ابزارها، عینی و برخی درونی هستند.</a:t>
            </a:r>
          </a:p>
          <a:p>
            <a:pPr algn="r" rtl="1"/>
            <a:r>
              <a:rPr lang="fa-IR" sz="2600" dirty="0">
                <a:latin typeface="110_Besmellah_5(MRT)" pitchFamily="2" charset="0"/>
              </a:rPr>
              <a:t>اختلالات و آسیب ها از ناحیه صفات درمان می شوند.</a:t>
            </a:r>
          </a:p>
          <a:p>
            <a:pPr algn="r" rtl="1"/>
            <a:r>
              <a:rPr lang="fa-IR" sz="2600" dirty="0">
                <a:latin typeface="110_Besmellah_5(MRT)" pitchFamily="2" charset="0"/>
              </a:rPr>
              <a:t>ارتقای بینش فرد گرفتاردرباره امکاناتی که دارد بسیار مهم است.</a:t>
            </a:r>
          </a:p>
          <a:p>
            <a:pPr algn="r" rtl="1"/>
            <a:r>
              <a:rPr lang="fa-IR" sz="2600" dirty="0">
                <a:latin typeface="110_Besmellah_5(MRT)" pitchFamily="2" charset="0"/>
              </a:rPr>
              <a:t>علم به رابطه بین صفات منفی برای مقابله با آسیب ها و اختلالات ضروری است.</a:t>
            </a:r>
          </a:p>
          <a:p>
            <a:pPr algn="r" rtl="1"/>
            <a:r>
              <a:rPr lang="fa-IR" sz="2600" dirty="0">
                <a:latin typeface="110_Besmellah_5(MRT)" pitchFamily="2" charset="0"/>
              </a:rPr>
              <a:t>نصرت عمومی برای فرد این است که زمینه های عمومی اثرپذیری را در او از بین ببرد.</a:t>
            </a:r>
          </a:p>
          <a:p>
            <a:pPr algn="r" rtl="1"/>
            <a:r>
              <a:rPr lang="fa-IR" sz="2600" dirty="0">
                <a:latin typeface="110_Besmellah_5(MRT)" pitchFamily="2" charset="0"/>
              </a:rPr>
              <a:t>انتظار می رود که نصرت و ولایت برای هر فردی به صورت اختصاصی باشد.</a:t>
            </a:r>
          </a:p>
          <a:p>
            <a:pPr algn="r" rtl="1"/>
            <a:r>
              <a:rPr lang="fa-IR" sz="2600" dirty="0">
                <a:latin typeface="110_Besmellah_5(MRT)" pitchFamily="2" charset="0"/>
              </a:rPr>
              <a:t>بالا بردن ایمان فطری و عقلی بالا رفتن ایمنی در برابر آسیب ها را سبب می شود.</a:t>
            </a:r>
          </a:p>
        </p:txBody>
      </p:sp>
    </p:spTree>
    <p:extLst>
      <p:ext uri="{BB962C8B-B14F-4D97-AF65-F5344CB8AC3E}">
        <p14:creationId xmlns:p14="http://schemas.microsoft.com/office/powerpoint/2010/main" val="79724810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A8681-BE6B-4E15-A48C-C00AA49BBEE0}"/>
              </a:ext>
            </a:extLst>
          </p:cNvPr>
          <p:cNvSpPr>
            <a:spLocks noGrp="1"/>
          </p:cNvSpPr>
          <p:nvPr>
            <p:ph type="title"/>
          </p:nvPr>
        </p:nvSpPr>
        <p:spPr>
          <a:xfrm>
            <a:off x="838200" y="1038687"/>
            <a:ext cx="9894903" cy="652001"/>
          </a:xfrm>
        </p:spPr>
        <p:txBody>
          <a:bodyPr>
            <a:normAutofit fontScale="90000"/>
          </a:bodyPr>
          <a:lstStyle/>
          <a:p>
            <a:endParaRPr lang="en-US" dirty="0"/>
          </a:p>
        </p:txBody>
      </p:sp>
      <p:pic>
        <p:nvPicPr>
          <p:cNvPr id="1026" name="Picture 2" descr="Image result for ‫اللهمصل علی محمد وآل محمد وعجل فرجهم‬‎">
            <a:extLst>
              <a:ext uri="{FF2B5EF4-FFF2-40B4-BE49-F238E27FC236}">
                <a16:creationId xmlns:a16="http://schemas.microsoft.com/office/drawing/2014/main" id="{C8565F5A-2E53-4CC5-B169-3954F70B156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89656" y="1233997"/>
            <a:ext cx="6875782" cy="41529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2323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1B13F-2953-4910-9CE3-2C55CD535424}"/>
              </a:ext>
            </a:extLst>
          </p:cNvPr>
          <p:cNvSpPr>
            <a:spLocks noGrp="1"/>
          </p:cNvSpPr>
          <p:nvPr>
            <p:ph type="title"/>
          </p:nvPr>
        </p:nvSpPr>
        <p:spPr>
          <a:xfrm>
            <a:off x="838200" y="138367"/>
            <a:ext cx="10515600" cy="1632517"/>
          </a:xfrm>
        </p:spPr>
        <p:txBody>
          <a:bodyPr>
            <a:normAutofit/>
          </a:bodyPr>
          <a:lstStyle/>
          <a:p>
            <a:pPr algn="just" rtl="1"/>
            <a:r>
              <a:rPr lang="fa-IR" dirty="0"/>
              <a:t>فرایندعوذ</a:t>
            </a:r>
            <a:r>
              <a:rPr lang="en-US" dirty="0"/>
              <a:t>   </a:t>
            </a:r>
            <a:br>
              <a:rPr lang="en-US" dirty="0"/>
            </a:br>
            <a:r>
              <a:rPr lang="en-US" dirty="0"/>
              <a:t>          </a:t>
            </a:r>
            <a:r>
              <a:rPr lang="fa-IR" dirty="0"/>
              <a:t>        </a:t>
            </a:r>
            <a:r>
              <a:rPr lang="en-US" dirty="0"/>
              <a:t>                                  </a:t>
            </a:r>
            <a:r>
              <a:rPr lang="fa-IR" dirty="0"/>
              <a:t>      </a:t>
            </a:r>
            <a:endParaRPr lang="en-US" dirty="0"/>
          </a:p>
        </p:txBody>
      </p:sp>
      <p:sp>
        <p:nvSpPr>
          <p:cNvPr id="7" name="Content Placeholder 6">
            <a:extLst>
              <a:ext uri="{FF2B5EF4-FFF2-40B4-BE49-F238E27FC236}">
                <a16:creationId xmlns:a16="http://schemas.microsoft.com/office/drawing/2014/main" id="{8A0DE486-CE51-4BA0-B767-CDB38BE1A2A4}"/>
              </a:ext>
            </a:extLst>
          </p:cNvPr>
          <p:cNvSpPr>
            <a:spLocks noGrp="1"/>
          </p:cNvSpPr>
          <p:nvPr>
            <p:ph idx="1"/>
          </p:nvPr>
        </p:nvSpPr>
        <p:spPr>
          <a:xfrm>
            <a:off x="1066800" y="2616878"/>
            <a:ext cx="10482072" cy="4579449"/>
          </a:xfrm>
        </p:spPr>
        <p:txBody>
          <a:bodyPr/>
          <a:lstStyle/>
          <a:p>
            <a:pPr marL="0" indent="0" algn="just" rtl="1">
              <a:buNone/>
            </a:pPr>
            <a:r>
              <a:rPr lang="fa-IR" dirty="0"/>
              <a:t>      </a:t>
            </a:r>
          </a:p>
          <a:p>
            <a:pPr marL="0" indent="0" algn="just" rtl="1">
              <a:buNone/>
            </a:pPr>
            <a:r>
              <a:rPr lang="fa-IR" dirty="0"/>
              <a:t> </a:t>
            </a:r>
            <a:r>
              <a:rPr lang="fa-IR" sz="1600" dirty="0"/>
              <a:t>                                               </a:t>
            </a:r>
            <a:r>
              <a:rPr lang="fa-IR" sz="1400" dirty="0"/>
              <a:t>چه خطری؟ چه آسیبی چه اختلالی؟                   چه قدرتی؟ چه علمی؟ چه امانی؟</a:t>
            </a:r>
          </a:p>
          <a:p>
            <a:pPr marL="0" indent="0" algn="just" rtl="1">
              <a:buNone/>
            </a:pPr>
            <a:r>
              <a:rPr lang="fa-IR" sz="2000" dirty="0"/>
              <a:t>                                  </a:t>
            </a:r>
            <a:r>
              <a:rPr lang="en-US" sz="1400" dirty="0"/>
              <a:t>                                </a:t>
            </a:r>
            <a:endParaRPr lang="fa-IR" sz="1400" dirty="0"/>
          </a:p>
          <a:p>
            <a:pPr marL="0" indent="0" algn="just" rtl="1">
              <a:buNone/>
            </a:pPr>
            <a:r>
              <a:rPr lang="en-US" sz="2000" dirty="0"/>
              <a:t>       </a:t>
            </a:r>
            <a:endParaRPr lang="fa-IR" sz="2000" dirty="0"/>
          </a:p>
          <a:p>
            <a:pPr marL="0" indent="0" algn="just" rtl="1">
              <a:buNone/>
            </a:pPr>
            <a:endParaRPr lang="fa-IR" sz="2000" dirty="0"/>
          </a:p>
          <a:p>
            <a:pPr marL="0" indent="0" algn="just" rtl="1">
              <a:buNone/>
            </a:pPr>
            <a:endParaRPr lang="fa-IR" sz="2000" dirty="0"/>
          </a:p>
          <a:p>
            <a:pPr marL="0" indent="0" algn="just" rtl="1">
              <a:buNone/>
            </a:pPr>
            <a:r>
              <a:rPr lang="fa-IR" sz="1400" dirty="0"/>
              <a:t>                                      چه کسی را؟ چه چیزی را؟                                          چه منفعتی؟ چه مقصدی؟ برآورده شدن چه آرزویی؟</a:t>
            </a:r>
            <a:r>
              <a:rPr lang="en-US" sz="1400" dirty="0"/>
              <a:t>   </a:t>
            </a:r>
            <a:endParaRPr lang="fa-IR" sz="1400" dirty="0"/>
          </a:p>
        </p:txBody>
      </p:sp>
      <p:sp>
        <p:nvSpPr>
          <p:cNvPr id="10" name="Arrow: Left 9">
            <a:extLst>
              <a:ext uri="{FF2B5EF4-FFF2-40B4-BE49-F238E27FC236}">
                <a16:creationId xmlns:a16="http://schemas.microsoft.com/office/drawing/2014/main" id="{C122EA1E-ADDC-4C03-8A07-82A4BAA17C2E}"/>
              </a:ext>
            </a:extLst>
          </p:cNvPr>
          <p:cNvSpPr/>
          <p:nvPr/>
        </p:nvSpPr>
        <p:spPr>
          <a:xfrm>
            <a:off x="4389120" y="4617192"/>
            <a:ext cx="4105656" cy="612277"/>
          </a:xfrm>
          <a:prstGeom prst="leftArrow">
            <a:avLst>
              <a:gd name="adj1" fmla="val 5645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t>فرایند رجوع در تحقق معنای عوذ</a:t>
            </a:r>
            <a:endParaRPr lang="en-US" dirty="0"/>
          </a:p>
        </p:txBody>
      </p:sp>
      <p:sp>
        <p:nvSpPr>
          <p:cNvPr id="11" name="Oval 10">
            <a:extLst>
              <a:ext uri="{FF2B5EF4-FFF2-40B4-BE49-F238E27FC236}">
                <a16:creationId xmlns:a16="http://schemas.microsoft.com/office/drawing/2014/main" id="{49D2510F-3D4E-4418-8A95-33861B330500}"/>
              </a:ext>
            </a:extLst>
          </p:cNvPr>
          <p:cNvSpPr/>
          <p:nvPr/>
        </p:nvSpPr>
        <p:spPr>
          <a:xfrm>
            <a:off x="8499348" y="4531698"/>
            <a:ext cx="923544" cy="7498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dirty="0"/>
              <a:t>موضوع</a:t>
            </a:r>
            <a:endParaRPr lang="en-US" sz="1400" dirty="0"/>
          </a:p>
        </p:txBody>
      </p:sp>
      <p:sp>
        <p:nvSpPr>
          <p:cNvPr id="12" name="Oval 11">
            <a:extLst>
              <a:ext uri="{FF2B5EF4-FFF2-40B4-BE49-F238E27FC236}">
                <a16:creationId xmlns:a16="http://schemas.microsoft.com/office/drawing/2014/main" id="{D57B16A9-1F36-4FCE-B488-3C972EBAFE39}"/>
              </a:ext>
            </a:extLst>
          </p:cNvPr>
          <p:cNvSpPr/>
          <p:nvPr/>
        </p:nvSpPr>
        <p:spPr>
          <a:xfrm flipH="1">
            <a:off x="3529584" y="4531698"/>
            <a:ext cx="859536" cy="7498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t>نتیجه</a:t>
            </a:r>
            <a:endParaRPr lang="en-US" dirty="0"/>
          </a:p>
        </p:txBody>
      </p:sp>
      <p:sp>
        <p:nvSpPr>
          <p:cNvPr id="13" name="Arrow: Left 12">
            <a:extLst>
              <a:ext uri="{FF2B5EF4-FFF2-40B4-BE49-F238E27FC236}">
                <a16:creationId xmlns:a16="http://schemas.microsoft.com/office/drawing/2014/main" id="{7ED9FF2F-0006-40EA-B6AE-02A383040B91}"/>
              </a:ext>
            </a:extLst>
          </p:cNvPr>
          <p:cNvSpPr/>
          <p:nvPr/>
        </p:nvSpPr>
        <p:spPr>
          <a:xfrm>
            <a:off x="5303521" y="2506323"/>
            <a:ext cx="2295143" cy="6717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t>دعا- رجوع</a:t>
            </a:r>
            <a:endParaRPr lang="en-US" dirty="0"/>
          </a:p>
        </p:txBody>
      </p:sp>
      <p:sp>
        <p:nvSpPr>
          <p:cNvPr id="15" name="Oval 14">
            <a:extLst>
              <a:ext uri="{FF2B5EF4-FFF2-40B4-BE49-F238E27FC236}">
                <a16:creationId xmlns:a16="http://schemas.microsoft.com/office/drawing/2014/main" id="{698FCBBB-72F7-40CC-B5E7-6121F30958A9}"/>
              </a:ext>
            </a:extLst>
          </p:cNvPr>
          <p:cNvSpPr/>
          <p:nvPr/>
        </p:nvSpPr>
        <p:spPr>
          <a:xfrm>
            <a:off x="4389120" y="2506322"/>
            <a:ext cx="914400" cy="6963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dirty="0"/>
              <a:t>به </a:t>
            </a:r>
          </a:p>
          <a:p>
            <a:pPr algn="ctr"/>
            <a:r>
              <a:rPr lang="fa-IR" sz="1400" dirty="0"/>
              <a:t>بی نیا ز</a:t>
            </a:r>
            <a:endParaRPr lang="en-US" sz="1400" dirty="0"/>
          </a:p>
        </p:txBody>
      </p:sp>
      <p:sp>
        <p:nvSpPr>
          <p:cNvPr id="16" name="Oval 15">
            <a:extLst>
              <a:ext uri="{FF2B5EF4-FFF2-40B4-BE49-F238E27FC236}">
                <a16:creationId xmlns:a16="http://schemas.microsoft.com/office/drawing/2014/main" id="{4C49AB41-3392-4C7C-BEEF-537DB6A57908}"/>
              </a:ext>
            </a:extLst>
          </p:cNvPr>
          <p:cNvSpPr/>
          <p:nvPr/>
        </p:nvSpPr>
        <p:spPr>
          <a:xfrm>
            <a:off x="7598664" y="2506322"/>
            <a:ext cx="896112" cy="7037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t>از نیاز</a:t>
            </a:r>
            <a:endParaRPr lang="en-US" dirty="0"/>
          </a:p>
        </p:txBody>
      </p:sp>
      <p:cxnSp>
        <p:nvCxnSpPr>
          <p:cNvPr id="18" name="Straight Connector 17">
            <a:extLst>
              <a:ext uri="{FF2B5EF4-FFF2-40B4-BE49-F238E27FC236}">
                <a16:creationId xmlns:a16="http://schemas.microsoft.com/office/drawing/2014/main" id="{A0EDDAF2-B519-4EF6-B38B-C81D093609E8}"/>
              </a:ext>
            </a:extLst>
          </p:cNvPr>
          <p:cNvCxnSpPr>
            <a:cxnSpLocks/>
          </p:cNvCxnSpPr>
          <p:nvPr/>
        </p:nvCxnSpPr>
        <p:spPr>
          <a:xfrm>
            <a:off x="6749527" y="1213224"/>
            <a:ext cx="2211593" cy="342000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94D9F75-4FCC-456A-92C6-970A080989EF}"/>
              </a:ext>
            </a:extLst>
          </p:cNvPr>
          <p:cNvCxnSpPr>
            <a:cxnSpLocks/>
          </p:cNvCxnSpPr>
          <p:nvPr/>
        </p:nvCxnSpPr>
        <p:spPr>
          <a:xfrm flipH="1">
            <a:off x="3967554" y="1213224"/>
            <a:ext cx="2320201" cy="3361562"/>
          </a:xfrm>
          <a:prstGeom prst="line">
            <a:avLst/>
          </a:prstGeom>
        </p:spPr>
        <p:style>
          <a:lnRef idx="1">
            <a:schemeClr val="accent1"/>
          </a:lnRef>
          <a:fillRef idx="0">
            <a:schemeClr val="accent1"/>
          </a:fillRef>
          <a:effectRef idx="0">
            <a:schemeClr val="accent1"/>
          </a:effectRef>
          <a:fontRef idx="minor">
            <a:schemeClr val="tx1"/>
          </a:fontRef>
        </p:style>
      </p:cxnSp>
      <p:sp>
        <p:nvSpPr>
          <p:cNvPr id="65" name="Oval 64">
            <a:extLst>
              <a:ext uri="{FF2B5EF4-FFF2-40B4-BE49-F238E27FC236}">
                <a16:creationId xmlns:a16="http://schemas.microsoft.com/office/drawing/2014/main" id="{3F417D9C-4A1B-4E2C-9BF7-8D4A47CAE60F}"/>
              </a:ext>
            </a:extLst>
          </p:cNvPr>
          <p:cNvSpPr/>
          <p:nvPr/>
        </p:nvSpPr>
        <p:spPr>
          <a:xfrm>
            <a:off x="5971032" y="959847"/>
            <a:ext cx="941832" cy="8110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t>حقیقت مطلق</a:t>
            </a:r>
            <a:endParaRPr lang="en-US" dirty="0"/>
          </a:p>
        </p:txBody>
      </p:sp>
      <p:sp>
        <p:nvSpPr>
          <p:cNvPr id="3" name="Rectangle 2">
            <a:extLst>
              <a:ext uri="{FF2B5EF4-FFF2-40B4-BE49-F238E27FC236}">
                <a16:creationId xmlns:a16="http://schemas.microsoft.com/office/drawing/2014/main" id="{1FB9B625-74AD-4A72-9FF7-049F74263CBB}"/>
              </a:ext>
            </a:extLst>
          </p:cNvPr>
          <p:cNvSpPr/>
          <p:nvPr/>
        </p:nvSpPr>
        <p:spPr>
          <a:xfrm>
            <a:off x="9422892" y="228600"/>
            <a:ext cx="1930908" cy="7955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a:cs typeface="2  Mitra_1 (MRT)" panose="00000700000000000000" pitchFamily="2" charset="-78"/>
              </a:rPr>
              <a:t>فرایند عوذ:</a:t>
            </a:r>
            <a:endParaRPr lang="en-US" sz="3200" dirty="0">
              <a:cs typeface="2  Mitra_1 (MRT)" panose="00000700000000000000" pitchFamily="2" charset="-78"/>
            </a:endParaRPr>
          </a:p>
        </p:txBody>
      </p:sp>
    </p:spTree>
    <p:extLst>
      <p:ext uri="{BB962C8B-B14F-4D97-AF65-F5344CB8AC3E}">
        <p14:creationId xmlns:p14="http://schemas.microsoft.com/office/powerpoint/2010/main" val="1008391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86E9-D1B7-4904-BF5A-2B3A5BFD4B4D}"/>
              </a:ext>
            </a:extLst>
          </p:cNvPr>
          <p:cNvSpPr>
            <a:spLocks noGrp="1"/>
          </p:cNvSpPr>
          <p:nvPr>
            <p:ph type="title"/>
          </p:nvPr>
        </p:nvSpPr>
        <p:spPr>
          <a:xfrm>
            <a:off x="838200" y="365125"/>
            <a:ext cx="10515600" cy="45719"/>
          </a:xfrm>
        </p:spPr>
        <p:txBody>
          <a:bodyPr>
            <a:normAutofit fontScale="90000"/>
          </a:bodyPr>
          <a:lstStyle/>
          <a:p>
            <a:pPr algn="just" rtl="1"/>
            <a:br>
              <a:rPr lang="fa-IR" dirty="0"/>
            </a:br>
            <a:br>
              <a:rPr lang="fa-IR" dirty="0"/>
            </a:br>
            <a:r>
              <a:rPr lang="fa-IR" sz="5300" dirty="0">
                <a:cs typeface="2  Mitra" panose="00000400000000000000" pitchFamily="2" charset="-78"/>
              </a:rPr>
              <a:t>تع</a:t>
            </a:r>
            <a:endParaRPr lang="en-US" sz="5300" dirty="0">
              <a:cs typeface="2  Mitra" panose="00000400000000000000" pitchFamily="2" charset="-78"/>
            </a:endParaRPr>
          </a:p>
        </p:txBody>
      </p:sp>
      <p:graphicFrame>
        <p:nvGraphicFramePr>
          <p:cNvPr id="4" name="Content Placeholder 3">
            <a:extLst>
              <a:ext uri="{FF2B5EF4-FFF2-40B4-BE49-F238E27FC236}">
                <a16:creationId xmlns:a16="http://schemas.microsoft.com/office/drawing/2014/main" id="{4A76CE77-1382-4F3B-93F0-5A157CB83E69}"/>
              </a:ext>
            </a:extLst>
          </p:cNvPr>
          <p:cNvGraphicFramePr>
            <a:graphicFrameLocks noGrp="1"/>
          </p:cNvGraphicFramePr>
          <p:nvPr>
            <p:ph idx="1"/>
            <p:extLst>
              <p:ext uri="{D42A27DB-BD31-4B8C-83A1-F6EECF244321}">
                <p14:modId xmlns:p14="http://schemas.microsoft.com/office/powerpoint/2010/main" val="3787483390"/>
              </p:ext>
            </p:extLst>
          </p:nvPr>
        </p:nvGraphicFramePr>
        <p:xfrm>
          <a:off x="838201" y="1690688"/>
          <a:ext cx="7537703" cy="38688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FC89693C-D1F8-4519-966D-812C779428CE}"/>
              </a:ext>
            </a:extLst>
          </p:cNvPr>
          <p:cNvSpPr/>
          <p:nvPr/>
        </p:nvSpPr>
        <p:spPr>
          <a:xfrm>
            <a:off x="9400032" y="570706"/>
            <a:ext cx="2240280" cy="96012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a:cs typeface="2  Mitra_1 (MRT)" panose="00000700000000000000" pitchFamily="2" charset="-78"/>
              </a:rPr>
              <a:t>تعریف عوذ:</a:t>
            </a:r>
            <a:endParaRPr lang="en-US" sz="3200" dirty="0">
              <a:cs typeface="2  Mitra_1 (MRT)" panose="00000700000000000000" pitchFamily="2" charset="-78"/>
            </a:endParaRPr>
          </a:p>
        </p:txBody>
      </p:sp>
    </p:spTree>
    <p:extLst>
      <p:ext uri="{BB962C8B-B14F-4D97-AF65-F5344CB8AC3E}">
        <p14:creationId xmlns:p14="http://schemas.microsoft.com/office/powerpoint/2010/main" val="29782906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2309</TotalTime>
  <Words>4968</Words>
  <Application>Microsoft Office PowerPoint</Application>
  <PresentationFormat>Widescreen</PresentationFormat>
  <Paragraphs>628</Paragraphs>
  <Slides>72</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72</vt:i4>
      </vt:variant>
    </vt:vector>
  </HeadingPairs>
  <TitlesOfParts>
    <vt:vector size="85" baseType="lpstr">
      <vt:lpstr>110_Besmellah_5(MRT)</vt:lpstr>
      <vt:lpstr>2  Lotus</vt:lpstr>
      <vt:lpstr>2  Mitra</vt:lpstr>
      <vt:lpstr>2  Mitra_1 (MRT)</vt:lpstr>
      <vt:lpstr>2  Nazanin</vt:lpstr>
      <vt:lpstr>Arial</vt:lpstr>
      <vt:lpstr>B Lotus</vt:lpstr>
      <vt:lpstr>Calibri</vt:lpstr>
      <vt:lpstr>Calibri Light</vt:lpstr>
      <vt:lpstr>Courier New</vt:lpstr>
      <vt:lpstr>Times New Roman</vt:lpstr>
      <vt:lpstr>Wingdings</vt:lpstr>
      <vt:lpstr>Office Theme</vt:lpstr>
      <vt:lpstr>PowerPoint Presentation</vt:lpstr>
      <vt:lpstr>استعاذه طلوع اثر عبودیت</vt:lpstr>
      <vt:lpstr>PowerPoint Presentation</vt:lpstr>
      <vt:lpstr>PowerPoint Presentation</vt:lpstr>
      <vt:lpstr>PowerPoint Presentation</vt:lpstr>
      <vt:lpstr>PowerPoint Presentation</vt:lpstr>
      <vt:lpstr>PowerPoint Presentation</vt:lpstr>
      <vt:lpstr>فرایندعوذ                                                              </vt:lpstr>
      <vt:lpstr>  تع</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مؤلفه های انسان ایده آل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موانع رسیدن به وضعیت مطلوب: ( درونی و بیرونی)</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                                 علم و قدرت یافتن نسبت به شرور تنها با نصرت الهی امکان پذیر است.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مراحل سه گانه گریز از شرور                                                                                                                                                           مرحله سوم گریز                                                  مرحله دوم گریز                                   مرحله اول گریز</vt:lpstr>
      <vt:lpstr>PowerPoint Presentation</vt:lpstr>
      <vt:lpstr>فرایند کلی مقابله با شرور                      ( هر یک از ابزارهای هیجده گانه موجب تقویت یکی از موارد زیر می شود.)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استعاذه طلوع اثر عبودیت</dc:title>
  <dc:creator>AliPc</dc:creator>
  <cp:lastModifiedBy>Mohammadtaher826</cp:lastModifiedBy>
  <cp:revision>193</cp:revision>
  <dcterms:created xsi:type="dcterms:W3CDTF">2017-11-18T16:56:20Z</dcterms:created>
  <dcterms:modified xsi:type="dcterms:W3CDTF">2018-01-06T07:39:23Z</dcterms:modified>
</cp:coreProperties>
</file>