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87" r:id="rId23"/>
    <p:sldId id="288" r:id="rId24"/>
    <p:sldId id="289"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333300"/>
    <a:srgbClr val="009999"/>
    <a:srgbClr val="FF5050"/>
    <a:srgbClr val="FFFF00"/>
    <a:srgbClr val="990000"/>
    <a:srgbClr val="CC3300"/>
    <a:srgbClr val="006666"/>
    <a:srgbClr val="FF99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990F2-499D-4176-956B-73092E521D7E}" type="doc">
      <dgm:prSet loTypeId="urn:microsoft.com/office/officeart/2008/layout/HorizontalMultiLevelHierarchy" loCatId="hierarchy" qsTypeId="urn:microsoft.com/office/officeart/2005/8/quickstyle/3d2" qsCatId="3D" csTypeId="urn:microsoft.com/office/officeart/2005/8/colors/accent1_1" csCatId="accent1" phldr="1"/>
      <dgm:spPr/>
      <dgm:t>
        <a:bodyPr/>
        <a:lstStyle/>
        <a:p>
          <a:endParaRPr lang="en-US"/>
        </a:p>
      </dgm:t>
    </dgm:pt>
    <dgm:pt modelId="{74D2A7D0-2CBB-4EC6-A609-17AFA2E4C720}">
      <dgm:prSet phldrT="[Text]" custT="1"/>
      <dgm:spPr/>
      <dgm:t>
        <a:bodyPr/>
        <a:lstStyle/>
        <a:p>
          <a:r>
            <a:rPr lang="fa-IR" sz="2000" b="1" dirty="0" smtClean="0"/>
            <a:t>آثار و تبعات لقاء و القاءها</a:t>
          </a:r>
          <a:endParaRPr lang="en-US" sz="2000" b="1" dirty="0"/>
        </a:p>
      </dgm:t>
    </dgm:pt>
    <dgm:pt modelId="{66853EF2-0FB3-47F1-8FB7-9421296C9377}" type="parTrans" cxnId="{18929326-E615-4A8F-B93D-1F1796873B87}">
      <dgm:prSet/>
      <dgm:spPr/>
      <dgm:t>
        <a:bodyPr/>
        <a:lstStyle/>
        <a:p>
          <a:endParaRPr lang="en-US" sz="1800" b="1"/>
        </a:p>
      </dgm:t>
    </dgm:pt>
    <dgm:pt modelId="{80054BEF-7C01-4759-98F3-7B6AB5C3E132}" type="sibTrans" cxnId="{18929326-E615-4A8F-B93D-1F1796873B87}">
      <dgm:prSet/>
      <dgm:spPr/>
      <dgm:t>
        <a:bodyPr/>
        <a:lstStyle/>
        <a:p>
          <a:endParaRPr lang="en-US" sz="1800" b="1"/>
        </a:p>
      </dgm:t>
    </dgm:pt>
    <dgm:pt modelId="{9115FE77-E57B-4900-B713-DCCA04BDD6C3}">
      <dgm:prSet phldrT="[Text]" custT="1"/>
      <dgm:spPr/>
      <dgm:t>
        <a:bodyPr/>
        <a:lstStyle/>
        <a:p>
          <a:r>
            <a:rPr lang="fa-IR" sz="2000" b="1" dirty="0" smtClean="0"/>
            <a:t>ارتقای مرتبه انسان و رسیدن به وجه رب</a:t>
          </a:r>
          <a:endParaRPr lang="en-US" sz="2000" b="1" dirty="0"/>
        </a:p>
      </dgm:t>
    </dgm:pt>
    <dgm:pt modelId="{19BCAE67-A958-40E8-8CC1-E6098615306A}" type="parTrans" cxnId="{3098311D-20DC-47DE-93F9-A33300BA5BA0}">
      <dgm:prSet custT="1"/>
      <dgm:spPr/>
      <dgm:t>
        <a:bodyPr/>
        <a:lstStyle/>
        <a:p>
          <a:endParaRPr lang="en-US" sz="900" b="1"/>
        </a:p>
      </dgm:t>
    </dgm:pt>
    <dgm:pt modelId="{DE001487-4EAD-427D-8894-5A9DB7DC8D3F}" type="sibTrans" cxnId="{3098311D-20DC-47DE-93F9-A33300BA5BA0}">
      <dgm:prSet/>
      <dgm:spPr/>
      <dgm:t>
        <a:bodyPr/>
        <a:lstStyle/>
        <a:p>
          <a:endParaRPr lang="en-US" sz="1800" b="1"/>
        </a:p>
      </dgm:t>
    </dgm:pt>
    <dgm:pt modelId="{1BC8DECF-189A-44EC-A539-66B8F977493F}">
      <dgm:prSet phldrT="[Text]" custT="1"/>
      <dgm:spPr/>
      <dgm:t>
        <a:bodyPr/>
        <a:lstStyle/>
        <a:p>
          <a:r>
            <a:rPr lang="fa-IR" sz="2000" b="1" dirty="0" smtClean="0"/>
            <a:t>تاثیر پذیری ها و تاثیر گذاری های مثبت و منفی انسان ها بر هم</a:t>
          </a:r>
          <a:endParaRPr lang="en-US" sz="2000" b="1" dirty="0"/>
        </a:p>
      </dgm:t>
    </dgm:pt>
    <dgm:pt modelId="{65C40D90-6898-432E-AFA1-BBECE6A28977}" type="parTrans" cxnId="{AA1F5477-D4D7-4121-B031-FB680277F20E}">
      <dgm:prSet custT="1"/>
      <dgm:spPr/>
      <dgm:t>
        <a:bodyPr/>
        <a:lstStyle/>
        <a:p>
          <a:endParaRPr lang="en-US" sz="700" b="1"/>
        </a:p>
      </dgm:t>
    </dgm:pt>
    <dgm:pt modelId="{AF441CA0-4C61-4ACA-AB5A-62A9C4767376}" type="sibTrans" cxnId="{AA1F5477-D4D7-4121-B031-FB680277F20E}">
      <dgm:prSet/>
      <dgm:spPr/>
      <dgm:t>
        <a:bodyPr/>
        <a:lstStyle/>
        <a:p>
          <a:endParaRPr lang="en-US" sz="1800" b="1"/>
        </a:p>
      </dgm:t>
    </dgm:pt>
    <dgm:pt modelId="{C8B949A6-B816-4958-875E-73B041029507}">
      <dgm:prSet phldrT="[Text]" custT="1"/>
      <dgm:spPr/>
      <dgm:t>
        <a:bodyPr/>
        <a:lstStyle/>
        <a:p>
          <a:r>
            <a:rPr lang="fa-IR" sz="2000" b="1" dirty="0" smtClean="0"/>
            <a:t>رسیدن به غی.</a:t>
          </a:r>
          <a:endParaRPr lang="en-US" sz="2000" b="1" dirty="0"/>
        </a:p>
      </dgm:t>
    </dgm:pt>
    <dgm:pt modelId="{987C4509-2559-405D-B7B2-15520C95EE6C}" type="parTrans" cxnId="{F56D3349-534C-4735-91B6-7BD9E8EC6397}">
      <dgm:prSet custT="1"/>
      <dgm:spPr/>
      <dgm:t>
        <a:bodyPr/>
        <a:lstStyle/>
        <a:p>
          <a:endParaRPr lang="en-US" sz="500" b="1"/>
        </a:p>
      </dgm:t>
    </dgm:pt>
    <dgm:pt modelId="{8E3303D0-5754-42B2-90F3-146095ECB3AD}" type="sibTrans" cxnId="{F56D3349-534C-4735-91B6-7BD9E8EC6397}">
      <dgm:prSet/>
      <dgm:spPr/>
      <dgm:t>
        <a:bodyPr/>
        <a:lstStyle/>
        <a:p>
          <a:endParaRPr lang="en-US" sz="1800" b="1"/>
        </a:p>
      </dgm:t>
    </dgm:pt>
    <dgm:pt modelId="{6441C6DE-CFF2-4862-9272-266A8952834E}">
      <dgm:prSet phldrT="[Text]" custT="1"/>
      <dgm:spPr/>
      <dgm:t>
        <a:bodyPr/>
        <a:lstStyle/>
        <a:p>
          <a:r>
            <a:rPr lang="fa-IR" sz="2000" b="1" dirty="0" smtClean="0"/>
            <a:t>به دست آوردن آگاهی هایی درست و غلط در اثر القاء انسان ها بر هم.</a:t>
          </a:r>
          <a:endParaRPr lang="en-US" sz="2000" b="1" dirty="0"/>
        </a:p>
      </dgm:t>
    </dgm:pt>
    <dgm:pt modelId="{85BF2347-CAEB-49F2-BF8C-201D9004A1E7}" type="parTrans" cxnId="{3B033549-40D5-41CF-BF65-2BB5C87D92FD}">
      <dgm:prSet custT="1"/>
      <dgm:spPr/>
      <dgm:t>
        <a:bodyPr/>
        <a:lstStyle/>
        <a:p>
          <a:endParaRPr lang="en-US" sz="500" b="1"/>
        </a:p>
      </dgm:t>
    </dgm:pt>
    <dgm:pt modelId="{5FDE34F5-41E9-436F-B3C8-49A3500343A7}" type="sibTrans" cxnId="{3B033549-40D5-41CF-BF65-2BB5C87D92FD}">
      <dgm:prSet/>
      <dgm:spPr/>
      <dgm:t>
        <a:bodyPr/>
        <a:lstStyle/>
        <a:p>
          <a:endParaRPr lang="en-US" sz="1800" b="1"/>
        </a:p>
      </dgm:t>
    </dgm:pt>
    <dgm:pt modelId="{5F87DDF1-A6E9-4622-A5EC-886708DFA47F}">
      <dgm:prSet phldrT="[Text]" custT="1"/>
      <dgm:spPr/>
      <dgm:t>
        <a:bodyPr/>
        <a:lstStyle/>
        <a:p>
          <a:r>
            <a:rPr lang="fa-IR" sz="2000" b="1" dirty="0" smtClean="0"/>
            <a:t>رسیدن به نتایجی درباره چیزی در اثر درون نگری با خود.</a:t>
          </a:r>
          <a:endParaRPr lang="en-US" sz="2000" b="1" dirty="0"/>
        </a:p>
      </dgm:t>
    </dgm:pt>
    <dgm:pt modelId="{6DBDC5E0-3672-4774-9418-CE866B329D47}" type="parTrans" cxnId="{FBB3AA22-82D1-4F99-89A8-A2B635C21978}">
      <dgm:prSet custT="1"/>
      <dgm:spPr/>
      <dgm:t>
        <a:bodyPr/>
        <a:lstStyle/>
        <a:p>
          <a:endParaRPr lang="en-US" sz="500" b="1"/>
        </a:p>
      </dgm:t>
    </dgm:pt>
    <dgm:pt modelId="{7A0F2BAC-990F-4192-80F4-9E8855474F89}" type="sibTrans" cxnId="{FBB3AA22-82D1-4F99-89A8-A2B635C21978}">
      <dgm:prSet/>
      <dgm:spPr/>
      <dgm:t>
        <a:bodyPr/>
        <a:lstStyle/>
        <a:p>
          <a:endParaRPr lang="en-US" sz="1800" b="1"/>
        </a:p>
      </dgm:t>
    </dgm:pt>
    <dgm:pt modelId="{F910A07C-363D-4DFD-8568-147CAAAA47BF}">
      <dgm:prSet phldrT="[Text]" custT="1"/>
      <dgm:spPr/>
      <dgm:t>
        <a:bodyPr/>
        <a:lstStyle/>
        <a:p>
          <a:r>
            <a:rPr lang="fa-IR" sz="2000" b="1" dirty="0" smtClean="0"/>
            <a:t>فهم حقایق هستی.</a:t>
          </a:r>
          <a:endParaRPr lang="en-US" sz="2000" b="1" dirty="0"/>
        </a:p>
      </dgm:t>
    </dgm:pt>
    <dgm:pt modelId="{93D154E5-9813-44C4-A41F-701C1ADED8B8}" type="parTrans" cxnId="{8693254D-8E3F-4078-A46B-96CB3AE3C05C}">
      <dgm:prSet custT="1"/>
      <dgm:spPr/>
      <dgm:t>
        <a:bodyPr/>
        <a:lstStyle/>
        <a:p>
          <a:endParaRPr lang="en-US" sz="500" b="1"/>
        </a:p>
      </dgm:t>
    </dgm:pt>
    <dgm:pt modelId="{DAFB524D-6F5F-403F-9AF2-246C2ED19C6F}" type="sibTrans" cxnId="{8693254D-8E3F-4078-A46B-96CB3AE3C05C}">
      <dgm:prSet/>
      <dgm:spPr/>
      <dgm:t>
        <a:bodyPr/>
        <a:lstStyle/>
        <a:p>
          <a:endParaRPr lang="en-US" sz="1800" b="1"/>
        </a:p>
      </dgm:t>
    </dgm:pt>
    <dgm:pt modelId="{54438023-D742-41DE-97BA-6CF468D24FB2}">
      <dgm:prSet phldrT="[Text]" custT="1"/>
      <dgm:spPr/>
      <dgm:t>
        <a:bodyPr/>
        <a:lstStyle/>
        <a:p>
          <a:r>
            <a:rPr lang="fa-IR" sz="2000" b="1" dirty="0" smtClean="0"/>
            <a:t>احساس اطمینان.</a:t>
          </a:r>
          <a:endParaRPr lang="en-US" sz="2000" b="1" dirty="0"/>
        </a:p>
      </dgm:t>
    </dgm:pt>
    <dgm:pt modelId="{73B3FFAA-CF24-4544-98FD-1522742D7573}" type="parTrans" cxnId="{62DD6057-06FA-497E-8798-ECD73306A03C}">
      <dgm:prSet custT="1"/>
      <dgm:spPr/>
      <dgm:t>
        <a:bodyPr/>
        <a:lstStyle/>
        <a:p>
          <a:endParaRPr lang="en-US" sz="500" b="1"/>
        </a:p>
      </dgm:t>
    </dgm:pt>
    <dgm:pt modelId="{7C8A55A5-86D8-4C13-89DE-0ADC783752F1}" type="sibTrans" cxnId="{62DD6057-06FA-497E-8798-ECD73306A03C}">
      <dgm:prSet/>
      <dgm:spPr/>
      <dgm:t>
        <a:bodyPr/>
        <a:lstStyle/>
        <a:p>
          <a:endParaRPr lang="en-US" sz="1800" b="1"/>
        </a:p>
      </dgm:t>
    </dgm:pt>
    <dgm:pt modelId="{93670F37-CCE3-4C7B-957F-5A10CCC8FA10}">
      <dgm:prSet phldrT="[Text]" custT="1"/>
      <dgm:spPr/>
      <dgm:t>
        <a:bodyPr/>
        <a:lstStyle/>
        <a:p>
          <a:r>
            <a:rPr lang="fa-IR" sz="2000" b="1" dirty="0" smtClean="0"/>
            <a:t>احساس رعب و دشمنی</a:t>
          </a:r>
          <a:endParaRPr lang="en-US" sz="2000" b="1" dirty="0"/>
        </a:p>
      </dgm:t>
    </dgm:pt>
    <dgm:pt modelId="{6D069C16-691B-499D-91CE-521C47B72876}" type="parTrans" cxnId="{B498D524-9FE8-43BA-AF42-1680B9DE6C27}">
      <dgm:prSet custT="1"/>
      <dgm:spPr/>
      <dgm:t>
        <a:bodyPr/>
        <a:lstStyle/>
        <a:p>
          <a:endParaRPr lang="en-US" sz="500" b="1"/>
        </a:p>
      </dgm:t>
    </dgm:pt>
    <dgm:pt modelId="{1CF5E2FF-1CDF-427A-9969-32750FD661B0}" type="sibTrans" cxnId="{B498D524-9FE8-43BA-AF42-1680B9DE6C27}">
      <dgm:prSet/>
      <dgm:spPr/>
      <dgm:t>
        <a:bodyPr/>
        <a:lstStyle/>
        <a:p>
          <a:endParaRPr lang="en-US" sz="1800" b="1"/>
        </a:p>
      </dgm:t>
    </dgm:pt>
    <dgm:pt modelId="{10A04A61-AB0A-4D79-8EB9-BE6CBA831DD5}">
      <dgm:prSet phldrT="[Text]" custT="1"/>
      <dgm:spPr/>
      <dgm:t>
        <a:bodyPr/>
        <a:lstStyle/>
        <a:p>
          <a:r>
            <a:rPr lang="fa-IR" sz="2000" b="1" dirty="0" smtClean="0"/>
            <a:t>گمراهی و فتنه</a:t>
          </a:r>
          <a:endParaRPr lang="en-US" sz="2000" b="1" dirty="0"/>
        </a:p>
      </dgm:t>
    </dgm:pt>
    <dgm:pt modelId="{35326C7C-2F17-4489-9CDE-A40C439FB518}" type="parTrans" cxnId="{D1E217C9-BB06-4BC4-90BB-C0423A31A30E}">
      <dgm:prSet custT="1"/>
      <dgm:spPr/>
      <dgm:t>
        <a:bodyPr/>
        <a:lstStyle/>
        <a:p>
          <a:endParaRPr lang="en-US" sz="700" b="1"/>
        </a:p>
      </dgm:t>
    </dgm:pt>
    <dgm:pt modelId="{686390E5-5572-4566-96A4-5CC9D1614505}" type="sibTrans" cxnId="{D1E217C9-BB06-4BC4-90BB-C0423A31A30E}">
      <dgm:prSet/>
      <dgm:spPr/>
      <dgm:t>
        <a:bodyPr/>
        <a:lstStyle/>
        <a:p>
          <a:endParaRPr lang="en-US" sz="1800" b="1"/>
        </a:p>
      </dgm:t>
    </dgm:pt>
    <dgm:pt modelId="{1C15734C-E015-4B60-9DD3-E7DEBD45C202}">
      <dgm:prSet phldrT="[Text]" custT="1"/>
      <dgm:spPr/>
      <dgm:t>
        <a:bodyPr/>
        <a:lstStyle/>
        <a:p>
          <a:r>
            <a:rPr lang="fa-IR" sz="2000" b="1" dirty="0" smtClean="0"/>
            <a:t>شکل گیری تصوراتی درباره اشخاص یا اشیاء.</a:t>
          </a:r>
          <a:endParaRPr lang="en-US" sz="2000" b="1" dirty="0"/>
        </a:p>
      </dgm:t>
    </dgm:pt>
    <dgm:pt modelId="{057F555C-9390-4A7C-821C-A3FBC434CDE9}" type="parTrans" cxnId="{E9EAD16B-D65C-42A6-856D-2A08D5C885A6}">
      <dgm:prSet custT="1"/>
      <dgm:spPr/>
      <dgm:t>
        <a:bodyPr/>
        <a:lstStyle/>
        <a:p>
          <a:endParaRPr lang="en-US" sz="900" b="1"/>
        </a:p>
      </dgm:t>
    </dgm:pt>
    <dgm:pt modelId="{CC9ECE1B-6217-44C9-9444-5CC80605FB35}" type="sibTrans" cxnId="{E9EAD16B-D65C-42A6-856D-2A08D5C885A6}">
      <dgm:prSet/>
      <dgm:spPr/>
      <dgm:t>
        <a:bodyPr/>
        <a:lstStyle/>
        <a:p>
          <a:endParaRPr lang="en-US" sz="1800" b="1"/>
        </a:p>
      </dgm:t>
    </dgm:pt>
    <dgm:pt modelId="{78845F59-D7CF-4F55-9279-EABFF257F0C6}" type="pres">
      <dgm:prSet presAssocID="{7D3990F2-499D-4176-956B-73092E521D7E}" presName="Name0" presStyleCnt="0">
        <dgm:presLayoutVars>
          <dgm:chPref val="1"/>
          <dgm:dir val="rev"/>
          <dgm:animOne val="branch"/>
          <dgm:animLvl val="lvl"/>
          <dgm:resizeHandles val="exact"/>
        </dgm:presLayoutVars>
      </dgm:prSet>
      <dgm:spPr/>
      <dgm:t>
        <a:bodyPr/>
        <a:lstStyle/>
        <a:p>
          <a:endParaRPr lang="en-US"/>
        </a:p>
      </dgm:t>
    </dgm:pt>
    <dgm:pt modelId="{4E987024-258D-456E-99F6-D9960CCF4F13}" type="pres">
      <dgm:prSet presAssocID="{74D2A7D0-2CBB-4EC6-A609-17AFA2E4C720}" presName="root1" presStyleCnt="0"/>
      <dgm:spPr/>
      <dgm:t>
        <a:bodyPr/>
        <a:lstStyle/>
        <a:p>
          <a:endParaRPr lang="en-US"/>
        </a:p>
      </dgm:t>
    </dgm:pt>
    <dgm:pt modelId="{B595F0A3-61DF-445D-A5C2-31D5E152F816}" type="pres">
      <dgm:prSet presAssocID="{74D2A7D0-2CBB-4EC6-A609-17AFA2E4C720}" presName="LevelOneTextNode" presStyleLbl="node0" presStyleIdx="0" presStyleCnt="1" custScaleX="144240" custScaleY="176873" custLinFactNeighborY="0">
        <dgm:presLayoutVars>
          <dgm:chPref val="3"/>
        </dgm:presLayoutVars>
      </dgm:prSet>
      <dgm:spPr/>
      <dgm:t>
        <a:bodyPr/>
        <a:lstStyle/>
        <a:p>
          <a:endParaRPr lang="en-US"/>
        </a:p>
      </dgm:t>
    </dgm:pt>
    <dgm:pt modelId="{15CA0D66-AD63-4448-B6C7-8E4CB4B9A929}" type="pres">
      <dgm:prSet presAssocID="{74D2A7D0-2CBB-4EC6-A609-17AFA2E4C720}" presName="level2hierChild" presStyleCnt="0"/>
      <dgm:spPr/>
      <dgm:t>
        <a:bodyPr/>
        <a:lstStyle/>
        <a:p>
          <a:endParaRPr lang="en-US"/>
        </a:p>
      </dgm:t>
    </dgm:pt>
    <dgm:pt modelId="{D6E562A9-42CD-4B13-B49B-9F862E53DC89}" type="pres">
      <dgm:prSet presAssocID="{19BCAE67-A958-40E8-8CC1-E6098615306A}" presName="conn2-1" presStyleLbl="parChTrans1D2" presStyleIdx="0" presStyleCnt="10"/>
      <dgm:spPr/>
      <dgm:t>
        <a:bodyPr/>
        <a:lstStyle/>
        <a:p>
          <a:endParaRPr lang="en-US"/>
        </a:p>
      </dgm:t>
    </dgm:pt>
    <dgm:pt modelId="{FCA9CA73-DCD7-4CED-A9A1-671D1974D0CA}" type="pres">
      <dgm:prSet presAssocID="{19BCAE67-A958-40E8-8CC1-E6098615306A}" presName="connTx" presStyleLbl="parChTrans1D2" presStyleIdx="0" presStyleCnt="10"/>
      <dgm:spPr/>
      <dgm:t>
        <a:bodyPr/>
        <a:lstStyle/>
        <a:p>
          <a:endParaRPr lang="en-US"/>
        </a:p>
      </dgm:t>
    </dgm:pt>
    <dgm:pt modelId="{DEC85831-F3C7-430E-94A5-842A59C98F38}" type="pres">
      <dgm:prSet presAssocID="{9115FE77-E57B-4900-B713-DCCA04BDD6C3}" presName="root2" presStyleCnt="0"/>
      <dgm:spPr/>
      <dgm:t>
        <a:bodyPr/>
        <a:lstStyle/>
        <a:p>
          <a:endParaRPr lang="en-US"/>
        </a:p>
      </dgm:t>
    </dgm:pt>
    <dgm:pt modelId="{C7855C73-77F4-4128-B816-F55D48239EE1}" type="pres">
      <dgm:prSet presAssocID="{9115FE77-E57B-4900-B713-DCCA04BDD6C3}" presName="LevelTwoTextNode" presStyleLbl="node2" presStyleIdx="0" presStyleCnt="10" custScaleX="344875">
        <dgm:presLayoutVars>
          <dgm:chPref val="3"/>
        </dgm:presLayoutVars>
      </dgm:prSet>
      <dgm:spPr/>
      <dgm:t>
        <a:bodyPr/>
        <a:lstStyle/>
        <a:p>
          <a:endParaRPr lang="en-US"/>
        </a:p>
      </dgm:t>
    </dgm:pt>
    <dgm:pt modelId="{22BF7512-DE1D-4322-8CED-8965CAE4588A}" type="pres">
      <dgm:prSet presAssocID="{9115FE77-E57B-4900-B713-DCCA04BDD6C3}" presName="level3hierChild" presStyleCnt="0"/>
      <dgm:spPr/>
      <dgm:t>
        <a:bodyPr/>
        <a:lstStyle/>
        <a:p>
          <a:endParaRPr lang="en-US"/>
        </a:p>
      </dgm:t>
    </dgm:pt>
    <dgm:pt modelId="{350B387C-B3F8-4DB6-9202-7212E27ED563}" type="pres">
      <dgm:prSet presAssocID="{65C40D90-6898-432E-AFA1-BBECE6A28977}" presName="conn2-1" presStyleLbl="parChTrans1D2" presStyleIdx="1" presStyleCnt="10"/>
      <dgm:spPr/>
      <dgm:t>
        <a:bodyPr/>
        <a:lstStyle/>
        <a:p>
          <a:endParaRPr lang="en-US"/>
        </a:p>
      </dgm:t>
    </dgm:pt>
    <dgm:pt modelId="{33DA28D7-0404-4FEA-AB51-A641F52B79EF}" type="pres">
      <dgm:prSet presAssocID="{65C40D90-6898-432E-AFA1-BBECE6A28977}" presName="connTx" presStyleLbl="parChTrans1D2" presStyleIdx="1" presStyleCnt="10"/>
      <dgm:spPr/>
      <dgm:t>
        <a:bodyPr/>
        <a:lstStyle/>
        <a:p>
          <a:endParaRPr lang="en-US"/>
        </a:p>
      </dgm:t>
    </dgm:pt>
    <dgm:pt modelId="{3B71BF27-A89E-46F6-9113-A226CF19EA8F}" type="pres">
      <dgm:prSet presAssocID="{1BC8DECF-189A-44EC-A539-66B8F977493F}" presName="root2" presStyleCnt="0"/>
      <dgm:spPr/>
      <dgm:t>
        <a:bodyPr/>
        <a:lstStyle/>
        <a:p>
          <a:endParaRPr lang="en-US"/>
        </a:p>
      </dgm:t>
    </dgm:pt>
    <dgm:pt modelId="{FB5BF3A1-E486-48EE-9859-835DEC54138A}" type="pres">
      <dgm:prSet presAssocID="{1BC8DECF-189A-44EC-A539-66B8F977493F}" presName="LevelTwoTextNode" presStyleLbl="node2" presStyleIdx="1" presStyleCnt="10" custScaleX="351948" custScaleY="126756">
        <dgm:presLayoutVars>
          <dgm:chPref val="3"/>
        </dgm:presLayoutVars>
      </dgm:prSet>
      <dgm:spPr/>
      <dgm:t>
        <a:bodyPr/>
        <a:lstStyle/>
        <a:p>
          <a:endParaRPr lang="en-US"/>
        </a:p>
      </dgm:t>
    </dgm:pt>
    <dgm:pt modelId="{C07003BB-E166-4211-96FB-E5160379D660}" type="pres">
      <dgm:prSet presAssocID="{1BC8DECF-189A-44EC-A539-66B8F977493F}" presName="level3hierChild" presStyleCnt="0"/>
      <dgm:spPr/>
      <dgm:t>
        <a:bodyPr/>
        <a:lstStyle/>
        <a:p>
          <a:endParaRPr lang="en-US"/>
        </a:p>
      </dgm:t>
    </dgm:pt>
    <dgm:pt modelId="{D5A9EA4F-7BB8-415A-AF61-40B8DA6212B2}" type="pres">
      <dgm:prSet presAssocID="{85BF2347-CAEB-49F2-BF8C-201D9004A1E7}" presName="conn2-1" presStyleLbl="parChTrans1D2" presStyleIdx="2" presStyleCnt="10"/>
      <dgm:spPr/>
      <dgm:t>
        <a:bodyPr/>
        <a:lstStyle/>
        <a:p>
          <a:endParaRPr lang="en-US"/>
        </a:p>
      </dgm:t>
    </dgm:pt>
    <dgm:pt modelId="{2FD0E42C-F3C1-4FEF-9822-A56076184C54}" type="pres">
      <dgm:prSet presAssocID="{85BF2347-CAEB-49F2-BF8C-201D9004A1E7}" presName="connTx" presStyleLbl="parChTrans1D2" presStyleIdx="2" presStyleCnt="10"/>
      <dgm:spPr/>
      <dgm:t>
        <a:bodyPr/>
        <a:lstStyle/>
        <a:p>
          <a:endParaRPr lang="en-US"/>
        </a:p>
      </dgm:t>
    </dgm:pt>
    <dgm:pt modelId="{045EE243-E6A9-4ED7-A119-8532DEBD6394}" type="pres">
      <dgm:prSet presAssocID="{6441C6DE-CFF2-4862-9272-266A8952834E}" presName="root2" presStyleCnt="0"/>
      <dgm:spPr/>
      <dgm:t>
        <a:bodyPr/>
        <a:lstStyle/>
        <a:p>
          <a:endParaRPr lang="en-US"/>
        </a:p>
      </dgm:t>
    </dgm:pt>
    <dgm:pt modelId="{827FB306-B110-44EB-8BCE-D8A8FF9E8448}" type="pres">
      <dgm:prSet presAssocID="{6441C6DE-CFF2-4862-9272-266A8952834E}" presName="LevelTwoTextNode" presStyleLbl="node2" presStyleIdx="2" presStyleCnt="10" custScaleX="467956" custLinFactNeighborX="2648" custLinFactNeighborY="91803">
        <dgm:presLayoutVars>
          <dgm:chPref val="3"/>
        </dgm:presLayoutVars>
      </dgm:prSet>
      <dgm:spPr/>
      <dgm:t>
        <a:bodyPr/>
        <a:lstStyle/>
        <a:p>
          <a:endParaRPr lang="en-US"/>
        </a:p>
      </dgm:t>
    </dgm:pt>
    <dgm:pt modelId="{3D86113D-161B-4252-B886-21086C3AEDF5}" type="pres">
      <dgm:prSet presAssocID="{6441C6DE-CFF2-4862-9272-266A8952834E}" presName="level3hierChild" presStyleCnt="0"/>
      <dgm:spPr/>
      <dgm:t>
        <a:bodyPr/>
        <a:lstStyle/>
        <a:p>
          <a:endParaRPr lang="en-US"/>
        </a:p>
      </dgm:t>
    </dgm:pt>
    <dgm:pt modelId="{7ABBDF8C-C7D2-4D07-B2A9-A7E60FE9BEFF}" type="pres">
      <dgm:prSet presAssocID="{987C4509-2559-405D-B7B2-15520C95EE6C}" presName="conn2-1" presStyleLbl="parChTrans1D2" presStyleIdx="3" presStyleCnt="10"/>
      <dgm:spPr/>
      <dgm:t>
        <a:bodyPr/>
        <a:lstStyle/>
        <a:p>
          <a:endParaRPr lang="en-US"/>
        </a:p>
      </dgm:t>
    </dgm:pt>
    <dgm:pt modelId="{76576E2F-5DD3-41A4-9B10-4D5249658E09}" type="pres">
      <dgm:prSet presAssocID="{987C4509-2559-405D-B7B2-15520C95EE6C}" presName="connTx" presStyleLbl="parChTrans1D2" presStyleIdx="3" presStyleCnt="10"/>
      <dgm:spPr/>
      <dgm:t>
        <a:bodyPr/>
        <a:lstStyle/>
        <a:p>
          <a:endParaRPr lang="en-US"/>
        </a:p>
      </dgm:t>
    </dgm:pt>
    <dgm:pt modelId="{E6F90CC3-45FA-4BF3-8814-C5822A9779A4}" type="pres">
      <dgm:prSet presAssocID="{C8B949A6-B816-4958-875E-73B041029507}" presName="root2" presStyleCnt="0"/>
      <dgm:spPr/>
      <dgm:t>
        <a:bodyPr/>
        <a:lstStyle/>
        <a:p>
          <a:endParaRPr lang="en-US"/>
        </a:p>
      </dgm:t>
    </dgm:pt>
    <dgm:pt modelId="{6C8DE145-EBDD-42E4-B2D6-F20579CE6DFA}" type="pres">
      <dgm:prSet presAssocID="{C8B949A6-B816-4958-875E-73B041029507}" presName="LevelTwoTextNode" presStyleLbl="node2" presStyleIdx="3" presStyleCnt="10" custLinFactY="-45148" custLinFactNeighborX="1891" custLinFactNeighborY="-100000">
        <dgm:presLayoutVars>
          <dgm:chPref val="3"/>
        </dgm:presLayoutVars>
      </dgm:prSet>
      <dgm:spPr/>
      <dgm:t>
        <a:bodyPr/>
        <a:lstStyle/>
        <a:p>
          <a:endParaRPr lang="en-US"/>
        </a:p>
      </dgm:t>
    </dgm:pt>
    <dgm:pt modelId="{ED7871E8-51FD-40A0-A166-87F013C8BBD1}" type="pres">
      <dgm:prSet presAssocID="{C8B949A6-B816-4958-875E-73B041029507}" presName="level3hierChild" presStyleCnt="0"/>
      <dgm:spPr/>
      <dgm:t>
        <a:bodyPr/>
        <a:lstStyle/>
        <a:p>
          <a:endParaRPr lang="en-US"/>
        </a:p>
      </dgm:t>
    </dgm:pt>
    <dgm:pt modelId="{561A3686-037A-48BB-9A84-8B8DAE8A9FC6}" type="pres">
      <dgm:prSet presAssocID="{93D154E5-9813-44C4-A41F-701C1ADED8B8}" presName="conn2-1" presStyleLbl="parChTrans1D2" presStyleIdx="4" presStyleCnt="10"/>
      <dgm:spPr/>
      <dgm:t>
        <a:bodyPr/>
        <a:lstStyle/>
        <a:p>
          <a:endParaRPr lang="en-US"/>
        </a:p>
      </dgm:t>
    </dgm:pt>
    <dgm:pt modelId="{5E58D63C-A259-49F9-AEF9-31B4270BD9E2}" type="pres">
      <dgm:prSet presAssocID="{93D154E5-9813-44C4-A41F-701C1ADED8B8}" presName="connTx" presStyleLbl="parChTrans1D2" presStyleIdx="4" presStyleCnt="10"/>
      <dgm:spPr/>
      <dgm:t>
        <a:bodyPr/>
        <a:lstStyle/>
        <a:p>
          <a:endParaRPr lang="en-US"/>
        </a:p>
      </dgm:t>
    </dgm:pt>
    <dgm:pt modelId="{203FCAC7-5664-49A2-84D5-2E765F22E246}" type="pres">
      <dgm:prSet presAssocID="{F910A07C-363D-4DFD-8568-147CAAAA47BF}" presName="root2" presStyleCnt="0"/>
      <dgm:spPr/>
      <dgm:t>
        <a:bodyPr/>
        <a:lstStyle/>
        <a:p>
          <a:endParaRPr lang="en-US"/>
        </a:p>
      </dgm:t>
    </dgm:pt>
    <dgm:pt modelId="{5EBADBF7-3201-4E41-844E-ABBCEC58969A}" type="pres">
      <dgm:prSet presAssocID="{F910A07C-363D-4DFD-8568-147CAAAA47BF}" presName="LevelTwoTextNode" presStyleLbl="node2" presStyleIdx="4" presStyleCnt="10" custScaleX="253062" custLinFactY="15026" custLinFactNeighborX="-2606" custLinFactNeighborY="100000">
        <dgm:presLayoutVars>
          <dgm:chPref val="3"/>
        </dgm:presLayoutVars>
      </dgm:prSet>
      <dgm:spPr/>
      <dgm:t>
        <a:bodyPr/>
        <a:lstStyle/>
        <a:p>
          <a:endParaRPr lang="en-US"/>
        </a:p>
      </dgm:t>
    </dgm:pt>
    <dgm:pt modelId="{F6E8A5D1-C3A7-4FCC-903A-FBE9DE310CE3}" type="pres">
      <dgm:prSet presAssocID="{F910A07C-363D-4DFD-8568-147CAAAA47BF}" presName="level3hierChild" presStyleCnt="0"/>
      <dgm:spPr/>
      <dgm:t>
        <a:bodyPr/>
        <a:lstStyle/>
        <a:p>
          <a:endParaRPr lang="en-US"/>
        </a:p>
      </dgm:t>
    </dgm:pt>
    <dgm:pt modelId="{F41E42BB-382A-464A-81A8-86B1F42B3A50}" type="pres">
      <dgm:prSet presAssocID="{6DBDC5E0-3672-4774-9418-CE866B329D47}" presName="conn2-1" presStyleLbl="parChTrans1D2" presStyleIdx="5" presStyleCnt="10"/>
      <dgm:spPr/>
      <dgm:t>
        <a:bodyPr/>
        <a:lstStyle/>
        <a:p>
          <a:endParaRPr lang="en-US"/>
        </a:p>
      </dgm:t>
    </dgm:pt>
    <dgm:pt modelId="{3CFB8A8C-D630-4BB3-8A04-79A0863E5B67}" type="pres">
      <dgm:prSet presAssocID="{6DBDC5E0-3672-4774-9418-CE866B329D47}" presName="connTx" presStyleLbl="parChTrans1D2" presStyleIdx="5" presStyleCnt="10"/>
      <dgm:spPr/>
      <dgm:t>
        <a:bodyPr/>
        <a:lstStyle/>
        <a:p>
          <a:endParaRPr lang="en-US"/>
        </a:p>
      </dgm:t>
    </dgm:pt>
    <dgm:pt modelId="{3F3D0D1A-BDA8-4F8A-880C-113B9DA0E6A5}" type="pres">
      <dgm:prSet presAssocID="{5F87DDF1-A6E9-4622-A5EC-886708DFA47F}" presName="root2" presStyleCnt="0"/>
      <dgm:spPr/>
      <dgm:t>
        <a:bodyPr/>
        <a:lstStyle/>
        <a:p>
          <a:endParaRPr lang="en-US"/>
        </a:p>
      </dgm:t>
    </dgm:pt>
    <dgm:pt modelId="{1AEE53BD-4265-4965-BC60-3648B97B6936}" type="pres">
      <dgm:prSet presAssocID="{5F87DDF1-A6E9-4622-A5EC-886708DFA47F}" presName="LevelTwoTextNode" presStyleLbl="node2" presStyleIdx="5" presStyleCnt="10" custScaleX="494219" custLinFactY="-57299" custLinFactNeighborY="-100000">
        <dgm:presLayoutVars>
          <dgm:chPref val="3"/>
        </dgm:presLayoutVars>
      </dgm:prSet>
      <dgm:spPr/>
      <dgm:t>
        <a:bodyPr/>
        <a:lstStyle/>
        <a:p>
          <a:endParaRPr lang="en-US"/>
        </a:p>
      </dgm:t>
    </dgm:pt>
    <dgm:pt modelId="{79E9D41B-434C-4ECD-B8CD-C33035ABF5AA}" type="pres">
      <dgm:prSet presAssocID="{5F87DDF1-A6E9-4622-A5EC-886708DFA47F}" presName="level3hierChild" presStyleCnt="0"/>
      <dgm:spPr/>
      <dgm:t>
        <a:bodyPr/>
        <a:lstStyle/>
        <a:p>
          <a:endParaRPr lang="en-US"/>
        </a:p>
      </dgm:t>
    </dgm:pt>
    <dgm:pt modelId="{5E72E7C0-32B3-41BC-838B-3837914291C0}" type="pres">
      <dgm:prSet presAssocID="{73B3FFAA-CF24-4544-98FD-1522742D7573}" presName="conn2-1" presStyleLbl="parChTrans1D2" presStyleIdx="6" presStyleCnt="10"/>
      <dgm:spPr/>
      <dgm:t>
        <a:bodyPr/>
        <a:lstStyle/>
        <a:p>
          <a:endParaRPr lang="en-US"/>
        </a:p>
      </dgm:t>
    </dgm:pt>
    <dgm:pt modelId="{AC64E490-91B6-450E-9BCF-A4369AF8DF41}" type="pres">
      <dgm:prSet presAssocID="{73B3FFAA-CF24-4544-98FD-1522742D7573}" presName="connTx" presStyleLbl="parChTrans1D2" presStyleIdx="6" presStyleCnt="10"/>
      <dgm:spPr/>
      <dgm:t>
        <a:bodyPr/>
        <a:lstStyle/>
        <a:p>
          <a:endParaRPr lang="en-US"/>
        </a:p>
      </dgm:t>
    </dgm:pt>
    <dgm:pt modelId="{3FACB91E-AC15-48BB-9ECA-D5309DE6B8E7}" type="pres">
      <dgm:prSet presAssocID="{54438023-D742-41DE-97BA-6CF468D24FB2}" presName="root2" presStyleCnt="0"/>
      <dgm:spPr/>
      <dgm:t>
        <a:bodyPr/>
        <a:lstStyle/>
        <a:p>
          <a:endParaRPr lang="en-US"/>
        </a:p>
      </dgm:t>
    </dgm:pt>
    <dgm:pt modelId="{62DC99EE-7483-4DF5-8041-3FC27218A3EA}" type="pres">
      <dgm:prSet presAssocID="{54438023-D742-41DE-97BA-6CF468D24FB2}" presName="LevelTwoTextNode" presStyleLbl="node2" presStyleIdx="6" presStyleCnt="10" custScaleX="178300">
        <dgm:presLayoutVars>
          <dgm:chPref val="3"/>
        </dgm:presLayoutVars>
      </dgm:prSet>
      <dgm:spPr/>
      <dgm:t>
        <a:bodyPr/>
        <a:lstStyle/>
        <a:p>
          <a:endParaRPr lang="en-US"/>
        </a:p>
      </dgm:t>
    </dgm:pt>
    <dgm:pt modelId="{1C660EC0-822B-4EDB-B2C5-168FA2B2DC6E}" type="pres">
      <dgm:prSet presAssocID="{54438023-D742-41DE-97BA-6CF468D24FB2}" presName="level3hierChild" presStyleCnt="0"/>
      <dgm:spPr/>
      <dgm:t>
        <a:bodyPr/>
        <a:lstStyle/>
        <a:p>
          <a:endParaRPr lang="en-US"/>
        </a:p>
      </dgm:t>
    </dgm:pt>
    <dgm:pt modelId="{BAA3FFDA-2661-4082-8E10-DC9741AAB0BA}" type="pres">
      <dgm:prSet presAssocID="{6D069C16-691B-499D-91CE-521C47B72876}" presName="conn2-1" presStyleLbl="parChTrans1D2" presStyleIdx="7" presStyleCnt="10"/>
      <dgm:spPr/>
      <dgm:t>
        <a:bodyPr/>
        <a:lstStyle/>
        <a:p>
          <a:endParaRPr lang="en-US"/>
        </a:p>
      </dgm:t>
    </dgm:pt>
    <dgm:pt modelId="{AA0DDD6C-61E9-474F-90DC-8D8AD0CFEEE8}" type="pres">
      <dgm:prSet presAssocID="{6D069C16-691B-499D-91CE-521C47B72876}" presName="connTx" presStyleLbl="parChTrans1D2" presStyleIdx="7" presStyleCnt="10"/>
      <dgm:spPr/>
      <dgm:t>
        <a:bodyPr/>
        <a:lstStyle/>
        <a:p>
          <a:endParaRPr lang="en-US"/>
        </a:p>
      </dgm:t>
    </dgm:pt>
    <dgm:pt modelId="{F5E6AFCD-E1B0-4C56-B65E-C6B02E4055BB}" type="pres">
      <dgm:prSet presAssocID="{93670F37-CCE3-4C7B-957F-5A10CCC8FA10}" presName="root2" presStyleCnt="0"/>
      <dgm:spPr/>
      <dgm:t>
        <a:bodyPr/>
        <a:lstStyle/>
        <a:p>
          <a:endParaRPr lang="en-US"/>
        </a:p>
      </dgm:t>
    </dgm:pt>
    <dgm:pt modelId="{98E6F853-723C-4903-8C1D-AE7D206634D5}" type="pres">
      <dgm:prSet presAssocID="{93670F37-CCE3-4C7B-957F-5A10CCC8FA10}" presName="LevelTwoTextNode" presStyleLbl="node2" presStyleIdx="7" presStyleCnt="10" custScaleX="264126">
        <dgm:presLayoutVars>
          <dgm:chPref val="3"/>
        </dgm:presLayoutVars>
      </dgm:prSet>
      <dgm:spPr/>
      <dgm:t>
        <a:bodyPr/>
        <a:lstStyle/>
        <a:p>
          <a:endParaRPr lang="en-US"/>
        </a:p>
      </dgm:t>
    </dgm:pt>
    <dgm:pt modelId="{19FDE06C-1F6B-4ED8-9509-0EB7DA9689C4}" type="pres">
      <dgm:prSet presAssocID="{93670F37-CCE3-4C7B-957F-5A10CCC8FA10}" presName="level3hierChild" presStyleCnt="0"/>
      <dgm:spPr/>
      <dgm:t>
        <a:bodyPr/>
        <a:lstStyle/>
        <a:p>
          <a:endParaRPr lang="en-US"/>
        </a:p>
      </dgm:t>
    </dgm:pt>
    <dgm:pt modelId="{AE30F55C-4E82-41C2-BCF9-4DF157F6CBDC}" type="pres">
      <dgm:prSet presAssocID="{35326C7C-2F17-4489-9CDE-A40C439FB518}" presName="conn2-1" presStyleLbl="parChTrans1D2" presStyleIdx="8" presStyleCnt="10"/>
      <dgm:spPr/>
      <dgm:t>
        <a:bodyPr/>
        <a:lstStyle/>
        <a:p>
          <a:endParaRPr lang="en-US"/>
        </a:p>
      </dgm:t>
    </dgm:pt>
    <dgm:pt modelId="{4A7D6829-7300-4372-8B7A-5D344836FA9B}" type="pres">
      <dgm:prSet presAssocID="{35326C7C-2F17-4489-9CDE-A40C439FB518}" presName="connTx" presStyleLbl="parChTrans1D2" presStyleIdx="8" presStyleCnt="10"/>
      <dgm:spPr/>
      <dgm:t>
        <a:bodyPr/>
        <a:lstStyle/>
        <a:p>
          <a:endParaRPr lang="en-US"/>
        </a:p>
      </dgm:t>
    </dgm:pt>
    <dgm:pt modelId="{BA36F0D7-E83C-4B35-9C71-F2EC915EF960}" type="pres">
      <dgm:prSet presAssocID="{10A04A61-AB0A-4D79-8EB9-BE6CBA831DD5}" presName="root2" presStyleCnt="0"/>
      <dgm:spPr/>
      <dgm:t>
        <a:bodyPr/>
        <a:lstStyle/>
        <a:p>
          <a:endParaRPr lang="en-US"/>
        </a:p>
      </dgm:t>
    </dgm:pt>
    <dgm:pt modelId="{A9FECE23-1E57-4603-93BF-4889385E6CA1}" type="pres">
      <dgm:prSet presAssocID="{10A04A61-AB0A-4D79-8EB9-BE6CBA831DD5}" presName="LevelTwoTextNode" presStyleLbl="node2" presStyleIdx="8" presStyleCnt="10" custScaleX="209509">
        <dgm:presLayoutVars>
          <dgm:chPref val="3"/>
        </dgm:presLayoutVars>
      </dgm:prSet>
      <dgm:spPr/>
      <dgm:t>
        <a:bodyPr/>
        <a:lstStyle/>
        <a:p>
          <a:endParaRPr lang="en-US"/>
        </a:p>
      </dgm:t>
    </dgm:pt>
    <dgm:pt modelId="{0ED3C071-FC42-4713-96AB-671DB76AFE48}" type="pres">
      <dgm:prSet presAssocID="{10A04A61-AB0A-4D79-8EB9-BE6CBA831DD5}" presName="level3hierChild" presStyleCnt="0"/>
      <dgm:spPr/>
      <dgm:t>
        <a:bodyPr/>
        <a:lstStyle/>
        <a:p>
          <a:endParaRPr lang="en-US"/>
        </a:p>
      </dgm:t>
    </dgm:pt>
    <dgm:pt modelId="{CB694F0E-4922-4F93-BD29-C1651E6BE562}" type="pres">
      <dgm:prSet presAssocID="{057F555C-9390-4A7C-821C-A3FBC434CDE9}" presName="conn2-1" presStyleLbl="parChTrans1D2" presStyleIdx="9" presStyleCnt="10"/>
      <dgm:spPr/>
      <dgm:t>
        <a:bodyPr/>
        <a:lstStyle/>
        <a:p>
          <a:endParaRPr lang="en-US"/>
        </a:p>
      </dgm:t>
    </dgm:pt>
    <dgm:pt modelId="{F960672C-F681-4291-930A-14D3911A39BA}" type="pres">
      <dgm:prSet presAssocID="{057F555C-9390-4A7C-821C-A3FBC434CDE9}" presName="connTx" presStyleLbl="parChTrans1D2" presStyleIdx="9" presStyleCnt="10"/>
      <dgm:spPr/>
      <dgm:t>
        <a:bodyPr/>
        <a:lstStyle/>
        <a:p>
          <a:endParaRPr lang="en-US"/>
        </a:p>
      </dgm:t>
    </dgm:pt>
    <dgm:pt modelId="{145831EA-DEB5-4437-9F9D-3197C33D14C7}" type="pres">
      <dgm:prSet presAssocID="{1C15734C-E015-4B60-9DD3-E7DEBD45C202}" presName="root2" presStyleCnt="0"/>
      <dgm:spPr/>
      <dgm:t>
        <a:bodyPr/>
        <a:lstStyle/>
        <a:p>
          <a:endParaRPr lang="en-US"/>
        </a:p>
      </dgm:t>
    </dgm:pt>
    <dgm:pt modelId="{C6E830C9-DF23-4B78-8579-B040DAFC0FE7}" type="pres">
      <dgm:prSet presAssocID="{1C15734C-E015-4B60-9DD3-E7DEBD45C202}" presName="LevelTwoTextNode" presStyleLbl="node2" presStyleIdx="9" presStyleCnt="10" custScaleX="402619">
        <dgm:presLayoutVars>
          <dgm:chPref val="3"/>
        </dgm:presLayoutVars>
      </dgm:prSet>
      <dgm:spPr/>
      <dgm:t>
        <a:bodyPr/>
        <a:lstStyle/>
        <a:p>
          <a:endParaRPr lang="en-US"/>
        </a:p>
      </dgm:t>
    </dgm:pt>
    <dgm:pt modelId="{2BFF5FAC-37AB-4FBA-931A-637918E237D1}" type="pres">
      <dgm:prSet presAssocID="{1C15734C-E015-4B60-9DD3-E7DEBD45C202}" presName="level3hierChild" presStyleCnt="0"/>
      <dgm:spPr/>
      <dgm:t>
        <a:bodyPr/>
        <a:lstStyle/>
        <a:p>
          <a:endParaRPr lang="en-US"/>
        </a:p>
      </dgm:t>
    </dgm:pt>
  </dgm:ptLst>
  <dgm:cxnLst>
    <dgm:cxn modelId="{8693254D-8E3F-4078-A46B-96CB3AE3C05C}" srcId="{74D2A7D0-2CBB-4EC6-A609-17AFA2E4C720}" destId="{F910A07C-363D-4DFD-8568-147CAAAA47BF}" srcOrd="4" destOrd="0" parTransId="{93D154E5-9813-44C4-A41F-701C1ADED8B8}" sibTransId="{DAFB524D-6F5F-403F-9AF2-246C2ED19C6F}"/>
    <dgm:cxn modelId="{4D23CBFF-E1D7-4ABA-87FD-C6F9E0A0E208}" type="presOf" srcId="{987C4509-2559-405D-B7B2-15520C95EE6C}" destId="{7ABBDF8C-C7D2-4D07-B2A9-A7E60FE9BEFF}" srcOrd="0" destOrd="0" presId="urn:microsoft.com/office/officeart/2008/layout/HorizontalMultiLevelHierarchy"/>
    <dgm:cxn modelId="{F56D3349-534C-4735-91B6-7BD9E8EC6397}" srcId="{74D2A7D0-2CBB-4EC6-A609-17AFA2E4C720}" destId="{C8B949A6-B816-4958-875E-73B041029507}" srcOrd="3" destOrd="0" parTransId="{987C4509-2559-405D-B7B2-15520C95EE6C}" sibTransId="{8E3303D0-5754-42B2-90F3-146095ECB3AD}"/>
    <dgm:cxn modelId="{1C5E7512-4064-4F81-B2CE-967000E9480D}" type="presOf" srcId="{C8B949A6-B816-4958-875E-73B041029507}" destId="{6C8DE145-EBDD-42E4-B2D6-F20579CE6DFA}" srcOrd="0" destOrd="0" presId="urn:microsoft.com/office/officeart/2008/layout/HorizontalMultiLevelHierarchy"/>
    <dgm:cxn modelId="{82DD38FD-9DBD-4BD7-8629-83075DD2AFB5}" type="presOf" srcId="{35326C7C-2F17-4489-9CDE-A40C439FB518}" destId="{AE30F55C-4E82-41C2-BCF9-4DF157F6CBDC}" srcOrd="0" destOrd="0" presId="urn:microsoft.com/office/officeart/2008/layout/HorizontalMultiLevelHierarchy"/>
    <dgm:cxn modelId="{ED510E7A-155E-4165-939A-7CC7113EE296}" type="presOf" srcId="{93670F37-CCE3-4C7B-957F-5A10CCC8FA10}" destId="{98E6F853-723C-4903-8C1D-AE7D206634D5}" srcOrd="0" destOrd="0" presId="urn:microsoft.com/office/officeart/2008/layout/HorizontalMultiLevelHierarchy"/>
    <dgm:cxn modelId="{3C56218D-E099-4C54-917A-A7B1BF5E229C}" type="presOf" srcId="{19BCAE67-A958-40E8-8CC1-E6098615306A}" destId="{D6E562A9-42CD-4B13-B49B-9F862E53DC89}" srcOrd="0" destOrd="0" presId="urn:microsoft.com/office/officeart/2008/layout/HorizontalMultiLevelHierarchy"/>
    <dgm:cxn modelId="{269947F6-1EAB-4578-A962-D2805B878D1C}" type="presOf" srcId="{6441C6DE-CFF2-4862-9272-266A8952834E}" destId="{827FB306-B110-44EB-8BCE-D8A8FF9E8448}" srcOrd="0" destOrd="0" presId="urn:microsoft.com/office/officeart/2008/layout/HorizontalMultiLevelHierarchy"/>
    <dgm:cxn modelId="{4841F735-64EB-4BE8-9DBD-34125A421E93}" type="presOf" srcId="{9115FE77-E57B-4900-B713-DCCA04BDD6C3}" destId="{C7855C73-77F4-4128-B816-F55D48239EE1}" srcOrd="0" destOrd="0" presId="urn:microsoft.com/office/officeart/2008/layout/HorizontalMultiLevelHierarchy"/>
    <dgm:cxn modelId="{B498D524-9FE8-43BA-AF42-1680B9DE6C27}" srcId="{74D2A7D0-2CBB-4EC6-A609-17AFA2E4C720}" destId="{93670F37-CCE3-4C7B-957F-5A10CCC8FA10}" srcOrd="7" destOrd="0" parTransId="{6D069C16-691B-499D-91CE-521C47B72876}" sibTransId="{1CF5E2FF-1CDF-427A-9969-32750FD661B0}"/>
    <dgm:cxn modelId="{8F738CED-B864-4FF0-8632-A80AB63BA24A}" type="presOf" srcId="{987C4509-2559-405D-B7B2-15520C95EE6C}" destId="{76576E2F-5DD3-41A4-9B10-4D5249658E09}" srcOrd="1" destOrd="0" presId="urn:microsoft.com/office/officeart/2008/layout/HorizontalMultiLevelHierarchy"/>
    <dgm:cxn modelId="{89DFCD93-6550-4A22-8E20-7238EEF4215C}" type="presOf" srcId="{85BF2347-CAEB-49F2-BF8C-201D9004A1E7}" destId="{D5A9EA4F-7BB8-415A-AF61-40B8DA6212B2}" srcOrd="0" destOrd="0" presId="urn:microsoft.com/office/officeart/2008/layout/HorizontalMultiLevelHierarchy"/>
    <dgm:cxn modelId="{FD503D4B-45CD-4C87-BF7A-F20BC431E01E}" type="presOf" srcId="{5F87DDF1-A6E9-4622-A5EC-886708DFA47F}" destId="{1AEE53BD-4265-4965-BC60-3648B97B6936}" srcOrd="0" destOrd="0" presId="urn:microsoft.com/office/officeart/2008/layout/HorizontalMultiLevelHierarchy"/>
    <dgm:cxn modelId="{49269DAF-3C09-4B3D-ABE8-A6E5B5E6293B}" type="presOf" srcId="{057F555C-9390-4A7C-821C-A3FBC434CDE9}" destId="{CB694F0E-4922-4F93-BD29-C1651E6BE562}" srcOrd="0" destOrd="0" presId="urn:microsoft.com/office/officeart/2008/layout/HorizontalMultiLevelHierarchy"/>
    <dgm:cxn modelId="{62DD6057-06FA-497E-8798-ECD73306A03C}" srcId="{74D2A7D0-2CBB-4EC6-A609-17AFA2E4C720}" destId="{54438023-D742-41DE-97BA-6CF468D24FB2}" srcOrd="6" destOrd="0" parTransId="{73B3FFAA-CF24-4544-98FD-1522742D7573}" sibTransId="{7C8A55A5-86D8-4C13-89DE-0ADC783752F1}"/>
    <dgm:cxn modelId="{7F2DCE10-DEC6-4193-AAD8-82FFE3A0C890}" type="presOf" srcId="{65C40D90-6898-432E-AFA1-BBECE6A28977}" destId="{33DA28D7-0404-4FEA-AB51-A641F52B79EF}" srcOrd="1" destOrd="0" presId="urn:microsoft.com/office/officeart/2008/layout/HorizontalMultiLevelHierarchy"/>
    <dgm:cxn modelId="{ECE77660-49FB-408B-909A-B08E44C50A61}" type="presOf" srcId="{10A04A61-AB0A-4D79-8EB9-BE6CBA831DD5}" destId="{A9FECE23-1E57-4603-93BF-4889385E6CA1}" srcOrd="0" destOrd="0" presId="urn:microsoft.com/office/officeart/2008/layout/HorizontalMultiLevelHierarchy"/>
    <dgm:cxn modelId="{FB7CF04D-B790-4E68-B228-3663C658EB3D}" type="presOf" srcId="{85BF2347-CAEB-49F2-BF8C-201D9004A1E7}" destId="{2FD0E42C-F3C1-4FEF-9822-A56076184C54}" srcOrd="1" destOrd="0" presId="urn:microsoft.com/office/officeart/2008/layout/HorizontalMultiLevelHierarchy"/>
    <dgm:cxn modelId="{59F39CFA-6316-4C95-AE4D-7C48CFB7C1C6}" type="presOf" srcId="{1C15734C-E015-4B60-9DD3-E7DEBD45C202}" destId="{C6E830C9-DF23-4B78-8579-B040DAFC0FE7}" srcOrd="0" destOrd="0" presId="urn:microsoft.com/office/officeart/2008/layout/HorizontalMultiLevelHierarchy"/>
    <dgm:cxn modelId="{FBB3AA22-82D1-4F99-89A8-A2B635C21978}" srcId="{74D2A7D0-2CBB-4EC6-A609-17AFA2E4C720}" destId="{5F87DDF1-A6E9-4622-A5EC-886708DFA47F}" srcOrd="5" destOrd="0" parTransId="{6DBDC5E0-3672-4774-9418-CE866B329D47}" sibTransId="{7A0F2BAC-990F-4192-80F4-9E8855474F89}"/>
    <dgm:cxn modelId="{2994FA01-0F88-4DC0-AA31-C7A48D1351B9}" type="presOf" srcId="{6DBDC5E0-3672-4774-9418-CE866B329D47}" destId="{3CFB8A8C-D630-4BB3-8A04-79A0863E5B67}" srcOrd="1" destOrd="0" presId="urn:microsoft.com/office/officeart/2008/layout/HorizontalMultiLevelHierarchy"/>
    <dgm:cxn modelId="{B7D513A4-E142-4C12-BC3D-FAAD0BA6F7FB}" type="presOf" srcId="{73B3FFAA-CF24-4544-98FD-1522742D7573}" destId="{AC64E490-91B6-450E-9BCF-A4369AF8DF41}" srcOrd="1" destOrd="0" presId="urn:microsoft.com/office/officeart/2008/layout/HorizontalMultiLevelHierarchy"/>
    <dgm:cxn modelId="{EB2689F6-2FBB-4938-840D-F6E3C913FA8F}" type="presOf" srcId="{54438023-D742-41DE-97BA-6CF468D24FB2}" destId="{62DC99EE-7483-4DF5-8041-3FC27218A3EA}" srcOrd="0" destOrd="0" presId="urn:microsoft.com/office/officeart/2008/layout/HorizontalMultiLevelHierarchy"/>
    <dgm:cxn modelId="{044F0EE1-237D-44CD-84DE-3F2C5D76B4FA}" type="presOf" srcId="{74D2A7D0-2CBB-4EC6-A609-17AFA2E4C720}" destId="{B595F0A3-61DF-445D-A5C2-31D5E152F816}" srcOrd="0" destOrd="0" presId="urn:microsoft.com/office/officeart/2008/layout/HorizontalMultiLevelHierarchy"/>
    <dgm:cxn modelId="{5D22AF87-1A76-46AF-BF0D-F839A6331504}" type="presOf" srcId="{19BCAE67-A958-40E8-8CC1-E6098615306A}" destId="{FCA9CA73-DCD7-4CED-A9A1-671D1974D0CA}" srcOrd="1" destOrd="0" presId="urn:microsoft.com/office/officeart/2008/layout/HorizontalMultiLevelHierarchy"/>
    <dgm:cxn modelId="{18929326-E615-4A8F-B93D-1F1796873B87}" srcId="{7D3990F2-499D-4176-956B-73092E521D7E}" destId="{74D2A7D0-2CBB-4EC6-A609-17AFA2E4C720}" srcOrd="0" destOrd="0" parTransId="{66853EF2-0FB3-47F1-8FB7-9421296C9377}" sibTransId="{80054BEF-7C01-4759-98F3-7B6AB5C3E132}"/>
    <dgm:cxn modelId="{E9EAD16B-D65C-42A6-856D-2A08D5C885A6}" srcId="{74D2A7D0-2CBB-4EC6-A609-17AFA2E4C720}" destId="{1C15734C-E015-4B60-9DD3-E7DEBD45C202}" srcOrd="9" destOrd="0" parTransId="{057F555C-9390-4A7C-821C-A3FBC434CDE9}" sibTransId="{CC9ECE1B-6217-44C9-9444-5CC80605FB35}"/>
    <dgm:cxn modelId="{AA1F5477-D4D7-4121-B031-FB680277F20E}" srcId="{74D2A7D0-2CBB-4EC6-A609-17AFA2E4C720}" destId="{1BC8DECF-189A-44EC-A539-66B8F977493F}" srcOrd="1" destOrd="0" parTransId="{65C40D90-6898-432E-AFA1-BBECE6A28977}" sibTransId="{AF441CA0-4C61-4ACA-AB5A-62A9C4767376}"/>
    <dgm:cxn modelId="{2CFF56BA-52FC-4066-8659-7676E05FF29D}" type="presOf" srcId="{6DBDC5E0-3672-4774-9418-CE866B329D47}" destId="{F41E42BB-382A-464A-81A8-86B1F42B3A50}" srcOrd="0" destOrd="0" presId="urn:microsoft.com/office/officeart/2008/layout/HorizontalMultiLevelHierarchy"/>
    <dgm:cxn modelId="{0CE5F37A-D3F9-4481-A3B2-3F048D40CC1F}" type="presOf" srcId="{057F555C-9390-4A7C-821C-A3FBC434CDE9}" destId="{F960672C-F681-4291-930A-14D3911A39BA}" srcOrd="1" destOrd="0" presId="urn:microsoft.com/office/officeart/2008/layout/HorizontalMultiLevelHierarchy"/>
    <dgm:cxn modelId="{4286D1EF-1A73-466E-A6B4-00109B498C86}" type="presOf" srcId="{6D069C16-691B-499D-91CE-521C47B72876}" destId="{AA0DDD6C-61E9-474F-90DC-8D8AD0CFEEE8}" srcOrd="1" destOrd="0" presId="urn:microsoft.com/office/officeart/2008/layout/HorizontalMultiLevelHierarchy"/>
    <dgm:cxn modelId="{BA028BA6-E7F2-45F0-BDC3-1F7D0DB736D5}" type="presOf" srcId="{1BC8DECF-189A-44EC-A539-66B8F977493F}" destId="{FB5BF3A1-E486-48EE-9859-835DEC54138A}" srcOrd="0" destOrd="0" presId="urn:microsoft.com/office/officeart/2008/layout/HorizontalMultiLevelHierarchy"/>
    <dgm:cxn modelId="{22D25403-A5B1-4265-A482-998E64409142}" type="presOf" srcId="{7D3990F2-499D-4176-956B-73092E521D7E}" destId="{78845F59-D7CF-4F55-9279-EABFF257F0C6}" srcOrd="0" destOrd="0" presId="urn:microsoft.com/office/officeart/2008/layout/HorizontalMultiLevelHierarchy"/>
    <dgm:cxn modelId="{B4D209E2-D001-4D08-9604-28B41F63B012}" type="presOf" srcId="{93D154E5-9813-44C4-A41F-701C1ADED8B8}" destId="{5E58D63C-A259-49F9-AEF9-31B4270BD9E2}" srcOrd="1" destOrd="0" presId="urn:microsoft.com/office/officeart/2008/layout/HorizontalMultiLevelHierarchy"/>
    <dgm:cxn modelId="{211DD7CE-E2F9-4763-9599-ABB26BEFA0D5}" type="presOf" srcId="{93D154E5-9813-44C4-A41F-701C1ADED8B8}" destId="{561A3686-037A-48BB-9A84-8B8DAE8A9FC6}" srcOrd="0" destOrd="0" presId="urn:microsoft.com/office/officeart/2008/layout/HorizontalMultiLevelHierarchy"/>
    <dgm:cxn modelId="{4CE5AEAA-B096-46A7-AFA0-91D9B84BB000}" type="presOf" srcId="{6D069C16-691B-499D-91CE-521C47B72876}" destId="{BAA3FFDA-2661-4082-8E10-DC9741AAB0BA}" srcOrd="0" destOrd="0" presId="urn:microsoft.com/office/officeart/2008/layout/HorizontalMultiLevelHierarchy"/>
    <dgm:cxn modelId="{3098311D-20DC-47DE-93F9-A33300BA5BA0}" srcId="{74D2A7D0-2CBB-4EC6-A609-17AFA2E4C720}" destId="{9115FE77-E57B-4900-B713-DCCA04BDD6C3}" srcOrd="0" destOrd="0" parTransId="{19BCAE67-A958-40E8-8CC1-E6098615306A}" sibTransId="{DE001487-4EAD-427D-8894-5A9DB7DC8D3F}"/>
    <dgm:cxn modelId="{BBF6479C-644B-4113-9FC5-6114408DAEB4}" type="presOf" srcId="{73B3FFAA-CF24-4544-98FD-1522742D7573}" destId="{5E72E7C0-32B3-41BC-838B-3837914291C0}" srcOrd="0" destOrd="0" presId="urn:microsoft.com/office/officeart/2008/layout/HorizontalMultiLevelHierarchy"/>
    <dgm:cxn modelId="{D1E217C9-BB06-4BC4-90BB-C0423A31A30E}" srcId="{74D2A7D0-2CBB-4EC6-A609-17AFA2E4C720}" destId="{10A04A61-AB0A-4D79-8EB9-BE6CBA831DD5}" srcOrd="8" destOrd="0" parTransId="{35326C7C-2F17-4489-9CDE-A40C439FB518}" sibTransId="{686390E5-5572-4566-96A4-5CC9D1614505}"/>
    <dgm:cxn modelId="{3B033549-40D5-41CF-BF65-2BB5C87D92FD}" srcId="{74D2A7D0-2CBB-4EC6-A609-17AFA2E4C720}" destId="{6441C6DE-CFF2-4862-9272-266A8952834E}" srcOrd="2" destOrd="0" parTransId="{85BF2347-CAEB-49F2-BF8C-201D9004A1E7}" sibTransId="{5FDE34F5-41E9-436F-B3C8-49A3500343A7}"/>
    <dgm:cxn modelId="{1B6C7F55-20D8-457B-922B-EFB20E3FFCA6}" type="presOf" srcId="{F910A07C-363D-4DFD-8568-147CAAAA47BF}" destId="{5EBADBF7-3201-4E41-844E-ABBCEC58969A}" srcOrd="0" destOrd="0" presId="urn:microsoft.com/office/officeart/2008/layout/HorizontalMultiLevelHierarchy"/>
    <dgm:cxn modelId="{FE5179A5-1799-46C2-8810-4270F2737FFD}" type="presOf" srcId="{35326C7C-2F17-4489-9CDE-A40C439FB518}" destId="{4A7D6829-7300-4372-8B7A-5D344836FA9B}" srcOrd="1" destOrd="0" presId="urn:microsoft.com/office/officeart/2008/layout/HorizontalMultiLevelHierarchy"/>
    <dgm:cxn modelId="{F43BD8D1-9B3B-42A2-AD34-6C9CD0DFF078}" type="presOf" srcId="{65C40D90-6898-432E-AFA1-BBECE6A28977}" destId="{350B387C-B3F8-4DB6-9202-7212E27ED563}" srcOrd="0" destOrd="0" presId="urn:microsoft.com/office/officeart/2008/layout/HorizontalMultiLevelHierarchy"/>
    <dgm:cxn modelId="{6B3E35D4-3311-406C-811F-A88221A50893}" type="presParOf" srcId="{78845F59-D7CF-4F55-9279-EABFF257F0C6}" destId="{4E987024-258D-456E-99F6-D9960CCF4F13}" srcOrd="0" destOrd="0" presId="urn:microsoft.com/office/officeart/2008/layout/HorizontalMultiLevelHierarchy"/>
    <dgm:cxn modelId="{3EEE446E-CC03-47A8-A2BC-F57D6B252C1C}" type="presParOf" srcId="{4E987024-258D-456E-99F6-D9960CCF4F13}" destId="{B595F0A3-61DF-445D-A5C2-31D5E152F816}" srcOrd="0" destOrd="0" presId="urn:microsoft.com/office/officeart/2008/layout/HorizontalMultiLevelHierarchy"/>
    <dgm:cxn modelId="{BC7AD0C6-A826-4A6A-A224-B0E64155008F}" type="presParOf" srcId="{4E987024-258D-456E-99F6-D9960CCF4F13}" destId="{15CA0D66-AD63-4448-B6C7-8E4CB4B9A929}" srcOrd="1" destOrd="0" presId="urn:microsoft.com/office/officeart/2008/layout/HorizontalMultiLevelHierarchy"/>
    <dgm:cxn modelId="{6CDF880C-8EC3-4FCC-88E5-7D02FDD4CB10}" type="presParOf" srcId="{15CA0D66-AD63-4448-B6C7-8E4CB4B9A929}" destId="{D6E562A9-42CD-4B13-B49B-9F862E53DC89}" srcOrd="0" destOrd="0" presId="urn:microsoft.com/office/officeart/2008/layout/HorizontalMultiLevelHierarchy"/>
    <dgm:cxn modelId="{33EAE591-641C-4944-8493-1361BDE102D7}" type="presParOf" srcId="{D6E562A9-42CD-4B13-B49B-9F862E53DC89}" destId="{FCA9CA73-DCD7-4CED-A9A1-671D1974D0CA}" srcOrd="0" destOrd="0" presId="urn:microsoft.com/office/officeart/2008/layout/HorizontalMultiLevelHierarchy"/>
    <dgm:cxn modelId="{2694407F-34F7-4949-A9ED-3C981ED0B453}" type="presParOf" srcId="{15CA0D66-AD63-4448-B6C7-8E4CB4B9A929}" destId="{DEC85831-F3C7-430E-94A5-842A59C98F38}" srcOrd="1" destOrd="0" presId="urn:microsoft.com/office/officeart/2008/layout/HorizontalMultiLevelHierarchy"/>
    <dgm:cxn modelId="{DB723807-5404-4A8A-B5DA-62A4437BBCB5}" type="presParOf" srcId="{DEC85831-F3C7-430E-94A5-842A59C98F38}" destId="{C7855C73-77F4-4128-B816-F55D48239EE1}" srcOrd="0" destOrd="0" presId="urn:microsoft.com/office/officeart/2008/layout/HorizontalMultiLevelHierarchy"/>
    <dgm:cxn modelId="{DEA1993B-0283-4544-BD6D-C7BD0B983846}" type="presParOf" srcId="{DEC85831-F3C7-430E-94A5-842A59C98F38}" destId="{22BF7512-DE1D-4322-8CED-8965CAE4588A}" srcOrd="1" destOrd="0" presId="urn:microsoft.com/office/officeart/2008/layout/HorizontalMultiLevelHierarchy"/>
    <dgm:cxn modelId="{C8E70A75-A3C1-42D2-9A39-4354D1C5C48D}" type="presParOf" srcId="{15CA0D66-AD63-4448-B6C7-8E4CB4B9A929}" destId="{350B387C-B3F8-4DB6-9202-7212E27ED563}" srcOrd="2" destOrd="0" presId="urn:microsoft.com/office/officeart/2008/layout/HorizontalMultiLevelHierarchy"/>
    <dgm:cxn modelId="{72DAAF24-E6F5-4886-8514-92098CB1562C}" type="presParOf" srcId="{350B387C-B3F8-4DB6-9202-7212E27ED563}" destId="{33DA28D7-0404-4FEA-AB51-A641F52B79EF}" srcOrd="0" destOrd="0" presId="urn:microsoft.com/office/officeart/2008/layout/HorizontalMultiLevelHierarchy"/>
    <dgm:cxn modelId="{1EE4CD69-460D-43F1-A588-D52AD958DF9A}" type="presParOf" srcId="{15CA0D66-AD63-4448-B6C7-8E4CB4B9A929}" destId="{3B71BF27-A89E-46F6-9113-A226CF19EA8F}" srcOrd="3" destOrd="0" presId="urn:microsoft.com/office/officeart/2008/layout/HorizontalMultiLevelHierarchy"/>
    <dgm:cxn modelId="{5FE6006E-EAF5-4147-8FFB-32BAC2E32988}" type="presParOf" srcId="{3B71BF27-A89E-46F6-9113-A226CF19EA8F}" destId="{FB5BF3A1-E486-48EE-9859-835DEC54138A}" srcOrd="0" destOrd="0" presId="urn:microsoft.com/office/officeart/2008/layout/HorizontalMultiLevelHierarchy"/>
    <dgm:cxn modelId="{DF83FAF6-B9A9-4C71-B9DD-6DF03CB60AC7}" type="presParOf" srcId="{3B71BF27-A89E-46F6-9113-A226CF19EA8F}" destId="{C07003BB-E166-4211-96FB-E5160379D660}" srcOrd="1" destOrd="0" presId="urn:microsoft.com/office/officeart/2008/layout/HorizontalMultiLevelHierarchy"/>
    <dgm:cxn modelId="{4F82A658-F256-4009-B12A-0253AA03A383}" type="presParOf" srcId="{15CA0D66-AD63-4448-B6C7-8E4CB4B9A929}" destId="{D5A9EA4F-7BB8-415A-AF61-40B8DA6212B2}" srcOrd="4" destOrd="0" presId="urn:microsoft.com/office/officeart/2008/layout/HorizontalMultiLevelHierarchy"/>
    <dgm:cxn modelId="{F486F3BD-C856-4F96-A5B6-5459956BA10A}" type="presParOf" srcId="{D5A9EA4F-7BB8-415A-AF61-40B8DA6212B2}" destId="{2FD0E42C-F3C1-4FEF-9822-A56076184C54}" srcOrd="0" destOrd="0" presId="urn:microsoft.com/office/officeart/2008/layout/HorizontalMultiLevelHierarchy"/>
    <dgm:cxn modelId="{68A2EDAC-A7CE-452F-AC46-686F7D85D993}" type="presParOf" srcId="{15CA0D66-AD63-4448-B6C7-8E4CB4B9A929}" destId="{045EE243-E6A9-4ED7-A119-8532DEBD6394}" srcOrd="5" destOrd="0" presId="urn:microsoft.com/office/officeart/2008/layout/HorizontalMultiLevelHierarchy"/>
    <dgm:cxn modelId="{749DAEB8-409A-4CC8-B1C9-26E1D7EC1098}" type="presParOf" srcId="{045EE243-E6A9-4ED7-A119-8532DEBD6394}" destId="{827FB306-B110-44EB-8BCE-D8A8FF9E8448}" srcOrd="0" destOrd="0" presId="urn:microsoft.com/office/officeart/2008/layout/HorizontalMultiLevelHierarchy"/>
    <dgm:cxn modelId="{02D0F50A-494D-4AE6-88BA-F40A5C028195}" type="presParOf" srcId="{045EE243-E6A9-4ED7-A119-8532DEBD6394}" destId="{3D86113D-161B-4252-B886-21086C3AEDF5}" srcOrd="1" destOrd="0" presId="urn:microsoft.com/office/officeart/2008/layout/HorizontalMultiLevelHierarchy"/>
    <dgm:cxn modelId="{A81D8353-7977-4F23-ADA2-F4F45D908EAC}" type="presParOf" srcId="{15CA0D66-AD63-4448-B6C7-8E4CB4B9A929}" destId="{7ABBDF8C-C7D2-4D07-B2A9-A7E60FE9BEFF}" srcOrd="6" destOrd="0" presId="urn:microsoft.com/office/officeart/2008/layout/HorizontalMultiLevelHierarchy"/>
    <dgm:cxn modelId="{D66EC90B-763E-47EF-8261-3F892FCDEBE0}" type="presParOf" srcId="{7ABBDF8C-C7D2-4D07-B2A9-A7E60FE9BEFF}" destId="{76576E2F-5DD3-41A4-9B10-4D5249658E09}" srcOrd="0" destOrd="0" presId="urn:microsoft.com/office/officeart/2008/layout/HorizontalMultiLevelHierarchy"/>
    <dgm:cxn modelId="{9AF1C230-4514-49F6-ADA9-0816D8FDED22}" type="presParOf" srcId="{15CA0D66-AD63-4448-B6C7-8E4CB4B9A929}" destId="{E6F90CC3-45FA-4BF3-8814-C5822A9779A4}" srcOrd="7" destOrd="0" presId="urn:microsoft.com/office/officeart/2008/layout/HorizontalMultiLevelHierarchy"/>
    <dgm:cxn modelId="{1AC49385-964B-4CF8-93A9-85A4AD702444}" type="presParOf" srcId="{E6F90CC3-45FA-4BF3-8814-C5822A9779A4}" destId="{6C8DE145-EBDD-42E4-B2D6-F20579CE6DFA}" srcOrd="0" destOrd="0" presId="urn:microsoft.com/office/officeart/2008/layout/HorizontalMultiLevelHierarchy"/>
    <dgm:cxn modelId="{163B4850-72C5-4C5F-8B15-84FB1C3ABDEC}" type="presParOf" srcId="{E6F90CC3-45FA-4BF3-8814-C5822A9779A4}" destId="{ED7871E8-51FD-40A0-A166-87F013C8BBD1}" srcOrd="1" destOrd="0" presId="urn:microsoft.com/office/officeart/2008/layout/HorizontalMultiLevelHierarchy"/>
    <dgm:cxn modelId="{30B263B9-F511-44F3-8B5D-B382CBFA36A6}" type="presParOf" srcId="{15CA0D66-AD63-4448-B6C7-8E4CB4B9A929}" destId="{561A3686-037A-48BB-9A84-8B8DAE8A9FC6}" srcOrd="8" destOrd="0" presId="urn:microsoft.com/office/officeart/2008/layout/HorizontalMultiLevelHierarchy"/>
    <dgm:cxn modelId="{60916659-2AEE-4BF3-B9A4-87117BD01342}" type="presParOf" srcId="{561A3686-037A-48BB-9A84-8B8DAE8A9FC6}" destId="{5E58D63C-A259-49F9-AEF9-31B4270BD9E2}" srcOrd="0" destOrd="0" presId="urn:microsoft.com/office/officeart/2008/layout/HorizontalMultiLevelHierarchy"/>
    <dgm:cxn modelId="{9689D732-9FC4-4384-B1E4-7592032ED69B}" type="presParOf" srcId="{15CA0D66-AD63-4448-B6C7-8E4CB4B9A929}" destId="{203FCAC7-5664-49A2-84D5-2E765F22E246}" srcOrd="9" destOrd="0" presId="urn:microsoft.com/office/officeart/2008/layout/HorizontalMultiLevelHierarchy"/>
    <dgm:cxn modelId="{460C0E1D-A885-42CD-A0FE-A8B45303D36D}" type="presParOf" srcId="{203FCAC7-5664-49A2-84D5-2E765F22E246}" destId="{5EBADBF7-3201-4E41-844E-ABBCEC58969A}" srcOrd="0" destOrd="0" presId="urn:microsoft.com/office/officeart/2008/layout/HorizontalMultiLevelHierarchy"/>
    <dgm:cxn modelId="{A1BF75DA-B0D0-4659-A1BA-7C9BE29B5966}" type="presParOf" srcId="{203FCAC7-5664-49A2-84D5-2E765F22E246}" destId="{F6E8A5D1-C3A7-4FCC-903A-FBE9DE310CE3}" srcOrd="1" destOrd="0" presId="urn:microsoft.com/office/officeart/2008/layout/HorizontalMultiLevelHierarchy"/>
    <dgm:cxn modelId="{77083C33-67C5-479C-8B1A-854EFFB12107}" type="presParOf" srcId="{15CA0D66-AD63-4448-B6C7-8E4CB4B9A929}" destId="{F41E42BB-382A-464A-81A8-86B1F42B3A50}" srcOrd="10" destOrd="0" presId="urn:microsoft.com/office/officeart/2008/layout/HorizontalMultiLevelHierarchy"/>
    <dgm:cxn modelId="{B848AED3-3424-4AC4-9768-6AF5FF5836F6}" type="presParOf" srcId="{F41E42BB-382A-464A-81A8-86B1F42B3A50}" destId="{3CFB8A8C-D630-4BB3-8A04-79A0863E5B67}" srcOrd="0" destOrd="0" presId="urn:microsoft.com/office/officeart/2008/layout/HorizontalMultiLevelHierarchy"/>
    <dgm:cxn modelId="{60AE3C7E-93FF-4E63-BB46-B0728D62478E}" type="presParOf" srcId="{15CA0D66-AD63-4448-B6C7-8E4CB4B9A929}" destId="{3F3D0D1A-BDA8-4F8A-880C-113B9DA0E6A5}" srcOrd="11" destOrd="0" presId="urn:microsoft.com/office/officeart/2008/layout/HorizontalMultiLevelHierarchy"/>
    <dgm:cxn modelId="{2DAD6BFE-8612-4BD9-835D-B966632D5FCB}" type="presParOf" srcId="{3F3D0D1A-BDA8-4F8A-880C-113B9DA0E6A5}" destId="{1AEE53BD-4265-4965-BC60-3648B97B6936}" srcOrd="0" destOrd="0" presId="urn:microsoft.com/office/officeart/2008/layout/HorizontalMultiLevelHierarchy"/>
    <dgm:cxn modelId="{698C3AB4-93F4-48FF-82A9-F50A1D29C5C4}" type="presParOf" srcId="{3F3D0D1A-BDA8-4F8A-880C-113B9DA0E6A5}" destId="{79E9D41B-434C-4ECD-B8CD-C33035ABF5AA}" srcOrd="1" destOrd="0" presId="urn:microsoft.com/office/officeart/2008/layout/HorizontalMultiLevelHierarchy"/>
    <dgm:cxn modelId="{A15A4CA7-C2FD-40AE-BD25-4A4B798E13CC}" type="presParOf" srcId="{15CA0D66-AD63-4448-B6C7-8E4CB4B9A929}" destId="{5E72E7C0-32B3-41BC-838B-3837914291C0}" srcOrd="12" destOrd="0" presId="urn:microsoft.com/office/officeart/2008/layout/HorizontalMultiLevelHierarchy"/>
    <dgm:cxn modelId="{1B874208-7962-4DE4-A449-BB582F60271A}" type="presParOf" srcId="{5E72E7C0-32B3-41BC-838B-3837914291C0}" destId="{AC64E490-91B6-450E-9BCF-A4369AF8DF41}" srcOrd="0" destOrd="0" presId="urn:microsoft.com/office/officeart/2008/layout/HorizontalMultiLevelHierarchy"/>
    <dgm:cxn modelId="{A17F68C3-0AD7-42CA-BD30-74FA980A2497}" type="presParOf" srcId="{15CA0D66-AD63-4448-B6C7-8E4CB4B9A929}" destId="{3FACB91E-AC15-48BB-9ECA-D5309DE6B8E7}" srcOrd="13" destOrd="0" presId="urn:microsoft.com/office/officeart/2008/layout/HorizontalMultiLevelHierarchy"/>
    <dgm:cxn modelId="{54019A24-BF72-4341-A6B1-3CE722F6D557}" type="presParOf" srcId="{3FACB91E-AC15-48BB-9ECA-D5309DE6B8E7}" destId="{62DC99EE-7483-4DF5-8041-3FC27218A3EA}" srcOrd="0" destOrd="0" presId="urn:microsoft.com/office/officeart/2008/layout/HorizontalMultiLevelHierarchy"/>
    <dgm:cxn modelId="{413BD2E9-1F7F-4158-85B6-9C9C025A33C4}" type="presParOf" srcId="{3FACB91E-AC15-48BB-9ECA-D5309DE6B8E7}" destId="{1C660EC0-822B-4EDB-B2C5-168FA2B2DC6E}" srcOrd="1" destOrd="0" presId="urn:microsoft.com/office/officeart/2008/layout/HorizontalMultiLevelHierarchy"/>
    <dgm:cxn modelId="{646CB97C-EB48-40D3-8175-FED56524C96B}" type="presParOf" srcId="{15CA0D66-AD63-4448-B6C7-8E4CB4B9A929}" destId="{BAA3FFDA-2661-4082-8E10-DC9741AAB0BA}" srcOrd="14" destOrd="0" presId="urn:microsoft.com/office/officeart/2008/layout/HorizontalMultiLevelHierarchy"/>
    <dgm:cxn modelId="{B02ED849-1F9F-431C-9C27-45CFB2BEFEBC}" type="presParOf" srcId="{BAA3FFDA-2661-4082-8E10-DC9741AAB0BA}" destId="{AA0DDD6C-61E9-474F-90DC-8D8AD0CFEEE8}" srcOrd="0" destOrd="0" presId="urn:microsoft.com/office/officeart/2008/layout/HorizontalMultiLevelHierarchy"/>
    <dgm:cxn modelId="{AF9E7997-0DD6-45CC-8965-A8FCA048A372}" type="presParOf" srcId="{15CA0D66-AD63-4448-B6C7-8E4CB4B9A929}" destId="{F5E6AFCD-E1B0-4C56-B65E-C6B02E4055BB}" srcOrd="15" destOrd="0" presId="urn:microsoft.com/office/officeart/2008/layout/HorizontalMultiLevelHierarchy"/>
    <dgm:cxn modelId="{12D71B76-3454-41C2-A93B-FD652E95DA8F}" type="presParOf" srcId="{F5E6AFCD-E1B0-4C56-B65E-C6B02E4055BB}" destId="{98E6F853-723C-4903-8C1D-AE7D206634D5}" srcOrd="0" destOrd="0" presId="urn:microsoft.com/office/officeart/2008/layout/HorizontalMultiLevelHierarchy"/>
    <dgm:cxn modelId="{30D07ABA-55A3-45DB-A37B-76885BF13F71}" type="presParOf" srcId="{F5E6AFCD-E1B0-4C56-B65E-C6B02E4055BB}" destId="{19FDE06C-1F6B-4ED8-9509-0EB7DA9689C4}" srcOrd="1" destOrd="0" presId="urn:microsoft.com/office/officeart/2008/layout/HorizontalMultiLevelHierarchy"/>
    <dgm:cxn modelId="{D4E8700D-FBEF-4F10-B6DF-8904A1592F11}" type="presParOf" srcId="{15CA0D66-AD63-4448-B6C7-8E4CB4B9A929}" destId="{AE30F55C-4E82-41C2-BCF9-4DF157F6CBDC}" srcOrd="16" destOrd="0" presId="urn:microsoft.com/office/officeart/2008/layout/HorizontalMultiLevelHierarchy"/>
    <dgm:cxn modelId="{627D47B6-469B-4B06-8937-4F88FE6BC0EB}" type="presParOf" srcId="{AE30F55C-4E82-41C2-BCF9-4DF157F6CBDC}" destId="{4A7D6829-7300-4372-8B7A-5D344836FA9B}" srcOrd="0" destOrd="0" presId="urn:microsoft.com/office/officeart/2008/layout/HorizontalMultiLevelHierarchy"/>
    <dgm:cxn modelId="{17B1E91A-4476-4FDB-8402-042C10DCA68D}" type="presParOf" srcId="{15CA0D66-AD63-4448-B6C7-8E4CB4B9A929}" destId="{BA36F0D7-E83C-4B35-9C71-F2EC915EF960}" srcOrd="17" destOrd="0" presId="urn:microsoft.com/office/officeart/2008/layout/HorizontalMultiLevelHierarchy"/>
    <dgm:cxn modelId="{89F9BDCB-837C-4418-960F-C92302740869}" type="presParOf" srcId="{BA36F0D7-E83C-4B35-9C71-F2EC915EF960}" destId="{A9FECE23-1E57-4603-93BF-4889385E6CA1}" srcOrd="0" destOrd="0" presId="urn:microsoft.com/office/officeart/2008/layout/HorizontalMultiLevelHierarchy"/>
    <dgm:cxn modelId="{1021FEA1-0FE1-4585-B752-BBED314939F1}" type="presParOf" srcId="{BA36F0D7-E83C-4B35-9C71-F2EC915EF960}" destId="{0ED3C071-FC42-4713-96AB-671DB76AFE48}" srcOrd="1" destOrd="0" presId="urn:microsoft.com/office/officeart/2008/layout/HorizontalMultiLevelHierarchy"/>
    <dgm:cxn modelId="{0917B4E0-5B13-46C7-9AA3-E997D24EA906}" type="presParOf" srcId="{15CA0D66-AD63-4448-B6C7-8E4CB4B9A929}" destId="{CB694F0E-4922-4F93-BD29-C1651E6BE562}" srcOrd="18" destOrd="0" presId="urn:microsoft.com/office/officeart/2008/layout/HorizontalMultiLevelHierarchy"/>
    <dgm:cxn modelId="{233970CC-E2BB-4442-BCF8-A47EB35FE7C9}" type="presParOf" srcId="{CB694F0E-4922-4F93-BD29-C1651E6BE562}" destId="{F960672C-F681-4291-930A-14D3911A39BA}" srcOrd="0" destOrd="0" presId="urn:microsoft.com/office/officeart/2008/layout/HorizontalMultiLevelHierarchy"/>
    <dgm:cxn modelId="{1FA9059B-BCA5-42B8-8977-DBBD5D74C315}" type="presParOf" srcId="{15CA0D66-AD63-4448-B6C7-8E4CB4B9A929}" destId="{145831EA-DEB5-4437-9F9D-3197C33D14C7}" srcOrd="19" destOrd="0" presId="urn:microsoft.com/office/officeart/2008/layout/HorizontalMultiLevelHierarchy"/>
    <dgm:cxn modelId="{A520DD67-FD99-48CF-B25A-C70CF4302E48}" type="presParOf" srcId="{145831EA-DEB5-4437-9F9D-3197C33D14C7}" destId="{C6E830C9-DF23-4B78-8579-B040DAFC0FE7}" srcOrd="0" destOrd="0" presId="urn:microsoft.com/office/officeart/2008/layout/HorizontalMultiLevelHierarchy"/>
    <dgm:cxn modelId="{6B7FF1C9-ECDC-4336-9C38-86B11D812E28}" type="presParOf" srcId="{145831EA-DEB5-4437-9F9D-3197C33D14C7}" destId="{2BFF5FAC-37AB-4FBA-931A-637918E237D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D7FF5-4008-40A3-B01A-2958E260585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30299957-EEA2-46DD-B31C-72A79EEA92D7}">
      <dgm:prSet phldrT="[Text]"/>
      <dgm:spPr/>
      <dgm:t>
        <a:bodyPr/>
        <a:lstStyle/>
        <a:p>
          <a:r>
            <a:rPr lang="fa-IR" dirty="0" smtClean="0"/>
            <a:t>موارد تحقق ملاقات انسان با رب</a:t>
          </a:r>
          <a:endParaRPr lang="en-US" dirty="0"/>
        </a:p>
      </dgm:t>
    </dgm:pt>
    <dgm:pt modelId="{C10BE12D-B023-4542-BCB8-5714ADD08286}" type="parTrans" cxnId="{21C0770F-DEAD-47B9-A35C-0555D3DB028B}">
      <dgm:prSet/>
      <dgm:spPr/>
      <dgm:t>
        <a:bodyPr/>
        <a:lstStyle/>
        <a:p>
          <a:endParaRPr lang="en-US"/>
        </a:p>
      </dgm:t>
    </dgm:pt>
    <dgm:pt modelId="{99B5478D-ED97-4BF1-B83F-A8E73B518AE8}" type="sibTrans" cxnId="{21C0770F-DEAD-47B9-A35C-0555D3DB028B}">
      <dgm:prSet/>
      <dgm:spPr/>
      <dgm:t>
        <a:bodyPr/>
        <a:lstStyle/>
        <a:p>
          <a:endParaRPr lang="en-US"/>
        </a:p>
      </dgm:t>
    </dgm:pt>
    <dgm:pt modelId="{38BEEC00-D7D9-419D-9338-250766F69F53}">
      <dgm:prSet phldrT="[Text]"/>
      <dgm:spPr/>
      <dgm:t>
        <a:bodyPr/>
        <a:lstStyle/>
        <a:p>
          <a:r>
            <a:rPr lang="fa-IR" dirty="0" smtClean="0"/>
            <a:t>باور یا فکر یا کاری که رحمت الهی را جلب می کند.</a:t>
          </a:r>
          <a:endParaRPr lang="en-US" dirty="0"/>
        </a:p>
      </dgm:t>
    </dgm:pt>
    <dgm:pt modelId="{F55F68FF-B60A-41DB-8813-EF72A63BCD09}" type="parTrans" cxnId="{7869F72A-8595-4F55-91DA-F433F49189B6}">
      <dgm:prSet/>
      <dgm:spPr/>
      <dgm:t>
        <a:bodyPr/>
        <a:lstStyle/>
        <a:p>
          <a:endParaRPr lang="en-US"/>
        </a:p>
      </dgm:t>
    </dgm:pt>
    <dgm:pt modelId="{F27C69FC-403F-418D-B94D-021A33AAF038}" type="sibTrans" cxnId="{7869F72A-8595-4F55-91DA-F433F49189B6}">
      <dgm:prSet/>
      <dgm:spPr/>
      <dgm:t>
        <a:bodyPr/>
        <a:lstStyle/>
        <a:p>
          <a:endParaRPr lang="en-US"/>
        </a:p>
      </dgm:t>
    </dgm:pt>
    <dgm:pt modelId="{E0B33CCA-F2D4-4E82-BE9F-2F6F3392E8DA}">
      <dgm:prSet phldrT="[Text]"/>
      <dgm:spPr/>
      <dgm:t>
        <a:bodyPr/>
        <a:lstStyle/>
        <a:p>
          <a:r>
            <a:rPr lang="fa-IR" dirty="0" smtClean="0"/>
            <a:t>در معرض کلام خداوند و مخاطب او قرار گرفتن.</a:t>
          </a:r>
          <a:endParaRPr lang="en-US" dirty="0"/>
        </a:p>
      </dgm:t>
    </dgm:pt>
    <dgm:pt modelId="{32410737-9B60-4A27-9374-1A35514BB35D}" type="parTrans" cxnId="{FA5FC04F-8C4C-4B36-9974-1CF800F50CCB}">
      <dgm:prSet/>
      <dgm:spPr/>
      <dgm:t>
        <a:bodyPr/>
        <a:lstStyle/>
        <a:p>
          <a:endParaRPr lang="en-US"/>
        </a:p>
      </dgm:t>
    </dgm:pt>
    <dgm:pt modelId="{E468DA15-AC8C-4C61-BECA-FD88F5255B42}" type="sibTrans" cxnId="{FA5FC04F-8C4C-4B36-9974-1CF800F50CCB}">
      <dgm:prSet/>
      <dgm:spPr/>
      <dgm:t>
        <a:bodyPr/>
        <a:lstStyle/>
        <a:p>
          <a:endParaRPr lang="en-US"/>
        </a:p>
      </dgm:t>
    </dgm:pt>
    <dgm:pt modelId="{36B7C60F-9D9F-4E1A-A61C-7C6C0987DA1C}">
      <dgm:prSet phldrT="[Text]"/>
      <dgm:spPr/>
      <dgm:t>
        <a:bodyPr/>
        <a:lstStyle/>
        <a:p>
          <a:r>
            <a:rPr lang="fa-IR" dirty="0" smtClean="0"/>
            <a:t>ملاقات با عبد خدا</a:t>
          </a:r>
          <a:endParaRPr lang="en-US" dirty="0"/>
        </a:p>
      </dgm:t>
    </dgm:pt>
    <dgm:pt modelId="{8F05F9CE-C73B-471F-BCE6-A5A492C14B67}" type="parTrans" cxnId="{D6B0A74D-B905-4022-8D86-71FAF635A4D1}">
      <dgm:prSet/>
      <dgm:spPr/>
      <dgm:t>
        <a:bodyPr/>
        <a:lstStyle/>
        <a:p>
          <a:endParaRPr lang="en-US"/>
        </a:p>
      </dgm:t>
    </dgm:pt>
    <dgm:pt modelId="{ADF02C05-845B-4471-B95E-9DEC6DBC2444}" type="sibTrans" cxnId="{D6B0A74D-B905-4022-8D86-71FAF635A4D1}">
      <dgm:prSet/>
      <dgm:spPr/>
      <dgm:t>
        <a:bodyPr/>
        <a:lstStyle/>
        <a:p>
          <a:endParaRPr lang="en-US"/>
        </a:p>
      </dgm:t>
    </dgm:pt>
    <dgm:pt modelId="{06B4B275-2D43-47D5-A499-97F3E273AC63}">
      <dgm:prSet phldrT="[Text]"/>
      <dgm:spPr/>
      <dgm:t>
        <a:bodyPr/>
        <a:lstStyle/>
        <a:p>
          <a:r>
            <a:rPr lang="fa-IR" dirty="0" smtClean="0"/>
            <a:t>بر مبنای حکم الهی عمل کردن در امور زندگی.</a:t>
          </a:r>
          <a:endParaRPr lang="en-US" dirty="0"/>
        </a:p>
      </dgm:t>
    </dgm:pt>
    <dgm:pt modelId="{B35FBFF8-0B77-4385-8555-D55D5EBAABDE}" type="parTrans" cxnId="{F54FBFD4-4E9D-47C5-806B-632F85D1658B}">
      <dgm:prSet/>
      <dgm:spPr/>
      <dgm:t>
        <a:bodyPr/>
        <a:lstStyle/>
        <a:p>
          <a:endParaRPr lang="en-US"/>
        </a:p>
      </dgm:t>
    </dgm:pt>
    <dgm:pt modelId="{14323F53-921E-4ECD-87D8-B7CFC05DEBC5}" type="sibTrans" cxnId="{F54FBFD4-4E9D-47C5-806B-632F85D1658B}">
      <dgm:prSet/>
      <dgm:spPr/>
      <dgm:t>
        <a:bodyPr/>
        <a:lstStyle/>
        <a:p>
          <a:endParaRPr lang="en-US"/>
        </a:p>
      </dgm:t>
    </dgm:pt>
    <dgm:pt modelId="{7BAFEDB6-1815-473F-BCBB-1F3DDDD950A2}" type="pres">
      <dgm:prSet presAssocID="{B7DD7FF5-4008-40A3-B01A-2958E2605854}" presName="Name0" presStyleCnt="0">
        <dgm:presLayoutVars>
          <dgm:chPref val="1"/>
          <dgm:dir val="rev"/>
          <dgm:animOne val="branch"/>
          <dgm:animLvl val="lvl"/>
          <dgm:resizeHandles val="exact"/>
        </dgm:presLayoutVars>
      </dgm:prSet>
      <dgm:spPr/>
      <dgm:t>
        <a:bodyPr/>
        <a:lstStyle/>
        <a:p>
          <a:endParaRPr lang="en-US"/>
        </a:p>
      </dgm:t>
    </dgm:pt>
    <dgm:pt modelId="{F64993AB-35CC-4971-8D32-4795D4ADEA34}" type="pres">
      <dgm:prSet presAssocID="{30299957-EEA2-46DD-B31C-72A79EEA92D7}" presName="root1" presStyleCnt="0"/>
      <dgm:spPr/>
      <dgm:t>
        <a:bodyPr/>
        <a:lstStyle/>
        <a:p>
          <a:endParaRPr lang="en-US"/>
        </a:p>
      </dgm:t>
    </dgm:pt>
    <dgm:pt modelId="{E93F1A5B-27E1-4D1D-95F4-85F197B19194}" type="pres">
      <dgm:prSet presAssocID="{30299957-EEA2-46DD-B31C-72A79EEA92D7}" presName="LevelOneTextNode" presStyleLbl="node0" presStyleIdx="0" presStyleCnt="1">
        <dgm:presLayoutVars>
          <dgm:chPref val="3"/>
        </dgm:presLayoutVars>
      </dgm:prSet>
      <dgm:spPr/>
      <dgm:t>
        <a:bodyPr/>
        <a:lstStyle/>
        <a:p>
          <a:endParaRPr lang="en-US"/>
        </a:p>
      </dgm:t>
    </dgm:pt>
    <dgm:pt modelId="{0E92140D-1488-4927-A3D4-74C11247ED1A}" type="pres">
      <dgm:prSet presAssocID="{30299957-EEA2-46DD-B31C-72A79EEA92D7}" presName="level2hierChild" presStyleCnt="0"/>
      <dgm:spPr/>
      <dgm:t>
        <a:bodyPr/>
        <a:lstStyle/>
        <a:p>
          <a:endParaRPr lang="en-US"/>
        </a:p>
      </dgm:t>
    </dgm:pt>
    <dgm:pt modelId="{82C311AC-CB2C-41CC-A81C-8180A78A6F2D}" type="pres">
      <dgm:prSet presAssocID="{F55F68FF-B60A-41DB-8813-EF72A63BCD09}" presName="conn2-1" presStyleLbl="parChTrans1D2" presStyleIdx="0" presStyleCnt="4"/>
      <dgm:spPr/>
      <dgm:t>
        <a:bodyPr/>
        <a:lstStyle/>
        <a:p>
          <a:endParaRPr lang="en-US"/>
        </a:p>
      </dgm:t>
    </dgm:pt>
    <dgm:pt modelId="{DB3F5499-28A5-4A72-AE40-ACA8085C389C}" type="pres">
      <dgm:prSet presAssocID="{F55F68FF-B60A-41DB-8813-EF72A63BCD09}" presName="connTx" presStyleLbl="parChTrans1D2" presStyleIdx="0" presStyleCnt="4"/>
      <dgm:spPr/>
      <dgm:t>
        <a:bodyPr/>
        <a:lstStyle/>
        <a:p>
          <a:endParaRPr lang="en-US"/>
        </a:p>
      </dgm:t>
    </dgm:pt>
    <dgm:pt modelId="{7C3CF68E-E393-413F-9833-04ECBE61AB56}" type="pres">
      <dgm:prSet presAssocID="{38BEEC00-D7D9-419D-9338-250766F69F53}" presName="root2" presStyleCnt="0"/>
      <dgm:spPr/>
      <dgm:t>
        <a:bodyPr/>
        <a:lstStyle/>
        <a:p>
          <a:endParaRPr lang="en-US"/>
        </a:p>
      </dgm:t>
    </dgm:pt>
    <dgm:pt modelId="{5A6FC90E-7F79-4C02-B086-93DF95CDA34D}" type="pres">
      <dgm:prSet presAssocID="{38BEEC00-D7D9-419D-9338-250766F69F53}" presName="LevelTwoTextNode" presStyleLbl="node2" presStyleIdx="0" presStyleCnt="4" custScaleX="196786">
        <dgm:presLayoutVars>
          <dgm:chPref val="3"/>
        </dgm:presLayoutVars>
      </dgm:prSet>
      <dgm:spPr/>
      <dgm:t>
        <a:bodyPr/>
        <a:lstStyle/>
        <a:p>
          <a:endParaRPr lang="en-US"/>
        </a:p>
      </dgm:t>
    </dgm:pt>
    <dgm:pt modelId="{7A248124-850B-4EEE-A915-E755A33210DE}" type="pres">
      <dgm:prSet presAssocID="{38BEEC00-D7D9-419D-9338-250766F69F53}" presName="level3hierChild" presStyleCnt="0"/>
      <dgm:spPr/>
      <dgm:t>
        <a:bodyPr/>
        <a:lstStyle/>
        <a:p>
          <a:endParaRPr lang="en-US"/>
        </a:p>
      </dgm:t>
    </dgm:pt>
    <dgm:pt modelId="{6AB57F9C-807E-43A8-89EF-99EAB3FC8791}" type="pres">
      <dgm:prSet presAssocID="{32410737-9B60-4A27-9374-1A35514BB35D}" presName="conn2-1" presStyleLbl="parChTrans1D2" presStyleIdx="1" presStyleCnt="4"/>
      <dgm:spPr/>
      <dgm:t>
        <a:bodyPr/>
        <a:lstStyle/>
        <a:p>
          <a:endParaRPr lang="en-US"/>
        </a:p>
      </dgm:t>
    </dgm:pt>
    <dgm:pt modelId="{F81BD2ED-C36C-436F-AD6F-C968BBFA396B}" type="pres">
      <dgm:prSet presAssocID="{32410737-9B60-4A27-9374-1A35514BB35D}" presName="connTx" presStyleLbl="parChTrans1D2" presStyleIdx="1" presStyleCnt="4"/>
      <dgm:spPr/>
      <dgm:t>
        <a:bodyPr/>
        <a:lstStyle/>
        <a:p>
          <a:endParaRPr lang="en-US"/>
        </a:p>
      </dgm:t>
    </dgm:pt>
    <dgm:pt modelId="{ED20E9A9-66FE-4B04-9D15-B94B405B14A4}" type="pres">
      <dgm:prSet presAssocID="{E0B33CCA-F2D4-4E82-BE9F-2F6F3392E8DA}" presName="root2" presStyleCnt="0"/>
      <dgm:spPr/>
      <dgm:t>
        <a:bodyPr/>
        <a:lstStyle/>
        <a:p>
          <a:endParaRPr lang="en-US"/>
        </a:p>
      </dgm:t>
    </dgm:pt>
    <dgm:pt modelId="{F37435D8-1963-4394-BB4C-035152BA62CE}" type="pres">
      <dgm:prSet presAssocID="{E0B33CCA-F2D4-4E82-BE9F-2F6F3392E8DA}" presName="LevelTwoTextNode" presStyleLbl="node2" presStyleIdx="1" presStyleCnt="4" custScaleX="193109">
        <dgm:presLayoutVars>
          <dgm:chPref val="3"/>
        </dgm:presLayoutVars>
      </dgm:prSet>
      <dgm:spPr/>
      <dgm:t>
        <a:bodyPr/>
        <a:lstStyle/>
        <a:p>
          <a:endParaRPr lang="en-US"/>
        </a:p>
      </dgm:t>
    </dgm:pt>
    <dgm:pt modelId="{B91AE126-1F0C-4D59-AF4E-3A4042D72651}" type="pres">
      <dgm:prSet presAssocID="{E0B33CCA-F2D4-4E82-BE9F-2F6F3392E8DA}" presName="level3hierChild" presStyleCnt="0"/>
      <dgm:spPr/>
      <dgm:t>
        <a:bodyPr/>
        <a:lstStyle/>
        <a:p>
          <a:endParaRPr lang="en-US"/>
        </a:p>
      </dgm:t>
    </dgm:pt>
    <dgm:pt modelId="{83596528-6371-4A20-B7EC-80AC8A9F8DA7}" type="pres">
      <dgm:prSet presAssocID="{8F05F9CE-C73B-471F-BCE6-A5A492C14B67}" presName="conn2-1" presStyleLbl="parChTrans1D2" presStyleIdx="2" presStyleCnt="4"/>
      <dgm:spPr/>
      <dgm:t>
        <a:bodyPr/>
        <a:lstStyle/>
        <a:p>
          <a:endParaRPr lang="en-US"/>
        </a:p>
      </dgm:t>
    </dgm:pt>
    <dgm:pt modelId="{8CA27FC5-97CE-4C35-9089-66BA911CC0A4}" type="pres">
      <dgm:prSet presAssocID="{8F05F9CE-C73B-471F-BCE6-A5A492C14B67}" presName="connTx" presStyleLbl="parChTrans1D2" presStyleIdx="2" presStyleCnt="4"/>
      <dgm:spPr/>
      <dgm:t>
        <a:bodyPr/>
        <a:lstStyle/>
        <a:p>
          <a:endParaRPr lang="en-US"/>
        </a:p>
      </dgm:t>
    </dgm:pt>
    <dgm:pt modelId="{5B8D3B66-6F62-489C-8632-B900BC853142}" type="pres">
      <dgm:prSet presAssocID="{36B7C60F-9D9F-4E1A-A61C-7C6C0987DA1C}" presName="root2" presStyleCnt="0"/>
      <dgm:spPr/>
      <dgm:t>
        <a:bodyPr/>
        <a:lstStyle/>
        <a:p>
          <a:endParaRPr lang="en-US"/>
        </a:p>
      </dgm:t>
    </dgm:pt>
    <dgm:pt modelId="{50926DB2-78D2-452B-BF04-1DCEB33E53A0}" type="pres">
      <dgm:prSet presAssocID="{36B7C60F-9D9F-4E1A-A61C-7C6C0987DA1C}" presName="LevelTwoTextNode" presStyleLbl="node2" presStyleIdx="2" presStyleCnt="4">
        <dgm:presLayoutVars>
          <dgm:chPref val="3"/>
        </dgm:presLayoutVars>
      </dgm:prSet>
      <dgm:spPr/>
      <dgm:t>
        <a:bodyPr/>
        <a:lstStyle/>
        <a:p>
          <a:endParaRPr lang="en-US"/>
        </a:p>
      </dgm:t>
    </dgm:pt>
    <dgm:pt modelId="{61A1F978-C47C-414B-AB3C-FC4DC0BA0938}" type="pres">
      <dgm:prSet presAssocID="{36B7C60F-9D9F-4E1A-A61C-7C6C0987DA1C}" presName="level3hierChild" presStyleCnt="0"/>
      <dgm:spPr/>
      <dgm:t>
        <a:bodyPr/>
        <a:lstStyle/>
        <a:p>
          <a:endParaRPr lang="en-US"/>
        </a:p>
      </dgm:t>
    </dgm:pt>
    <dgm:pt modelId="{789FD525-A6E9-494A-A44C-F18039B9FC1B}" type="pres">
      <dgm:prSet presAssocID="{B35FBFF8-0B77-4385-8555-D55D5EBAABDE}" presName="conn2-1" presStyleLbl="parChTrans1D2" presStyleIdx="3" presStyleCnt="4"/>
      <dgm:spPr/>
      <dgm:t>
        <a:bodyPr/>
        <a:lstStyle/>
        <a:p>
          <a:endParaRPr lang="en-US"/>
        </a:p>
      </dgm:t>
    </dgm:pt>
    <dgm:pt modelId="{ADE1BC0E-D05D-458F-9007-DAFC57AB67B9}" type="pres">
      <dgm:prSet presAssocID="{B35FBFF8-0B77-4385-8555-D55D5EBAABDE}" presName="connTx" presStyleLbl="parChTrans1D2" presStyleIdx="3" presStyleCnt="4"/>
      <dgm:spPr/>
      <dgm:t>
        <a:bodyPr/>
        <a:lstStyle/>
        <a:p>
          <a:endParaRPr lang="en-US"/>
        </a:p>
      </dgm:t>
    </dgm:pt>
    <dgm:pt modelId="{88201B1F-38E6-4D90-8CA9-1E52E23A4A75}" type="pres">
      <dgm:prSet presAssocID="{06B4B275-2D43-47D5-A499-97F3E273AC63}" presName="root2" presStyleCnt="0"/>
      <dgm:spPr/>
      <dgm:t>
        <a:bodyPr/>
        <a:lstStyle/>
        <a:p>
          <a:endParaRPr lang="en-US"/>
        </a:p>
      </dgm:t>
    </dgm:pt>
    <dgm:pt modelId="{3F8B4DBE-4BBB-4888-BF7B-DA54B72A04F9}" type="pres">
      <dgm:prSet presAssocID="{06B4B275-2D43-47D5-A499-97F3E273AC63}" presName="LevelTwoTextNode" presStyleLbl="node2" presStyleIdx="3" presStyleCnt="4" custScaleX="229673">
        <dgm:presLayoutVars>
          <dgm:chPref val="3"/>
        </dgm:presLayoutVars>
      </dgm:prSet>
      <dgm:spPr/>
      <dgm:t>
        <a:bodyPr/>
        <a:lstStyle/>
        <a:p>
          <a:endParaRPr lang="en-US"/>
        </a:p>
      </dgm:t>
    </dgm:pt>
    <dgm:pt modelId="{BB921FE6-229B-4321-85B1-43734A77E8D4}" type="pres">
      <dgm:prSet presAssocID="{06B4B275-2D43-47D5-A499-97F3E273AC63}" presName="level3hierChild" presStyleCnt="0"/>
      <dgm:spPr/>
      <dgm:t>
        <a:bodyPr/>
        <a:lstStyle/>
        <a:p>
          <a:endParaRPr lang="en-US"/>
        </a:p>
      </dgm:t>
    </dgm:pt>
  </dgm:ptLst>
  <dgm:cxnLst>
    <dgm:cxn modelId="{A743241A-D2F9-4C95-83D5-336ACF9A600F}" type="presOf" srcId="{32410737-9B60-4A27-9374-1A35514BB35D}" destId="{6AB57F9C-807E-43A8-89EF-99EAB3FC8791}" srcOrd="0" destOrd="0" presId="urn:microsoft.com/office/officeart/2008/layout/HorizontalMultiLevelHierarchy"/>
    <dgm:cxn modelId="{FA5FC04F-8C4C-4B36-9974-1CF800F50CCB}" srcId="{30299957-EEA2-46DD-B31C-72A79EEA92D7}" destId="{E0B33CCA-F2D4-4E82-BE9F-2F6F3392E8DA}" srcOrd="1" destOrd="0" parTransId="{32410737-9B60-4A27-9374-1A35514BB35D}" sibTransId="{E468DA15-AC8C-4C61-BECA-FD88F5255B42}"/>
    <dgm:cxn modelId="{8B949004-3ECB-45A1-92E1-EFBF1FA6CA16}" type="presOf" srcId="{B35FBFF8-0B77-4385-8555-D55D5EBAABDE}" destId="{ADE1BC0E-D05D-458F-9007-DAFC57AB67B9}" srcOrd="1" destOrd="0" presId="urn:microsoft.com/office/officeart/2008/layout/HorizontalMultiLevelHierarchy"/>
    <dgm:cxn modelId="{4180C49C-DD76-49C5-AB97-51049CC95F1E}" type="presOf" srcId="{38BEEC00-D7D9-419D-9338-250766F69F53}" destId="{5A6FC90E-7F79-4C02-B086-93DF95CDA34D}" srcOrd="0" destOrd="0" presId="urn:microsoft.com/office/officeart/2008/layout/HorizontalMultiLevelHierarchy"/>
    <dgm:cxn modelId="{22C4A7B9-6637-4D83-BC44-E1108FB55562}" type="presOf" srcId="{F55F68FF-B60A-41DB-8813-EF72A63BCD09}" destId="{DB3F5499-28A5-4A72-AE40-ACA8085C389C}" srcOrd="1" destOrd="0" presId="urn:microsoft.com/office/officeart/2008/layout/HorizontalMultiLevelHierarchy"/>
    <dgm:cxn modelId="{D9627E43-BBE1-4EFD-801E-F96AF5F35A8E}" type="presOf" srcId="{30299957-EEA2-46DD-B31C-72A79EEA92D7}" destId="{E93F1A5B-27E1-4D1D-95F4-85F197B19194}" srcOrd="0" destOrd="0" presId="urn:microsoft.com/office/officeart/2008/layout/HorizontalMultiLevelHierarchy"/>
    <dgm:cxn modelId="{ECE7ABA5-40EC-407E-A0D5-92430012FC97}" type="presOf" srcId="{F55F68FF-B60A-41DB-8813-EF72A63BCD09}" destId="{82C311AC-CB2C-41CC-A81C-8180A78A6F2D}" srcOrd="0" destOrd="0" presId="urn:microsoft.com/office/officeart/2008/layout/HorizontalMultiLevelHierarchy"/>
    <dgm:cxn modelId="{F2A9335F-6D2D-49DE-8447-7F05D29C2BA6}" type="presOf" srcId="{8F05F9CE-C73B-471F-BCE6-A5A492C14B67}" destId="{83596528-6371-4A20-B7EC-80AC8A9F8DA7}" srcOrd="0" destOrd="0" presId="urn:microsoft.com/office/officeart/2008/layout/HorizontalMultiLevelHierarchy"/>
    <dgm:cxn modelId="{21C0770F-DEAD-47B9-A35C-0555D3DB028B}" srcId="{B7DD7FF5-4008-40A3-B01A-2958E2605854}" destId="{30299957-EEA2-46DD-B31C-72A79EEA92D7}" srcOrd="0" destOrd="0" parTransId="{C10BE12D-B023-4542-BCB8-5714ADD08286}" sibTransId="{99B5478D-ED97-4BF1-B83F-A8E73B518AE8}"/>
    <dgm:cxn modelId="{75E08217-DA64-47BE-8356-8FB9E6B1F901}" type="presOf" srcId="{B7DD7FF5-4008-40A3-B01A-2958E2605854}" destId="{7BAFEDB6-1815-473F-BCBB-1F3DDDD950A2}" srcOrd="0" destOrd="0" presId="urn:microsoft.com/office/officeart/2008/layout/HorizontalMultiLevelHierarchy"/>
    <dgm:cxn modelId="{C2F23D55-8928-4091-946F-27D18BAABF42}" type="presOf" srcId="{8F05F9CE-C73B-471F-BCE6-A5A492C14B67}" destId="{8CA27FC5-97CE-4C35-9089-66BA911CC0A4}" srcOrd="1" destOrd="0" presId="urn:microsoft.com/office/officeart/2008/layout/HorizontalMultiLevelHierarchy"/>
    <dgm:cxn modelId="{D6B0A74D-B905-4022-8D86-71FAF635A4D1}" srcId="{30299957-EEA2-46DD-B31C-72A79EEA92D7}" destId="{36B7C60F-9D9F-4E1A-A61C-7C6C0987DA1C}" srcOrd="2" destOrd="0" parTransId="{8F05F9CE-C73B-471F-BCE6-A5A492C14B67}" sibTransId="{ADF02C05-845B-4471-B95E-9DEC6DBC2444}"/>
    <dgm:cxn modelId="{DFC55A54-B024-4CBD-8698-30A05073EE38}" type="presOf" srcId="{E0B33CCA-F2D4-4E82-BE9F-2F6F3392E8DA}" destId="{F37435D8-1963-4394-BB4C-035152BA62CE}" srcOrd="0" destOrd="0" presId="urn:microsoft.com/office/officeart/2008/layout/HorizontalMultiLevelHierarchy"/>
    <dgm:cxn modelId="{F54FBFD4-4E9D-47C5-806B-632F85D1658B}" srcId="{30299957-EEA2-46DD-B31C-72A79EEA92D7}" destId="{06B4B275-2D43-47D5-A499-97F3E273AC63}" srcOrd="3" destOrd="0" parTransId="{B35FBFF8-0B77-4385-8555-D55D5EBAABDE}" sibTransId="{14323F53-921E-4ECD-87D8-B7CFC05DEBC5}"/>
    <dgm:cxn modelId="{C65EB7EC-52BC-4781-BBAE-9CD9DA6B17E7}" type="presOf" srcId="{36B7C60F-9D9F-4E1A-A61C-7C6C0987DA1C}" destId="{50926DB2-78D2-452B-BF04-1DCEB33E53A0}" srcOrd="0" destOrd="0" presId="urn:microsoft.com/office/officeart/2008/layout/HorizontalMultiLevelHierarchy"/>
    <dgm:cxn modelId="{7869F72A-8595-4F55-91DA-F433F49189B6}" srcId="{30299957-EEA2-46DD-B31C-72A79EEA92D7}" destId="{38BEEC00-D7D9-419D-9338-250766F69F53}" srcOrd="0" destOrd="0" parTransId="{F55F68FF-B60A-41DB-8813-EF72A63BCD09}" sibTransId="{F27C69FC-403F-418D-B94D-021A33AAF038}"/>
    <dgm:cxn modelId="{88418612-8E8B-4BFD-AE66-FFEB9EE3BFA3}" type="presOf" srcId="{06B4B275-2D43-47D5-A499-97F3E273AC63}" destId="{3F8B4DBE-4BBB-4888-BF7B-DA54B72A04F9}" srcOrd="0" destOrd="0" presId="urn:microsoft.com/office/officeart/2008/layout/HorizontalMultiLevelHierarchy"/>
    <dgm:cxn modelId="{496332C8-F606-4EDC-889C-B111DA79088F}" type="presOf" srcId="{B35FBFF8-0B77-4385-8555-D55D5EBAABDE}" destId="{789FD525-A6E9-494A-A44C-F18039B9FC1B}" srcOrd="0" destOrd="0" presId="urn:microsoft.com/office/officeart/2008/layout/HorizontalMultiLevelHierarchy"/>
    <dgm:cxn modelId="{8EFD62BE-BCED-4E20-9083-6D08C9769BA4}" type="presOf" srcId="{32410737-9B60-4A27-9374-1A35514BB35D}" destId="{F81BD2ED-C36C-436F-AD6F-C968BBFA396B}" srcOrd="1" destOrd="0" presId="urn:microsoft.com/office/officeart/2008/layout/HorizontalMultiLevelHierarchy"/>
    <dgm:cxn modelId="{18EF129E-C23B-44DF-91F9-F95474438C43}" type="presParOf" srcId="{7BAFEDB6-1815-473F-BCBB-1F3DDDD950A2}" destId="{F64993AB-35CC-4971-8D32-4795D4ADEA34}" srcOrd="0" destOrd="0" presId="urn:microsoft.com/office/officeart/2008/layout/HorizontalMultiLevelHierarchy"/>
    <dgm:cxn modelId="{B72E13FD-C9A4-4A1F-B66D-A4BA34612FC9}" type="presParOf" srcId="{F64993AB-35CC-4971-8D32-4795D4ADEA34}" destId="{E93F1A5B-27E1-4D1D-95F4-85F197B19194}" srcOrd="0" destOrd="0" presId="urn:microsoft.com/office/officeart/2008/layout/HorizontalMultiLevelHierarchy"/>
    <dgm:cxn modelId="{A7FAE1E7-A4C0-4061-B964-8E2D37080D66}" type="presParOf" srcId="{F64993AB-35CC-4971-8D32-4795D4ADEA34}" destId="{0E92140D-1488-4927-A3D4-74C11247ED1A}" srcOrd="1" destOrd="0" presId="urn:microsoft.com/office/officeart/2008/layout/HorizontalMultiLevelHierarchy"/>
    <dgm:cxn modelId="{2A9BF4C7-DE99-4476-8838-B3261C13BF2E}" type="presParOf" srcId="{0E92140D-1488-4927-A3D4-74C11247ED1A}" destId="{82C311AC-CB2C-41CC-A81C-8180A78A6F2D}" srcOrd="0" destOrd="0" presId="urn:microsoft.com/office/officeart/2008/layout/HorizontalMultiLevelHierarchy"/>
    <dgm:cxn modelId="{1892AA40-077A-4803-A248-3C4489141339}" type="presParOf" srcId="{82C311AC-CB2C-41CC-A81C-8180A78A6F2D}" destId="{DB3F5499-28A5-4A72-AE40-ACA8085C389C}" srcOrd="0" destOrd="0" presId="urn:microsoft.com/office/officeart/2008/layout/HorizontalMultiLevelHierarchy"/>
    <dgm:cxn modelId="{0FFE80DB-7916-448A-9A1A-7AD0E966AD4F}" type="presParOf" srcId="{0E92140D-1488-4927-A3D4-74C11247ED1A}" destId="{7C3CF68E-E393-413F-9833-04ECBE61AB56}" srcOrd="1" destOrd="0" presId="urn:microsoft.com/office/officeart/2008/layout/HorizontalMultiLevelHierarchy"/>
    <dgm:cxn modelId="{5290C5D1-CD57-4FC0-9098-BC94DA75DA61}" type="presParOf" srcId="{7C3CF68E-E393-413F-9833-04ECBE61AB56}" destId="{5A6FC90E-7F79-4C02-B086-93DF95CDA34D}" srcOrd="0" destOrd="0" presId="urn:microsoft.com/office/officeart/2008/layout/HorizontalMultiLevelHierarchy"/>
    <dgm:cxn modelId="{2178AF39-72BE-4CF2-931C-928335C66882}" type="presParOf" srcId="{7C3CF68E-E393-413F-9833-04ECBE61AB56}" destId="{7A248124-850B-4EEE-A915-E755A33210DE}" srcOrd="1" destOrd="0" presId="urn:microsoft.com/office/officeart/2008/layout/HorizontalMultiLevelHierarchy"/>
    <dgm:cxn modelId="{9FC046B7-DAED-49EF-929B-232076C6762A}" type="presParOf" srcId="{0E92140D-1488-4927-A3D4-74C11247ED1A}" destId="{6AB57F9C-807E-43A8-89EF-99EAB3FC8791}" srcOrd="2" destOrd="0" presId="urn:microsoft.com/office/officeart/2008/layout/HorizontalMultiLevelHierarchy"/>
    <dgm:cxn modelId="{A1130872-21E1-43EA-A719-917A0493C78E}" type="presParOf" srcId="{6AB57F9C-807E-43A8-89EF-99EAB3FC8791}" destId="{F81BD2ED-C36C-436F-AD6F-C968BBFA396B}" srcOrd="0" destOrd="0" presId="urn:microsoft.com/office/officeart/2008/layout/HorizontalMultiLevelHierarchy"/>
    <dgm:cxn modelId="{BEE5BFD0-2A40-45FC-A3F6-D0F192D3698D}" type="presParOf" srcId="{0E92140D-1488-4927-A3D4-74C11247ED1A}" destId="{ED20E9A9-66FE-4B04-9D15-B94B405B14A4}" srcOrd="3" destOrd="0" presId="urn:microsoft.com/office/officeart/2008/layout/HorizontalMultiLevelHierarchy"/>
    <dgm:cxn modelId="{0F803CB4-00BF-4951-9445-EAC02FD25D6A}" type="presParOf" srcId="{ED20E9A9-66FE-4B04-9D15-B94B405B14A4}" destId="{F37435D8-1963-4394-BB4C-035152BA62CE}" srcOrd="0" destOrd="0" presId="urn:microsoft.com/office/officeart/2008/layout/HorizontalMultiLevelHierarchy"/>
    <dgm:cxn modelId="{36784CD7-7BEF-4DC8-9988-B41F01EE02DE}" type="presParOf" srcId="{ED20E9A9-66FE-4B04-9D15-B94B405B14A4}" destId="{B91AE126-1F0C-4D59-AF4E-3A4042D72651}" srcOrd="1" destOrd="0" presId="urn:microsoft.com/office/officeart/2008/layout/HorizontalMultiLevelHierarchy"/>
    <dgm:cxn modelId="{5EBF62F8-FEF3-4EBE-892F-48F1B295944E}" type="presParOf" srcId="{0E92140D-1488-4927-A3D4-74C11247ED1A}" destId="{83596528-6371-4A20-B7EC-80AC8A9F8DA7}" srcOrd="4" destOrd="0" presId="urn:microsoft.com/office/officeart/2008/layout/HorizontalMultiLevelHierarchy"/>
    <dgm:cxn modelId="{CC7F810D-E342-4150-8C83-A9A790A8F30D}" type="presParOf" srcId="{83596528-6371-4A20-B7EC-80AC8A9F8DA7}" destId="{8CA27FC5-97CE-4C35-9089-66BA911CC0A4}" srcOrd="0" destOrd="0" presId="urn:microsoft.com/office/officeart/2008/layout/HorizontalMultiLevelHierarchy"/>
    <dgm:cxn modelId="{82177013-A022-4CFC-83F4-876DD691438A}" type="presParOf" srcId="{0E92140D-1488-4927-A3D4-74C11247ED1A}" destId="{5B8D3B66-6F62-489C-8632-B900BC853142}" srcOrd="5" destOrd="0" presId="urn:microsoft.com/office/officeart/2008/layout/HorizontalMultiLevelHierarchy"/>
    <dgm:cxn modelId="{0357F4A8-F5C1-4CA4-A0FC-72CBA00CE607}" type="presParOf" srcId="{5B8D3B66-6F62-489C-8632-B900BC853142}" destId="{50926DB2-78D2-452B-BF04-1DCEB33E53A0}" srcOrd="0" destOrd="0" presId="urn:microsoft.com/office/officeart/2008/layout/HorizontalMultiLevelHierarchy"/>
    <dgm:cxn modelId="{81A9C7C3-5868-45C7-B72A-B738810F2EB2}" type="presParOf" srcId="{5B8D3B66-6F62-489C-8632-B900BC853142}" destId="{61A1F978-C47C-414B-AB3C-FC4DC0BA0938}" srcOrd="1" destOrd="0" presId="urn:microsoft.com/office/officeart/2008/layout/HorizontalMultiLevelHierarchy"/>
    <dgm:cxn modelId="{6F7DF30D-724F-4412-A394-7E80B8380D91}" type="presParOf" srcId="{0E92140D-1488-4927-A3D4-74C11247ED1A}" destId="{789FD525-A6E9-494A-A44C-F18039B9FC1B}" srcOrd="6" destOrd="0" presId="urn:microsoft.com/office/officeart/2008/layout/HorizontalMultiLevelHierarchy"/>
    <dgm:cxn modelId="{790A4DA9-4B5D-4F1C-B556-DD8887FDCC35}" type="presParOf" srcId="{789FD525-A6E9-494A-A44C-F18039B9FC1B}" destId="{ADE1BC0E-D05D-458F-9007-DAFC57AB67B9}" srcOrd="0" destOrd="0" presId="urn:microsoft.com/office/officeart/2008/layout/HorizontalMultiLevelHierarchy"/>
    <dgm:cxn modelId="{2F3CB3B1-66F8-47B6-A090-928A9A91FD8A}" type="presParOf" srcId="{0E92140D-1488-4927-A3D4-74C11247ED1A}" destId="{88201B1F-38E6-4D90-8CA9-1E52E23A4A75}" srcOrd="7" destOrd="0" presId="urn:microsoft.com/office/officeart/2008/layout/HorizontalMultiLevelHierarchy"/>
    <dgm:cxn modelId="{CC6E939D-89DE-40F6-B09A-84F9743BC345}" type="presParOf" srcId="{88201B1F-38E6-4D90-8CA9-1E52E23A4A75}" destId="{3F8B4DBE-4BBB-4888-BF7B-DA54B72A04F9}" srcOrd="0" destOrd="0" presId="urn:microsoft.com/office/officeart/2008/layout/HorizontalMultiLevelHierarchy"/>
    <dgm:cxn modelId="{507F35F8-A51E-4492-9FE9-3011DE41504D}" type="presParOf" srcId="{88201B1F-38E6-4D90-8CA9-1E52E23A4A75}" destId="{BB921FE6-229B-4321-85B1-43734A77E8D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60BA7-89F0-4C81-AD68-D0A7AC583CE6}"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CDF68005-57F6-45C8-83C8-DB58594E2BF2}">
      <dgm:prSet phldrT="[Text]"/>
      <dgm:spPr/>
      <dgm:t>
        <a:bodyPr/>
        <a:lstStyle/>
        <a:p>
          <a:r>
            <a:rPr lang="fa-IR" dirty="0" smtClean="0"/>
            <a:t>لقاء</a:t>
          </a:r>
          <a:endParaRPr lang="en-US" dirty="0"/>
        </a:p>
      </dgm:t>
    </dgm:pt>
    <dgm:pt modelId="{3D63F039-DAA8-489A-8285-E34FE3A04AC4}" type="parTrans" cxnId="{120C46CE-AF6C-422A-A095-6545E19FDDB2}">
      <dgm:prSet/>
      <dgm:spPr/>
      <dgm:t>
        <a:bodyPr/>
        <a:lstStyle/>
        <a:p>
          <a:endParaRPr lang="en-US"/>
        </a:p>
      </dgm:t>
    </dgm:pt>
    <dgm:pt modelId="{B8169567-F5C1-4CCC-963E-071014EB3FA2}" type="sibTrans" cxnId="{120C46CE-AF6C-422A-A095-6545E19FDDB2}">
      <dgm:prSet/>
      <dgm:spPr/>
      <dgm:t>
        <a:bodyPr/>
        <a:lstStyle/>
        <a:p>
          <a:endParaRPr lang="en-US"/>
        </a:p>
      </dgm:t>
    </dgm:pt>
    <dgm:pt modelId="{60D51CFA-5123-46D1-8753-C9EBEE5538AD}">
      <dgm:prSet phldrT="[Text]"/>
      <dgm:spPr/>
      <dgm:t>
        <a:bodyPr/>
        <a:lstStyle/>
        <a:p>
          <a:r>
            <a:rPr lang="fa-IR" dirty="0" smtClean="0"/>
            <a:t>هوشیارانه</a:t>
          </a:r>
          <a:endParaRPr lang="en-US" dirty="0"/>
        </a:p>
      </dgm:t>
    </dgm:pt>
    <dgm:pt modelId="{4BA7A3DA-293C-4064-8A95-C74041FD9394}" type="parTrans" cxnId="{D3C4EF3C-0230-4D36-8565-165DE66F12D5}">
      <dgm:prSet/>
      <dgm:spPr/>
      <dgm:t>
        <a:bodyPr/>
        <a:lstStyle/>
        <a:p>
          <a:endParaRPr lang="en-US"/>
        </a:p>
      </dgm:t>
    </dgm:pt>
    <dgm:pt modelId="{F2BDDB15-30C4-4D9E-BDE6-7C5C16A1889C}" type="sibTrans" cxnId="{D3C4EF3C-0230-4D36-8565-165DE66F12D5}">
      <dgm:prSet/>
      <dgm:spPr/>
      <dgm:t>
        <a:bodyPr/>
        <a:lstStyle/>
        <a:p>
          <a:endParaRPr lang="en-US"/>
        </a:p>
      </dgm:t>
    </dgm:pt>
    <dgm:pt modelId="{B3D2545E-EF14-4232-9DDE-88B7A63AC4AC}">
      <dgm:prSet phldrT="[Text]"/>
      <dgm:spPr/>
      <dgm:t>
        <a:bodyPr/>
        <a:lstStyle/>
        <a:p>
          <a:r>
            <a:rPr lang="fa-IR" dirty="0" smtClean="0"/>
            <a:t>انسان ملاقات کننده به این ملاقات واقف است.</a:t>
          </a:r>
          <a:endParaRPr lang="en-US" dirty="0"/>
        </a:p>
      </dgm:t>
    </dgm:pt>
    <dgm:pt modelId="{5ACE8E94-ADE4-44AE-AA58-CE231B0DFF6F}" type="parTrans" cxnId="{B1F034D6-FB0E-4EFB-8613-20A516112946}">
      <dgm:prSet/>
      <dgm:spPr/>
      <dgm:t>
        <a:bodyPr/>
        <a:lstStyle/>
        <a:p>
          <a:endParaRPr lang="en-US"/>
        </a:p>
      </dgm:t>
    </dgm:pt>
    <dgm:pt modelId="{B4A3A84E-D8A3-4BB3-B1F7-6E3322A3B970}" type="sibTrans" cxnId="{B1F034D6-FB0E-4EFB-8613-20A516112946}">
      <dgm:prSet/>
      <dgm:spPr/>
      <dgm:t>
        <a:bodyPr/>
        <a:lstStyle/>
        <a:p>
          <a:endParaRPr lang="en-US"/>
        </a:p>
      </dgm:t>
    </dgm:pt>
    <dgm:pt modelId="{86DA7B78-05B4-4B82-9F81-7CE5136204A9}">
      <dgm:prSet phldrT="[Text]"/>
      <dgm:spPr/>
      <dgm:t>
        <a:bodyPr/>
        <a:lstStyle/>
        <a:p>
          <a:r>
            <a:rPr lang="fa-IR" dirty="0" smtClean="0"/>
            <a:t>ناهوشیارانه</a:t>
          </a:r>
          <a:endParaRPr lang="en-US" dirty="0"/>
        </a:p>
      </dgm:t>
    </dgm:pt>
    <dgm:pt modelId="{29B7560D-1355-4433-98CC-072D4C7B2194}" type="parTrans" cxnId="{60C33ABD-A455-409A-896E-FF51F1513072}">
      <dgm:prSet/>
      <dgm:spPr/>
      <dgm:t>
        <a:bodyPr/>
        <a:lstStyle/>
        <a:p>
          <a:endParaRPr lang="en-US"/>
        </a:p>
      </dgm:t>
    </dgm:pt>
    <dgm:pt modelId="{CF982EE8-28B0-4E1C-9351-5349318AF6EB}" type="sibTrans" cxnId="{60C33ABD-A455-409A-896E-FF51F1513072}">
      <dgm:prSet/>
      <dgm:spPr/>
      <dgm:t>
        <a:bodyPr/>
        <a:lstStyle/>
        <a:p>
          <a:endParaRPr lang="en-US"/>
        </a:p>
      </dgm:t>
    </dgm:pt>
    <dgm:pt modelId="{5C021700-5C5F-4600-86B3-5D3308CB4EBE}">
      <dgm:prSet phldrT="[Text]"/>
      <dgm:spPr/>
      <dgm:t>
        <a:bodyPr/>
        <a:lstStyle/>
        <a:p>
          <a:r>
            <a:rPr lang="fa-IR" dirty="0" smtClean="0"/>
            <a:t>انسان از ملاقاتی که کرده است مطلع نیست.</a:t>
          </a:r>
          <a:endParaRPr lang="en-US" dirty="0"/>
        </a:p>
      </dgm:t>
    </dgm:pt>
    <dgm:pt modelId="{D7AA1197-F0D8-4600-9982-06E71A7FDF52}" type="parTrans" cxnId="{2D645E3E-BD02-41D7-8454-2FE001D427E7}">
      <dgm:prSet/>
      <dgm:spPr/>
      <dgm:t>
        <a:bodyPr/>
        <a:lstStyle/>
        <a:p>
          <a:endParaRPr lang="en-US"/>
        </a:p>
      </dgm:t>
    </dgm:pt>
    <dgm:pt modelId="{D136D626-7D92-4BFE-AB16-DC79413B0F8F}" type="sibTrans" cxnId="{2D645E3E-BD02-41D7-8454-2FE001D427E7}">
      <dgm:prSet/>
      <dgm:spPr/>
      <dgm:t>
        <a:bodyPr/>
        <a:lstStyle/>
        <a:p>
          <a:endParaRPr lang="en-US"/>
        </a:p>
      </dgm:t>
    </dgm:pt>
    <dgm:pt modelId="{1EA61F0B-B73A-4BE3-9042-7C9266110374}" type="pres">
      <dgm:prSet presAssocID="{2D760BA7-89F0-4C81-AD68-D0A7AC583CE6}" presName="diagram" presStyleCnt="0">
        <dgm:presLayoutVars>
          <dgm:chPref val="1"/>
          <dgm:dir val="rev"/>
          <dgm:animOne val="branch"/>
          <dgm:animLvl val="lvl"/>
          <dgm:resizeHandles val="exact"/>
        </dgm:presLayoutVars>
      </dgm:prSet>
      <dgm:spPr/>
      <dgm:t>
        <a:bodyPr/>
        <a:lstStyle/>
        <a:p>
          <a:endParaRPr lang="en-US"/>
        </a:p>
      </dgm:t>
    </dgm:pt>
    <dgm:pt modelId="{17C92AFB-02F2-464B-A35E-43599522B07D}" type="pres">
      <dgm:prSet presAssocID="{CDF68005-57F6-45C8-83C8-DB58594E2BF2}" presName="root1" presStyleCnt="0"/>
      <dgm:spPr/>
      <dgm:t>
        <a:bodyPr/>
        <a:lstStyle/>
        <a:p>
          <a:endParaRPr lang="en-US"/>
        </a:p>
      </dgm:t>
    </dgm:pt>
    <dgm:pt modelId="{C1CDB4B4-5021-4165-83C1-89EBBCA2DC08}" type="pres">
      <dgm:prSet presAssocID="{CDF68005-57F6-45C8-83C8-DB58594E2BF2}" presName="LevelOneTextNode" presStyleLbl="node0" presStyleIdx="0" presStyleCnt="1">
        <dgm:presLayoutVars>
          <dgm:chPref val="3"/>
        </dgm:presLayoutVars>
      </dgm:prSet>
      <dgm:spPr/>
      <dgm:t>
        <a:bodyPr/>
        <a:lstStyle/>
        <a:p>
          <a:endParaRPr lang="en-US"/>
        </a:p>
      </dgm:t>
    </dgm:pt>
    <dgm:pt modelId="{D6971B07-8F32-43F5-B01C-152B04C33159}" type="pres">
      <dgm:prSet presAssocID="{CDF68005-57F6-45C8-83C8-DB58594E2BF2}" presName="level2hierChild" presStyleCnt="0"/>
      <dgm:spPr/>
      <dgm:t>
        <a:bodyPr/>
        <a:lstStyle/>
        <a:p>
          <a:endParaRPr lang="en-US"/>
        </a:p>
      </dgm:t>
    </dgm:pt>
    <dgm:pt modelId="{3B8E7101-7E97-4B53-861C-41696D750DC1}" type="pres">
      <dgm:prSet presAssocID="{4BA7A3DA-293C-4064-8A95-C74041FD9394}" presName="conn2-1" presStyleLbl="parChTrans1D2" presStyleIdx="0" presStyleCnt="2"/>
      <dgm:spPr/>
      <dgm:t>
        <a:bodyPr/>
        <a:lstStyle/>
        <a:p>
          <a:endParaRPr lang="en-US"/>
        </a:p>
      </dgm:t>
    </dgm:pt>
    <dgm:pt modelId="{9F3C1765-2C0B-4CCB-A5C9-8C1AD14E6A0D}" type="pres">
      <dgm:prSet presAssocID="{4BA7A3DA-293C-4064-8A95-C74041FD9394}" presName="connTx" presStyleLbl="parChTrans1D2" presStyleIdx="0" presStyleCnt="2"/>
      <dgm:spPr/>
      <dgm:t>
        <a:bodyPr/>
        <a:lstStyle/>
        <a:p>
          <a:endParaRPr lang="en-US"/>
        </a:p>
      </dgm:t>
    </dgm:pt>
    <dgm:pt modelId="{5BAD2D8B-4AB5-4099-A2F5-8AD87DE18B49}" type="pres">
      <dgm:prSet presAssocID="{60D51CFA-5123-46D1-8753-C9EBEE5538AD}" presName="root2" presStyleCnt="0"/>
      <dgm:spPr/>
      <dgm:t>
        <a:bodyPr/>
        <a:lstStyle/>
        <a:p>
          <a:endParaRPr lang="en-US"/>
        </a:p>
      </dgm:t>
    </dgm:pt>
    <dgm:pt modelId="{86FC177E-9E16-4401-B2B4-C04FAE80530C}" type="pres">
      <dgm:prSet presAssocID="{60D51CFA-5123-46D1-8753-C9EBEE5538AD}" presName="LevelTwoTextNode" presStyleLbl="node2" presStyleIdx="0" presStyleCnt="2">
        <dgm:presLayoutVars>
          <dgm:chPref val="3"/>
        </dgm:presLayoutVars>
      </dgm:prSet>
      <dgm:spPr/>
      <dgm:t>
        <a:bodyPr/>
        <a:lstStyle/>
        <a:p>
          <a:endParaRPr lang="en-US"/>
        </a:p>
      </dgm:t>
    </dgm:pt>
    <dgm:pt modelId="{18E567BB-0D15-4A48-88E8-6697A9C51154}" type="pres">
      <dgm:prSet presAssocID="{60D51CFA-5123-46D1-8753-C9EBEE5538AD}" presName="level3hierChild" presStyleCnt="0"/>
      <dgm:spPr/>
      <dgm:t>
        <a:bodyPr/>
        <a:lstStyle/>
        <a:p>
          <a:endParaRPr lang="en-US"/>
        </a:p>
      </dgm:t>
    </dgm:pt>
    <dgm:pt modelId="{5EEABBC1-4A40-4B8F-898B-D08CA30BD6E4}" type="pres">
      <dgm:prSet presAssocID="{5ACE8E94-ADE4-44AE-AA58-CE231B0DFF6F}" presName="conn2-1" presStyleLbl="parChTrans1D3" presStyleIdx="0" presStyleCnt="2"/>
      <dgm:spPr/>
      <dgm:t>
        <a:bodyPr/>
        <a:lstStyle/>
        <a:p>
          <a:endParaRPr lang="en-US"/>
        </a:p>
      </dgm:t>
    </dgm:pt>
    <dgm:pt modelId="{7D11BE8A-8429-4393-84A7-5B93D8CB4E81}" type="pres">
      <dgm:prSet presAssocID="{5ACE8E94-ADE4-44AE-AA58-CE231B0DFF6F}" presName="connTx" presStyleLbl="parChTrans1D3" presStyleIdx="0" presStyleCnt="2"/>
      <dgm:spPr/>
      <dgm:t>
        <a:bodyPr/>
        <a:lstStyle/>
        <a:p>
          <a:endParaRPr lang="en-US"/>
        </a:p>
      </dgm:t>
    </dgm:pt>
    <dgm:pt modelId="{6216F5D7-8F31-4EC9-AAA3-E4B094974C0D}" type="pres">
      <dgm:prSet presAssocID="{B3D2545E-EF14-4232-9DDE-88B7A63AC4AC}" presName="root2" presStyleCnt="0"/>
      <dgm:spPr/>
      <dgm:t>
        <a:bodyPr/>
        <a:lstStyle/>
        <a:p>
          <a:endParaRPr lang="en-US"/>
        </a:p>
      </dgm:t>
    </dgm:pt>
    <dgm:pt modelId="{9A1449BD-3424-442D-9B04-F9FAD65BC09A}" type="pres">
      <dgm:prSet presAssocID="{B3D2545E-EF14-4232-9DDE-88B7A63AC4AC}" presName="LevelTwoTextNode" presStyleLbl="node3" presStyleIdx="0" presStyleCnt="2">
        <dgm:presLayoutVars>
          <dgm:chPref val="3"/>
        </dgm:presLayoutVars>
      </dgm:prSet>
      <dgm:spPr/>
      <dgm:t>
        <a:bodyPr/>
        <a:lstStyle/>
        <a:p>
          <a:endParaRPr lang="en-US"/>
        </a:p>
      </dgm:t>
    </dgm:pt>
    <dgm:pt modelId="{5575D3C4-E0B0-4CA3-9E81-D38EA68231EC}" type="pres">
      <dgm:prSet presAssocID="{B3D2545E-EF14-4232-9DDE-88B7A63AC4AC}" presName="level3hierChild" presStyleCnt="0"/>
      <dgm:spPr/>
      <dgm:t>
        <a:bodyPr/>
        <a:lstStyle/>
        <a:p>
          <a:endParaRPr lang="en-US"/>
        </a:p>
      </dgm:t>
    </dgm:pt>
    <dgm:pt modelId="{A713784C-4C16-4D17-8966-BADC38FEAABC}" type="pres">
      <dgm:prSet presAssocID="{29B7560D-1355-4433-98CC-072D4C7B2194}" presName="conn2-1" presStyleLbl="parChTrans1D2" presStyleIdx="1" presStyleCnt="2"/>
      <dgm:spPr/>
      <dgm:t>
        <a:bodyPr/>
        <a:lstStyle/>
        <a:p>
          <a:endParaRPr lang="en-US"/>
        </a:p>
      </dgm:t>
    </dgm:pt>
    <dgm:pt modelId="{DE8B5E58-8C6C-431E-B024-462EE18AB167}" type="pres">
      <dgm:prSet presAssocID="{29B7560D-1355-4433-98CC-072D4C7B2194}" presName="connTx" presStyleLbl="parChTrans1D2" presStyleIdx="1" presStyleCnt="2"/>
      <dgm:spPr/>
      <dgm:t>
        <a:bodyPr/>
        <a:lstStyle/>
        <a:p>
          <a:endParaRPr lang="en-US"/>
        </a:p>
      </dgm:t>
    </dgm:pt>
    <dgm:pt modelId="{05D95E7C-E9B2-4013-BBBF-FE39D93D100F}" type="pres">
      <dgm:prSet presAssocID="{86DA7B78-05B4-4B82-9F81-7CE5136204A9}" presName="root2" presStyleCnt="0"/>
      <dgm:spPr/>
      <dgm:t>
        <a:bodyPr/>
        <a:lstStyle/>
        <a:p>
          <a:endParaRPr lang="en-US"/>
        </a:p>
      </dgm:t>
    </dgm:pt>
    <dgm:pt modelId="{40D2D2DA-D95D-4846-A43F-FBAB310F7EC1}" type="pres">
      <dgm:prSet presAssocID="{86DA7B78-05B4-4B82-9F81-7CE5136204A9}" presName="LevelTwoTextNode" presStyleLbl="node2" presStyleIdx="1" presStyleCnt="2">
        <dgm:presLayoutVars>
          <dgm:chPref val="3"/>
        </dgm:presLayoutVars>
      </dgm:prSet>
      <dgm:spPr/>
      <dgm:t>
        <a:bodyPr/>
        <a:lstStyle/>
        <a:p>
          <a:endParaRPr lang="en-US"/>
        </a:p>
      </dgm:t>
    </dgm:pt>
    <dgm:pt modelId="{0DDD927B-AE49-416C-B78D-EBECF6636634}" type="pres">
      <dgm:prSet presAssocID="{86DA7B78-05B4-4B82-9F81-7CE5136204A9}" presName="level3hierChild" presStyleCnt="0"/>
      <dgm:spPr/>
      <dgm:t>
        <a:bodyPr/>
        <a:lstStyle/>
        <a:p>
          <a:endParaRPr lang="en-US"/>
        </a:p>
      </dgm:t>
    </dgm:pt>
    <dgm:pt modelId="{ADF732C7-5FE4-4F23-AEBF-0E7D3990B7D6}" type="pres">
      <dgm:prSet presAssocID="{D7AA1197-F0D8-4600-9982-06E71A7FDF52}" presName="conn2-1" presStyleLbl="parChTrans1D3" presStyleIdx="1" presStyleCnt="2"/>
      <dgm:spPr/>
      <dgm:t>
        <a:bodyPr/>
        <a:lstStyle/>
        <a:p>
          <a:endParaRPr lang="en-US"/>
        </a:p>
      </dgm:t>
    </dgm:pt>
    <dgm:pt modelId="{0D93F015-1EA4-4CD2-9A95-A9F12A1009B3}" type="pres">
      <dgm:prSet presAssocID="{D7AA1197-F0D8-4600-9982-06E71A7FDF52}" presName="connTx" presStyleLbl="parChTrans1D3" presStyleIdx="1" presStyleCnt="2"/>
      <dgm:spPr/>
      <dgm:t>
        <a:bodyPr/>
        <a:lstStyle/>
        <a:p>
          <a:endParaRPr lang="en-US"/>
        </a:p>
      </dgm:t>
    </dgm:pt>
    <dgm:pt modelId="{95BA7649-B981-41A7-8FF1-E0B4D6D3F003}" type="pres">
      <dgm:prSet presAssocID="{5C021700-5C5F-4600-86B3-5D3308CB4EBE}" presName="root2" presStyleCnt="0"/>
      <dgm:spPr/>
      <dgm:t>
        <a:bodyPr/>
        <a:lstStyle/>
        <a:p>
          <a:endParaRPr lang="en-US"/>
        </a:p>
      </dgm:t>
    </dgm:pt>
    <dgm:pt modelId="{0B81B54A-704E-4663-894A-B5AE1C9741CB}" type="pres">
      <dgm:prSet presAssocID="{5C021700-5C5F-4600-86B3-5D3308CB4EBE}" presName="LevelTwoTextNode" presStyleLbl="node3" presStyleIdx="1" presStyleCnt="2">
        <dgm:presLayoutVars>
          <dgm:chPref val="3"/>
        </dgm:presLayoutVars>
      </dgm:prSet>
      <dgm:spPr/>
      <dgm:t>
        <a:bodyPr/>
        <a:lstStyle/>
        <a:p>
          <a:endParaRPr lang="en-US"/>
        </a:p>
      </dgm:t>
    </dgm:pt>
    <dgm:pt modelId="{BB677CC2-5E70-45BA-A031-835D6E1CD98C}" type="pres">
      <dgm:prSet presAssocID="{5C021700-5C5F-4600-86B3-5D3308CB4EBE}" presName="level3hierChild" presStyleCnt="0"/>
      <dgm:spPr/>
      <dgm:t>
        <a:bodyPr/>
        <a:lstStyle/>
        <a:p>
          <a:endParaRPr lang="en-US"/>
        </a:p>
      </dgm:t>
    </dgm:pt>
  </dgm:ptLst>
  <dgm:cxnLst>
    <dgm:cxn modelId="{2D645E3E-BD02-41D7-8454-2FE001D427E7}" srcId="{86DA7B78-05B4-4B82-9F81-7CE5136204A9}" destId="{5C021700-5C5F-4600-86B3-5D3308CB4EBE}" srcOrd="0" destOrd="0" parTransId="{D7AA1197-F0D8-4600-9982-06E71A7FDF52}" sibTransId="{D136D626-7D92-4BFE-AB16-DC79413B0F8F}"/>
    <dgm:cxn modelId="{8F25B49A-A2F8-45C6-8103-AE999CB40F03}" type="presOf" srcId="{29B7560D-1355-4433-98CC-072D4C7B2194}" destId="{A713784C-4C16-4D17-8966-BADC38FEAABC}" srcOrd="0" destOrd="0" presId="urn:microsoft.com/office/officeart/2005/8/layout/hierarchy2"/>
    <dgm:cxn modelId="{8C28441D-A372-4061-B0E7-B0D6F3304073}" type="presOf" srcId="{2D760BA7-89F0-4C81-AD68-D0A7AC583CE6}" destId="{1EA61F0B-B73A-4BE3-9042-7C9266110374}" srcOrd="0" destOrd="0" presId="urn:microsoft.com/office/officeart/2005/8/layout/hierarchy2"/>
    <dgm:cxn modelId="{45B7E345-3E88-411E-A19B-CD0BFFA9B17C}" type="presOf" srcId="{60D51CFA-5123-46D1-8753-C9EBEE5538AD}" destId="{86FC177E-9E16-4401-B2B4-C04FAE80530C}" srcOrd="0" destOrd="0" presId="urn:microsoft.com/office/officeart/2005/8/layout/hierarchy2"/>
    <dgm:cxn modelId="{D3C4EF3C-0230-4D36-8565-165DE66F12D5}" srcId="{CDF68005-57F6-45C8-83C8-DB58594E2BF2}" destId="{60D51CFA-5123-46D1-8753-C9EBEE5538AD}" srcOrd="0" destOrd="0" parTransId="{4BA7A3DA-293C-4064-8A95-C74041FD9394}" sibTransId="{F2BDDB15-30C4-4D9E-BDE6-7C5C16A1889C}"/>
    <dgm:cxn modelId="{120C46CE-AF6C-422A-A095-6545E19FDDB2}" srcId="{2D760BA7-89F0-4C81-AD68-D0A7AC583CE6}" destId="{CDF68005-57F6-45C8-83C8-DB58594E2BF2}" srcOrd="0" destOrd="0" parTransId="{3D63F039-DAA8-489A-8285-E34FE3A04AC4}" sibTransId="{B8169567-F5C1-4CCC-963E-071014EB3FA2}"/>
    <dgm:cxn modelId="{6B993645-089C-4232-A118-E6D4CC544815}" type="presOf" srcId="{5ACE8E94-ADE4-44AE-AA58-CE231B0DFF6F}" destId="{7D11BE8A-8429-4393-84A7-5B93D8CB4E81}" srcOrd="1" destOrd="0" presId="urn:microsoft.com/office/officeart/2005/8/layout/hierarchy2"/>
    <dgm:cxn modelId="{2B58ACE6-B8E9-442E-A7AC-8C98A22F8797}" type="presOf" srcId="{4BA7A3DA-293C-4064-8A95-C74041FD9394}" destId="{9F3C1765-2C0B-4CCB-A5C9-8C1AD14E6A0D}" srcOrd="1" destOrd="0" presId="urn:microsoft.com/office/officeart/2005/8/layout/hierarchy2"/>
    <dgm:cxn modelId="{2AED05C6-7516-49EB-AC06-A6ADD7B2D37D}" type="presOf" srcId="{CDF68005-57F6-45C8-83C8-DB58594E2BF2}" destId="{C1CDB4B4-5021-4165-83C1-89EBBCA2DC08}" srcOrd="0" destOrd="0" presId="urn:microsoft.com/office/officeart/2005/8/layout/hierarchy2"/>
    <dgm:cxn modelId="{F0CC6EBF-97C1-4825-BA7C-C6AF4F932C19}" type="presOf" srcId="{B3D2545E-EF14-4232-9DDE-88B7A63AC4AC}" destId="{9A1449BD-3424-442D-9B04-F9FAD65BC09A}" srcOrd="0" destOrd="0" presId="urn:microsoft.com/office/officeart/2005/8/layout/hierarchy2"/>
    <dgm:cxn modelId="{95CA4D32-BCC1-483E-BA66-094D6DA5D2BB}" type="presOf" srcId="{5ACE8E94-ADE4-44AE-AA58-CE231B0DFF6F}" destId="{5EEABBC1-4A40-4B8F-898B-D08CA30BD6E4}" srcOrd="0" destOrd="0" presId="urn:microsoft.com/office/officeart/2005/8/layout/hierarchy2"/>
    <dgm:cxn modelId="{144F1E95-4287-40DE-B543-389F52A82CB7}" type="presOf" srcId="{5C021700-5C5F-4600-86B3-5D3308CB4EBE}" destId="{0B81B54A-704E-4663-894A-B5AE1C9741CB}" srcOrd="0" destOrd="0" presId="urn:microsoft.com/office/officeart/2005/8/layout/hierarchy2"/>
    <dgm:cxn modelId="{93BF563C-D8C4-4995-8530-1F3701554390}" type="presOf" srcId="{29B7560D-1355-4433-98CC-072D4C7B2194}" destId="{DE8B5E58-8C6C-431E-B024-462EE18AB167}" srcOrd="1" destOrd="0" presId="urn:microsoft.com/office/officeart/2005/8/layout/hierarchy2"/>
    <dgm:cxn modelId="{277D1262-9DC2-4F9B-92D6-45FD811FCD5E}" type="presOf" srcId="{D7AA1197-F0D8-4600-9982-06E71A7FDF52}" destId="{0D93F015-1EA4-4CD2-9A95-A9F12A1009B3}" srcOrd="1" destOrd="0" presId="urn:microsoft.com/office/officeart/2005/8/layout/hierarchy2"/>
    <dgm:cxn modelId="{8DFF9335-583E-4AB8-B28A-C9280E6117CF}" type="presOf" srcId="{86DA7B78-05B4-4B82-9F81-7CE5136204A9}" destId="{40D2D2DA-D95D-4846-A43F-FBAB310F7EC1}" srcOrd="0" destOrd="0" presId="urn:microsoft.com/office/officeart/2005/8/layout/hierarchy2"/>
    <dgm:cxn modelId="{B0ED8900-D095-4CAD-B99F-1B3BFC66963D}" type="presOf" srcId="{4BA7A3DA-293C-4064-8A95-C74041FD9394}" destId="{3B8E7101-7E97-4B53-861C-41696D750DC1}" srcOrd="0" destOrd="0" presId="urn:microsoft.com/office/officeart/2005/8/layout/hierarchy2"/>
    <dgm:cxn modelId="{B10D93ED-7340-4406-A748-017A9C4CAFD0}" type="presOf" srcId="{D7AA1197-F0D8-4600-9982-06E71A7FDF52}" destId="{ADF732C7-5FE4-4F23-AEBF-0E7D3990B7D6}" srcOrd="0" destOrd="0" presId="urn:microsoft.com/office/officeart/2005/8/layout/hierarchy2"/>
    <dgm:cxn modelId="{B1F034D6-FB0E-4EFB-8613-20A516112946}" srcId="{60D51CFA-5123-46D1-8753-C9EBEE5538AD}" destId="{B3D2545E-EF14-4232-9DDE-88B7A63AC4AC}" srcOrd="0" destOrd="0" parTransId="{5ACE8E94-ADE4-44AE-AA58-CE231B0DFF6F}" sibTransId="{B4A3A84E-D8A3-4BB3-B1F7-6E3322A3B970}"/>
    <dgm:cxn modelId="{60C33ABD-A455-409A-896E-FF51F1513072}" srcId="{CDF68005-57F6-45C8-83C8-DB58594E2BF2}" destId="{86DA7B78-05B4-4B82-9F81-7CE5136204A9}" srcOrd="1" destOrd="0" parTransId="{29B7560D-1355-4433-98CC-072D4C7B2194}" sibTransId="{CF982EE8-28B0-4E1C-9351-5349318AF6EB}"/>
    <dgm:cxn modelId="{462BB1D7-8AA6-41DB-A3DA-6E62AD3E6FB2}" type="presParOf" srcId="{1EA61F0B-B73A-4BE3-9042-7C9266110374}" destId="{17C92AFB-02F2-464B-A35E-43599522B07D}" srcOrd="0" destOrd="0" presId="urn:microsoft.com/office/officeart/2005/8/layout/hierarchy2"/>
    <dgm:cxn modelId="{C056AAAF-A5AE-4112-AA43-FD215704A402}" type="presParOf" srcId="{17C92AFB-02F2-464B-A35E-43599522B07D}" destId="{C1CDB4B4-5021-4165-83C1-89EBBCA2DC08}" srcOrd="0" destOrd="0" presId="urn:microsoft.com/office/officeart/2005/8/layout/hierarchy2"/>
    <dgm:cxn modelId="{D82EB2E4-6906-494C-A84A-D278C07DA831}" type="presParOf" srcId="{17C92AFB-02F2-464B-A35E-43599522B07D}" destId="{D6971B07-8F32-43F5-B01C-152B04C33159}" srcOrd="1" destOrd="0" presId="urn:microsoft.com/office/officeart/2005/8/layout/hierarchy2"/>
    <dgm:cxn modelId="{EA0B951E-765E-490C-993A-090418E32A2A}" type="presParOf" srcId="{D6971B07-8F32-43F5-B01C-152B04C33159}" destId="{3B8E7101-7E97-4B53-861C-41696D750DC1}" srcOrd="0" destOrd="0" presId="urn:microsoft.com/office/officeart/2005/8/layout/hierarchy2"/>
    <dgm:cxn modelId="{13D47C47-DF1A-4056-981C-A3A3B763642F}" type="presParOf" srcId="{3B8E7101-7E97-4B53-861C-41696D750DC1}" destId="{9F3C1765-2C0B-4CCB-A5C9-8C1AD14E6A0D}" srcOrd="0" destOrd="0" presId="urn:microsoft.com/office/officeart/2005/8/layout/hierarchy2"/>
    <dgm:cxn modelId="{0485F6D2-AD32-4B3E-9404-BDE685E8D997}" type="presParOf" srcId="{D6971B07-8F32-43F5-B01C-152B04C33159}" destId="{5BAD2D8B-4AB5-4099-A2F5-8AD87DE18B49}" srcOrd="1" destOrd="0" presId="urn:microsoft.com/office/officeart/2005/8/layout/hierarchy2"/>
    <dgm:cxn modelId="{56A7A6A6-79C7-4E18-B8BF-D197E81B36A1}" type="presParOf" srcId="{5BAD2D8B-4AB5-4099-A2F5-8AD87DE18B49}" destId="{86FC177E-9E16-4401-B2B4-C04FAE80530C}" srcOrd="0" destOrd="0" presId="urn:microsoft.com/office/officeart/2005/8/layout/hierarchy2"/>
    <dgm:cxn modelId="{EF865AEE-15D5-493C-BACA-C1398EBF3225}" type="presParOf" srcId="{5BAD2D8B-4AB5-4099-A2F5-8AD87DE18B49}" destId="{18E567BB-0D15-4A48-88E8-6697A9C51154}" srcOrd="1" destOrd="0" presId="urn:microsoft.com/office/officeart/2005/8/layout/hierarchy2"/>
    <dgm:cxn modelId="{FC02F1B5-BE25-4B43-AC6B-8C2375C8886E}" type="presParOf" srcId="{18E567BB-0D15-4A48-88E8-6697A9C51154}" destId="{5EEABBC1-4A40-4B8F-898B-D08CA30BD6E4}" srcOrd="0" destOrd="0" presId="urn:microsoft.com/office/officeart/2005/8/layout/hierarchy2"/>
    <dgm:cxn modelId="{77582908-60B8-408F-98C6-B0603B361F98}" type="presParOf" srcId="{5EEABBC1-4A40-4B8F-898B-D08CA30BD6E4}" destId="{7D11BE8A-8429-4393-84A7-5B93D8CB4E81}" srcOrd="0" destOrd="0" presId="urn:microsoft.com/office/officeart/2005/8/layout/hierarchy2"/>
    <dgm:cxn modelId="{69C6393E-A58E-40EB-89B4-2A7D7A30C799}" type="presParOf" srcId="{18E567BB-0D15-4A48-88E8-6697A9C51154}" destId="{6216F5D7-8F31-4EC9-AAA3-E4B094974C0D}" srcOrd="1" destOrd="0" presId="urn:microsoft.com/office/officeart/2005/8/layout/hierarchy2"/>
    <dgm:cxn modelId="{05A4768E-EC4F-4B27-A39C-EB2C98FA32E0}" type="presParOf" srcId="{6216F5D7-8F31-4EC9-AAA3-E4B094974C0D}" destId="{9A1449BD-3424-442D-9B04-F9FAD65BC09A}" srcOrd="0" destOrd="0" presId="urn:microsoft.com/office/officeart/2005/8/layout/hierarchy2"/>
    <dgm:cxn modelId="{B6AB6933-0D47-4B27-8CA5-93A8DD33ABA6}" type="presParOf" srcId="{6216F5D7-8F31-4EC9-AAA3-E4B094974C0D}" destId="{5575D3C4-E0B0-4CA3-9E81-D38EA68231EC}" srcOrd="1" destOrd="0" presId="urn:microsoft.com/office/officeart/2005/8/layout/hierarchy2"/>
    <dgm:cxn modelId="{08D0C8F6-93A4-4F25-8947-647DD2FEB090}" type="presParOf" srcId="{D6971B07-8F32-43F5-B01C-152B04C33159}" destId="{A713784C-4C16-4D17-8966-BADC38FEAABC}" srcOrd="2" destOrd="0" presId="urn:microsoft.com/office/officeart/2005/8/layout/hierarchy2"/>
    <dgm:cxn modelId="{2BB9544F-F931-4691-977C-44708A8140E0}" type="presParOf" srcId="{A713784C-4C16-4D17-8966-BADC38FEAABC}" destId="{DE8B5E58-8C6C-431E-B024-462EE18AB167}" srcOrd="0" destOrd="0" presId="urn:microsoft.com/office/officeart/2005/8/layout/hierarchy2"/>
    <dgm:cxn modelId="{39099D67-55AA-4D27-B6F5-CF46DC6BC083}" type="presParOf" srcId="{D6971B07-8F32-43F5-B01C-152B04C33159}" destId="{05D95E7C-E9B2-4013-BBBF-FE39D93D100F}" srcOrd="3" destOrd="0" presId="urn:microsoft.com/office/officeart/2005/8/layout/hierarchy2"/>
    <dgm:cxn modelId="{655C8797-5F79-4DFA-9A11-AAFE660B67E8}" type="presParOf" srcId="{05D95E7C-E9B2-4013-BBBF-FE39D93D100F}" destId="{40D2D2DA-D95D-4846-A43F-FBAB310F7EC1}" srcOrd="0" destOrd="0" presId="urn:microsoft.com/office/officeart/2005/8/layout/hierarchy2"/>
    <dgm:cxn modelId="{7BED4C3F-BEB7-45D0-82CA-D7E5EE05AAC8}" type="presParOf" srcId="{05D95E7C-E9B2-4013-BBBF-FE39D93D100F}" destId="{0DDD927B-AE49-416C-B78D-EBECF6636634}" srcOrd="1" destOrd="0" presId="urn:microsoft.com/office/officeart/2005/8/layout/hierarchy2"/>
    <dgm:cxn modelId="{6D01E44A-EC76-4E16-93C4-5C1FE1FB9683}" type="presParOf" srcId="{0DDD927B-AE49-416C-B78D-EBECF6636634}" destId="{ADF732C7-5FE4-4F23-AEBF-0E7D3990B7D6}" srcOrd="0" destOrd="0" presId="urn:microsoft.com/office/officeart/2005/8/layout/hierarchy2"/>
    <dgm:cxn modelId="{295A76C0-2577-4852-96B6-63BE50C898EE}" type="presParOf" srcId="{ADF732C7-5FE4-4F23-AEBF-0E7D3990B7D6}" destId="{0D93F015-1EA4-4CD2-9A95-A9F12A1009B3}" srcOrd="0" destOrd="0" presId="urn:microsoft.com/office/officeart/2005/8/layout/hierarchy2"/>
    <dgm:cxn modelId="{D70A8852-CDFB-4FAE-B78F-A028C0BAB999}" type="presParOf" srcId="{0DDD927B-AE49-416C-B78D-EBECF6636634}" destId="{95BA7649-B981-41A7-8FF1-E0B4D6D3F003}" srcOrd="1" destOrd="0" presId="urn:microsoft.com/office/officeart/2005/8/layout/hierarchy2"/>
    <dgm:cxn modelId="{C411D895-F3FB-4384-BAC9-5748A04ADD59}" type="presParOf" srcId="{95BA7649-B981-41A7-8FF1-E0B4D6D3F003}" destId="{0B81B54A-704E-4663-894A-B5AE1C9741CB}" srcOrd="0" destOrd="0" presId="urn:microsoft.com/office/officeart/2005/8/layout/hierarchy2"/>
    <dgm:cxn modelId="{0AB179C2-C62C-400C-BD97-BC2F60768C91}" type="presParOf" srcId="{95BA7649-B981-41A7-8FF1-E0B4D6D3F003}" destId="{BB677CC2-5E70-45BA-A031-835D6E1CD9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3F28D-FE0A-4EF3-A5A4-1A9102E9F300}" type="doc">
      <dgm:prSet loTypeId="urn:microsoft.com/office/officeart/2005/8/layout/hierarchy2" loCatId="hierarchy" qsTypeId="urn:microsoft.com/office/officeart/2005/8/quickstyle/3d1" qsCatId="3D" csTypeId="urn:microsoft.com/office/officeart/2005/8/colors/accent1_5" csCatId="accent1" phldr="1"/>
      <dgm:spPr/>
      <dgm:t>
        <a:bodyPr/>
        <a:lstStyle/>
        <a:p>
          <a:endParaRPr lang="en-US"/>
        </a:p>
      </dgm:t>
    </dgm:pt>
    <dgm:pt modelId="{19847272-8F45-49E1-BB0F-AE56B2B1F174}">
      <dgm:prSet phldrT="[Text]"/>
      <dgm:spPr/>
      <dgm:t>
        <a:bodyPr/>
        <a:lstStyle/>
        <a:p>
          <a:r>
            <a:rPr lang="fa-IR" dirty="0" smtClean="0"/>
            <a:t>لقاء</a:t>
          </a:r>
          <a:endParaRPr lang="en-US" dirty="0"/>
        </a:p>
      </dgm:t>
    </dgm:pt>
    <dgm:pt modelId="{0E3725B8-C62D-480D-93FA-18156693E7F8}" type="parTrans" cxnId="{1D96D7CC-3BF0-4046-8A4F-DB322D7C2538}">
      <dgm:prSet/>
      <dgm:spPr/>
      <dgm:t>
        <a:bodyPr/>
        <a:lstStyle/>
        <a:p>
          <a:endParaRPr lang="en-US"/>
        </a:p>
      </dgm:t>
    </dgm:pt>
    <dgm:pt modelId="{D25B805B-D1DD-439D-B71F-E66BB81CFA50}" type="sibTrans" cxnId="{1D96D7CC-3BF0-4046-8A4F-DB322D7C2538}">
      <dgm:prSet/>
      <dgm:spPr/>
      <dgm:t>
        <a:bodyPr/>
        <a:lstStyle/>
        <a:p>
          <a:endParaRPr lang="en-US"/>
        </a:p>
      </dgm:t>
    </dgm:pt>
    <dgm:pt modelId="{2FA6BAF5-8AE4-4C93-AC48-03EB715E1581}">
      <dgm:prSet phldrT="[Text]"/>
      <dgm:spPr/>
      <dgm:t>
        <a:bodyPr/>
        <a:lstStyle/>
        <a:p>
          <a:r>
            <a:rPr lang="fa-IR" dirty="0" smtClean="0"/>
            <a:t>مثبت</a:t>
          </a:r>
          <a:endParaRPr lang="en-US" dirty="0"/>
        </a:p>
      </dgm:t>
    </dgm:pt>
    <dgm:pt modelId="{64BFEC8B-F44F-4FFA-B9E0-71A702B3E500}" type="parTrans" cxnId="{249AD3D1-A704-481A-A8E2-A6E196E2CE62}">
      <dgm:prSet/>
      <dgm:spPr/>
      <dgm:t>
        <a:bodyPr/>
        <a:lstStyle/>
        <a:p>
          <a:endParaRPr lang="en-US"/>
        </a:p>
      </dgm:t>
    </dgm:pt>
    <dgm:pt modelId="{0D406B5C-9A52-4072-B005-9A7F8BDB6260}" type="sibTrans" cxnId="{249AD3D1-A704-481A-A8E2-A6E196E2CE62}">
      <dgm:prSet/>
      <dgm:spPr/>
      <dgm:t>
        <a:bodyPr/>
        <a:lstStyle/>
        <a:p>
          <a:endParaRPr lang="en-US"/>
        </a:p>
      </dgm:t>
    </dgm:pt>
    <dgm:pt modelId="{BEF2A197-A576-4120-9677-D0EFA7CE7678}">
      <dgm:prSet phldrT="[Text]"/>
      <dgm:spPr/>
      <dgm:t>
        <a:bodyPr/>
        <a:lstStyle/>
        <a:p>
          <a:r>
            <a:rPr lang="fa-IR" dirty="0" smtClean="0"/>
            <a:t>لقائی که انسان با حقیقت مواجه و مرتبط می شود.</a:t>
          </a:r>
          <a:endParaRPr lang="en-US" dirty="0"/>
        </a:p>
      </dgm:t>
    </dgm:pt>
    <dgm:pt modelId="{C81DD3C3-3BA6-4C57-AB67-90908FDDEDA6}" type="parTrans" cxnId="{0621A7E0-91B1-44FE-A394-26716D2FAE45}">
      <dgm:prSet/>
      <dgm:spPr/>
      <dgm:t>
        <a:bodyPr/>
        <a:lstStyle/>
        <a:p>
          <a:endParaRPr lang="en-US"/>
        </a:p>
      </dgm:t>
    </dgm:pt>
    <dgm:pt modelId="{924E1CCF-C46C-4279-8288-36B1E2D17671}" type="sibTrans" cxnId="{0621A7E0-91B1-44FE-A394-26716D2FAE45}">
      <dgm:prSet/>
      <dgm:spPr/>
      <dgm:t>
        <a:bodyPr/>
        <a:lstStyle/>
        <a:p>
          <a:endParaRPr lang="en-US"/>
        </a:p>
      </dgm:t>
    </dgm:pt>
    <dgm:pt modelId="{C0FA8349-79A0-4E61-9295-83CD4ECFC510}">
      <dgm:prSet phldrT="[Text]"/>
      <dgm:spPr/>
      <dgm:t>
        <a:bodyPr/>
        <a:lstStyle/>
        <a:p>
          <a:r>
            <a:rPr lang="fa-IR" dirty="0" smtClean="0"/>
            <a:t>منفی</a:t>
          </a:r>
          <a:endParaRPr lang="en-US" dirty="0"/>
        </a:p>
      </dgm:t>
    </dgm:pt>
    <dgm:pt modelId="{A8517374-413E-4FAC-B9A8-498B806E97D0}" type="parTrans" cxnId="{AE27F98D-474B-498D-804B-C3E6626E8814}">
      <dgm:prSet/>
      <dgm:spPr/>
      <dgm:t>
        <a:bodyPr/>
        <a:lstStyle/>
        <a:p>
          <a:endParaRPr lang="en-US"/>
        </a:p>
      </dgm:t>
    </dgm:pt>
    <dgm:pt modelId="{8C2640C4-EB9A-44E0-A357-643777D54B16}" type="sibTrans" cxnId="{AE27F98D-474B-498D-804B-C3E6626E8814}">
      <dgm:prSet/>
      <dgm:spPr/>
      <dgm:t>
        <a:bodyPr/>
        <a:lstStyle/>
        <a:p>
          <a:endParaRPr lang="en-US"/>
        </a:p>
      </dgm:t>
    </dgm:pt>
    <dgm:pt modelId="{75302C88-B5F0-4008-9897-2E9B0C211CEC}">
      <dgm:prSet phldrT="[Text]"/>
      <dgm:spPr/>
      <dgm:t>
        <a:bodyPr/>
        <a:lstStyle/>
        <a:p>
          <a:r>
            <a:rPr lang="fa-IR" dirty="0" smtClean="0"/>
            <a:t>لقائی که شبه حقیقت و مسائل و اشخاص موهوم و غیر حقیقی ملاقات می کند مانند لقاء با شیطان، خبائث، سوء و کفر</a:t>
          </a:r>
          <a:endParaRPr lang="en-US" dirty="0"/>
        </a:p>
      </dgm:t>
    </dgm:pt>
    <dgm:pt modelId="{9166D95D-7656-4453-846F-8756DE0A7102}" type="parTrans" cxnId="{6BECB3E1-EB2C-4910-9A0A-09C8C6E4FBBB}">
      <dgm:prSet/>
      <dgm:spPr/>
      <dgm:t>
        <a:bodyPr/>
        <a:lstStyle/>
        <a:p>
          <a:endParaRPr lang="en-US"/>
        </a:p>
      </dgm:t>
    </dgm:pt>
    <dgm:pt modelId="{DCF9CDAA-2E37-4DAE-AC11-45BFCFB489D0}" type="sibTrans" cxnId="{6BECB3E1-EB2C-4910-9A0A-09C8C6E4FBBB}">
      <dgm:prSet/>
      <dgm:spPr/>
      <dgm:t>
        <a:bodyPr/>
        <a:lstStyle/>
        <a:p>
          <a:endParaRPr lang="en-US"/>
        </a:p>
      </dgm:t>
    </dgm:pt>
    <dgm:pt modelId="{BC427B42-DA41-4075-A6BF-31F337982395}" type="pres">
      <dgm:prSet presAssocID="{F6D3F28D-FE0A-4EF3-A5A4-1A9102E9F300}" presName="diagram" presStyleCnt="0">
        <dgm:presLayoutVars>
          <dgm:chPref val="1"/>
          <dgm:dir val="rev"/>
          <dgm:animOne val="branch"/>
          <dgm:animLvl val="lvl"/>
          <dgm:resizeHandles val="exact"/>
        </dgm:presLayoutVars>
      </dgm:prSet>
      <dgm:spPr/>
      <dgm:t>
        <a:bodyPr/>
        <a:lstStyle/>
        <a:p>
          <a:endParaRPr lang="en-US"/>
        </a:p>
      </dgm:t>
    </dgm:pt>
    <dgm:pt modelId="{3DAF6E09-EDB6-438A-9E0B-33E7C49B4FAF}" type="pres">
      <dgm:prSet presAssocID="{19847272-8F45-49E1-BB0F-AE56B2B1F174}" presName="root1" presStyleCnt="0"/>
      <dgm:spPr/>
      <dgm:t>
        <a:bodyPr/>
        <a:lstStyle/>
        <a:p>
          <a:endParaRPr lang="en-US"/>
        </a:p>
      </dgm:t>
    </dgm:pt>
    <dgm:pt modelId="{31C73CF9-8C9F-44CE-882C-66B726C5F766}" type="pres">
      <dgm:prSet presAssocID="{19847272-8F45-49E1-BB0F-AE56B2B1F174}" presName="LevelOneTextNode" presStyleLbl="node0" presStyleIdx="0" presStyleCnt="1">
        <dgm:presLayoutVars>
          <dgm:chPref val="3"/>
        </dgm:presLayoutVars>
      </dgm:prSet>
      <dgm:spPr/>
      <dgm:t>
        <a:bodyPr/>
        <a:lstStyle/>
        <a:p>
          <a:endParaRPr lang="en-US"/>
        </a:p>
      </dgm:t>
    </dgm:pt>
    <dgm:pt modelId="{248806C7-E545-43D3-A163-4BAC45D93BE0}" type="pres">
      <dgm:prSet presAssocID="{19847272-8F45-49E1-BB0F-AE56B2B1F174}" presName="level2hierChild" presStyleCnt="0"/>
      <dgm:spPr/>
      <dgm:t>
        <a:bodyPr/>
        <a:lstStyle/>
        <a:p>
          <a:endParaRPr lang="en-US"/>
        </a:p>
      </dgm:t>
    </dgm:pt>
    <dgm:pt modelId="{9FB71FAB-0CB8-4598-8695-0DDBE7184C6B}" type="pres">
      <dgm:prSet presAssocID="{64BFEC8B-F44F-4FFA-B9E0-71A702B3E500}" presName="conn2-1" presStyleLbl="parChTrans1D2" presStyleIdx="0" presStyleCnt="2"/>
      <dgm:spPr/>
      <dgm:t>
        <a:bodyPr/>
        <a:lstStyle/>
        <a:p>
          <a:endParaRPr lang="en-US"/>
        </a:p>
      </dgm:t>
    </dgm:pt>
    <dgm:pt modelId="{41858D59-BD66-4693-B10E-4C9501EC2B54}" type="pres">
      <dgm:prSet presAssocID="{64BFEC8B-F44F-4FFA-B9E0-71A702B3E500}" presName="connTx" presStyleLbl="parChTrans1D2" presStyleIdx="0" presStyleCnt="2"/>
      <dgm:spPr/>
      <dgm:t>
        <a:bodyPr/>
        <a:lstStyle/>
        <a:p>
          <a:endParaRPr lang="en-US"/>
        </a:p>
      </dgm:t>
    </dgm:pt>
    <dgm:pt modelId="{A4B3423B-9FBD-40AE-8BC3-867213BF47FA}" type="pres">
      <dgm:prSet presAssocID="{2FA6BAF5-8AE4-4C93-AC48-03EB715E1581}" presName="root2" presStyleCnt="0"/>
      <dgm:spPr/>
      <dgm:t>
        <a:bodyPr/>
        <a:lstStyle/>
        <a:p>
          <a:endParaRPr lang="en-US"/>
        </a:p>
      </dgm:t>
    </dgm:pt>
    <dgm:pt modelId="{E996EE82-03EA-4D94-BCB0-8CDBE9C8B6C8}" type="pres">
      <dgm:prSet presAssocID="{2FA6BAF5-8AE4-4C93-AC48-03EB715E1581}" presName="LevelTwoTextNode" presStyleLbl="node2" presStyleIdx="0" presStyleCnt="2">
        <dgm:presLayoutVars>
          <dgm:chPref val="3"/>
        </dgm:presLayoutVars>
      </dgm:prSet>
      <dgm:spPr/>
      <dgm:t>
        <a:bodyPr/>
        <a:lstStyle/>
        <a:p>
          <a:endParaRPr lang="en-US"/>
        </a:p>
      </dgm:t>
    </dgm:pt>
    <dgm:pt modelId="{4684FE0B-0F3D-4EE6-BA38-845DD1CF849C}" type="pres">
      <dgm:prSet presAssocID="{2FA6BAF5-8AE4-4C93-AC48-03EB715E1581}" presName="level3hierChild" presStyleCnt="0"/>
      <dgm:spPr/>
      <dgm:t>
        <a:bodyPr/>
        <a:lstStyle/>
        <a:p>
          <a:endParaRPr lang="en-US"/>
        </a:p>
      </dgm:t>
    </dgm:pt>
    <dgm:pt modelId="{FF1F2011-1C9C-453F-8D53-412B46FB23D4}" type="pres">
      <dgm:prSet presAssocID="{C81DD3C3-3BA6-4C57-AB67-90908FDDEDA6}" presName="conn2-1" presStyleLbl="parChTrans1D3" presStyleIdx="0" presStyleCnt="2"/>
      <dgm:spPr/>
      <dgm:t>
        <a:bodyPr/>
        <a:lstStyle/>
        <a:p>
          <a:endParaRPr lang="en-US"/>
        </a:p>
      </dgm:t>
    </dgm:pt>
    <dgm:pt modelId="{D514ACEA-9AE3-446D-9121-8464C7C71EAC}" type="pres">
      <dgm:prSet presAssocID="{C81DD3C3-3BA6-4C57-AB67-90908FDDEDA6}" presName="connTx" presStyleLbl="parChTrans1D3" presStyleIdx="0" presStyleCnt="2"/>
      <dgm:spPr/>
      <dgm:t>
        <a:bodyPr/>
        <a:lstStyle/>
        <a:p>
          <a:endParaRPr lang="en-US"/>
        </a:p>
      </dgm:t>
    </dgm:pt>
    <dgm:pt modelId="{BF370BB5-5BF5-4194-A8F4-51CEAB0AB0AE}" type="pres">
      <dgm:prSet presAssocID="{BEF2A197-A576-4120-9677-D0EFA7CE7678}" presName="root2" presStyleCnt="0"/>
      <dgm:spPr/>
      <dgm:t>
        <a:bodyPr/>
        <a:lstStyle/>
        <a:p>
          <a:endParaRPr lang="en-US"/>
        </a:p>
      </dgm:t>
    </dgm:pt>
    <dgm:pt modelId="{9F8468A1-5233-46BF-9589-597591F21656}" type="pres">
      <dgm:prSet presAssocID="{BEF2A197-A576-4120-9677-D0EFA7CE7678}" presName="LevelTwoTextNode" presStyleLbl="node3" presStyleIdx="0" presStyleCnt="2">
        <dgm:presLayoutVars>
          <dgm:chPref val="3"/>
        </dgm:presLayoutVars>
      </dgm:prSet>
      <dgm:spPr/>
      <dgm:t>
        <a:bodyPr/>
        <a:lstStyle/>
        <a:p>
          <a:endParaRPr lang="en-US"/>
        </a:p>
      </dgm:t>
    </dgm:pt>
    <dgm:pt modelId="{C114BD69-1240-481C-9D94-0BC319CD564D}" type="pres">
      <dgm:prSet presAssocID="{BEF2A197-A576-4120-9677-D0EFA7CE7678}" presName="level3hierChild" presStyleCnt="0"/>
      <dgm:spPr/>
      <dgm:t>
        <a:bodyPr/>
        <a:lstStyle/>
        <a:p>
          <a:endParaRPr lang="en-US"/>
        </a:p>
      </dgm:t>
    </dgm:pt>
    <dgm:pt modelId="{85F3AF27-E2FB-43E5-B9EF-40BBC090A678}" type="pres">
      <dgm:prSet presAssocID="{A8517374-413E-4FAC-B9A8-498B806E97D0}" presName="conn2-1" presStyleLbl="parChTrans1D2" presStyleIdx="1" presStyleCnt="2"/>
      <dgm:spPr/>
      <dgm:t>
        <a:bodyPr/>
        <a:lstStyle/>
        <a:p>
          <a:endParaRPr lang="en-US"/>
        </a:p>
      </dgm:t>
    </dgm:pt>
    <dgm:pt modelId="{5F2328E2-8EAE-4037-BBE9-9FC850D4CD90}" type="pres">
      <dgm:prSet presAssocID="{A8517374-413E-4FAC-B9A8-498B806E97D0}" presName="connTx" presStyleLbl="parChTrans1D2" presStyleIdx="1" presStyleCnt="2"/>
      <dgm:spPr/>
      <dgm:t>
        <a:bodyPr/>
        <a:lstStyle/>
        <a:p>
          <a:endParaRPr lang="en-US"/>
        </a:p>
      </dgm:t>
    </dgm:pt>
    <dgm:pt modelId="{4A8CF45B-2C91-42BF-9E0D-16D39FC326FD}" type="pres">
      <dgm:prSet presAssocID="{C0FA8349-79A0-4E61-9295-83CD4ECFC510}" presName="root2" presStyleCnt="0"/>
      <dgm:spPr/>
      <dgm:t>
        <a:bodyPr/>
        <a:lstStyle/>
        <a:p>
          <a:endParaRPr lang="en-US"/>
        </a:p>
      </dgm:t>
    </dgm:pt>
    <dgm:pt modelId="{F95E3DCD-3DD7-4787-AD1F-A41F3660EBD4}" type="pres">
      <dgm:prSet presAssocID="{C0FA8349-79A0-4E61-9295-83CD4ECFC510}" presName="LevelTwoTextNode" presStyleLbl="node2" presStyleIdx="1" presStyleCnt="2">
        <dgm:presLayoutVars>
          <dgm:chPref val="3"/>
        </dgm:presLayoutVars>
      </dgm:prSet>
      <dgm:spPr/>
      <dgm:t>
        <a:bodyPr/>
        <a:lstStyle/>
        <a:p>
          <a:endParaRPr lang="en-US"/>
        </a:p>
      </dgm:t>
    </dgm:pt>
    <dgm:pt modelId="{9D23691B-8958-409D-B947-47D7A2A79459}" type="pres">
      <dgm:prSet presAssocID="{C0FA8349-79A0-4E61-9295-83CD4ECFC510}" presName="level3hierChild" presStyleCnt="0"/>
      <dgm:spPr/>
      <dgm:t>
        <a:bodyPr/>
        <a:lstStyle/>
        <a:p>
          <a:endParaRPr lang="en-US"/>
        </a:p>
      </dgm:t>
    </dgm:pt>
    <dgm:pt modelId="{5A171C07-B8C7-4E1E-8C14-BF47368BF7F3}" type="pres">
      <dgm:prSet presAssocID="{9166D95D-7656-4453-846F-8756DE0A7102}" presName="conn2-1" presStyleLbl="parChTrans1D3" presStyleIdx="1" presStyleCnt="2"/>
      <dgm:spPr/>
      <dgm:t>
        <a:bodyPr/>
        <a:lstStyle/>
        <a:p>
          <a:endParaRPr lang="en-US"/>
        </a:p>
      </dgm:t>
    </dgm:pt>
    <dgm:pt modelId="{6BD92060-B23A-4251-864E-A1204443064D}" type="pres">
      <dgm:prSet presAssocID="{9166D95D-7656-4453-846F-8756DE0A7102}" presName="connTx" presStyleLbl="parChTrans1D3" presStyleIdx="1" presStyleCnt="2"/>
      <dgm:spPr/>
      <dgm:t>
        <a:bodyPr/>
        <a:lstStyle/>
        <a:p>
          <a:endParaRPr lang="en-US"/>
        </a:p>
      </dgm:t>
    </dgm:pt>
    <dgm:pt modelId="{A6FF3F34-F93E-4A70-9356-A59586A69B0B}" type="pres">
      <dgm:prSet presAssocID="{75302C88-B5F0-4008-9897-2E9B0C211CEC}" presName="root2" presStyleCnt="0"/>
      <dgm:spPr/>
      <dgm:t>
        <a:bodyPr/>
        <a:lstStyle/>
        <a:p>
          <a:endParaRPr lang="en-US"/>
        </a:p>
      </dgm:t>
    </dgm:pt>
    <dgm:pt modelId="{0CC43CD3-64B1-47F6-97DE-8C97C862FA35}" type="pres">
      <dgm:prSet presAssocID="{75302C88-B5F0-4008-9897-2E9B0C211CEC}" presName="LevelTwoTextNode" presStyleLbl="node3" presStyleIdx="1" presStyleCnt="2">
        <dgm:presLayoutVars>
          <dgm:chPref val="3"/>
        </dgm:presLayoutVars>
      </dgm:prSet>
      <dgm:spPr/>
      <dgm:t>
        <a:bodyPr/>
        <a:lstStyle/>
        <a:p>
          <a:endParaRPr lang="en-US"/>
        </a:p>
      </dgm:t>
    </dgm:pt>
    <dgm:pt modelId="{72DB1773-C65D-4F0A-84A1-E5F78C361184}" type="pres">
      <dgm:prSet presAssocID="{75302C88-B5F0-4008-9897-2E9B0C211CEC}" presName="level3hierChild" presStyleCnt="0"/>
      <dgm:spPr/>
      <dgm:t>
        <a:bodyPr/>
        <a:lstStyle/>
        <a:p>
          <a:endParaRPr lang="en-US"/>
        </a:p>
      </dgm:t>
    </dgm:pt>
  </dgm:ptLst>
  <dgm:cxnLst>
    <dgm:cxn modelId="{38307594-6B2E-485B-A8C1-6D80639713C5}" type="presOf" srcId="{19847272-8F45-49E1-BB0F-AE56B2B1F174}" destId="{31C73CF9-8C9F-44CE-882C-66B726C5F766}" srcOrd="0" destOrd="0" presId="urn:microsoft.com/office/officeart/2005/8/layout/hierarchy2"/>
    <dgm:cxn modelId="{9FD7AAC7-9367-4C63-835A-3A2E76172345}" type="presOf" srcId="{A8517374-413E-4FAC-B9A8-498B806E97D0}" destId="{5F2328E2-8EAE-4037-BBE9-9FC850D4CD90}" srcOrd="1" destOrd="0" presId="urn:microsoft.com/office/officeart/2005/8/layout/hierarchy2"/>
    <dgm:cxn modelId="{9DE58000-8CBA-4B9C-A71D-CC796132B773}" type="presOf" srcId="{BEF2A197-A576-4120-9677-D0EFA7CE7678}" destId="{9F8468A1-5233-46BF-9589-597591F21656}" srcOrd="0" destOrd="0" presId="urn:microsoft.com/office/officeart/2005/8/layout/hierarchy2"/>
    <dgm:cxn modelId="{1D96D7CC-3BF0-4046-8A4F-DB322D7C2538}" srcId="{F6D3F28D-FE0A-4EF3-A5A4-1A9102E9F300}" destId="{19847272-8F45-49E1-BB0F-AE56B2B1F174}" srcOrd="0" destOrd="0" parTransId="{0E3725B8-C62D-480D-93FA-18156693E7F8}" sibTransId="{D25B805B-D1DD-439D-B71F-E66BB81CFA50}"/>
    <dgm:cxn modelId="{0621A7E0-91B1-44FE-A394-26716D2FAE45}" srcId="{2FA6BAF5-8AE4-4C93-AC48-03EB715E1581}" destId="{BEF2A197-A576-4120-9677-D0EFA7CE7678}" srcOrd="0" destOrd="0" parTransId="{C81DD3C3-3BA6-4C57-AB67-90908FDDEDA6}" sibTransId="{924E1CCF-C46C-4279-8288-36B1E2D17671}"/>
    <dgm:cxn modelId="{0BF7E35A-0CC7-47C2-A734-AC2B58892B75}" type="presOf" srcId="{C81DD3C3-3BA6-4C57-AB67-90908FDDEDA6}" destId="{D514ACEA-9AE3-446D-9121-8464C7C71EAC}" srcOrd="1" destOrd="0" presId="urn:microsoft.com/office/officeart/2005/8/layout/hierarchy2"/>
    <dgm:cxn modelId="{364F71EE-69BC-4E28-B527-174FD19F9F30}" type="presOf" srcId="{9166D95D-7656-4453-846F-8756DE0A7102}" destId="{5A171C07-B8C7-4E1E-8C14-BF47368BF7F3}" srcOrd="0" destOrd="0" presId="urn:microsoft.com/office/officeart/2005/8/layout/hierarchy2"/>
    <dgm:cxn modelId="{924B4352-11A3-4DD4-8289-04005E711150}" type="presOf" srcId="{2FA6BAF5-8AE4-4C93-AC48-03EB715E1581}" destId="{E996EE82-03EA-4D94-BCB0-8CDBE9C8B6C8}" srcOrd="0" destOrd="0" presId="urn:microsoft.com/office/officeart/2005/8/layout/hierarchy2"/>
    <dgm:cxn modelId="{44021605-9F9F-49AA-AF0D-DCA979BAD76A}" type="presOf" srcId="{75302C88-B5F0-4008-9897-2E9B0C211CEC}" destId="{0CC43CD3-64B1-47F6-97DE-8C97C862FA35}" srcOrd="0" destOrd="0" presId="urn:microsoft.com/office/officeart/2005/8/layout/hierarchy2"/>
    <dgm:cxn modelId="{3535D035-FCE3-4E75-89E5-C9F7FF062F73}" type="presOf" srcId="{64BFEC8B-F44F-4FFA-B9E0-71A702B3E500}" destId="{9FB71FAB-0CB8-4598-8695-0DDBE7184C6B}" srcOrd="0" destOrd="0" presId="urn:microsoft.com/office/officeart/2005/8/layout/hierarchy2"/>
    <dgm:cxn modelId="{9229EF86-9133-414B-A04D-37E2AB89B339}" type="presOf" srcId="{9166D95D-7656-4453-846F-8756DE0A7102}" destId="{6BD92060-B23A-4251-864E-A1204443064D}" srcOrd="1" destOrd="0" presId="urn:microsoft.com/office/officeart/2005/8/layout/hierarchy2"/>
    <dgm:cxn modelId="{E4396C22-6151-488A-8857-3A15D00DA65D}" type="presOf" srcId="{A8517374-413E-4FAC-B9A8-498B806E97D0}" destId="{85F3AF27-E2FB-43E5-B9EF-40BBC090A678}" srcOrd="0" destOrd="0" presId="urn:microsoft.com/office/officeart/2005/8/layout/hierarchy2"/>
    <dgm:cxn modelId="{6E2B08EC-1BC0-4210-942F-2C64F9DFF782}" type="presOf" srcId="{C0FA8349-79A0-4E61-9295-83CD4ECFC510}" destId="{F95E3DCD-3DD7-4787-AD1F-A41F3660EBD4}" srcOrd="0" destOrd="0" presId="urn:microsoft.com/office/officeart/2005/8/layout/hierarchy2"/>
    <dgm:cxn modelId="{249AD3D1-A704-481A-A8E2-A6E196E2CE62}" srcId="{19847272-8F45-49E1-BB0F-AE56B2B1F174}" destId="{2FA6BAF5-8AE4-4C93-AC48-03EB715E1581}" srcOrd="0" destOrd="0" parTransId="{64BFEC8B-F44F-4FFA-B9E0-71A702B3E500}" sibTransId="{0D406B5C-9A52-4072-B005-9A7F8BDB6260}"/>
    <dgm:cxn modelId="{A702E003-D1FF-45F6-9DD6-6ED625359D8F}" type="presOf" srcId="{64BFEC8B-F44F-4FFA-B9E0-71A702B3E500}" destId="{41858D59-BD66-4693-B10E-4C9501EC2B54}" srcOrd="1" destOrd="0" presId="urn:microsoft.com/office/officeart/2005/8/layout/hierarchy2"/>
    <dgm:cxn modelId="{414A80AB-7D91-488E-94BD-3BAAA1B87C54}" type="presOf" srcId="{C81DD3C3-3BA6-4C57-AB67-90908FDDEDA6}" destId="{FF1F2011-1C9C-453F-8D53-412B46FB23D4}" srcOrd="0" destOrd="0" presId="urn:microsoft.com/office/officeart/2005/8/layout/hierarchy2"/>
    <dgm:cxn modelId="{3100E217-E6B7-46A4-B3F7-39F5E28E481A}" type="presOf" srcId="{F6D3F28D-FE0A-4EF3-A5A4-1A9102E9F300}" destId="{BC427B42-DA41-4075-A6BF-31F337982395}" srcOrd="0" destOrd="0" presId="urn:microsoft.com/office/officeart/2005/8/layout/hierarchy2"/>
    <dgm:cxn modelId="{AE27F98D-474B-498D-804B-C3E6626E8814}" srcId="{19847272-8F45-49E1-BB0F-AE56B2B1F174}" destId="{C0FA8349-79A0-4E61-9295-83CD4ECFC510}" srcOrd="1" destOrd="0" parTransId="{A8517374-413E-4FAC-B9A8-498B806E97D0}" sibTransId="{8C2640C4-EB9A-44E0-A357-643777D54B16}"/>
    <dgm:cxn modelId="{6BECB3E1-EB2C-4910-9A0A-09C8C6E4FBBB}" srcId="{C0FA8349-79A0-4E61-9295-83CD4ECFC510}" destId="{75302C88-B5F0-4008-9897-2E9B0C211CEC}" srcOrd="0" destOrd="0" parTransId="{9166D95D-7656-4453-846F-8756DE0A7102}" sibTransId="{DCF9CDAA-2E37-4DAE-AC11-45BFCFB489D0}"/>
    <dgm:cxn modelId="{7AD06065-3672-45AD-87C9-0DF4F183C97D}" type="presParOf" srcId="{BC427B42-DA41-4075-A6BF-31F337982395}" destId="{3DAF6E09-EDB6-438A-9E0B-33E7C49B4FAF}" srcOrd="0" destOrd="0" presId="urn:microsoft.com/office/officeart/2005/8/layout/hierarchy2"/>
    <dgm:cxn modelId="{21625AA8-4710-48FF-A9F1-C767993DC0CF}" type="presParOf" srcId="{3DAF6E09-EDB6-438A-9E0B-33E7C49B4FAF}" destId="{31C73CF9-8C9F-44CE-882C-66B726C5F766}" srcOrd="0" destOrd="0" presId="urn:microsoft.com/office/officeart/2005/8/layout/hierarchy2"/>
    <dgm:cxn modelId="{7ECCB513-0557-43EE-A4CC-60012E371791}" type="presParOf" srcId="{3DAF6E09-EDB6-438A-9E0B-33E7C49B4FAF}" destId="{248806C7-E545-43D3-A163-4BAC45D93BE0}" srcOrd="1" destOrd="0" presId="urn:microsoft.com/office/officeart/2005/8/layout/hierarchy2"/>
    <dgm:cxn modelId="{CC9FF6B1-0949-459C-A3DF-786FD91ECC17}" type="presParOf" srcId="{248806C7-E545-43D3-A163-4BAC45D93BE0}" destId="{9FB71FAB-0CB8-4598-8695-0DDBE7184C6B}" srcOrd="0" destOrd="0" presId="urn:microsoft.com/office/officeart/2005/8/layout/hierarchy2"/>
    <dgm:cxn modelId="{5F7F5AE9-6973-43DB-8F0C-3BE337767C1C}" type="presParOf" srcId="{9FB71FAB-0CB8-4598-8695-0DDBE7184C6B}" destId="{41858D59-BD66-4693-B10E-4C9501EC2B54}" srcOrd="0" destOrd="0" presId="urn:microsoft.com/office/officeart/2005/8/layout/hierarchy2"/>
    <dgm:cxn modelId="{63949AEB-0051-4BAF-AFC0-045922235158}" type="presParOf" srcId="{248806C7-E545-43D3-A163-4BAC45D93BE0}" destId="{A4B3423B-9FBD-40AE-8BC3-867213BF47FA}" srcOrd="1" destOrd="0" presId="urn:microsoft.com/office/officeart/2005/8/layout/hierarchy2"/>
    <dgm:cxn modelId="{7F2CC56F-F122-402B-B766-569412B9AE2E}" type="presParOf" srcId="{A4B3423B-9FBD-40AE-8BC3-867213BF47FA}" destId="{E996EE82-03EA-4D94-BCB0-8CDBE9C8B6C8}" srcOrd="0" destOrd="0" presId="urn:microsoft.com/office/officeart/2005/8/layout/hierarchy2"/>
    <dgm:cxn modelId="{98D21EBD-295A-47E5-9717-B5C84A908889}" type="presParOf" srcId="{A4B3423B-9FBD-40AE-8BC3-867213BF47FA}" destId="{4684FE0B-0F3D-4EE6-BA38-845DD1CF849C}" srcOrd="1" destOrd="0" presId="urn:microsoft.com/office/officeart/2005/8/layout/hierarchy2"/>
    <dgm:cxn modelId="{41853BF7-13B8-41CA-8B6B-C790D89B4111}" type="presParOf" srcId="{4684FE0B-0F3D-4EE6-BA38-845DD1CF849C}" destId="{FF1F2011-1C9C-453F-8D53-412B46FB23D4}" srcOrd="0" destOrd="0" presId="urn:microsoft.com/office/officeart/2005/8/layout/hierarchy2"/>
    <dgm:cxn modelId="{3B717139-AAFB-4392-AB1F-C5C077E5DFB7}" type="presParOf" srcId="{FF1F2011-1C9C-453F-8D53-412B46FB23D4}" destId="{D514ACEA-9AE3-446D-9121-8464C7C71EAC}" srcOrd="0" destOrd="0" presId="urn:microsoft.com/office/officeart/2005/8/layout/hierarchy2"/>
    <dgm:cxn modelId="{5B74056B-CBCD-48FB-BD2A-2C3534780075}" type="presParOf" srcId="{4684FE0B-0F3D-4EE6-BA38-845DD1CF849C}" destId="{BF370BB5-5BF5-4194-A8F4-51CEAB0AB0AE}" srcOrd="1" destOrd="0" presId="urn:microsoft.com/office/officeart/2005/8/layout/hierarchy2"/>
    <dgm:cxn modelId="{497779F7-C8BE-4FE6-B647-11D10BE0BC17}" type="presParOf" srcId="{BF370BB5-5BF5-4194-A8F4-51CEAB0AB0AE}" destId="{9F8468A1-5233-46BF-9589-597591F21656}" srcOrd="0" destOrd="0" presId="urn:microsoft.com/office/officeart/2005/8/layout/hierarchy2"/>
    <dgm:cxn modelId="{E9F1C28E-6799-44B5-AE33-EB569D725679}" type="presParOf" srcId="{BF370BB5-5BF5-4194-A8F4-51CEAB0AB0AE}" destId="{C114BD69-1240-481C-9D94-0BC319CD564D}" srcOrd="1" destOrd="0" presId="urn:microsoft.com/office/officeart/2005/8/layout/hierarchy2"/>
    <dgm:cxn modelId="{F020E654-CB60-4838-A79D-63C36FBA6FE8}" type="presParOf" srcId="{248806C7-E545-43D3-A163-4BAC45D93BE0}" destId="{85F3AF27-E2FB-43E5-B9EF-40BBC090A678}" srcOrd="2" destOrd="0" presId="urn:microsoft.com/office/officeart/2005/8/layout/hierarchy2"/>
    <dgm:cxn modelId="{400C1BEC-13BC-48F8-9824-B8F440B6B50C}" type="presParOf" srcId="{85F3AF27-E2FB-43E5-B9EF-40BBC090A678}" destId="{5F2328E2-8EAE-4037-BBE9-9FC850D4CD90}" srcOrd="0" destOrd="0" presId="urn:microsoft.com/office/officeart/2005/8/layout/hierarchy2"/>
    <dgm:cxn modelId="{859D4AF9-AC64-404B-BE74-12BA95CD6A0E}" type="presParOf" srcId="{248806C7-E545-43D3-A163-4BAC45D93BE0}" destId="{4A8CF45B-2C91-42BF-9E0D-16D39FC326FD}" srcOrd="3" destOrd="0" presId="urn:microsoft.com/office/officeart/2005/8/layout/hierarchy2"/>
    <dgm:cxn modelId="{39D02836-6D14-4D63-A2BB-8652723FE097}" type="presParOf" srcId="{4A8CF45B-2C91-42BF-9E0D-16D39FC326FD}" destId="{F95E3DCD-3DD7-4787-AD1F-A41F3660EBD4}" srcOrd="0" destOrd="0" presId="urn:microsoft.com/office/officeart/2005/8/layout/hierarchy2"/>
    <dgm:cxn modelId="{7A05DE25-AAED-4E15-B7AA-9981B9CAA703}" type="presParOf" srcId="{4A8CF45B-2C91-42BF-9E0D-16D39FC326FD}" destId="{9D23691B-8958-409D-B947-47D7A2A79459}" srcOrd="1" destOrd="0" presId="urn:microsoft.com/office/officeart/2005/8/layout/hierarchy2"/>
    <dgm:cxn modelId="{42B6F1D2-5F59-4A5A-90E9-6BC1298F50A2}" type="presParOf" srcId="{9D23691B-8958-409D-B947-47D7A2A79459}" destId="{5A171C07-B8C7-4E1E-8C14-BF47368BF7F3}" srcOrd="0" destOrd="0" presId="urn:microsoft.com/office/officeart/2005/8/layout/hierarchy2"/>
    <dgm:cxn modelId="{A470BBFA-84C7-494C-B341-46EBA196DE7D}" type="presParOf" srcId="{5A171C07-B8C7-4E1E-8C14-BF47368BF7F3}" destId="{6BD92060-B23A-4251-864E-A1204443064D}" srcOrd="0" destOrd="0" presId="urn:microsoft.com/office/officeart/2005/8/layout/hierarchy2"/>
    <dgm:cxn modelId="{0595A077-8BF5-455B-AE26-EBF3DD67C3DE}" type="presParOf" srcId="{9D23691B-8958-409D-B947-47D7A2A79459}" destId="{A6FF3F34-F93E-4A70-9356-A59586A69B0B}" srcOrd="1" destOrd="0" presId="urn:microsoft.com/office/officeart/2005/8/layout/hierarchy2"/>
    <dgm:cxn modelId="{469A5D25-4491-4210-8678-0F3C71C8546B}" type="presParOf" srcId="{A6FF3F34-F93E-4A70-9356-A59586A69B0B}" destId="{0CC43CD3-64B1-47F6-97DE-8C97C862FA35}" srcOrd="0" destOrd="0" presId="urn:microsoft.com/office/officeart/2005/8/layout/hierarchy2"/>
    <dgm:cxn modelId="{40605876-8768-4922-9AFC-E8401086B52A}" type="presParOf" srcId="{A6FF3F34-F93E-4A70-9356-A59586A69B0B}" destId="{72DB1773-C65D-4F0A-84A1-E5F78C3611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CEA7117-2DBB-4761-A960-CBDC33F9E6C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2FF53C7-B8B5-4A2A-86F9-E81001340A14}">
      <dgm:prSet phldrT="[Text]"/>
      <dgm:spPr/>
      <dgm:t>
        <a:bodyPr/>
        <a:lstStyle/>
        <a:p>
          <a:r>
            <a:rPr lang="fa-IR" dirty="0" smtClean="0"/>
            <a:t>مولفه های لقاء</a:t>
          </a:r>
          <a:endParaRPr lang="en-US" dirty="0"/>
        </a:p>
      </dgm:t>
    </dgm:pt>
    <dgm:pt modelId="{AF192F04-E54C-435E-8C18-579D07022362}" type="parTrans" cxnId="{9B66681D-9B1D-497A-9BCD-1BB1D4248601}">
      <dgm:prSet/>
      <dgm:spPr/>
      <dgm:t>
        <a:bodyPr/>
        <a:lstStyle/>
        <a:p>
          <a:endParaRPr lang="en-US"/>
        </a:p>
      </dgm:t>
    </dgm:pt>
    <dgm:pt modelId="{A21855F6-FF3D-4ED1-8D35-7FC57F7515BA}" type="sibTrans" cxnId="{9B66681D-9B1D-497A-9BCD-1BB1D4248601}">
      <dgm:prSet/>
      <dgm:spPr/>
      <dgm:t>
        <a:bodyPr/>
        <a:lstStyle/>
        <a:p>
          <a:endParaRPr lang="en-US"/>
        </a:p>
      </dgm:t>
    </dgm:pt>
    <dgm:pt modelId="{D18A470C-C529-42EB-A784-47966B173C35}">
      <dgm:prSet phldrT="[Text]"/>
      <dgm:spPr/>
      <dgm:t>
        <a:bodyPr/>
        <a:lstStyle/>
        <a:p>
          <a:r>
            <a:rPr lang="fa-IR" dirty="0" smtClean="0"/>
            <a:t>وجه لقاء</a:t>
          </a:r>
          <a:endParaRPr lang="en-US" dirty="0"/>
        </a:p>
      </dgm:t>
    </dgm:pt>
    <dgm:pt modelId="{B4BC3ECB-47DA-4A69-9730-06A4B952A8F6}" type="parTrans" cxnId="{D757992C-B27D-4A69-94B1-05DDCFFB89CB}">
      <dgm:prSet/>
      <dgm:spPr/>
      <dgm:t>
        <a:bodyPr/>
        <a:lstStyle/>
        <a:p>
          <a:endParaRPr lang="en-US"/>
        </a:p>
      </dgm:t>
    </dgm:pt>
    <dgm:pt modelId="{EA4C5053-B853-4DE3-AB82-3084D871AC3D}" type="sibTrans" cxnId="{D757992C-B27D-4A69-94B1-05DDCFFB89CB}">
      <dgm:prSet/>
      <dgm:spPr/>
      <dgm:t>
        <a:bodyPr/>
        <a:lstStyle/>
        <a:p>
          <a:endParaRPr lang="en-US"/>
        </a:p>
      </dgm:t>
    </dgm:pt>
    <dgm:pt modelId="{CDCA7909-77FB-4124-AA4B-6DC591FC760F}">
      <dgm:prSet phldrT="[Text]"/>
      <dgm:spPr/>
      <dgm:t>
        <a:bodyPr/>
        <a:lstStyle/>
        <a:p>
          <a:r>
            <a:rPr lang="fa-IR" dirty="0" smtClean="0"/>
            <a:t>ملاقات کننده</a:t>
          </a:r>
          <a:endParaRPr lang="en-US" dirty="0"/>
        </a:p>
      </dgm:t>
    </dgm:pt>
    <dgm:pt modelId="{F27D6669-459B-4070-A293-B9C458837A47}" type="parTrans" cxnId="{FC98215E-BA95-4FF1-98BA-56C47272689B}">
      <dgm:prSet/>
      <dgm:spPr/>
      <dgm:t>
        <a:bodyPr/>
        <a:lstStyle/>
        <a:p>
          <a:endParaRPr lang="en-US"/>
        </a:p>
      </dgm:t>
    </dgm:pt>
    <dgm:pt modelId="{BB7365A1-5E32-4834-8F5F-C10AE4E54C90}" type="sibTrans" cxnId="{FC98215E-BA95-4FF1-98BA-56C47272689B}">
      <dgm:prSet/>
      <dgm:spPr/>
      <dgm:t>
        <a:bodyPr/>
        <a:lstStyle/>
        <a:p>
          <a:endParaRPr lang="en-US"/>
        </a:p>
      </dgm:t>
    </dgm:pt>
    <dgm:pt modelId="{F4DD64DC-389C-4919-8E0E-7F7ACEEC87D7}">
      <dgm:prSet phldrT="[Text]"/>
      <dgm:spPr/>
      <dgm:t>
        <a:bodyPr/>
        <a:lstStyle/>
        <a:p>
          <a:r>
            <a:rPr lang="fa-IR" dirty="0" smtClean="0"/>
            <a:t>ملاقات شونده</a:t>
          </a:r>
          <a:endParaRPr lang="en-US" dirty="0"/>
        </a:p>
      </dgm:t>
    </dgm:pt>
    <dgm:pt modelId="{AA903D18-1FC2-45AB-9844-805B45A05965}" type="parTrans" cxnId="{7EC3AE76-F4FC-42D2-827A-5792EC586DA4}">
      <dgm:prSet/>
      <dgm:spPr/>
      <dgm:t>
        <a:bodyPr/>
        <a:lstStyle/>
        <a:p>
          <a:endParaRPr lang="en-US"/>
        </a:p>
      </dgm:t>
    </dgm:pt>
    <dgm:pt modelId="{5FC8BBD7-6729-452D-9617-74DE17A1D2B8}" type="sibTrans" cxnId="{7EC3AE76-F4FC-42D2-827A-5792EC586DA4}">
      <dgm:prSet/>
      <dgm:spPr/>
      <dgm:t>
        <a:bodyPr/>
        <a:lstStyle/>
        <a:p>
          <a:endParaRPr lang="en-US"/>
        </a:p>
      </dgm:t>
    </dgm:pt>
    <dgm:pt modelId="{1BF89F5D-8430-4BAB-8B61-C8BB2F10CC6A}">
      <dgm:prSet phldrT="[Text]"/>
      <dgm:spPr/>
      <dgm:t>
        <a:bodyPr/>
        <a:lstStyle/>
        <a:p>
          <a:r>
            <a:rPr lang="fa-IR" dirty="0" smtClean="0"/>
            <a:t>اثر لقاء</a:t>
          </a:r>
          <a:endParaRPr lang="en-US" dirty="0"/>
        </a:p>
      </dgm:t>
    </dgm:pt>
    <dgm:pt modelId="{EC88AFD5-14EE-4A4F-8A3F-FC674E0FAFA1}" type="parTrans" cxnId="{1BF3D12C-C934-4263-9795-B33A5F8A623B}">
      <dgm:prSet/>
      <dgm:spPr/>
      <dgm:t>
        <a:bodyPr/>
        <a:lstStyle/>
        <a:p>
          <a:endParaRPr lang="en-US"/>
        </a:p>
      </dgm:t>
    </dgm:pt>
    <dgm:pt modelId="{667382C7-28CD-4BAB-8695-3D425F1F6E54}" type="sibTrans" cxnId="{1BF3D12C-C934-4263-9795-B33A5F8A623B}">
      <dgm:prSet/>
      <dgm:spPr/>
      <dgm:t>
        <a:bodyPr/>
        <a:lstStyle/>
        <a:p>
          <a:endParaRPr lang="en-US"/>
        </a:p>
      </dgm:t>
    </dgm:pt>
    <dgm:pt modelId="{678A9196-17E0-45C3-969C-43EF41567D0B}" type="pres">
      <dgm:prSet presAssocID="{6CEA7117-2DBB-4761-A960-CBDC33F9E6C1}" presName="Name0" presStyleCnt="0">
        <dgm:presLayoutVars>
          <dgm:orgChart val="1"/>
          <dgm:chPref val="1"/>
          <dgm:dir/>
          <dgm:animOne val="branch"/>
          <dgm:animLvl val="lvl"/>
          <dgm:resizeHandles/>
        </dgm:presLayoutVars>
      </dgm:prSet>
      <dgm:spPr/>
      <dgm:t>
        <a:bodyPr/>
        <a:lstStyle/>
        <a:p>
          <a:endParaRPr lang="en-US"/>
        </a:p>
      </dgm:t>
    </dgm:pt>
    <dgm:pt modelId="{5747759C-31B6-4C0E-8F7E-D15DCCA833C3}" type="pres">
      <dgm:prSet presAssocID="{42FF53C7-B8B5-4A2A-86F9-E81001340A14}" presName="hierRoot1" presStyleCnt="0">
        <dgm:presLayoutVars>
          <dgm:hierBranch val="init"/>
        </dgm:presLayoutVars>
      </dgm:prSet>
      <dgm:spPr/>
    </dgm:pt>
    <dgm:pt modelId="{9BCEA6B4-5604-4BCB-8394-A75251B6ABA4}" type="pres">
      <dgm:prSet presAssocID="{42FF53C7-B8B5-4A2A-86F9-E81001340A14}" presName="rootComposite1" presStyleCnt="0"/>
      <dgm:spPr/>
    </dgm:pt>
    <dgm:pt modelId="{069FADB7-CAA7-4302-9CCC-65D660BD16AD}" type="pres">
      <dgm:prSet presAssocID="{42FF53C7-B8B5-4A2A-86F9-E81001340A14}" presName="rootText1" presStyleLbl="alignAcc1" presStyleIdx="0" presStyleCnt="0">
        <dgm:presLayoutVars>
          <dgm:chPref val="3"/>
        </dgm:presLayoutVars>
      </dgm:prSet>
      <dgm:spPr/>
      <dgm:t>
        <a:bodyPr/>
        <a:lstStyle/>
        <a:p>
          <a:endParaRPr lang="en-US"/>
        </a:p>
      </dgm:t>
    </dgm:pt>
    <dgm:pt modelId="{E492BB3C-6769-4667-ABF2-FE44AD4FE7DE}" type="pres">
      <dgm:prSet presAssocID="{42FF53C7-B8B5-4A2A-86F9-E81001340A14}" presName="topArc1" presStyleLbl="parChTrans1D1" presStyleIdx="0" presStyleCnt="10"/>
      <dgm:spPr/>
    </dgm:pt>
    <dgm:pt modelId="{4ED4F435-5B01-402A-B44C-4743A1132E62}" type="pres">
      <dgm:prSet presAssocID="{42FF53C7-B8B5-4A2A-86F9-E81001340A14}" presName="bottomArc1" presStyleLbl="parChTrans1D1" presStyleIdx="1" presStyleCnt="10"/>
      <dgm:spPr/>
    </dgm:pt>
    <dgm:pt modelId="{48FD13F1-5FC2-4D37-9E6C-EE80D3CA479A}" type="pres">
      <dgm:prSet presAssocID="{42FF53C7-B8B5-4A2A-86F9-E81001340A14}" presName="topConnNode1" presStyleLbl="node1" presStyleIdx="0" presStyleCnt="0"/>
      <dgm:spPr/>
      <dgm:t>
        <a:bodyPr/>
        <a:lstStyle/>
        <a:p>
          <a:endParaRPr lang="en-US"/>
        </a:p>
      </dgm:t>
    </dgm:pt>
    <dgm:pt modelId="{5CC4B00C-2953-4A07-A285-E0491AE4A921}" type="pres">
      <dgm:prSet presAssocID="{42FF53C7-B8B5-4A2A-86F9-E81001340A14}" presName="hierChild2" presStyleCnt="0"/>
      <dgm:spPr/>
    </dgm:pt>
    <dgm:pt modelId="{AC5C31B8-CBCC-4DA2-B43B-6DF0F653704B}" type="pres">
      <dgm:prSet presAssocID="{B4BC3ECB-47DA-4A69-9730-06A4B952A8F6}" presName="Name28" presStyleLbl="parChTrans1D2" presStyleIdx="0" presStyleCnt="4"/>
      <dgm:spPr/>
      <dgm:t>
        <a:bodyPr/>
        <a:lstStyle/>
        <a:p>
          <a:endParaRPr lang="en-US"/>
        </a:p>
      </dgm:t>
    </dgm:pt>
    <dgm:pt modelId="{61BFDE9E-F470-44E8-AF44-777B15AFE08D}" type="pres">
      <dgm:prSet presAssocID="{D18A470C-C529-42EB-A784-47966B173C35}" presName="hierRoot2" presStyleCnt="0">
        <dgm:presLayoutVars>
          <dgm:hierBranch val="init"/>
        </dgm:presLayoutVars>
      </dgm:prSet>
      <dgm:spPr/>
    </dgm:pt>
    <dgm:pt modelId="{8EC2E7F9-9C12-4326-BCD9-6B808FF58D37}" type="pres">
      <dgm:prSet presAssocID="{D18A470C-C529-42EB-A784-47966B173C35}" presName="rootComposite2" presStyleCnt="0"/>
      <dgm:spPr/>
    </dgm:pt>
    <dgm:pt modelId="{37BEC02E-E1B1-43CE-B85E-1CA4E00D2567}" type="pres">
      <dgm:prSet presAssocID="{D18A470C-C529-42EB-A784-47966B173C35}" presName="rootText2" presStyleLbl="alignAcc1" presStyleIdx="0" presStyleCnt="0">
        <dgm:presLayoutVars>
          <dgm:chPref val="3"/>
        </dgm:presLayoutVars>
      </dgm:prSet>
      <dgm:spPr/>
      <dgm:t>
        <a:bodyPr/>
        <a:lstStyle/>
        <a:p>
          <a:endParaRPr lang="en-US"/>
        </a:p>
      </dgm:t>
    </dgm:pt>
    <dgm:pt modelId="{09850C9B-C0E1-46CD-A76A-FA60ABA6620D}" type="pres">
      <dgm:prSet presAssocID="{D18A470C-C529-42EB-A784-47966B173C35}" presName="topArc2" presStyleLbl="parChTrans1D1" presStyleIdx="2" presStyleCnt="10"/>
      <dgm:spPr/>
    </dgm:pt>
    <dgm:pt modelId="{FBB49DBC-A908-4B94-89A9-9C96AA659D11}" type="pres">
      <dgm:prSet presAssocID="{D18A470C-C529-42EB-A784-47966B173C35}" presName="bottomArc2" presStyleLbl="parChTrans1D1" presStyleIdx="3" presStyleCnt="10"/>
      <dgm:spPr/>
    </dgm:pt>
    <dgm:pt modelId="{19814916-818B-471A-A8C0-204736D9C6DE}" type="pres">
      <dgm:prSet presAssocID="{D18A470C-C529-42EB-A784-47966B173C35}" presName="topConnNode2" presStyleLbl="node2" presStyleIdx="0" presStyleCnt="0"/>
      <dgm:spPr/>
      <dgm:t>
        <a:bodyPr/>
        <a:lstStyle/>
        <a:p>
          <a:endParaRPr lang="en-US"/>
        </a:p>
      </dgm:t>
    </dgm:pt>
    <dgm:pt modelId="{45DAB15E-523B-4FE1-83C1-A31D9103F7C2}" type="pres">
      <dgm:prSet presAssocID="{D18A470C-C529-42EB-A784-47966B173C35}" presName="hierChild4" presStyleCnt="0"/>
      <dgm:spPr/>
    </dgm:pt>
    <dgm:pt modelId="{B11595F0-9822-4C4E-B4F5-FCC466AFFCF0}" type="pres">
      <dgm:prSet presAssocID="{D18A470C-C529-42EB-A784-47966B173C35}" presName="hierChild5" presStyleCnt="0"/>
      <dgm:spPr/>
    </dgm:pt>
    <dgm:pt modelId="{0053A44C-0003-44BF-A2B2-0D13A4E5C0EA}" type="pres">
      <dgm:prSet presAssocID="{EC88AFD5-14EE-4A4F-8A3F-FC674E0FAFA1}" presName="Name28" presStyleLbl="parChTrans1D2" presStyleIdx="1" presStyleCnt="4"/>
      <dgm:spPr/>
      <dgm:t>
        <a:bodyPr/>
        <a:lstStyle/>
        <a:p>
          <a:endParaRPr lang="en-US"/>
        </a:p>
      </dgm:t>
    </dgm:pt>
    <dgm:pt modelId="{0EE842F9-DBA9-485F-934B-977020ADADF5}" type="pres">
      <dgm:prSet presAssocID="{1BF89F5D-8430-4BAB-8B61-C8BB2F10CC6A}" presName="hierRoot2" presStyleCnt="0">
        <dgm:presLayoutVars>
          <dgm:hierBranch val="init"/>
        </dgm:presLayoutVars>
      </dgm:prSet>
      <dgm:spPr/>
    </dgm:pt>
    <dgm:pt modelId="{32AF6837-DBB9-4317-9422-78654461D860}" type="pres">
      <dgm:prSet presAssocID="{1BF89F5D-8430-4BAB-8B61-C8BB2F10CC6A}" presName="rootComposite2" presStyleCnt="0"/>
      <dgm:spPr/>
    </dgm:pt>
    <dgm:pt modelId="{D2C114DF-E72D-45A8-A4C2-92DCF291ECA5}" type="pres">
      <dgm:prSet presAssocID="{1BF89F5D-8430-4BAB-8B61-C8BB2F10CC6A}" presName="rootText2" presStyleLbl="alignAcc1" presStyleIdx="0" presStyleCnt="0">
        <dgm:presLayoutVars>
          <dgm:chPref val="3"/>
        </dgm:presLayoutVars>
      </dgm:prSet>
      <dgm:spPr/>
      <dgm:t>
        <a:bodyPr/>
        <a:lstStyle/>
        <a:p>
          <a:endParaRPr lang="en-US"/>
        </a:p>
      </dgm:t>
    </dgm:pt>
    <dgm:pt modelId="{04144CCC-75BA-4D9C-B17B-2832E55E24E2}" type="pres">
      <dgm:prSet presAssocID="{1BF89F5D-8430-4BAB-8B61-C8BB2F10CC6A}" presName="topArc2" presStyleLbl="parChTrans1D1" presStyleIdx="4" presStyleCnt="10"/>
      <dgm:spPr/>
    </dgm:pt>
    <dgm:pt modelId="{EEB3882A-4E37-4050-BA6B-F1397F145487}" type="pres">
      <dgm:prSet presAssocID="{1BF89F5D-8430-4BAB-8B61-C8BB2F10CC6A}" presName="bottomArc2" presStyleLbl="parChTrans1D1" presStyleIdx="5" presStyleCnt="10"/>
      <dgm:spPr/>
    </dgm:pt>
    <dgm:pt modelId="{17DBE4C8-B5D4-4002-A6D7-C032BB9B389A}" type="pres">
      <dgm:prSet presAssocID="{1BF89F5D-8430-4BAB-8B61-C8BB2F10CC6A}" presName="topConnNode2" presStyleLbl="node2" presStyleIdx="0" presStyleCnt="0"/>
      <dgm:spPr/>
      <dgm:t>
        <a:bodyPr/>
        <a:lstStyle/>
        <a:p>
          <a:endParaRPr lang="en-US"/>
        </a:p>
      </dgm:t>
    </dgm:pt>
    <dgm:pt modelId="{4DA56F35-90A4-4E8A-9897-F9796C596333}" type="pres">
      <dgm:prSet presAssocID="{1BF89F5D-8430-4BAB-8B61-C8BB2F10CC6A}" presName="hierChild4" presStyleCnt="0"/>
      <dgm:spPr/>
    </dgm:pt>
    <dgm:pt modelId="{6132E201-3CC5-4B00-8CB2-840E807B8942}" type="pres">
      <dgm:prSet presAssocID="{1BF89F5D-8430-4BAB-8B61-C8BB2F10CC6A}" presName="hierChild5" presStyleCnt="0"/>
      <dgm:spPr/>
    </dgm:pt>
    <dgm:pt modelId="{95AC5D99-0C49-409A-859F-7ABD2DD7B444}" type="pres">
      <dgm:prSet presAssocID="{F27D6669-459B-4070-A293-B9C458837A47}" presName="Name28" presStyleLbl="parChTrans1D2" presStyleIdx="2" presStyleCnt="4"/>
      <dgm:spPr/>
      <dgm:t>
        <a:bodyPr/>
        <a:lstStyle/>
        <a:p>
          <a:endParaRPr lang="en-US"/>
        </a:p>
      </dgm:t>
    </dgm:pt>
    <dgm:pt modelId="{BE4F324D-AF6E-43A2-BC17-C2DA16EB588B}" type="pres">
      <dgm:prSet presAssocID="{CDCA7909-77FB-4124-AA4B-6DC591FC760F}" presName="hierRoot2" presStyleCnt="0">
        <dgm:presLayoutVars>
          <dgm:hierBranch val="init"/>
        </dgm:presLayoutVars>
      </dgm:prSet>
      <dgm:spPr/>
    </dgm:pt>
    <dgm:pt modelId="{F44CBCFA-9C3B-4635-B760-66B037C7FEDB}" type="pres">
      <dgm:prSet presAssocID="{CDCA7909-77FB-4124-AA4B-6DC591FC760F}" presName="rootComposite2" presStyleCnt="0"/>
      <dgm:spPr/>
    </dgm:pt>
    <dgm:pt modelId="{057ED627-DE72-42D3-B8E2-7FB05BB24448}" type="pres">
      <dgm:prSet presAssocID="{CDCA7909-77FB-4124-AA4B-6DC591FC760F}" presName="rootText2" presStyleLbl="alignAcc1" presStyleIdx="0" presStyleCnt="0">
        <dgm:presLayoutVars>
          <dgm:chPref val="3"/>
        </dgm:presLayoutVars>
      </dgm:prSet>
      <dgm:spPr/>
      <dgm:t>
        <a:bodyPr/>
        <a:lstStyle/>
        <a:p>
          <a:endParaRPr lang="en-US"/>
        </a:p>
      </dgm:t>
    </dgm:pt>
    <dgm:pt modelId="{67B12816-ABD8-481B-9B9F-4AEE2BB0DEAE}" type="pres">
      <dgm:prSet presAssocID="{CDCA7909-77FB-4124-AA4B-6DC591FC760F}" presName="topArc2" presStyleLbl="parChTrans1D1" presStyleIdx="6" presStyleCnt="10"/>
      <dgm:spPr/>
    </dgm:pt>
    <dgm:pt modelId="{6A2AA69A-24F6-40F3-A6A4-E605241604C0}" type="pres">
      <dgm:prSet presAssocID="{CDCA7909-77FB-4124-AA4B-6DC591FC760F}" presName="bottomArc2" presStyleLbl="parChTrans1D1" presStyleIdx="7" presStyleCnt="10"/>
      <dgm:spPr/>
    </dgm:pt>
    <dgm:pt modelId="{D2E78A13-29AD-4131-A121-6ACB5BA5DD56}" type="pres">
      <dgm:prSet presAssocID="{CDCA7909-77FB-4124-AA4B-6DC591FC760F}" presName="topConnNode2" presStyleLbl="node2" presStyleIdx="0" presStyleCnt="0"/>
      <dgm:spPr/>
      <dgm:t>
        <a:bodyPr/>
        <a:lstStyle/>
        <a:p>
          <a:endParaRPr lang="en-US"/>
        </a:p>
      </dgm:t>
    </dgm:pt>
    <dgm:pt modelId="{81B2C4E7-F603-4CCB-8632-1B9130DFE2B8}" type="pres">
      <dgm:prSet presAssocID="{CDCA7909-77FB-4124-AA4B-6DC591FC760F}" presName="hierChild4" presStyleCnt="0"/>
      <dgm:spPr/>
    </dgm:pt>
    <dgm:pt modelId="{378A5ACC-796E-482B-8DFE-9A9F85792347}" type="pres">
      <dgm:prSet presAssocID="{CDCA7909-77FB-4124-AA4B-6DC591FC760F}" presName="hierChild5" presStyleCnt="0"/>
      <dgm:spPr/>
    </dgm:pt>
    <dgm:pt modelId="{6C7E7DE3-381A-44B2-A38D-E2B73D691BA1}" type="pres">
      <dgm:prSet presAssocID="{AA903D18-1FC2-45AB-9844-805B45A05965}" presName="Name28" presStyleLbl="parChTrans1D2" presStyleIdx="3" presStyleCnt="4"/>
      <dgm:spPr/>
      <dgm:t>
        <a:bodyPr/>
        <a:lstStyle/>
        <a:p>
          <a:endParaRPr lang="en-US"/>
        </a:p>
      </dgm:t>
    </dgm:pt>
    <dgm:pt modelId="{D92BD740-4FBB-4B31-9255-5917E525F576}" type="pres">
      <dgm:prSet presAssocID="{F4DD64DC-389C-4919-8E0E-7F7ACEEC87D7}" presName="hierRoot2" presStyleCnt="0">
        <dgm:presLayoutVars>
          <dgm:hierBranch val="init"/>
        </dgm:presLayoutVars>
      </dgm:prSet>
      <dgm:spPr/>
    </dgm:pt>
    <dgm:pt modelId="{9F9C13C6-D389-4FCA-ACB7-F686F7E7CD0C}" type="pres">
      <dgm:prSet presAssocID="{F4DD64DC-389C-4919-8E0E-7F7ACEEC87D7}" presName="rootComposite2" presStyleCnt="0"/>
      <dgm:spPr/>
    </dgm:pt>
    <dgm:pt modelId="{21A778F1-26C4-4FDA-9C15-2D4DF7D99868}" type="pres">
      <dgm:prSet presAssocID="{F4DD64DC-389C-4919-8E0E-7F7ACEEC87D7}" presName="rootText2" presStyleLbl="alignAcc1" presStyleIdx="0" presStyleCnt="0">
        <dgm:presLayoutVars>
          <dgm:chPref val="3"/>
        </dgm:presLayoutVars>
      </dgm:prSet>
      <dgm:spPr/>
      <dgm:t>
        <a:bodyPr/>
        <a:lstStyle/>
        <a:p>
          <a:endParaRPr lang="en-US"/>
        </a:p>
      </dgm:t>
    </dgm:pt>
    <dgm:pt modelId="{D9D470E7-D575-4E9E-B9CA-62FFC9238DDE}" type="pres">
      <dgm:prSet presAssocID="{F4DD64DC-389C-4919-8E0E-7F7ACEEC87D7}" presName="topArc2" presStyleLbl="parChTrans1D1" presStyleIdx="8" presStyleCnt="10"/>
      <dgm:spPr/>
    </dgm:pt>
    <dgm:pt modelId="{6CA984F5-136E-4971-91FE-CC941FB36BC3}" type="pres">
      <dgm:prSet presAssocID="{F4DD64DC-389C-4919-8E0E-7F7ACEEC87D7}" presName="bottomArc2" presStyleLbl="parChTrans1D1" presStyleIdx="9" presStyleCnt="10"/>
      <dgm:spPr/>
    </dgm:pt>
    <dgm:pt modelId="{4E8AD66A-8570-453B-B28A-DD708C97E316}" type="pres">
      <dgm:prSet presAssocID="{F4DD64DC-389C-4919-8E0E-7F7ACEEC87D7}" presName="topConnNode2" presStyleLbl="node2" presStyleIdx="0" presStyleCnt="0"/>
      <dgm:spPr/>
      <dgm:t>
        <a:bodyPr/>
        <a:lstStyle/>
        <a:p>
          <a:endParaRPr lang="en-US"/>
        </a:p>
      </dgm:t>
    </dgm:pt>
    <dgm:pt modelId="{9FB3F9A8-20CF-4FA4-8EC8-C28AC3904A6F}" type="pres">
      <dgm:prSet presAssocID="{F4DD64DC-389C-4919-8E0E-7F7ACEEC87D7}" presName="hierChild4" presStyleCnt="0"/>
      <dgm:spPr/>
    </dgm:pt>
    <dgm:pt modelId="{2798F940-2F15-4559-B935-9393E8D0D04C}" type="pres">
      <dgm:prSet presAssocID="{F4DD64DC-389C-4919-8E0E-7F7ACEEC87D7}" presName="hierChild5" presStyleCnt="0"/>
      <dgm:spPr/>
    </dgm:pt>
    <dgm:pt modelId="{D57AFD00-B321-4448-9F82-905EF5B650CF}" type="pres">
      <dgm:prSet presAssocID="{42FF53C7-B8B5-4A2A-86F9-E81001340A14}" presName="hierChild3" presStyleCnt="0"/>
      <dgm:spPr/>
    </dgm:pt>
  </dgm:ptLst>
  <dgm:cxnLst>
    <dgm:cxn modelId="{47E926B8-93B6-4AAF-8A69-5120ED01F011}" type="presOf" srcId="{D18A470C-C529-42EB-A784-47966B173C35}" destId="{37BEC02E-E1B1-43CE-B85E-1CA4E00D2567}" srcOrd="0" destOrd="0" presId="urn:microsoft.com/office/officeart/2008/layout/HalfCircleOrganizationChart"/>
    <dgm:cxn modelId="{D757992C-B27D-4A69-94B1-05DDCFFB89CB}" srcId="{42FF53C7-B8B5-4A2A-86F9-E81001340A14}" destId="{D18A470C-C529-42EB-A784-47966B173C35}" srcOrd="0" destOrd="0" parTransId="{B4BC3ECB-47DA-4A69-9730-06A4B952A8F6}" sibTransId="{EA4C5053-B853-4DE3-AB82-3084D871AC3D}"/>
    <dgm:cxn modelId="{439F2847-B654-45B7-828D-9E39927469F1}" type="presOf" srcId="{F4DD64DC-389C-4919-8E0E-7F7ACEEC87D7}" destId="{21A778F1-26C4-4FDA-9C15-2D4DF7D99868}" srcOrd="0" destOrd="0" presId="urn:microsoft.com/office/officeart/2008/layout/HalfCircleOrganizationChart"/>
    <dgm:cxn modelId="{C44AB68B-2A2A-4425-A118-B80ED378898D}" type="presOf" srcId="{F27D6669-459B-4070-A293-B9C458837A47}" destId="{95AC5D99-0C49-409A-859F-7ABD2DD7B444}" srcOrd="0" destOrd="0" presId="urn:microsoft.com/office/officeart/2008/layout/HalfCircleOrganizationChart"/>
    <dgm:cxn modelId="{3AA6CD8D-97AB-4F2D-96EB-16B60E43CFB2}" type="presOf" srcId="{CDCA7909-77FB-4124-AA4B-6DC591FC760F}" destId="{057ED627-DE72-42D3-B8E2-7FB05BB24448}" srcOrd="0" destOrd="0" presId="urn:microsoft.com/office/officeart/2008/layout/HalfCircleOrganizationChart"/>
    <dgm:cxn modelId="{233A9BCB-9EA1-40E2-A6B4-A36B19CC1C5D}" type="presOf" srcId="{6CEA7117-2DBB-4761-A960-CBDC33F9E6C1}" destId="{678A9196-17E0-45C3-969C-43EF41567D0B}" srcOrd="0" destOrd="0" presId="urn:microsoft.com/office/officeart/2008/layout/HalfCircleOrganizationChart"/>
    <dgm:cxn modelId="{FC98215E-BA95-4FF1-98BA-56C47272689B}" srcId="{42FF53C7-B8B5-4A2A-86F9-E81001340A14}" destId="{CDCA7909-77FB-4124-AA4B-6DC591FC760F}" srcOrd="2" destOrd="0" parTransId="{F27D6669-459B-4070-A293-B9C458837A47}" sibTransId="{BB7365A1-5E32-4834-8F5F-C10AE4E54C90}"/>
    <dgm:cxn modelId="{9B66681D-9B1D-497A-9BCD-1BB1D4248601}" srcId="{6CEA7117-2DBB-4761-A960-CBDC33F9E6C1}" destId="{42FF53C7-B8B5-4A2A-86F9-E81001340A14}" srcOrd="0" destOrd="0" parTransId="{AF192F04-E54C-435E-8C18-579D07022362}" sibTransId="{A21855F6-FF3D-4ED1-8D35-7FC57F7515BA}"/>
    <dgm:cxn modelId="{3F896525-46B1-4F88-BFD6-D4C8A0B2077A}" type="presOf" srcId="{F4DD64DC-389C-4919-8E0E-7F7ACEEC87D7}" destId="{4E8AD66A-8570-453B-B28A-DD708C97E316}" srcOrd="1" destOrd="0" presId="urn:microsoft.com/office/officeart/2008/layout/HalfCircleOrganizationChart"/>
    <dgm:cxn modelId="{E9DFDE17-2127-4CA1-838D-8A1AA7E423E2}" type="presOf" srcId="{AA903D18-1FC2-45AB-9844-805B45A05965}" destId="{6C7E7DE3-381A-44B2-A38D-E2B73D691BA1}" srcOrd="0" destOrd="0" presId="urn:microsoft.com/office/officeart/2008/layout/HalfCircleOrganizationChart"/>
    <dgm:cxn modelId="{1BF3D12C-C934-4263-9795-B33A5F8A623B}" srcId="{42FF53C7-B8B5-4A2A-86F9-E81001340A14}" destId="{1BF89F5D-8430-4BAB-8B61-C8BB2F10CC6A}" srcOrd="1" destOrd="0" parTransId="{EC88AFD5-14EE-4A4F-8A3F-FC674E0FAFA1}" sibTransId="{667382C7-28CD-4BAB-8695-3D425F1F6E54}"/>
    <dgm:cxn modelId="{40458399-3E42-4BDD-9E21-1ED24661B5EE}" type="presOf" srcId="{42FF53C7-B8B5-4A2A-86F9-E81001340A14}" destId="{069FADB7-CAA7-4302-9CCC-65D660BD16AD}" srcOrd="0" destOrd="0" presId="urn:microsoft.com/office/officeart/2008/layout/HalfCircleOrganizationChart"/>
    <dgm:cxn modelId="{EC4C3A69-7655-4470-B8D4-CF4C9A9D02D0}" type="presOf" srcId="{CDCA7909-77FB-4124-AA4B-6DC591FC760F}" destId="{D2E78A13-29AD-4131-A121-6ACB5BA5DD56}" srcOrd="1" destOrd="0" presId="urn:microsoft.com/office/officeart/2008/layout/HalfCircleOrganizationChart"/>
    <dgm:cxn modelId="{AE7B059E-1E7C-495D-BC64-C49EA79A01A4}" type="presOf" srcId="{42FF53C7-B8B5-4A2A-86F9-E81001340A14}" destId="{48FD13F1-5FC2-4D37-9E6C-EE80D3CA479A}" srcOrd="1" destOrd="0" presId="urn:microsoft.com/office/officeart/2008/layout/HalfCircleOrganizationChart"/>
    <dgm:cxn modelId="{92AC8995-ADA8-480C-956A-B14765BDA557}" type="presOf" srcId="{EC88AFD5-14EE-4A4F-8A3F-FC674E0FAFA1}" destId="{0053A44C-0003-44BF-A2B2-0D13A4E5C0EA}" srcOrd="0" destOrd="0" presId="urn:microsoft.com/office/officeart/2008/layout/HalfCircleOrganizationChart"/>
    <dgm:cxn modelId="{FEA8C593-A11E-4472-8BC2-CFA3E7F15595}" type="presOf" srcId="{B4BC3ECB-47DA-4A69-9730-06A4B952A8F6}" destId="{AC5C31B8-CBCC-4DA2-B43B-6DF0F653704B}" srcOrd="0" destOrd="0" presId="urn:microsoft.com/office/officeart/2008/layout/HalfCircleOrganizationChart"/>
    <dgm:cxn modelId="{3DC74567-9DDC-40EB-82A1-4CB7004BB4C3}" type="presOf" srcId="{1BF89F5D-8430-4BAB-8B61-C8BB2F10CC6A}" destId="{17DBE4C8-B5D4-4002-A6D7-C032BB9B389A}" srcOrd="1" destOrd="0" presId="urn:microsoft.com/office/officeart/2008/layout/HalfCircleOrganizationChart"/>
    <dgm:cxn modelId="{81048184-18A5-4ADF-89DB-0AF62FBEB993}" type="presOf" srcId="{D18A470C-C529-42EB-A784-47966B173C35}" destId="{19814916-818B-471A-A8C0-204736D9C6DE}" srcOrd="1" destOrd="0" presId="urn:microsoft.com/office/officeart/2008/layout/HalfCircleOrganizationChart"/>
    <dgm:cxn modelId="{8A27261F-827D-4C25-BC00-6932B335894E}" type="presOf" srcId="{1BF89F5D-8430-4BAB-8B61-C8BB2F10CC6A}" destId="{D2C114DF-E72D-45A8-A4C2-92DCF291ECA5}" srcOrd="0" destOrd="0" presId="urn:microsoft.com/office/officeart/2008/layout/HalfCircleOrganizationChart"/>
    <dgm:cxn modelId="{7EC3AE76-F4FC-42D2-827A-5792EC586DA4}" srcId="{42FF53C7-B8B5-4A2A-86F9-E81001340A14}" destId="{F4DD64DC-389C-4919-8E0E-7F7ACEEC87D7}" srcOrd="3" destOrd="0" parTransId="{AA903D18-1FC2-45AB-9844-805B45A05965}" sibTransId="{5FC8BBD7-6729-452D-9617-74DE17A1D2B8}"/>
    <dgm:cxn modelId="{CAF45D33-CED9-46FF-9B9C-D03373ECAE39}" type="presParOf" srcId="{678A9196-17E0-45C3-969C-43EF41567D0B}" destId="{5747759C-31B6-4C0E-8F7E-D15DCCA833C3}" srcOrd="0" destOrd="0" presId="urn:microsoft.com/office/officeart/2008/layout/HalfCircleOrganizationChart"/>
    <dgm:cxn modelId="{7FB7D012-321B-478F-B797-763F81E741A4}" type="presParOf" srcId="{5747759C-31B6-4C0E-8F7E-D15DCCA833C3}" destId="{9BCEA6B4-5604-4BCB-8394-A75251B6ABA4}" srcOrd="0" destOrd="0" presId="urn:microsoft.com/office/officeart/2008/layout/HalfCircleOrganizationChart"/>
    <dgm:cxn modelId="{15CB0834-BC63-42FA-B045-58FFEB5F16D7}" type="presParOf" srcId="{9BCEA6B4-5604-4BCB-8394-A75251B6ABA4}" destId="{069FADB7-CAA7-4302-9CCC-65D660BD16AD}" srcOrd="0" destOrd="0" presId="urn:microsoft.com/office/officeart/2008/layout/HalfCircleOrganizationChart"/>
    <dgm:cxn modelId="{5528395E-9FE6-4BFD-80A6-8E1930E3E72E}" type="presParOf" srcId="{9BCEA6B4-5604-4BCB-8394-A75251B6ABA4}" destId="{E492BB3C-6769-4667-ABF2-FE44AD4FE7DE}" srcOrd="1" destOrd="0" presId="urn:microsoft.com/office/officeart/2008/layout/HalfCircleOrganizationChart"/>
    <dgm:cxn modelId="{87C4CF88-E5A3-447E-BD41-05C55A2909AB}" type="presParOf" srcId="{9BCEA6B4-5604-4BCB-8394-A75251B6ABA4}" destId="{4ED4F435-5B01-402A-B44C-4743A1132E62}" srcOrd="2" destOrd="0" presId="urn:microsoft.com/office/officeart/2008/layout/HalfCircleOrganizationChart"/>
    <dgm:cxn modelId="{9B5A4DC6-8719-4842-AF4D-453462C8A51B}" type="presParOf" srcId="{9BCEA6B4-5604-4BCB-8394-A75251B6ABA4}" destId="{48FD13F1-5FC2-4D37-9E6C-EE80D3CA479A}" srcOrd="3" destOrd="0" presId="urn:microsoft.com/office/officeart/2008/layout/HalfCircleOrganizationChart"/>
    <dgm:cxn modelId="{B1F2AEE4-3EC9-440A-9A9F-94D87EF601F0}" type="presParOf" srcId="{5747759C-31B6-4C0E-8F7E-D15DCCA833C3}" destId="{5CC4B00C-2953-4A07-A285-E0491AE4A921}" srcOrd="1" destOrd="0" presId="urn:microsoft.com/office/officeart/2008/layout/HalfCircleOrganizationChart"/>
    <dgm:cxn modelId="{CEBAFEAC-8EBE-4CA7-9BD0-8E81292AD047}" type="presParOf" srcId="{5CC4B00C-2953-4A07-A285-E0491AE4A921}" destId="{AC5C31B8-CBCC-4DA2-B43B-6DF0F653704B}" srcOrd="0" destOrd="0" presId="urn:microsoft.com/office/officeart/2008/layout/HalfCircleOrganizationChart"/>
    <dgm:cxn modelId="{40477F4C-8EAA-42A6-BBD5-2EE3481AFA9A}" type="presParOf" srcId="{5CC4B00C-2953-4A07-A285-E0491AE4A921}" destId="{61BFDE9E-F470-44E8-AF44-777B15AFE08D}" srcOrd="1" destOrd="0" presId="urn:microsoft.com/office/officeart/2008/layout/HalfCircleOrganizationChart"/>
    <dgm:cxn modelId="{81DC91DD-CA19-4743-8952-4144DB8085D7}" type="presParOf" srcId="{61BFDE9E-F470-44E8-AF44-777B15AFE08D}" destId="{8EC2E7F9-9C12-4326-BCD9-6B808FF58D37}" srcOrd="0" destOrd="0" presId="urn:microsoft.com/office/officeart/2008/layout/HalfCircleOrganizationChart"/>
    <dgm:cxn modelId="{E1C069A0-1684-491A-855E-2182A42AB48F}" type="presParOf" srcId="{8EC2E7F9-9C12-4326-BCD9-6B808FF58D37}" destId="{37BEC02E-E1B1-43CE-B85E-1CA4E00D2567}" srcOrd="0" destOrd="0" presId="urn:microsoft.com/office/officeart/2008/layout/HalfCircleOrganizationChart"/>
    <dgm:cxn modelId="{D0B98B25-3E6A-4D32-9D26-DE878B14615E}" type="presParOf" srcId="{8EC2E7F9-9C12-4326-BCD9-6B808FF58D37}" destId="{09850C9B-C0E1-46CD-A76A-FA60ABA6620D}" srcOrd="1" destOrd="0" presId="urn:microsoft.com/office/officeart/2008/layout/HalfCircleOrganizationChart"/>
    <dgm:cxn modelId="{F10BBDDF-D035-4802-A7F3-A858C7C70AA3}" type="presParOf" srcId="{8EC2E7F9-9C12-4326-BCD9-6B808FF58D37}" destId="{FBB49DBC-A908-4B94-89A9-9C96AA659D11}" srcOrd="2" destOrd="0" presId="urn:microsoft.com/office/officeart/2008/layout/HalfCircleOrganizationChart"/>
    <dgm:cxn modelId="{011CFA6D-B9E9-430B-ABFD-B9174F237C68}" type="presParOf" srcId="{8EC2E7F9-9C12-4326-BCD9-6B808FF58D37}" destId="{19814916-818B-471A-A8C0-204736D9C6DE}" srcOrd="3" destOrd="0" presId="urn:microsoft.com/office/officeart/2008/layout/HalfCircleOrganizationChart"/>
    <dgm:cxn modelId="{E47EE27E-21F6-4AE1-BB04-E06A2E9C2CCE}" type="presParOf" srcId="{61BFDE9E-F470-44E8-AF44-777B15AFE08D}" destId="{45DAB15E-523B-4FE1-83C1-A31D9103F7C2}" srcOrd="1" destOrd="0" presId="urn:microsoft.com/office/officeart/2008/layout/HalfCircleOrganizationChart"/>
    <dgm:cxn modelId="{243CFA3E-0F64-476F-944F-0A2694B20AF3}" type="presParOf" srcId="{61BFDE9E-F470-44E8-AF44-777B15AFE08D}" destId="{B11595F0-9822-4C4E-B4F5-FCC466AFFCF0}" srcOrd="2" destOrd="0" presId="urn:microsoft.com/office/officeart/2008/layout/HalfCircleOrganizationChart"/>
    <dgm:cxn modelId="{5B6C29BE-BE13-431E-BC5C-A90273D8679C}" type="presParOf" srcId="{5CC4B00C-2953-4A07-A285-E0491AE4A921}" destId="{0053A44C-0003-44BF-A2B2-0D13A4E5C0EA}" srcOrd="2" destOrd="0" presId="urn:microsoft.com/office/officeart/2008/layout/HalfCircleOrganizationChart"/>
    <dgm:cxn modelId="{C3E81A9E-7237-4F5F-B1B1-A18337C301BF}" type="presParOf" srcId="{5CC4B00C-2953-4A07-A285-E0491AE4A921}" destId="{0EE842F9-DBA9-485F-934B-977020ADADF5}" srcOrd="3" destOrd="0" presId="urn:microsoft.com/office/officeart/2008/layout/HalfCircleOrganizationChart"/>
    <dgm:cxn modelId="{8D00AE0B-C07E-4CED-840E-D83CB851D4CF}" type="presParOf" srcId="{0EE842F9-DBA9-485F-934B-977020ADADF5}" destId="{32AF6837-DBB9-4317-9422-78654461D860}" srcOrd="0" destOrd="0" presId="urn:microsoft.com/office/officeart/2008/layout/HalfCircleOrganizationChart"/>
    <dgm:cxn modelId="{F4CBE3E9-1626-48AE-AEB4-ABF906BDA947}" type="presParOf" srcId="{32AF6837-DBB9-4317-9422-78654461D860}" destId="{D2C114DF-E72D-45A8-A4C2-92DCF291ECA5}" srcOrd="0" destOrd="0" presId="urn:microsoft.com/office/officeart/2008/layout/HalfCircleOrganizationChart"/>
    <dgm:cxn modelId="{61C979E5-83EC-4225-BDA8-6B7C888309AC}" type="presParOf" srcId="{32AF6837-DBB9-4317-9422-78654461D860}" destId="{04144CCC-75BA-4D9C-B17B-2832E55E24E2}" srcOrd="1" destOrd="0" presId="urn:microsoft.com/office/officeart/2008/layout/HalfCircleOrganizationChart"/>
    <dgm:cxn modelId="{F1021C33-E83B-445B-B25D-1C822658D64D}" type="presParOf" srcId="{32AF6837-DBB9-4317-9422-78654461D860}" destId="{EEB3882A-4E37-4050-BA6B-F1397F145487}" srcOrd="2" destOrd="0" presId="urn:microsoft.com/office/officeart/2008/layout/HalfCircleOrganizationChart"/>
    <dgm:cxn modelId="{1F71E6B5-7A8F-46B3-8838-2C4196316273}" type="presParOf" srcId="{32AF6837-DBB9-4317-9422-78654461D860}" destId="{17DBE4C8-B5D4-4002-A6D7-C032BB9B389A}" srcOrd="3" destOrd="0" presId="urn:microsoft.com/office/officeart/2008/layout/HalfCircleOrganizationChart"/>
    <dgm:cxn modelId="{68C10CF0-CD12-43D0-A4C4-F733D603CCBE}" type="presParOf" srcId="{0EE842F9-DBA9-485F-934B-977020ADADF5}" destId="{4DA56F35-90A4-4E8A-9897-F9796C596333}" srcOrd="1" destOrd="0" presId="urn:microsoft.com/office/officeart/2008/layout/HalfCircleOrganizationChart"/>
    <dgm:cxn modelId="{3E44C997-9EAA-4F3A-AE8C-D44350089FE4}" type="presParOf" srcId="{0EE842F9-DBA9-485F-934B-977020ADADF5}" destId="{6132E201-3CC5-4B00-8CB2-840E807B8942}" srcOrd="2" destOrd="0" presId="urn:microsoft.com/office/officeart/2008/layout/HalfCircleOrganizationChart"/>
    <dgm:cxn modelId="{16A4B13A-AFD5-4899-8573-E1ACF51DD80C}" type="presParOf" srcId="{5CC4B00C-2953-4A07-A285-E0491AE4A921}" destId="{95AC5D99-0C49-409A-859F-7ABD2DD7B444}" srcOrd="4" destOrd="0" presId="urn:microsoft.com/office/officeart/2008/layout/HalfCircleOrganizationChart"/>
    <dgm:cxn modelId="{74411C63-23F6-4561-A433-1ED18E0D9AED}" type="presParOf" srcId="{5CC4B00C-2953-4A07-A285-E0491AE4A921}" destId="{BE4F324D-AF6E-43A2-BC17-C2DA16EB588B}" srcOrd="5" destOrd="0" presId="urn:microsoft.com/office/officeart/2008/layout/HalfCircleOrganizationChart"/>
    <dgm:cxn modelId="{F05F0E16-5516-40B7-ABFA-6FEBFDA76F68}" type="presParOf" srcId="{BE4F324D-AF6E-43A2-BC17-C2DA16EB588B}" destId="{F44CBCFA-9C3B-4635-B760-66B037C7FEDB}" srcOrd="0" destOrd="0" presId="urn:microsoft.com/office/officeart/2008/layout/HalfCircleOrganizationChart"/>
    <dgm:cxn modelId="{6CB01753-09D7-4A9D-8283-88141DB6064A}" type="presParOf" srcId="{F44CBCFA-9C3B-4635-B760-66B037C7FEDB}" destId="{057ED627-DE72-42D3-B8E2-7FB05BB24448}" srcOrd="0" destOrd="0" presId="urn:microsoft.com/office/officeart/2008/layout/HalfCircleOrganizationChart"/>
    <dgm:cxn modelId="{673098CC-FFE2-41E1-8974-F71783D06DC5}" type="presParOf" srcId="{F44CBCFA-9C3B-4635-B760-66B037C7FEDB}" destId="{67B12816-ABD8-481B-9B9F-4AEE2BB0DEAE}" srcOrd="1" destOrd="0" presId="urn:microsoft.com/office/officeart/2008/layout/HalfCircleOrganizationChart"/>
    <dgm:cxn modelId="{3A68C5E2-472E-4EB0-B3B3-52AD45E792DD}" type="presParOf" srcId="{F44CBCFA-9C3B-4635-B760-66B037C7FEDB}" destId="{6A2AA69A-24F6-40F3-A6A4-E605241604C0}" srcOrd="2" destOrd="0" presId="urn:microsoft.com/office/officeart/2008/layout/HalfCircleOrganizationChart"/>
    <dgm:cxn modelId="{57A5D354-A31A-4D23-853C-EA7320649F95}" type="presParOf" srcId="{F44CBCFA-9C3B-4635-B760-66B037C7FEDB}" destId="{D2E78A13-29AD-4131-A121-6ACB5BA5DD56}" srcOrd="3" destOrd="0" presId="urn:microsoft.com/office/officeart/2008/layout/HalfCircleOrganizationChart"/>
    <dgm:cxn modelId="{0D597A8E-322C-4388-A611-6F56CC33CCE1}" type="presParOf" srcId="{BE4F324D-AF6E-43A2-BC17-C2DA16EB588B}" destId="{81B2C4E7-F603-4CCB-8632-1B9130DFE2B8}" srcOrd="1" destOrd="0" presId="urn:microsoft.com/office/officeart/2008/layout/HalfCircleOrganizationChart"/>
    <dgm:cxn modelId="{D4B62643-B975-4DBB-97AB-17D5B449B63B}" type="presParOf" srcId="{BE4F324D-AF6E-43A2-BC17-C2DA16EB588B}" destId="{378A5ACC-796E-482B-8DFE-9A9F85792347}" srcOrd="2" destOrd="0" presId="urn:microsoft.com/office/officeart/2008/layout/HalfCircleOrganizationChart"/>
    <dgm:cxn modelId="{6B971E51-DDD8-4C28-A089-458BE10056B4}" type="presParOf" srcId="{5CC4B00C-2953-4A07-A285-E0491AE4A921}" destId="{6C7E7DE3-381A-44B2-A38D-E2B73D691BA1}" srcOrd="6" destOrd="0" presId="urn:microsoft.com/office/officeart/2008/layout/HalfCircleOrganizationChart"/>
    <dgm:cxn modelId="{1C0BE620-283F-4A5E-ABA4-33369C7A6BDD}" type="presParOf" srcId="{5CC4B00C-2953-4A07-A285-E0491AE4A921}" destId="{D92BD740-4FBB-4B31-9255-5917E525F576}" srcOrd="7" destOrd="0" presId="urn:microsoft.com/office/officeart/2008/layout/HalfCircleOrganizationChart"/>
    <dgm:cxn modelId="{F83F8DA3-AB7D-4809-B0B9-37BE4F09C2F4}" type="presParOf" srcId="{D92BD740-4FBB-4B31-9255-5917E525F576}" destId="{9F9C13C6-D389-4FCA-ACB7-F686F7E7CD0C}" srcOrd="0" destOrd="0" presId="urn:microsoft.com/office/officeart/2008/layout/HalfCircleOrganizationChart"/>
    <dgm:cxn modelId="{02D07768-9968-44F8-8FD1-F8C3CEFD454C}" type="presParOf" srcId="{9F9C13C6-D389-4FCA-ACB7-F686F7E7CD0C}" destId="{21A778F1-26C4-4FDA-9C15-2D4DF7D99868}" srcOrd="0" destOrd="0" presId="urn:microsoft.com/office/officeart/2008/layout/HalfCircleOrganizationChart"/>
    <dgm:cxn modelId="{7B77919F-864E-429B-8825-97A44C195FFD}" type="presParOf" srcId="{9F9C13C6-D389-4FCA-ACB7-F686F7E7CD0C}" destId="{D9D470E7-D575-4E9E-B9CA-62FFC9238DDE}" srcOrd="1" destOrd="0" presId="urn:microsoft.com/office/officeart/2008/layout/HalfCircleOrganizationChart"/>
    <dgm:cxn modelId="{47C3D14B-E392-47BA-9188-54F7F9157DBC}" type="presParOf" srcId="{9F9C13C6-D389-4FCA-ACB7-F686F7E7CD0C}" destId="{6CA984F5-136E-4971-91FE-CC941FB36BC3}" srcOrd="2" destOrd="0" presId="urn:microsoft.com/office/officeart/2008/layout/HalfCircleOrganizationChart"/>
    <dgm:cxn modelId="{DA9E8ED5-40C6-4A1D-8FBA-FA1ADBD1DF02}" type="presParOf" srcId="{9F9C13C6-D389-4FCA-ACB7-F686F7E7CD0C}" destId="{4E8AD66A-8570-453B-B28A-DD708C97E316}" srcOrd="3" destOrd="0" presId="urn:microsoft.com/office/officeart/2008/layout/HalfCircleOrganizationChart"/>
    <dgm:cxn modelId="{C53022CA-AEDD-43CD-8BF0-91BFE1CDC70B}" type="presParOf" srcId="{D92BD740-4FBB-4B31-9255-5917E525F576}" destId="{9FB3F9A8-20CF-4FA4-8EC8-C28AC3904A6F}" srcOrd="1" destOrd="0" presId="urn:microsoft.com/office/officeart/2008/layout/HalfCircleOrganizationChart"/>
    <dgm:cxn modelId="{60816147-9531-426A-94FA-4AAD2F6F9468}" type="presParOf" srcId="{D92BD740-4FBB-4B31-9255-5917E525F576}" destId="{2798F940-2F15-4559-B935-9393E8D0D04C}" srcOrd="2" destOrd="0" presId="urn:microsoft.com/office/officeart/2008/layout/HalfCircleOrganizationChart"/>
    <dgm:cxn modelId="{A05333A4-BDC5-4BE7-859F-24EE185CDBA4}" type="presParOf" srcId="{5747759C-31B6-4C0E-8F7E-D15DCCA833C3}" destId="{D57AFD00-B321-4448-9F82-905EF5B650CF}"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B1C469-27D6-4FEC-B5C7-3B16D09792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DFC6B4F-A097-45C3-8E80-A4B93C9ED56F}">
      <dgm:prSet phldrT="[Text]"/>
      <dgm:spPr/>
      <dgm:t>
        <a:bodyPr/>
        <a:lstStyle/>
        <a:p>
          <a:r>
            <a:rPr lang="fa-IR" dirty="0" smtClean="0"/>
            <a:t>مولفه های القاء</a:t>
          </a:r>
          <a:endParaRPr lang="en-US" dirty="0"/>
        </a:p>
      </dgm:t>
    </dgm:pt>
    <dgm:pt modelId="{3E037A9F-7651-433A-AA6E-C1782E4D3800}" type="parTrans" cxnId="{A92B93F6-BBDC-4717-8ECF-B821D8BBFF91}">
      <dgm:prSet/>
      <dgm:spPr/>
      <dgm:t>
        <a:bodyPr/>
        <a:lstStyle/>
        <a:p>
          <a:endParaRPr lang="en-US"/>
        </a:p>
      </dgm:t>
    </dgm:pt>
    <dgm:pt modelId="{0F9D31FA-C980-414A-ABFA-A80AB14987C3}" type="sibTrans" cxnId="{A92B93F6-BBDC-4717-8ECF-B821D8BBFF91}">
      <dgm:prSet/>
      <dgm:spPr/>
      <dgm:t>
        <a:bodyPr/>
        <a:lstStyle/>
        <a:p>
          <a:endParaRPr lang="en-US"/>
        </a:p>
      </dgm:t>
    </dgm:pt>
    <dgm:pt modelId="{64042D8F-54E5-446F-A50E-1DC0265862FE}">
      <dgm:prSet phldrT="[Text]"/>
      <dgm:spPr/>
      <dgm:t>
        <a:bodyPr/>
        <a:lstStyle/>
        <a:p>
          <a:r>
            <a:rPr lang="fa-IR" dirty="0" smtClean="0"/>
            <a:t>وجه القاء</a:t>
          </a:r>
          <a:endParaRPr lang="en-US" dirty="0"/>
        </a:p>
      </dgm:t>
    </dgm:pt>
    <dgm:pt modelId="{E5AAEA02-8E63-40C1-8148-D4EF4FF67513}" type="parTrans" cxnId="{CB672C88-1C1D-4C6F-A51C-03DC9AC5C77A}">
      <dgm:prSet/>
      <dgm:spPr/>
      <dgm:t>
        <a:bodyPr/>
        <a:lstStyle/>
        <a:p>
          <a:endParaRPr lang="en-US"/>
        </a:p>
      </dgm:t>
    </dgm:pt>
    <dgm:pt modelId="{EDC75E6F-61A9-4932-B19E-24D5DFA2F0A0}" type="sibTrans" cxnId="{CB672C88-1C1D-4C6F-A51C-03DC9AC5C77A}">
      <dgm:prSet/>
      <dgm:spPr/>
      <dgm:t>
        <a:bodyPr/>
        <a:lstStyle/>
        <a:p>
          <a:endParaRPr lang="en-US"/>
        </a:p>
      </dgm:t>
    </dgm:pt>
    <dgm:pt modelId="{C1DAC025-A9D2-45AF-8D23-3E4F12939A55}">
      <dgm:prSet phldrT="[Text]"/>
      <dgm:spPr/>
      <dgm:t>
        <a:bodyPr/>
        <a:lstStyle/>
        <a:p>
          <a:r>
            <a:rPr lang="fa-IR" dirty="0" smtClean="0"/>
            <a:t>القاء شونده</a:t>
          </a:r>
          <a:endParaRPr lang="en-US" dirty="0"/>
        </a:p>
      </dgm:t>
    </dgm:pt>
    <dgm:pt modelId="{FC7CD947-6DD9-49EE-A0CC-16189AB9CC52}" type="parTrans" cxnId="{646590B4-B8B3-405B-BB07-495799A905C2}">
      <dgm:prSet/>
      <dgm:spPr/>
      <dgm:t>
        <a:bodyPr/>
        <a:lstStyle/>
        <a:p>
          <a:endParaRPr lang="en-US"/>
        </a:p>
      </dgm:t>
    </dgm:pt>
    <dgm:pt modelId="{F5A405F5-BCED-41B3-BAF0-9C7410A3D824}" type="sibTrans" cxnId="{646590B4-B8B3-405B-BB07-495799A905C2}">
      <dgm:prSet/>
      <dgm:spPr/>
      <dgm:t>
        <a:bodyPr/>
        <a:lstStyle/>
        <a:p>
          <a:endParaRPr lang="en-US"/>
        </a:p>
      </dgm:t>
    </dgm:pt>
    <dgm:pt modelId="{E82BE51B-386C-4900-A4D1-1106B025F8DD}">
      <dgm:prSet phldrT="[Text]"/>
      <dgm:spPr/>
      <dgm:t>
        <a:bodyPr/>
        <a:lstStyle/>
        <a:p>
          <a:r>
            <a:rPr lang="fa-IR" dirty="0" smtClean="0"/>
            <a:t>القاء کننده</a:t>
          </a:r>
          <a:endParaRPr lang="en-US" dirty="0"/>
        </a:p>
      </dgm:t>
    </dgm:pt>
    <dgm:pt modelId="{CF8FD816-7D43-4148-83C0-5201135A94CA}" type="parTrans" cxnId="{8F98A14C-5AF7-4D57-A3DD-94C43AC30D31}">
      <dgm:prSet/>
      <dgm:spPr/>
    </dgm:pt>
    <dgm:pt modelId="{CF8AFAA2-A923-4A74-A38B-FA9EA4DB3AA3}" type="sibTrans" cxnId="{8F98A14C-5AF7-4D57-A3DD-94C43AC30D31}">
      <dgm:prSet/>
      <dgm:spPr/>
    </dgm:pt>
    <dgm:pt modelId="{CF414AED-6FBE-4187-8DD6-FFC6A9322AD5}" type="pres">
      <dgm:prSet presAssocID="{91B1C469-27D6-4FEC-B5C7-3B16D097928F}" presName="hierChild1" presStyleCnt="0">
        <dgm:presLayoutVars>
          <dgm:chPref val="1"/>
          <dgm:dir/>
          <dgm:animOne val="branch"/>
          <dgm:animLvl val="lvl"/>
          <dgm:resizeHandles/>
        </dgm:presLayoutVars>
      </dgm:prSet>
      <dgm:spPr/>
      <dgm:t>
        <a:bodyPr/>
        <a:lstStyle/>
        <a:p>
          <a:endParaRPr lang="en-US"/>
        </a:p>
      </dgm:t>
    </dgm:pt>
    <dgm:pt modelId="{D0706A6B-8069-46C3-B2DC-85DE3E3F6978}" type="pres">
      <dgm:prSet presAssocID="{9DFC6B4F-A097-45C3-8E80-A4B93C9ED56F}" presName="hierRoot1" presStyleCnt="0"/>
      <dgm:spPr/>
    </dgm:pt>
    <dgm:pt modelId="{8D339310-B991-477E-A87A-58449CF60D37}" type="pres">
      <dgm:prSet presAssocID="{9DFC6B4F-A097-45C3-8E80-A4B93C9ED56F}" presName="composite" presStyleCnt="0"/>
      <dgm:spPr/>
    </dgm:pt>
    <dgm:pt modelId="{1ECD6DAA-8013-4974-A3F8-830CABCC5C7A}" type="pres">
      <dgm:prSet presAssocID="{9DFC6B4F-A097-45C3-8E80-A4B93C9ED56F}" presName="background" presStyleLbl="node0" presStyleIdx="0" presStyleCnt="1"/>
      <dgm:spPr/>
    </dgm:pt>
    <dgm:pt modelId="{254C625D-C714-4079-BFAB-9C27C3104446}" type="pres">
      <dgm:prSet presAssocID="{9DFC6B4F-A097-45C3-8E80-A4B93C9ED56F}" presName="text" presStyleLbl="fgAcc0" presStyleIdx="0" presStyleCnt="1">
        <dgm:presLayoutVars>
          <dgm:chPref val="3"/>
        </dgm:presLayoutVars>
      </dgm:prSet>
      <dgm:spPr/>
      <dgm:t>
        <a:bodyPr/>
        <a:lstStyle/>
        <a:p>
          <a:endParaRPr lang="en-US"/>
        </a:p>
      </dgm:t>
    </dgm:pt>
    <dgm:pt modelId="{187756EB-10A4-4904-B6FC-B7BC1F7D6B88}" type="pres">
      <dgm:prSet presAssocID="{9DFC6B4F-A097-45C3-8E80-A4B93C9ED56F}" presName="hierChild2" presStyleCnt="0"/>
      <dgm:spPr/>
    </dgm:pt>
    <dgm:pt modelId="{1C26F598-8C42-4096-8D67-5F3087287DCF}" type="pres">
      <dgm:prSet presAssocID="{E5AAEA02-8E63-40C1-8148-D4EF4FF67513}" presName="Name10" presStyleLbl="parChTrans1D2" presStyleIdx="0" presStyleCnt="3"/>
      <dgm:spPr/>
      <dgm:t>
        <a:bodyPr/>
        <a:lstStyle/>
        <a:p>
          <a:endParaRPr lang="en-US"/>
        </a:p>
      </dgm:t>
    </dgm:pt>
    <dgm:pt modelId="{3FE4804F-37C8-484D-950B-EBA63F91BF19}" type="pres">
      <dgm:prSet presAssocID="{64042D8F-54E5-446F-A50E-1DC0265862FE}" presName="hierRoot2" presStyleCnt="0"/>
      <dgm:spPr/>
    </dgm:pt>
    <dgm:pt modelId="{A45694AB-72AD-4546-ABBC-E1005981EA51}" type="pres">
      <dgm:prSet presAssocID="{64042D8F-54E5-446F-A50E-1DC0265862FE}" presName="composite2" presStyleCnt="0"/>
      <dgm:spPr/>
    </dgm:pt>
    <dgm:pt modelId="{F2D4E932-8F64-4F26-9BA0-3B7C52D07031}" type="pres">
      <dgm:prSet presAssocID="{64042D8F-54E5-446F-A50E-1DC0265862FE}" presName="background2" presStyleLbl="node2" presStyleIdx="0" presStyleCnt="3"/>
      <dgm:spPr/>
    </dgm:pt>
    <dgm:pt modelId="{D1517556-4EFC-4C15-911F-7A1710408053}" type="pres">
      <dgm:prSet presAssocID="{64042D8F-54E5-446F-A50E-1DC0265862FE}" presName="text2" presStyleLbl="fgAcc2" presStyleIdx="0" presStyleCnt="3">
        <dgm:presLayoutVars>
          <dgm:chPref val="3"/>
        </dgm:presLayoutVars>
      </dgm:prSet>
      <dgm:spPr/>
      <dgm:t>
        <a:bodyPr/>
        <a:lstStyle/>
        <a:p>
          <a:endParaRPr lang="en-US"/>
        </a:p>
      </dgm:t>
    </dgm:pt>
    <dgm:pt modelId="{62CD6949-46C3-4107-9FEA-F2A989ACD1DC}" type="pres">
      <dgm:prSet presAssocID="{64042D8F-54E5-446F-A50E-1DC0265862FE}" presName="hierChild3" presStyleCnt="0"/>
      <dgm:spPr/>
    </dgm:pt>
    <dgm:pt modelId="{ED213AC1-17EC-454C-BD44-FA47E9F66C4B}" type="pres">
      <dgm:prSet presAssocID="{FC7CD947-6DD9-49EE-A0CC-16189AB9CC52}" presName="Name10" presStyleLbl="parChTrans1D2" presStyleIdx="1" presStyleCnt="3"/>
      <dgm:spPr/>
      <dgm:t>
        <a:bodyPr/>
        <a:lstStyle/>
        <a:p>
          <a:endParaRPr lang="en-US"/>
        </a:p>
      </dgm:t>
    </dgm:pt>
    <dgm:pt modelId="{82444602-733E-4680-BB37-D49C8085A62A}" type="pres">
      <dgm:prSet presAssocID="{C1DAC025-A9D2-45AF-8D23-3E4F12939A55}" presName="hierRoot2" presStyleCnt="0"/>
      <dgm:spPr/>
    </dgm:pt>
    <dgm:pt modelId="{6F14EF4B-310F-49A5-8F71-84C14CDB0C31}" type="pres">
      <dgm:prSet presAssocID="{C1DAC025-A9D2-45AF-8D23-3E4F12939A55}" presName="composite2" presStyleCnt="0"/>
      <dgm:spPr/>
    </dgm:pt>
    <dgm:pt modelId="{A49F00B8-BFE5-4237-BD4B-6F4F87256A96}" type="pres">
      <dgm:prSet presAssocID="{C1DAC025-A9D2-45AF-8D23-3E4F12939A55}" presName="background2" presStyleLbl="node2" presStyleIdx="1" presStyleCnt="3"/>
      <dgm:spPr/>
    </dgm:pt>
    <dgm:pt modelId="{66B65DDE-583B-4885-858C-D4BA2A48A30E}" type="pres">
      <dgm:prSet presAssocID="{C1DAC025-A9D2-45AF-8D23-3E4F12939A55}" presName="text2" presStyleLbl="fgAcc2" presStyleIdx="1" presStyleCnt="3">
        <dgm:presLayoutVars>
          <dgm:chPref val="3"/>
        </dgm:presLayoutVars>
      </dgm:prSet>
      <dgm:spPr/>
      <dgm:t>
        <a:bodyPr/>
        <a:lstStyle/>
        <a:p>
          <a:endParaRPr lang="en-US"/>
        </a:p>
      </dgm:t>
    </dgm:pt>
    <dgm:pt modelId="{65599C64-3DD0-49B5-A931-24D66710C5EE}" type="pres">
      <dgm:prSet presAssocID="{C1DAC025-A9D2-45AF-8D23-3E4F12939A55}" presName="hierChild3" presStyleCnt="0"/>
      <dgm:spPr/>
    </dgm:pt>
    <dgm:pt modelId="{6087C84A-2ED3-40E0-A824-7D0DBB5DC1AF}" type="pres">
      <dgm:prSet presAssocID="{CF8FD816-7D43-4148-83C0-5201135A94CA}" presName="Name10" presStyleLbl="parChTrans1D2" presStyleIdx="2" presStyleCnt="3"/>
      <dgm:spPr/>
    </dgm:pt>
    <dgm:pt modelId="{79C5E60C-BADD-4C09-B6C0-39ACE68846F9}" type="pres">
      <dgm:prSet presAssocID="{E82BE51B-386C-4900-A4D1-1106B025F8DD}" presName="hierRoot2" presStyleCnt="0"/>
      <dgm:spPr/>
    </dgm:pt>
    <dgm:pt modelId="{F859740F-2B44-46A6-BA9B-C7FE85BC4243}" type="pres">
      <dgm:prSet presAssocID="{E82BE51B-386C-4900-A4D1-1106B025F8DD}" presName="composite2" presStyleCnt="0"/>
      <dgm:spPr/>
    </dgm:pt>
    <dgm:pt modelId="{ED39354A-5FD5-46FF-AD6E-680D7BBB8DE2}" type="pres">
      <dgm:prSet presAssocID="{E82BE51B-386C-4900-A4D1-1106B025F8DD}" presName="background2" presStyleLbl="node2" presStyleIdx="2" presStyleCnt="3"/>
      <dgm:spPr/>
    </dgm:pt>
    <dgm:pt modelId="{EDC50965-55A9-4593-B0F4-301348499A3C}" type="pres">
      <dgm:prSet presAssocID="{E82BE51B-386C-4900-A4D1-1106B025F8DD}" presName="text2" presStyleLbl="fgAcc2" presStyleIdx="2" presStyleCnt="3">
        <dgm:presLayoutVars>
          <dgm:chPref val="3"/>
        </dgm:presLayoutVars>
      </dgm:prSet>
      <dgm:spPr/>
      <dgm:t>
        <a:bodyPr/>
        <a:lstStyle/>
        <a:p>
          <a:endParaRPr lang="en-US"/>
        </a:p>
      </dgm:t>
    </dgm:pt>
    <dgm:pt modelId="{DEADD0E0-DC5D-4C11-9E37-9DD3095037A5}" type="pres">
      <dgm:prSet presAssocID="{E82BE51B-386C-4900-A4D1-1106B025F8DD}" presName="hierChild3" presStyleCnt="0"/>
      <dgm:spPr/>
    </dgm:pt>
  </dgm:ptLst>
  <dgm:cxnLst>
    <dgm:cxn modelId="{61708BE0-D263-4514-92EA-AED2384A57FB}" type="presOf" srcId="{FC7CD947-6DD9-49EE-A0CC-16189AB9CC52}" destId="{ED213AC1-17EC-454C-BD44-FA47E9F66C4B}" srcOrd="0" destOrd="0" presId="urn:microsoft.com/office/officeart/2005/8/layout/hierarchy1"/>
    <dgm:cxn modelId="{5E136A22-0560-4E96-AA06-9413A531140C}" type="presOf" srcId="{9DFC6B4F-A097-45C3-8E80-A4B93C9ED56F}" destId="{254C625D-C714-4079-BFAB-9C27C3104446}" srcOrd="0" destOrd="0" presId="urn:microsoft.com/office/officeart/2005/8/layout/hierarchy1"/>
    <dgm:cxn modelId="{33972161-C7B2-477A-9555-2E7969736182}" type="presOf" srcId="{64042D8F-54E5-446F-A50E-1DC0265862FE}" destId="{D1517556-4EFC-4C15-911F-7A1710408053}" srcOrd="0" destOrd="0" presId="urn:microsoft.com/office/officeart/2005/8/layout/hierarchy1"/>
    <dgm:cxn modelId="{109DF252-8548-49D5-B14B-F1890CFA5E63}" type="presOf" srcId="{E82BE51B-386C-4900-A4D1-1106B025F8DD}" destId="{EDC50965-55A9-4593-B0F4-301348499A3C}" srcOrd="0" destOrd="0" presId="urn:microsoft.com/office/officeart/2005/8/layout/hierarchy1"/>
    <dgm:cxn modelId="{646590B4-B8B3-405B-BB07-495799A905C2}" srcId="{9DFC6B4F-A097-45C3-8E80-A4B93C9ED56F}" destId="{C1DAC025-A9D2-45AF-8D23-3E4F12939A55}" srcOrd="1" destOrd="0" parTransId="{FC7CD947-6DD9-49EE-A0CC-16189AB9CC52}" sibTransId="{F5A405F5-BCED-41B3-BAF0-9C7410A3D824}"/>
    <dgm:cxn modelId="{FF29710E-9E52-4D15-8E70-799F11CEF1F7}" type="presOf" srcId="{E5AAEA02-8E63-40C1-8148-D4EF4FF67513}" destId="{1C26F598-8C42-4096-8D67-5F3087287DCF}" srcOrd="0" destOrd="0" presId="urn:microsoft.com/office/officeart/2005/8/layout/hierarchy1"/>
    <dgm:cxn modelId="{A92B93F6-BBDC-4717-8ECF-B821D8BBFF91}" srcId="{91B1C469-27D6-4FEC-B5C7-3B16D097928F}" destId="{9DFC6B4F-A097-45C3-8E80-A4B93C9ED56F}" srcOrd="0" destOrd="0" parTransId="{3E037A9F-7651-433A-AA6E-C1782E4D3800}" sibTransId="{0F9D31FA-C980-414A-ABFA-A80AB14987C3}"/>
    <dgm:cxn modelId="{56D3C7E4-7FDE-4EB5-A2CD-CC494F841ED9}" type="presOf" srcId="{91B1C469-27D6-4FEC-B5C7-3B16D097928F}" destId="{CF414AED-6FBE-4187-8DD6-FFC6A9322AD5}" srcOrd="0" destOrd="0" presId="urn:microsoft.com/office/officeart/2005/8/layout/hierarchy1"/>
    <dgm:cxn modelId="{EEAFA1B8-2B71-4D87-A073-E2C13F9CAD24}" type="presOf" srcId="{C1DAC025-A9D2-45AF-8D23-3E4F12939A55}" destId="{66B65DDE-583B-4885-858C-D4BA2A48A30E}" srcOrd="0" destOrd="0" presId="urn:microsoft.com/office/officeart/2005/8/layout/hierarchy1"/>
    <dgm:cxn modelId="{8F98A14C-5AF7-4D57-A3DD-94C43AC30D31}" srcId="{9DFC6B4F-A097-45C3-8E80-A4B93C9ED56F}" destId="{E82BE51B-386C-4900-A4D1-1106B025F8DD}" srcOrd="2" destOrd="0" parTransId="{CF8FD816-7D43-4148-83C0-5201135A94CA}" sibTransId="{CF8AFAA2-A923-4A74-A38B-FA9EA4DB3AA3}"/>
    <dgm:cxn modelId="{DAD81439-17D6-4014-981B-BCD2C1EBFF3C}" type="presOf" srcId="{CF8FD816-7D43-4148-83C0-5201135A94CA}" destId="{6087C84A-2ED3-40E0-A824-7D0DBB5DC1AF}" srcOrd="0" destOrd="0" presId="urn:microsoft.com/office/officeart/2005/8/layout/hierarchy1"/>
    <dgm:cxn modelId="{CB672C88-1C1D-4C6F-A51C-03DC9AC5C77A}" srcId="{9DFC6B4F-A097-45C3-8E80-A4B93C9ED56F}" destId="{64042D8F-54E5-446F-A50E-1DC0265862FE}" srcOrd="0" destOrd="0" parTransId="{E5AAEA02-8E63-40C1-8148-D4EF4FF67513}" sibTransId="{EDC75E6F-61A9-4932-B19E-24D5DFA2F0A0}"/>
    <dgm:cxn modelId="{CCE81D86-7BD7-4AA9-8A71-C8E153A4C2A6}" type="presParOf" srcId="{CF414AED-6FBE-4187-8DD6-FFC6A9322AD5}" destId="{D0706A6B-8069-46C3-B2DC-85DE3E3F6978}" srcOrd="0" destOrd="0" presId="urn:microsoft.com/office/officeart/2005/8/layout/hierarchy1"/>
    <dgm:cxn modelId="{D22BC82C-9B96-4473-A77E-4D54B7497038}" type="presParOf" srcId="{D0706A6B-8069-46C3-B2DC-85DE3E3F6978}" destId="{8D339310-B991-477E-A87A-58449CF60D37}" srcOrd="0" destOrd="0" presId="urn:microsoft.com/office/officeart/2005/8/layout/hierarchy1"/>
    <dgm:cxn modelId="{E8A73677-1B20-4570-80AC-6907F3F61BF6}" type="presParOf" srcId="{8D339310-B991-477E-A87A-58449CF60D37}" destId="{1ECD6DAA-8013-4974-A3F8-830CABCC5C7A}" srcOrd="0" destOrd="0" presId="urn:microsoft.com/office/officeart/2005/8/layout/hierarchy1"/>
    <dgm:cxn modelId="{F698A5E9-80E2-4977-BBD8-8EB0EACAE0BC}" type="presParOf" srcId="{8D339310-B991-477E-A87A-58449CF60D37}" destId="{254C625D-C714-4079-BFAB-9C27C3104446}" srcOrd="1" destOrd="0" presId="urn:microsoft.com/office/officeart/2005/8/layout/hierarchy1"/>
    <dgm:cxn modelId="{917B7FDA-E01F-43D0-86D8-9CC83F8C5D35}" type="presParOf" srcId="{D0706A6B-8069-46C3-B2DC-85DE3E3F6978}" destId="{187756EB-10A4-4904-B6FC-B7BC1F7D6B88}" srcOrd="1" destOrd="0" presId="urn:microsoft.com/office/officeart/2005/8/layout/hierarchy1"/>
    <dgm:cxn modelId="{8D604F5D-C9C8-4DA9-93D9-C8C14E96D5C2}" type="presParOf" srcId="{187756EB-10A4-4904-B6FC-B7BC1F7D6B88}" destId="{1C26F598-8C42-4096-8D67-5F3087287DCF}" srcOrd="0" destOrd="0" presId="urn:microsoft.com/office/officeart/2005/8/layout/hierarchy1"/>
    <dgm:cxn modelId="{540CD16C-C3FC-40ED-B50E-035301B2BB11}" type="presParOf" srcId="{187756EB-10A4-4904-B6FC-B7BC1F7D6B88}" destId="{3FE4804F-37C8-484D-950B-EBA63F91BF19}" srcOrd="1" destOrd="0" presId="urn:microsoft.com/office/officeart/2005/8/layout/hierarchy1"/>
    <dgm:cxn modelId="{57091622-7B8E-4932-AD44-499C524D0104}" type="presParOf" srcId="{3FE4804F-37C8-484D-950B-EBA63F91BF19}" destId="{A45694AB-72AD-4546-ABBC-E1005981EA51}" srcOrd="0" destOrd="0" presId="urn:microsoft.com/office/officeart/2005/8/layout/hierarchy1"/>
    <dgm:cxn modelId="{315DF14C-62D0-4099-AA9D-ACE6561F82BC}" type="presParOf" srcId="{A45694AB-72AD-4546-ABBC-E1005981EA51}" destId="{F2D4E932-8F64-4F26-9BA0-3B7C52D07031}" srcOrd="0" destOrd="0" presId="urn:microsoft.com/office/officeart/2005/8/layout/hierarchy1"/>
    <dgm:cxn modelId="{E8875560-33F7-40CB-8BB4-02A902816099}" type="presParOf" srcId="{A45694AB-72AD-4546-ABBC-E1005981EA51}" destId="{D1517556-4EFC-4C15-911F-7A1710408053}" srcOrd="1" destOrd="0" presId="urn:microsoft.com/office/officeart/2005/8/layout/hierarchy1"/>
    <dgm:cxn modelId="{F91D1049-E3EE-4CED-81AC-36F1D9C715AF}" type="presParOf" srcId="{3FE4804F-37C8-484D-950B-EBA63F91BF19}" destId="{62CD6949-46C3-4107-9FEA-F2A989ACD1DC}" srcOrd="1" destOrd="0" presId="urn:microsoft.com/office/officeart/2005/8/layout/hierarchy1"/>
    <dgm:cxn modelId="{76283C0D-8FA2-499B-ACDB-83D8288E50A7}" type="presParOf" srcId="{187756EB-10A4-4904-B6FC-B7BC1F7D6B88}" destId="{ED213AC1-17EC-454C-BD44-FA47E9F66C4B}" srcOrd="2" destOrd="0" presId="urn:microsoft.com/office/officeart/2005/8/layout/hierarchy1"/>
    <dgm:cxn modelId="{32EA5105-A1A4-4177-A962-AA9450F5CEC8}" type="presParOf" srcId="{187756EB-10A4-4904-B6FC-B7BC1F7D6B88}" destId="{82444602-733E-4680-BB37-D49C8085A62A}" srcOrd="3" destOrd="0" presId="urn:microsoft.com/office/officeart/2005/8/layout/hierarchy1"/>
    <dgm:cxn modelId="{BBC3188B-5F0D-4DAA-8870-4F8D32F4F6C3}" type="presParOf" srcId="{82444602-733E-4680-BB37-D49C8085A62A}" destId="{6F14EF4B-310F-49A5-8F71-84C14CDB0C31}" srcOrd="0" destOrd="0" presId="urn:microsoft.com/office/officeart/2005/8/layout/hierarchy1"/>
    <dgm:cxn modelId="{4086BCF3-02DD-41BB-91DD-6EAE24C3CB87}" type="presParOf" srcId="{6F14EF4B-310F-49A5-8F71-84C14CDB0C31}" destId="{A49F00B8-BFE5-4237-BD4B-6F4F87256A96}" srcOrd="0" destOrd="0" presId="urn:microsoft.com/office/officeart/2005/8/layout/hierarchy1"/>
    <dgm:cxn modelId="{A795FD90-961C-4119-8A88-A063F9A89ADB}" type="presParOf" srcId="{6F14EF4B-310F-49A5-8F71-84C14CDB0C31}" destId="{66B65DDE-583B-4885-858C-D4BA2A48A30E}" srcOrd="1" destOrd="0" presId="urn:microsoft.com/office/officeart/2005/8/layout/hierarchy1"/>
    <dgm:cxn modelId="{EE9AC90C-DD58-4275-9733-77A064A4176F}" type="presParOf" srcId="{82444602-733E-4680-BB37-D49C8085A62A}" destId="{65599C64-3DD0-49B5-A931-24D66710C5EE}" srcOrd="1" destOrd="0" presId="urn:microsoft.com/office/officeart/2005/8/layout/hierarchy1"/>
    <dgm:cxn modelId="{A64578C9-D1C9-4960-B56F-FDC7D7D88D48}" type="presParOf" srcId="{187756EB-10A4-4904-B6FC-B7BC1F7D6B88}" destId="{6087C84A-2ED3-40E0-A824-7D0DBB5DC1AF}" srcOrd="4" destOrd="0" presId="urn:microsoft.com/office/officeart/2005/8/layout/hierarchy1"/>
    <dgm:cxn modelId="{FD119449-10EB-47A4-A889-E7291B1A5316}" type="presParOf" srcId="{187756EB-10A4-4904-B6FC-B7BC1F7D6B88}" destId="{79C5E60C-BADD-4C09-B6C0-39ACE68846F9}" srcOrd="5" destOrd="0" presId="urn:microsoft.com/office/officeart/2005/8/layout/hierarchy1"/>
    <dgm:cxn modelId="{76543447-10F2-4A00-A143-1FFB1E00B4F0}" type="presParOf" srcId="{79C5E60C-BADD-4C09-B6C0-39ACE68846F9}" destId="{F859740F-2B44-46A6-BA9B-C7FE85BC4243}" srcOrd="0" destOrd="0" presId="urn:microsoft.com/office/officeart/2005/8/layout/hierarchy1"/>
    <dgm:cxn modelId="{6D7348F8-5E31-48B8-8A36-FD84DC0343E3}" type="presParOf" srcId="{F859740F-2B44-46A6-BA9B-C7FE85BC4243}" destId="{ED39354A-5FD5-46FF-AD6E-680D7BBB8DE2}" srcOrd="0" destOrd="0" presId="urn:microsoft.com/office/officeart/2005/8/layout/hierarchy1"/>
    <dgm:cxn modelId="{1DE72B53-7C67-457F-B86D-849F9EDC53DA}" type="presParOf" srcId="{F859740F-2B44-46A6-BA9B-C7FE85BC4243}" destId="{EDC50965-55A9-4593-B0F4-301348499A3C}" srcOrd="1" destOrd="0" presId="urn:microsoft.com/office/officeart/2005/8/layout/hierarchy1"/>
    <dgm:cxn modelId="{1DD7FC51-672B-438A-BCA0-FED438103B31}" type="presParOf" srcId="{79C5E60C-BADD-4C09-B6C0-39ACE68846F9}" destId="{DEADD0E0-DC5D-4C11-9E37-9DD3095037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2BDA63-6B9F-4F32-AAEB-5862891027BD}" type="doc">
      <dgm:prSet loTypeId="urn:microsoft.com/office/officeart/2008/layout/HorizontalMultiLevelHierarchy" loCatId="hierarchy" qsTypeId="urn:microsoft.com/office/officeart/2005/8/quickstyle/3d5" qsCatId="3D" csTypeId="urn:microsoft.com/office/officeart/2005/8/colors/accent1_2" csCatId="accent1" phldr="1"/>
      <dgm:spPr/>
      <dgm:t>
        <a:bodyPr/>
        <a:lstStyle/>
        <a:p>
          <a:endParaRPr lang="en-US"/>
        </a:p>
      </dgm:t>
    </dgm:pt>
    <dgm:pt modelId="{F31386AB-105A-4599-BA1A-758687F6AC13}">
      <dgm:prSet phldrT="[Text]" custT="1"/>
      <dgm:spPr/>
      <dgm:t>
        <a:bodyPr/>
        <a:lstStyle/>
        <a:p>
          <a:r>
            <a:rPr lang="fa-IR" sz="2400" b="1" dirty="0" smtClean="0"/>
            <a:t>شیوه های القاء منفی شیاطین در جامعه</a:t>
          </a:r>
          <a:endParaRPr lang="en-US" sz="2000" b="1" dirty="0"/>
        </a:p>
      </dgm:t>
    </dgm:pt>
    <dgm:pt modelId="{4B19BE73-17C7-4650-91BC-83E44F329AB6}" type="parTrans" cxnId="{8B9A4B1E-9A2D-432E-BE4F-97F2918455B9}">
      <dgm:prSet/>
      <dgm:spPr/>
      <dgm:t>
        <a:bodyPr/>
        <a:lstStyle/>
        <a:p>
          <a:endParaRPr lang="en-US"/>
        </a:p>
      </dgm:t>
    </dgm:pt>
    <dgm:pt modelId="{90FA8E9B-661A-4501-A32A-345C9AE23CA3}" type="sibTrans" cxnId="{8B9A4B1E-9A2D-432E-BE4F-97F2918455B9}">
      <dgm:prSet/>
      <dgm:spPr/>
      <dgm:t>
        <a:bodyPr/>
        <a:lstStyle/>
        <a:p>
          <a:endParaRPr lang="en-US"/>
        </a:p>
      </dgm:t>
    </dgm:pt>
    <dgm:pt modelId="{EDE68AE9-1CD9-4217-A472-84B14C9B15AA}">
      <dgm:prSet phldrT="[Text]" custT="1"/>
      <dgm:spPr/>
      <dgm:t>
        <a:bodyPr/>
        <a:lstStyle/>
        <a:p>
          <a:r>
            <a:rPr lang="fa-IR" sz="1800" b="1" dirty="0" smtClean="0"/>
            <a:t>منفی بافی و القاء افکار مایوس کننده</a:t>
          </a:r>
          <a:endParaRPr lang="en-US" sz="1800" b="1" dirty="0"/>
        </a:p>
      </dgm:t>
    </dgm:pt>
    <dgm:pt modelId="{CEE99F8F-4B6E-4D76-BD73-1C26B390A2A4}" type="parTrans" cxnId="{409E35B4-3618-486F-92AF-B7A388B690CF}">
      <dgm:prSet/>
      <dgm:spPr/>
      <dgm:t>
        <a:bodyPr/>
        <a:lstStyle/>
        <a:p>
          <a:endParaRPr lang="en-US"/>
        </a:p>
      </dgm:t>
    </dgm:pt>
    <dgm:pt modelId="{D5F10391-F251-476F-A57D-965C0459CBC7}" type="sibTrans" cxnId="{409E35B4-3618-486F-92AF-B7A388B690CF}">
      <dgm:prSet/>
      <dgm:spPr/>
      <dgm:t>
        <a:bodyPr/>
        <a:lstStyle/>
        <a:p>
          <a:endParaRPr lang="en-US"/>
        </a:p>
      </dgm:t>
    </dgm:pt>
    <dgm:pt modelId="{137F3C6B-C9EE-482F-896D-A945AAACD78E}">
      <dgm:prSet phldrT="[Text]" custT="1"/>
      <dgm:spPr/>
      <dgm:t>
        <a:bodyPr/>
        <a:lstStyle/>
        <a:p>
          <a:r>
            <a:rPr lang="fa-IR" sz="2000" b="1" dirty="0" smtClean="0"/>
            <a:t>فراهم آوردن فضای مبارزه طلبی</a:t>
          </a:r>
        </a:p>
      </dgm:t>
    </dgm:pt>
    <dgm:pt modelId="{FE184B1A-EB9C-41BF-8E81-7B81CDF0CE7F}" type="parTrans" cxnId="{A18F95BF-843A-4C9B-8E66-F0BB9EE0D633}">
      <dgm:prSet/>
      <dgm:spPr/>
      <dgm:t>
        <a:bodyPr/>
        <a:lstStyle/>
        <a:p>
          <a:endParaRPr lang="en-US"/>
        </a:p>
      </dgm:t>
    </dgm:pt>
    <dgm:pt modelId="{2BCA680A-C47A-4C2D-A4A6-C5751C16C44C}" type="sibTrans" cxnId="{A18F95BF-843A-4C9B-8E66-F0BB9EE0D633}">
      <dgm:prSet/>
      <dgm:spPr/>
      <dgm:t>
        <a:bodyPr/>
        <a:lstStyle/>
        <a:p>
          <a:endParaRPr lang="en-US"/>
        </a:p>
      </dgm:t>
    </dgm:pt>
    <dgm:pt modelId="{FAC587AB-EB18-4CCD-A213-BD1ADBBF89BB}">
      <dgm:prSet phldrT="[Text]" custT="1"/>
      <dgm:spPr/>
      <dgm:t>
        <a:bodyPr/>
        <a:lstStyle/>
        <a:p>
          <a:r>
            <a:rPr lang="fa-IR" sz="2000" b="1" dirty="0" smtClean="0"/>
            <a:t>ایجاد جو منفی</a:t>
          </a:r>
          <a:endParaRPr lang="en-US" sz="2000" b="1" dirty="0"/>
        </a:p>
      </dgm:t>
    </dgm:pt>
    <dgm:pt modelId="{1286EC1E-3299-4DE9-B589-DF196584555E}" type="parTrans" cxnId="{BB5520CC-6219-499A-AC80-D73B8BFCED61}">
      <dgm:prSet/>
      <dgm:spPr/>
      <dgm:t>
        <a:bodyPr/>
        <a:lstStyle/>
        <a:p>
          <a:endParaRPr lang="en-US"/>
        </a:p>
      </dgm:t>
    </dgm:pt>
    <dgm:pt modelId="{8496F43D-8D78-4FD1-B53A-E955E892A5F8}" type="sibTrans" cxnId="{BB5520CC-6219-499A-AC80-D73B8BFCED61}">
      <dgm:prSet/>
      <dgm:spPr/>
      <dgm:t>
        <a:bodyPr/>
        <a:lstStyle/>
        <a:p>
          <a:endParaRPr lang="en-US"/>
        </a:p>
      </dgm:t>
    </dgm:pt>
    <dgm:pt modelId="{953B1EC1-D041-478F-85D9-EBE38B0B8CE3}">
      <dgm:prSet phldrT="[Text]" custT="1"/>
      <dgm:spPr/>
      <dgm:t>
        <a:bodyPr/>
        <a:lstStyle/>
        <a:p>
          <a:r>
            <a:rPr lang="fa-IR" sz="2000" b="1" dirty="0" smtClean="0"/>
            <a:t>تدابیر تبلیغاتی منفی</a:t>
          </a:r>
          <a:endParaRPr lang="en-US" sz="2000" b="1" dirty="0"/>
        </a:p>
      </dgm:t>
    </dgm:pt>
    <dgm:pt modelId="{93C40534-7C1D-462B-8F32-55B612B8AF99}" type="parTrans" cxnId="{187451F8-C268-4524-86A9-88F5195827A2}">
      <dgm:prSet/>
      <dgm:spPr/>
      <dgm:t>
        <a:bodyPr/>
        <a:lstStyle/>
        <a:p>
          <a:endParaRPr lang="en-US"/>
        </a:p>
      </dgm:t>
    </dgm:pt>
    <dgm:pt modelId="{1A405636-26BA-4F40-A25F-A9713D1B3A4C}" type="sibTrans" cxnId="{187451F8-C268-4524-86A9-88F5195827A2}">
      <dgm:prSet/>
      <dgm:spPr/>
      <dgm:t>
        <a:bodyPr/>
        <a:lstStyle/>
        <a:p>
          <a:endParaRPr lang="en-US"/>
        </a:p>
      </dgm:t>
    </dgm:pt>
    <dgm:pt modelId="{635437EC-9DDC-4CF3-977B-C3BC3CA87E7F}">
      <dgm:prSet phldrT="[Text]" custT="1"/>
      <dgm:spPr/>
      <dgm:t>
        <a:bodyPr/>
        <a:lstStyle/>
        <a:p>
          <a:r>
            <a:rPr lang="fa-IR" sz="2000" b="1" dirty="0" smtClean="0"/>
            <a:t>فراخوان مشارکت اجتماعی </a:t>
          </a:r>
          <a:r>
            <a:rPr lang="fa-IR" sz="2400" b="1" dirty="0" smtClean="0"/>
            <a:t>برای</a:t>
          </a:r>
          <a:r>
            <a:rPr lang="fa-IR" sz="2000" b="1" dirty="0" smtClean="0"/>
            <a:t> </a:t>
          </a:r>
          <a:r>
            <a:rPr lang="fa-IR" sz="2000" b="1" dirty="0" smtClean="0"/>
            <a:t>حمایت باطل</a:t>
          </a:r>
          <a:endParaRPr lang="en-US" sz="2000" b="1" dirty="0"/>
        </a:p>
      </dgm:t>
    </dgm:pt>
    <dgm:pt modelId="{9529CE8E-3429-4532-A7E2-2B6722F25EF6}" type="parTrans" cxnId="{7994C6FE-B458-4CAA-8F96-06B24CD43125}">
      <dgm:prSet/>
      <dgm:spPr/>
      <dgm:t>
        <a:bodyPr/>
        <a:lstStyle/>
        <a:p>
          <a:endParaRPr lang="en-US"/>
        </a:p>
      </dgm:t>
    </dgm:pt>
    <dgm:pt modelId="{8C665281-9E5A-4B89-954D-610B0D7EC5BA}" type="sibTrans" cxnId="{7994C6FE-B458-4CAA-8F96-06B24CD43125}">
      <dgm:prSet/>
      <dgm:spPr/>
      <dgm:t>
        <a:bodyPr/>
        <a:lstStyle/>
        <a:p>
          <a:endParaRPr lang="en-US"/>
        </a:p>
      </dgm:t>
    </dgm:pt>
    <dgm:pt modelId="{6493CAB2-1404-43F2-9C12-A73153D1040D}">
      <dgm:prSet phldrT="[Text]" custT="1"/>
      <dgm:spPr/>
      <dgm:t>
        <a:bodyPr/>
        <a:lstStyle/>
        <a:p>
          <a:r>
            <a:rPr lang="fa-IR" sz="2000" b="1" dirty="0" smtClean="0"/>
            <a:t>مانور اقتدار زور و فشار</a:t>
          </a:r>
          <a:endParaRPr lang="en-US" sz="2000" b="1" dirty="0"/>
        </a:p>
      </dgm:t>
    </dgm:pt>
    <dgm:pt modelId="{3D767E86-572C-4EC9-91F4-78C6806D3CE9}" type="parTrans" cxnId="{5CCAA454-A78A-4398-B846-5D65DB1EC861}">
      <dgm:prSet/>
      <dgm:spPr/>
      <dgm:t>
        <a:bodyPr/>
        <a:lstStyle/>
        <a:p>
          <a:endParaRPr lang="en-US"/>
        </a:p>
      </dgm:t>
    </dgm:pt>
    <dgm:pt modelId="{76B42638-9252-4A31-9C2E-5BC0EA287713}" type="sibTrans" cxnId="{5CCAA454-A78A-4398-B846-5D65DB1EC861}">
      <dgm:prSet/>
      <dgm:spPr/>
      <dgm:t>
        <a:bodyPr/>
        <a:lstStyle/>
        <a:p>
          <a:endParaRPr lang="en-US"/>
        </a:p>
      </dgm:t>
    </dgm:pt>
    <dgm:pt modelId="{FE852DA8-75AB-4534-A3C8-29EFFFC1CA64}">
      <dgm:prSet phldrT="[Text]"/>
      <dgm:spPr/>
      <dgm:t>
        <a:bodyPr/>
        <a:lstStyle/>
        <a:p>
          <a:r>
            <a:rPr lang="fa-IR" b="1" dirty="0" smtClean="0"/>
            <a:t>تکذیب و افترا زدن به رهبران جبهه حق</a:t>
          </a:r>
          <a:endParaRPr lang="en-US" b="1" dirty="0"/>
        </a:p>
      </dgm:t>
    </dgm:pt>
    <dgm:pt modelId="{8748589F-E3A3-489B-95E8-5889A5F6F00A}" type="parTrans" cxnId="{3790774F-E6A3-4EEF-AE56-18E3C616C63C}">
      <dgm:prSet/>
      <dgm:spPr/>
      <dgm:t>
        <a:bodyPr/>
        <a:lstStyle/>
        <a:p>
          <a:endParaRPr lang="en-US"/>
        </a:p>
      </dgm:t>
    </dgm:pt>
    <dgm:pt modelId="{F77F4CD9-A5D2-47EF-BB63-4EE5768AE120}" type="sibTrans" cxnId="{3790774F-E6A3-4EEF-AE56-18E3C616C63C}">
      <dgm:prSet/>
      <dgm:spPr/>
      <dgm:t>
        <a:bodyPr/>
        <a:lstStyle/>
        <a:p>
          <a:endParaRPr lang="en-US"/>
        </a:p>
      </dgm:t>
    </dgm:pt>
    <dgm:pt modelId="{6D0B6B8E-9C21-4B3D-934B-15F3DC082293}">
      <dgm:prSet phldrT="[Text]"/>
      <dgm:spPr/>
      <dgm:t>
        <a:bodyPr/>
        <a:lstStyle/>
        <a:p>
          <a:r>
            <a:rPr lang="fa-IR" b="1" dirty="0" smtClean="0"/>
            <a:t>جبهه سازی علیه حق</a:t>
          </a:r>
          <a:endParaRPr lang="en-US" b="1" dirty="0"/>
        </a:p>
      </dgm:t>
    </dgm:pt>
    <dgm:pt modelId="{5CA1FFE4-4061-4265-B1C2-1DA6F199461C}" type="parTrans" cxnId="{3675EE7C-9F93-4307-BEFF-44A5C0E8E5AA}">
      <dgm:prSet/>
      <dgm:spPr/>
      <dgm:t>
        <a:bodyPr/>
        <a:lstStyle/>
        <a:p>
          <a:endParaRPr lang="en-US"/>
        </a:p>
      </dgm:t>
    </dgm:pt>
    <dgm:pt modelId="{1A6AD23E-B8D8-48D0-AAAC-4D0A1B95794B}" type="sibTrans" cxnId="{3675EE7C-9F93-4307-BEFF-44A5C0E8E5AA}">
      <dgm:prSet/>
      <dgm:spPr/>
      <dgm:t>
        <a:bodyPr/>
        <a:lstStyle/>
        <a:p>
          <a:endParaRPr lang="en-US"/>
        </a:p>
      </dgm:t>
    </dgm:pt>
    <dgm:pt modelId="{1E4CBFFC-7FDA-4B98-85AB-C02ED901BBFF}">
      <dgm:prSet phldrT="[Text]"/>
      <dgm:spPr/>
      <dgm:t>
        <a:bodyPr/>
        <a:lstStyle/>
        <a:p>
          <a:r>
            <a:rPr lang="fa-IR" b="1" dirty="0" smtClean="0"/>
            <a:t>اظهار و تبلیغ اقتدار</a:t>
          </a:r>
          <a:endParaRPr lang="en-US" b="1" dirty="0"/>
        </a:p>
      </dgm:t>
    </dgm:pt>
    <dgm:pt modelId="{2C0526F7-2336-45F1-9463-A3FEEBA77307}" type="parTrans" cxnId="{15A246EC-43F0-40F3-A289-FA5FAC0396D9}">
      <dgm:prSet/>
      <dgm:spPr/>
      <dgm:t>
        <a:bodyPr/>
        <a:lstStyle/>
        <a:p>
          <a:endParaRPr lang="en-US"/>
        </a:p>
      </dgm:t>
    </dgm:pt>
    <dgm:pt modelId="{0D0EFFC6-474A-426E-AEF5-C73268B2B557}" type="sibTrans" cxnId="{15A246EC-43F0-40F3-A289-FA5FAC0396D9}">
      <dgm:prSet/>
      <dgm:spPr/>
      <dgm:t>
        <a:bodyPr/>
        <a:lstStyle/>
        <a:p>
          <a:endParaRPr lang="en-US"/>
        </a:p>
      </dgm:t>
    </dgm:pt>
    <dgm:pt modelId="{EF46695B-2BA9-4D2D-9D71-D5CAA65A152D}" type="pres">
      <dgm:prSet presAssocID="{B72BDA63-6B9F-4F32-AAEB-5862891027BD}" presName="Name0" presStyleCnt="0">
        <dgm:presLayoutVars>
          <dgm:chPref val="1"/>
          <dgm:dir val="rev"/>
          <dgm:animOne val="branch"/>
          <dgm:animLvl val="lvl"/>
          <dgm:resizeHandles val="exact"/>
        </dgm:presLayoutVars>
      </dgm:prSet>
      <dgm:spPr/>
      <dgm:t>
        <a:bodyPr/>
        <a:lstStyle/>
        <a:p>
          <a:endParaRPr lang="en-US"/>
        </a:p>
      </dgm:t>
    </dgm:pt>
    <dgm:pt modelId="{6E9BC7C9-7003-4AC9-943A-81837573E464}" type="pres">
      <dgm:prSet presAssocID="{F31386AB-105A-4599-BA1A-758687F6AC13}" presName="root1" presStyleCnt="0"/>
      <dgm:spPr/>
      <dgm:t>
        <a:bodyPr/>
        <a:lstStyle/>
        <a:p>
          <a:endParaRPr lang="en-US"/>
        </a:p>
      </dgm:t>
    </dgm:pt>
    <dgm:pt modelId="{0E09CC69-98E4-4A1C-A921-366D2C9B2052}" type="pres">
      <dgm:prSet presAssocID="{F31386AB-105A-4599-BA1A-758687F6AC13}" presName="LevelOneTextNode" presStyleLbl="node0" presStyleIdx="0" presStyleCnt="1" custScaleX="192666" custScaleY="111592">
        <dgm:presLayoutVars>
          <dgm:chPref val="3"/>
        </dgm:presLayoutVars>
      </dgm:prSet>
      <dgm:spPr/>
      <dgm:t>
        <a:bodyPr/>
        <a:lstStyle/>
        <a:p>
          <a:endParaRPr lang="en-US"/>
        </a:p>
      </dgm:t>
    </dgm:pt>
    <dgm:pt modelId="{9C424041-47BC-4732-997B-8E6ADCE4AB12}" type="pres">
      <dgm:prSet presAssocID="{F31386AB-105A-4599-BA1A-758687F6AC13}" presName="level2hierChild" presStyleCnt="0"/>
      <dgm:spPr/>
      <dgm:t>
        <a:bodyPr/>
        <a:lstStyle/>
        <a:p>
          <a:endParaRPr lang="en-US"/>
        </a:p>
      </dgm:t>
    </dgm:pt>
    <dgm:pt modelId="{5B8C95F3-4248-4250-8ABA-D4A6BAC313C8}" type="pres">
      <dgm:prSet presAssocID="{CEE99F8F-4B6E-4D76-BD73-1C26B390A2A4}" presName="conn2-1" presStyleLbl="parChTrans1D2" presStyleIdx="0" presStyleCnt="9"/>
      <dgm:spPr/>
      <dgm:t>
        <a:bodyPr/>
        <a:lstStyle/>
        <a:p>
          <a:endParaRPr lang="en-US"/>
        </a:p>
      </dgm:t>
    </dgm:pt>
    <dgm:pt modelId="{FBAE53E1-378D-48CD-897B-001E0A131191}" type="pres">
      <dgm:prSet presAssocID="{CEE99F8F-4B6E-4D76-BD73-1C26B390A2A4}" presName="connTx" presStyleLbl="parChTrans1D2" presStyleIdx="0" presStyleCnt="9"/>
      <dgm:spPr/>
      <dgm:t>
        <a:bodyPr/>
        <a:lstStyle/>
        <a:p>
          <a:endParaRPr lang="en-US"/>
        </a:p>
      </dgm:t>
    </dgm:pt>
    <dgm:pt modelId="{C2050054-6277-4A84-B45F-53526DD2EEC8}" type="pres">
      <dgm:prSet presAssocID="{EDE68AE9-1CD9-4217-A472-84B14C9B15AA}" presName="root2" presStyleCnt="0"/>
      <dgm:spPr/>
      <dgm:t>
        <a:bodyPr/>
        <a:lstStyle/>
        <a:p>
          <a:endParaRPr lang="en-US"/>
        </a:p>
      </dgm:t>
    </dgm:pt>
    <dgm:pt modelId="{5C9348D0-C2FC-4D39-84E3-7F15716882E4}" type="pres">
      <dgm:prSet presAssocID="{EDE68AE9-1CD9-4217-A472-84B14C9B15AA}" presName="LevelTwoTextNode" presStyleLbl="node2" presStyleIdx="0" presStyleCnt="9" custScaleX="206953">
        <dgm:presLayoutVars>
          <dgm:chPref val="3"/>
        </dgm:presLayoutVars>
      </dgm:prSet>
      <dgm:spPr/>
      <dgm:t>
        <a:bodyPr/>
        <a:lstStyle/>
        <a:p>
          <a:endParaRPr lang="en-US"/>
        </a:p>
      </dgm:t>
    </dgm:pt>
    <dgm:pt modelId="{725EC427-3EDD-44AD-9476-A69729E4B582}" type="pres">
      <dgm:prSet presAssocID="{EDE68AE9-1CD9-4217-A472-84B14C9B15AA}" presName="level3hierChild" presStyleCnt="0"/>
      <dgm:spPr/>
      <dgm:t>
        <a:bodyPr/>
        <a:lstStyle/>
        <a:p>
          <a:endParaRPr lang="en-US"/>
        </a:p>
      </dgm:t>
    </dgm:pt>
    <dgm:pt modelId="{BB724C11-5801-4AF6-A1FA-8693BB9BA115}" type="pres">
      <dgm:prSet presAssocID="{FE184B1A-EB9C-41BF-8E81-7B81CDF0CE7F}" presName="conn2-1" presStyleLbl="parChTrans1D2" presStyleIdx="1" presStyleCnt="9"/>
      <dgm:spPr/>
      <dgm:t>
        <a:bodyPr/>
        <a:lstStyle/>
        <a:p>
          <a:endParaRPr lang="en-US"/>
        </a:p>
      </dgm:t>
    </dgm:pt>
    <dgm:pt modelId="{FBBEDDE4-B507-482E-8F31-18EB782024AC}" type="pres">
      <dgm:prSet presAssocID="{FE184B1A-EB9C-41BF-8E81-7B81CDF0CE7F}" presName="connTx" presStyleLbl="parChTrans1D2" presStyleIdx="1" presStyleCnt="9"/>
      <dgm:spPr/>
      <dgm:t>
        <a:bodyPr/>
        <a:lstStyle/>
        <a:p>
          <a:endParaRPr lang="en-US"/>
        </a:p>
      </dgm:t>
    </dgm:pt>
    <dgm:pt modelId="{6758D10E-0EF8-4605-8E97-786AD6046A8E}" type="pres">
      <dgm:prSet presAssocID="{137F3C6B-C9EE-482F-896D-A945AAACD78E}" presName="root2" presStyleCnt="0"/>
      <dgm:spPr/>
      <dgm:t>
        <a:bodyPr/>
        <a:lstStyle/>
        <a:p>
          <a:endParaRPr lang="en-US"/>
        </a:p>
      </dgm:t>
    </dgm:pt>
    <dgm:pt modelId="{D34874C3-B1D9-410A-9A05-16A56D4B311A}" type="pres">
      <dgm:prSet presAssocID="{137F3C6B-C9EE-482F-896D-A945AAACD78E}" presName="LevelTwoTextNode" presStyleLbl="node2" presStyleIdx="1" presStyleCnt="9" custScaleX="212428">
        <dgm:presLayoutVars>
          <dgm:chPref val="3"/>
        </dgm:presLayoutVars>
      </dgm:prSet>
      <dgm:spPr/>
      <dgm:t>
        <a:bodyPr/>
        <a:lstStyle/>
        <a:p>
          <a:endParaRPr lang="en-US"/>
        </a:p>
      </dgm:t>
    </dgm:pt>
    <dgm:pt modelId="{32A43B2F-AFB1-4AEE-ADC6-AC6099E8C120}" type="pres">
      <dgm:prSet presAssocID="{137F3C6B-C9EE-482F-896D-A945AAACD78E}" presName="level3hierChild" presStyleCnt="0"/>
      <dgm:spPr/>
      <dgm:t>
        <a:bodyPr/>
        <a:lstStyle/>
        <a:p>
          <a:endParaRPr lang="en-US"/>
        </a:p>
      </dgm:t>
    </dgm:pt>
    <dgm:pt modelId="{499D5615-B1FD-4D40-AC9F-E47DD0A53142}" type="pres">
      <dgm:prSet presAssocID="{1286EC1E-3299-4DE9-B589-DF196584555E}" presName="conn2-1" presStyleLbl="parChTrans1D2" presStyleIdx="2" presStyleCnt="9"/>
      <dgm:spPr/>
      <dgm:t>
        <a:bodyPr/>
        <a:lstStyle/>
        <a:p>
          <a:endParaRPr lang="en-US"/>
        </a:p>
      </dgm:t>
    </dgm:pt>
    <dgm:pt modelId="{35BCE308-3D4D-4700-9272-7A0EC2452C7E}" type="pres">
      <dgm:prSet presAssocID="{1286EC1E-3299-4DE9-B589-DF196584555E}" presName="connTx" presStyleLbl="parChTrans1D2" presStyleIdx="2" presStyleCnt="9"/>
      <dgm:spPr/>
      <dgm:t>
        <a:bodyPr/>
        <a:lstStyle/>
        <a:p>
          <a:endParaRPr lang="en-US"/>
        </a:p>
      </dgm:t>
    </dgm:pt>
    <dgm:pt modelId="{DD5B914B-C7E2-487A-B066-B73E70D12753}" type="pres">
      <dgm:prSet presAssocID="{FAC587AB-EB18-4CCD-A213-BD1ADBBF89BB}" presName="root2" presStyleCnt="0"/>
      <dgm:spPr/>
      <dgm:t>
        <a:bodyPr/>
        <a:lstStyle/>
        <a:p>
          <a:endParaRPr lang="en-US"/>
        </a:p>
      </dgm:t>
    </dgm:pt>
    <dgm:pt modelId="{D8947F65-A456-4C56-BFEA-0B9BB780BD4C}" type="pres">
      <dgm:prSet presAssocID="{FAC587AB-EB18-4CCD-A213-BD1ADBBF89BB}" presName="LevelTwoTextNode" presStyleLbl="node2" presStyleIdx="2" presStyleCnt="9" custScaleX="213797">
        <dgm:presLayoutVars>
          <dgm:chPref val="3"/>
        </dgm:presLayoutVars>
      </dgm:prSet>
      <dgm:spPr/>
      <dgm:t>
        <a:bodyPr/>
        <a:lstStyle/>
        <a:p>
          <a:endParaRPr lang="en-US"/>
        </a:p>
      </dgm:t>
    </dgm:pt>
    <dgm:pt modelId="{DE8D39AF-D852-435B-ADD9-D6ED8E0FAC21}" type="pres">
      <dgm:prSet presAssocID="{FAC587AB-EB18-4CCD-A213-BD1ADBBF89BB}" presName="level3hierChild" presStyleCnt="0"/>
      <dgm:spPr/>
      <dgm:t>
        <a:bodyPr/>
        <a:lstStyle/>
        <a:p>
          <a:endParaRPr lang="en-US"/>
        </a:p>
      </dgm:t>
    </dgm:pt>
    <dgm:pt modelId="{A58786FE-BEBF-4C53-BB47-FA12515EA66E}" type="pres">
      <dgm:prSet presAssocID="{93C40534-7C1D-462B-8F32-55B612B8AF99}" presName="conn2-1" presStyleLbl="parChTrans1D2" presStyleIdx="3" presStyleCnt="9"/>
      <dgm:spPr/>
      <dgm:t>
        <a:bodyPr/>
        <a:lstStyle/>
        <a:p>
          <a:endParaRPr lang="en-US"/>
        </a:p>
      </dgm:t>
    </dgm:pt>
    <dgm:pt modelId="{695F87A7-5631-4F35-8D13-7E6E4421D151}" type="pres">
      <dgm:prSet presAssocID="{93C40534-7C1D-462B-8F32-55B612B8AF99}" presName="connTx" presStyleLbl="parChTrans1D2" presStyleIdx="3" presStyleCnt="9"/>
      <dgm:spPr/>
      <dgm:t>
        <a:bodyPr/>
        <a:lstStyle/>
        <a:p>
          <a:endParaRPr lang="en-US"/>
        </a:p>
      </dgm:t>
    </dgm:pt>
    <dgm:pt modelId="{05A94B7A-1216-4B82-89C0-1A515E7A59E5}" type="pres">
      <dgm:prSet presAssocID="{953B1EC1-D041-478F-85D9-EBE38B0B8CE3}" presName="root2" presStyleCnt="0"/>
      <dgm:spPr/>
      <dgm:t>
        <a:bodyPr/>
        <a:lstStyle/>
        <a:p>
          <a:endParaRPr lang="en-US"/>
        </a:p>
      </dgm:t>
    </dgm:pt>
    <dgm:pt modelId="{D16CC617-E6AA-4F31-8468-06B9C9039D72}" type="pres">
      <dgm:prSet presAssocID="{953B1EC1-D041-478F-85D9-EBE38B0B8CE3}" presName="LevelTwoTextNode" presStyleLbl="node2" presStyleIdx="3" presStyleCnt="9" custScaleX="213595">
        <dgm:presLayoutVars>
          <dgm:chPref val="3"/>
        </dgm:presLayoutVars>
      </dgm:prSet>
      <dgm:spPr/>
      <dgm:t>
        <a:bodyPr/>
        <a:lstStyle/>
        <a:p>
          <a:endParaRPr lang="en-US"/>
        </a:p>
      </dgm:t>
    </dgm:pt>
    <dgm:pt modelId="{68DF7149-5C13-4CA3-BFB0-1277775CF024}" type="pres">
      <dgm:prSet presAssocID="{953B1EC1-D041-478F-85D9-EBE38B0B8CE3}" presName="level3hierChild" presStyleCnt="0"/>
      <dgm:spPr/>
      <dgm:t>
        <a:bodyPr/>
        <a:lstStyle/>
        <a:p>
          <a:endParaRPr lang="en-US"/>
        </a:p>
      </dgm:t>
    </dgm:pt>
    <dgm:pt modelId="{368DD6CD-CE09-4094-B45C-A9FEE990A447}" type="pres">
      <dgm:prSet presAssocID="{9529CE8E-3429-4532-A7E2-2B6722F25EF6}" presName="conn2-1" presStyleLbl="parChTrans1D2" presStyleIdx="4" presStyleCnt="9"/>
      <dgm:spPr/>
      <dgm:t>
        <a:bodyPr/>
        <a:lstStyle/>
        <a:p>
          <a:endParaRPr lang="en-US"/>
        </a:p>
      </dgm:t>
    </dgm:pt>
    <dgm:pt modelId="{F7C0DC00-7207-4B59-A95C-7F4F451DD8CE}" type="pres">
      <dgm:prSet presAssocID="{9529CE8E-3429-4532-A7E2-2B6722F25EF6}" presName="connTx" presStyleLbl="parChTrans1D2" presStyleIdx="4" presStyleCnt="9"/>
      <dgm:spPr/>
      <dgm:t>
        <a:bodyPr/>
        <a:lstStyle/>
        <a:p>
          <a:endParaRPr lang="en-US"/>
        </a:p>
      </dgm:t>
    </dgm:pt>
    <dgm:pt modelId="{2ABE0241-82ED-4D15-A079-7421B819E4D5}" type="pres">
      <dgm:prSet presAssocID="{635437EC-9DDC-4CF3-977B-C3BC3CA87E7F}" presName="root2" presStyleCnt="0"/>
      <dgm:spPr/>
      <dgm:t>
        <a:bodyPr/>
        <a:lstStyle/>
        <a:p>
          <a:endParaRPr lang="en-US"/>
        </a:p>
      </dgm:t>
    </dgm:pt>
    <dgm:pt modelId="{CC70F2A4-2078-490E-B26D-EAD185D21135}" type="pres">
      <dgm:prSet presAssocID="{635437EC-9DDC-4CF3-977B-C3BC3CA87E7F}" presName="LevelTwoTextNode" presStyleLbl="node2" presStyleIdx="4" presStyleCnt="9" custScaleX="216937" custScaleY="135407">
        <dgm:presLayoutVars>
          <dgm:chPref val="3"/>
        </dgm:presLayoutVars>
      </dgm:prSet>
      <dgm:spPr/>
      <dgm:t>
        <a:bodyPr/>
        <a:lstStyle/>
        <a:p>
          <a:endParaRPr lang="en-US"/>
        </a:p>
      </dgm:t>
    </dgm:pt>
    <dgm:pt modelId="{A0A5D488-1177-402E-BAB4-D9EC5466F662}" type="pres">
      <dgm:prSet presAssocID="{635437EC-9DDC-4CF3-977B-C3BC3CA87E7F}" presName="level3hierChild" presStyleCnt="0"/>
      <dgm:spPr/>
      <dgm:t>
        <a:bodyPr/>
        <a:lstStyle/>
        <a:p>
          <a:endParaRPr lang="en-US"/>
        </a:p>
      </dgm:t>
    </dgm:pt>
    <dgm:pt modelId="{6F91EAAD-E1C6-4A6F-A453-D51BC46BE337}" type="pres">
      <dgm:prSet presAssocID="{3D767E86-572C-4EC9-91F4-78C6806D3CE9}" presName="conn2-1" presStyleLbl="parChTrans1D2" presStyleIdx="5" presStyleCnt="9"/>
      <dgm:spPr/>
      <dgm:t>
        <a:bodyPr/>
        <a:lstStyle/>
        <a:p>
          <a:endParaRPr lang="en-US"/>
        </a:p>
      </dgm:t>
    </dgm:pt>
    <dgm:pt modelId="{EEE9F6FF-FCBF-4B79-9D6D-396E38B23BD5}" type="pres">
      <dgm:prSet presAssocID="{3D767E86-572C-4EC9-91F4-78C6806D3CE9}" presName="connTx" presStyleLbl="parChTrans1D2" presStyleIdx="5" presStyleCnt="9"/>
      <dgm:spPr/>
      <dgm:t>
        <a:bodyPr/>
        <a:lstStyle/>
        <a:p>
          <a:endParaRPr lang="en-US"/>
        </a:p>
      </dgm:t>
    </dgm:pt>
    <dgm:pt modelId="{72763279-6296-4A2A-8D7A-D40AAB51ADCB}" type="pres">
      <dgm:prSet presAssocID="{6493CAB2-1404-43F2-9C12-A73153D1040D}" presName="root2" presStyleCnt="0"/>
      <dgm:spPr/>
      <dgm:t>
        <a:bodyPr/>
        <a:lstStyle/>
        <a:p>
          <a:endParaRPr lang="en-US"/>
        </a:p>
      </dgm:t>
    </dgm:pt>
    <dgm:pt modelId="{FFC1B3BD-DE94-4D6B-9107-42D6E0BFDB26}" type="pres">
      <dgm:prSet presAssocID="{6493CAB2-1404-43F2-9C12-A73153D1040D}" presName="LevelTwoTextNode" presStyleLbl="node2" presStyleIdx="5" presStyleCnt="9" custScaleX="213594">
        <dgm:presLayoutVars>
          <dgm:chPref val="3"/>
        </dgm:presLayoutVars>
      </dgm:prSet>
      <dgm:spPr/>
      <dgm:t>
        <a:bodyPr/>
        <a:lstStyle/>
        <a:p>
          <a:endParaRPr lang="en-US"/>
        </a:p>
      </dgm:t>
    </dgm:pt>
    <dgm:pt modelId="{75349E21-9EE9-4A00-AC9A-DA537E97DCD3}" type="pres">
      <dgm:prSet presAssocID="{6493CAB2-1404-43F2-9C12-A73153D1040D}" presName="level3hierChild" presStyleCnt="0"/>
      <dgm:spPr/>
      <dgm:t>
        <a:bodyPr/>
        <a:lstStyle/>
        <a:p>
          <a:endParaRPr lang="en-US"/>
        </a:p>
      </dgm:t>
    </dgm:pt>
    <dgm:pt modelId="{FB0068DB-74CD-4B17-84C6-0A56409E87D7}" type="pres">
      <dgm:prSet presAssocID="{8748589F-E3A3-489B-95E8-5889A5F6F00A}" presName="conn2-1" presStyleLbl="parChTrans1D2" presStyleIdx="6" presStyleCnt="9"/>
      <dgm:spPr/>
      <dgm:t>
        <a:bodyPr/>
        <a:lstStyle/>
        <a:p>
          <a:endParaRPr lang="en-US"/>
        </a:p>
      </dgm:t>
    </dgm:pt>
    <dgm:pt modelId="{A5AB6EF3-F380-4284-A7CB-4C1124C6B5C6}" type="pres">
      <dgm:prSet presAssocID="{8748589F-E3A3-489B-95E8-5889A5F6F00A}" presName="connTx" presStyleLbl="parChTrans1D2" presStyleIdx="6" presStyleCnt="9"/>
      <dgm:spPr/>
      <dgm:t>
        <a:bodyPr/>
        <a:lstStyle/>
        <a:p>
          <a:endParaRPr lang="en-US"/>
        </a:p>
      </dgm:t>
    </dgm:pt>
    <dgm:pt modelId="{79A5E392-1F22-42B1-98AA-FC6C43E3C2E9}" type="pres">
      <dgm:prSet presAssocID="{FE852DA8-75AB-4534-A3C8-29EFFFC1CA64}" presName="root2" presStyleCnt="0"/>
      <dgm:spPr/>
      <dgm:t>
        <a:bodyPr/>
        <a:lstStyle/>
        <a:p>
          <a:endParaRPr lang="en-US"/>
        </a:p>
      </dgm:t>
    </dgm:pt>
    <dgm:pt modelId="{3EB9E52D-D328-4048-8E97-AF08011FA480}" type="pres">
      <dgm:prSet presAssocID="{FE852DA8-75AB-4534-A3C8-29EFFFC1CA64}" presName="LevelTwoTextNode" presStyleLbl="node2" presStyleIdx="6" presStyleCnt="9" custScaleX="213797">
        <dgm:presLayoutVars>
          <dgm:chPref val="3"/>
        </dgm:presLayoutVars>
      </dgm:prSet>
      <dgm:spPr/>
      <dgm:t>
        <a:bodyPr/>
        <a:lstStyle/>
        <a:p>
          <a:endParaRPr lang="en-US"/>
        </a:p>
      </dgm:t>
    </dgm:pt>
    <dgm:pt modelId="{5442AFF4-5462-493D-AB72-F8775095BD9B}" type="pres">
      <dgm:prSet presAssocID="{FE852DA8-75AB-4534-A3C8-29EFFFC1CA64}" presName="level3hierChild" presStyleCnt="0"/>
      <dgm:spPr/>
      <dgm:t>
        <a:bodyPr/>
        <a:lstStyle/>
        <a:p>
          <a:endParaRPr lang="en-US"/>
        </a:p>
      </dgm:t>
    </dgm:pt>
    <dgm:pt modelId="{F1B253DB-64B2-4EE4-81C5-D677139E030A}" type="pres">
      <dgm:prSet presAssocID="{5CA1FFE4-4061-4265-B1C2-1DA6F199461C}" presName="conn2-1" presStyleLbl="parChTrans1D2" presStyleIdx="7" presStyleCnt="9"/>
      <dgm:spPr/>
      <dgm:t>
        <a:bodyPr/>
        <a:lstStyle/>
        <a:p>
          <a:endParaRPr lang="en-US"/>
        </a:p>
      </dgm:t>
    </dgm:pt>
    <dgm:pt modelId="{29EFCDF9-E604-4073-B89C-25AD84B23659}" type="pres">
      <dgm:prSet presAssocID="{5CA1FFE4-4061-4265-B1C2-1DA6F199461C}" presName="connTx" presStyleLbl="parChTrans1D2" presStyleIdx="7" presStyleCnt="9"/>
      <dgm:spPr/>
      <dgm:t>
        <a:bodyPr/>
        <a:lstStyle/>
        <a:p>
          <a:endParaRPr lang="en-US"/>
        </a:p>
      </dgm:t>
    </dgm:pt>
    <dgm:pt modelId="{A6DAD03C-3312-42E2-BC69-FFD8442E253E}" type="pres">
      <dgm:prSet presAssocID="{6D0B6B8E-9C21-4B3D-934B-15F3DC082293}" presName="root2" presStyleCnt="0"/>
      <dgm:spPr/>
      <dgm:t>
        <a:bodyPr/>
        <a:lstStyle/>
        <a:p>
          <a:endParaRPr lang="en-US"/>
        </a:p>
      </dgm:t>
    </dgm:pt>
    <dgm:pt modelId="{FA7DBE65-8E12-4FCE-9C1C-FB5F41FAC7B9}" type="pres">
      <dgm:prSet presAssocID="{6D0B6B8E-9C21-4B3D-934B-15F3DC082293}" presName="LevelTwoTextNode" presStyleLbl="node2" presStyleIdx="7" presStyleCnt="9" custScaleX="218105">
        <dgm:presLayoutVars>
          <dgm:chPref val="3"/>
        </dgm:presLayoutVars>
      </dgm:prSet>
      <dgm:spPr/>
      <dgm:t>
        <a:bodyPr/>
        <a:lstStyle/>
        <a:p>
          <a:endParaRPr lang="en-US"/>
        </a:p>
      </dgm:t>
    </dgm:pt>
    <dgm:pt modelId="{C7FC95C2-5BE5-450E-BD65-F47107E72A90}" type="pres">
      <dgm:prSet presAssocID="{6D0B6B8E-9C21-4B3D-934B-15F3DC082293}" presName="level3hierChild" presStyleCnt="0"/>
      <dgm:spPr/>
      <dgm:t>
        <a:bodyPr/>
        <a:lstStyle/>
        <a:p>
          <a:endParaRPr lang="en-US"/>
        </a:p>
      </dgm:t>
    </dgm:pt>
    <dgm:pt modelId="{F72B0689-C776-4BF2-AAC6-B85C26FB9AE6}" type="pres">
      <dgm:prSet presAssocID="{2C0526F7-2336-45F1-9463-A3FEEBA77307}" presName="conn2-1" presStyleLbl="parChTrans1D2" presStyleIdx="8" presStyleCnt="9"/>
      <dgm:spPr/>
      <dgm:t>
        <a:bodyPr/>
        <a:lstStyle/>
        <a:p>
          <a:endParaRPr lang="en-US"/>
        </a:p>
      </dgm:t>
    </dgm:pt>
    <dgm:pt modelId="{36A0BD8A-3B7E-4DC7-91C8-660A79C525B6}" type="pres">
      <dgm:prSet presAssocID="{2C0526F7-2336-45F1-9463-A3FEEBA77307}" presName="connTx" presStyleLbl="parChTrans1D2" presStyleIdx="8" presStyleCnt="9"/>
      <dgm:spPr/>
      <dgm:t>
        <a:bodyPr/>
        <a:lstStyle/>
        <a:p>
          <a:endParaRPr lang="en-US"/>
        </a:p>
      </dgm:t>
    </dgm:pt>
    <dgm:pt modelId="{C62D3327-6840-47DA-BE0B-8DD9C7B58097}" type="pres">
      <dgm:prSet presAssocID="{1E4CBFFC-7FDA-4B98-85AB-C02ED901BBFF}" presName="root2" presStyleCnt="0"/>
      <dgm:spPr/>
      <dgm:t>
        <a:bodyPr/>
        <a:lstStyle/>
        <a:p>
          <a:endParaRPr lang="en-US"/>
        </a:p>
      </dgm:t>
    </dgm:pt>
    <dgm:pt modelId="{F074E211-916D-4AFF-B73C-6DDF4AA9672D}" type="pres">
      <dgm:prSet presAssocID="{1E4CBFFC-7FDA-4B98-85AB-C02ED901BBFF}" presName="LevelTwoTextNode" presStyleLbl="node2" presStyleIdx="8" presStyleCnt="9" custScaleX="219474">
        <dgm:presLayoutVars>
          <dgm:chPref val="3"/>
        </dgm:presLayoutVars>
      </dgm:prSet>
      <dgm:spPr/>
      <dgm:t>
        <a:bodyPr/>
        <a:lstStyle/>
        <a:p>
          <a:endParaRPr lang="en-US"/>
        </a:p>
      </dgm:t>
    </dgm:pt>
    <dgm:pt modelId="{B2AB2D6D-EA32-4EDD-9B1D-61223695E54D}" type="pres">
      <dgm:prSet presAssocID="{1E4CBFFC-7FDA-4B98-85AB-C02ED901BBFF}" presName="level3hierChild" presStyleCnt="0"/>
      <dgm:spPr/>
      <dgm:t>
        <a:bodyPr/>
        <a:lstStyle/>
        <a:p>
          <a:endParaRPr lang="en-US"/>
        </a:p>
      </dgm:t>
    </dgm:pt>
  </dgm:ptLst>
  <dgm:cxnLst>
    <dgm:cxn modelId="{3140AF06-0168-4628-8C6B-FF5C57D07866}" type="presOf" srcId="{6D0B6B8E-9C21-4B3D-934B-15F3DC082293}" destId="{FA7DBE65-8E12-4FCE-9C1C-FB5F41FAC7B9}" srcOrd="0" destOrd="0" presId="urn:microsoft.com/office/officeart/2008/layout/HorizontalMultiLevelHierarchy"/>
    <dgm:cxn modelId="{3790774F-E6A3-4EEF-AE56-18E3C616C63C}" srcId="{F31386AB-105A-4599-BA1A-758687F6AC13}" destId="{FE852DA8-75AB-4534-A3C8-29EFFFC1CA64}" srcOrd="6" destOrd="0" parTransId="{8748589F-E3A3-489B-95E8-5889A5F6F00A}" sibTransId="{F77F4CD9-A5D2-47EF-BB63-4EE5768AE120}"/>
    <dgm:cxn modelId="{15A246EC-43F0-40F3-A289-FA5FAC0396D9}" srcId="{F31386AB-105A-4599-BA1A-758687F6AC13}" destId="{1E4CBFFC-7FDA-4B98-85AB-C02ED901BBFF}" srcOrd="8" destOrd="0" parTransId="{2C0526F7-2336-45F1-9463-A3FEEBA77307}" sibTransId="{0D0EFFC6-474A-426E-AEF5-C73268B2B557}"/>
    <dgm:cxn modelId="{25AD5D1C-3915-4878-B7D2-206932C6C436}" type="presOf" srcId="{CEE99F8F-4B6E-4D76-BD73-1C26B390A2A4}" destId="{FBAE53E1-378D-48CD-897B-001E0A131191}" srcOrd="1" destOrd="0" presId="urn:microsoft.com/office/officeart/2008/layout/HorizontalMultiLevelHierarchy"/>
    <dgm:cxn modelId="{C5303FD8-7D4E-4712-B7B1-5700E3D5375C}" type="presOf" srcId="{FE184B1A-EB9C-41BF-8E81-7B81CDF0CE7F}" destId="{FBBEDDE4-B507-482E-8F31-18EB782024AC}" srcOrd="1" destOrd="0" presId="urn:microsoft.com/office/officeart/2008/layout/HorizontalMultiLevelHierarchy"/>
    <dgm:cxn modelId="{FD98FF76-AE59-4D9C-824C-C791D989AA01}" type="presOf" srcId="{635437EC-9DDC-4CF3-977B-C3BC3CA87E7F}" destId="{CC70F2A4-2078-490E-B26D-EAD185D21135}" srcOrd="0" destOrd="0" presId="urn:microsoft.com/office/officeart/2008/layout/HorizontalMultiLevelHierarchy"/>
    <dgm:cxn modelId="{5CCAA454-A78A-4398-B846-5D65DB1EC861}" srcId="{F31386AB-105A-4599-BA1A-758687F6AC13}" destId="{6493CAB2-1404-43F2-9C12-A73153D1040D}" srcOrd="5" destOrd="0" parTransId="{3D767E86-572C-4EC9-91F4-78C6806D3CE9}" sibTransId="{76B42638-9252-4A31-9C2E-5BC0EA287713}"/>
    <dgm:cxn modelId="{DB68A8AE-493D-4AAF-B1CF-4D9057B9A130}" type="presOf" srcId="{1E4CBFFC-7FDA-4B98-85AB-C02ED901BBFF}" destId="{F074E211-916D-4AFF-B73C-6DDF4AA9672D}" srcOrd="0" destOrd="0" presId="urn:microsoft.com/office/officeart/2008/layout/HorizontalMultiLevelHierarchy"/>
    <dgm:cxn modelId="{881A9F82-32BB-4325-A664-F63D41828F2B}" type="presOf" srcId="{93C40534-7C1D-462B-8F32-55B612B8AF99}" destId="{695F87A7-5631-4F35-8D13-7E6E4421D151}" srcOrd="1" destOrd="0" presId="urn:microsoft.com/office/officeart/2008/layout/HorizontalMultiLevelHierarchy"/>
    <dgm:cxn modelId="{31DACC6E-D846-49DA-A09F-EE4045453C5C}" type="presOf" srcId="{FE184B1A-EB9C-41BF-8E81-7B81CDF0CE7F}" destId="{BB724C11-5801-4AF6-A1FA-8693BB9BA115}" srcOrd="0" destOrd="0" presId="urn:microsoft.com/office/officeart/2008/layout/HorizontalMultiLevelHierarchy"/>
    <dgm:cxn modelId="{9C494AA4-C4D8-4BAB-ABB1-420073E4CC64}" type="presOf" srcId="{953B1EC1-D041-478F-85D9-EBE38B0B8CE3}" destId="{D16CC617-E6AA-4F31-8468-06B9C9039D72}" srcOrd="0" destOrd="0" presId="urn:microsoft.com/office/officeart/2008/layout/HorizontalMultiLevelHierarchy"/>
    <dgm:cxn modelId="{4781FE48-7C90-404B-9728-7D262C44F4B1}" type="presOf" srcId="{B72BDA63-6B9F-4F32-AAEB-5862891027BD}" destId="{EF46695B-2BA9-4D2D-9D71-D5CAA65A152D}" srcOrd="0" destOrd="0" presId="urn:microsoft.com/office/officeart/2008/layout/HorizontalMultiLevelHierarchy"/>
    <dgm:cxn modelId="{5102D529-CE9D-4288-9284-C140D0594872}" type="presOf" srcId="{8748589F-E3A3-489B-95E8-5889A5F6F00A}" destId="{FB0068DB-74CD-4B17-84C6-0A56409E87D7}" srcOrd="0" destOrd="0" presId="urn:microsoft.com/office/officeart/2008/layout/HorizontalMultiLevelHierarchy"/>
    <dgm:cxn modelId="{7F93A7DD-D3AF-4362-A3F1-D12FCD93C0FE}" type="presOf" srcId="{1286EC1E-3299-4DE9-B589-DF196584555E}" destId="{499D5615-B1FD-4D40-AC9F-E47DD0A53142}" srcOrd="0" destOrd="0" presId="urn:microsoft.com/office/officeart/2008/layout/HorizontalMultiLevelHierarchy"/>
    <dgm:cxn modelId="{187451F8-C268-4524-86A9-88F5195827A2}" srcId="{F31386AB-105A-4599-BA1A-758687F6AC13}" destId="{953B1EC1-D041-478F-85D9-EBE38B0B8CE3}" srcOrd="3" destOrd="0" parTransId="{93C40534-7C1D-462B-8F32-55B612B8AF99}" sibTransId="{1A405636-26BA-4F40-A25F-A9713D1B3A4C}"/>
    <dgm:cxn modelId="{79FF1889-FA11-4438-9D51-4E167946B48A}" type="presOf" srcId="{9529CE8E-3429-4532-A7E2-2B6722F25EF6}" destId="{368DD6CD-CE09-4094-B45C-A9FEE990A447}" srcOrd="0" destOrd="0" presId="urn:microsoft.com/office/officeart/2008/layout/HorizontalMultiLevelHierarchy"/>
    <dgm:cxn modelId="{7D2A5E4F-E90A-4859-8DEA-1A81738CC587}" type="presOf" srcId="{FE852DA8-75AB-4534-A3C8-29EFFFC1CA64}" destId="{3EB9E52D-D328-4048-8E97-AF08011FA480}" srcOrd="0" destOrd="0" presId="urn:microsoft.com/office/officeart/2008/layout/HorizontalMultiLevelHierarchy"/>
    <dgm:cxn modelId="{A612564B-C7BD-470A-BD74-7C37C5E51674}" type="presOf" srcId="{3D767E86-572C-4EC9-91F4-78C6806D3CE9}" destId="{EEE9F6FF-FCBF-4B79-9D6D-396E38B23BD5}" srcOrd="1" destOrd="0" presId="urn:microsoft.com/office/officeart/2008/layout/HorizontalMultiLevelHierarchy"/>
    <dgm:cxn modelId="{7C28996C-7695-4EE7-A364-9DF6020A3943}" type="presOf" srcId="{F31386AB-105A-4599-BA1A-758687F6AC13}" destId="{0E09CC69-98E4-4A1C-A921-366D2C9B2052}" srcOrd="0" destOrd="0" presId="urn:microsoft.com/office/officeart/2008/layout/HorizontalMultiLevelHierarchy"/>
    <dgm:cxn modelId="{74A9BE76-7193-4DFF-B6FD-1BFDC814049D}" type="presOf" srcId="{3D767E86-572C-4EC9-91F4-78C6806D3CE9}" destId="{6F91EAAD-E1C6-4A6F-A453-D51BC46BE337}" srcOrd="0" destOrd="0" presId="urn:microsoft.com/office/officeart/2008/layout/HorizontalMultiLevelHierarchy"/>
    <dgm:cxn modelId="{27F9669D-0FA1-42B5-9BFC-ACC82B953B1F}" type="presOf" srcId="{1286EC1E-3299-4DE9-B589-DF196584555E}" destId="{35BCE308-3D4D-4700-9272-7A0EC2452C7E}" srcOrd="1" destOrd="0" presId="urn:microsoft.com/office/officeart/2008/layout/HorizontalMultiLevelHierarchy"/>
    <dgm:cxn modelId="{409E35B4-3618-486F-92AF-B7A388B690CF}" srcId="{F31386AB-105A-4599-BA1A-758687F6AC13}" destId="{EDE68AE9-1CD9-4217-A472-84B14C9B15AA}" srcOrd="0" destOrd="0" parTransId="{CEE99F8F-4B6E-4D76-BD73-1C26B390A2A4}" sibTransId="{D5F10391-F251-476F-A57D-965C0459CBC7}"/>
    <dgm:cxn modelId="{C773DF24-EFDD-42D4-8BFB-1FB988DA48DF}" type="presOf" srcId="{8748589F-E3A3-489B-95E8-5889A5F6F00A}" destId="{A5AB6EF3-F380-4284-A7CB-4C1124C6B5C6}" srcOrd="1" destOrd="0" presId="urn:microsoft.com/office/officeart/2008/layout/HorizontalMultiLevelHierarchy"/>
    <dgm:cxn modelId="{C89511F3-D82B-444C-92E6-10F99AD7D157}" type="presOf" srcId="{137F3C6B-C9EE-482F-896D-A945AAACD78E}" destId="{D34874C3-B1D9-410A-9A05-16A56D4B311A}" srcOrd="0" destOrd="0" presId="urn:microsoft.com/office/officeart/2008/layout/HorizontalMultiLevelHierarchy"/>
    <dgm:cxn modelId="{C6B315D4-146C-4F90-8851-A79E950A30C4}" type="presOf" srcId="{93C40534-7C1D-462B-8F32-55B612B8AF99}" destId="{A58786FE-BEBF-4C53-BB47-FA12515EA66E}" srcOrd="0" destOrd="0" presId="urn:microsoft.com/office/officeart/2008/layout/HorizontalMultiLevelHierarchy"/>
    <dgm:cxn modelId="{3675EE7C-9F93-4307-BEFF-44A5C0E8E5AA}" srcId="{F31386AB-105A-4599-BA1A-758687F6AC13}" destId="{6D0B6B8E-9C21-4B3D-934B-15F3DC082293}" srcOrd="7" destOrd="0" parTransId="{5CA1FFE4-4061-4265-B1C2-1DA6F199461C}" sibTransId="{1A6AD23E-B8D8-48D0-AAAC-4D0A1B95794B}"/>
    <dgm:cxn modelId="{4FBAC385-5930-44BF-AD19-05217C0BAA2A}" type="presOf" srcId="{2C0526F7-2336-45F1-9463-A3FEEBA77307}" destId="{F72B0689-C776-4BF2-AAC6-B85C26FB9AE6}" srcOrd="0" destOrd="0" presId="urn:microsoft.com/office/officeart/2008/layout/HorizontalMultiLevelHierarchy"/>
    <dgm:cxn modelId="{BB5520CC-6219-499A-AC80-D73B8BFCED61}" srcId="{F31386AB-105A-4599-BA1A-758687F6AC13}" destId="{FAC587AB-EB18-4CCD-A213-BD1ADBBF89BB}" srcOrd="2" destOrd="0" parTransId="{1286EC1E-3299-4DE9-B589-DF196584555E}" sibTransId="{8496F43D-8D78-4FD1-B53A-E955E892A5F8}"/>
    <dgm:cxn modelId="{8B9A4B1E-9A2D-432E-BE4F-97F2918455B9}" srcId="{B72BDA63-6B9F-4F32-AAEB-5862891027BD}" destId="{F31386AB-105A-4599-BA1A-758687F6AC13}" srcOrd="0" destOrd="0" parTransId="{4B19BE73-17C7-4650-91BC-83E44F329AB6}" sibTransId="{90FA8E9B-661A-4501-A32A-345C9AE23CA3}"/>
    <dgm:cxn modelId="{9B9C163F-031E-42F0-BEF2-CB2635480371}" type="presOf" srcId="{9529CE8E-3429-4532-A7E2-2B6722F25EF6}" destId="{F7C0DC00-7207-4B59-A95C-7F4F451DD8CE}" srcOrd="1" destOrd="0" presId="urn:microsoft.com/office/officeart/2008/layout/HorizontalMultiLevelHierarchy"/>
    <dgm:cxn modelId="{7994C6FE-B458-4CAA-8F96-06B24CD43125}" srcId="{F31386AB-105A-4599-BA1A-758687F6AC13}" destId="{635437EC-9DDC-4CF3-977B-C3BC3CA87E7F}" srcOrd="4" destOrd="0" parTransId="{9529CE8E-3429-4532-A7E2-2B6722F25EF6}" sibTransId="{8C665281-9E5A-4B89-954D-610B0D7EC5BA}"/>
    <dgm:cxn modelId="{713AB9A5-9325-4283-AACF-332F434ABFCC}" type="presOf" srcId="{EDE68AE9-1CD9-4217-A472-84B14C9B15AA}" destId="{5C9348D0-C2FC-4D39-84E3-7F15716882E4}" srcOrd="0" destOrd="0" presId="urn:microsoft.com/office/officeart/2008/layout/HorizontalMultiLevelHierarchy"/>
    <dgm:cxn modelId="{1E3A83C9-CD33-4CC1-8185-119FEA8679E2}" type="presOf" srcId="{CEE99F8F-4B6E-4D76-BD73-1C26B390A2A4}" destId="{5B8C95F3-4248-4250-8ABA-D4A6BAC313C8}" srcOrd="0" destOrd="0" presId="urn:microsoft.com/office/officeart/2008/layout/HorizontalMultiLevelHierarchy"/>
    <dgm:cxn modelId="{3B2CD039-51DF-4386-AF1D-2A9E15BE41CE}" type="presOf" srcId="{6493CAB2-1404-43F2-9C12-A73153D1040D}" destId="{FFC1B3BD-DE94-4D6B-9107-42D6E0BFDB26}" srcOrd="0" destOrd="0" presId="urn:microsoft.com/office/officeart/2008/layout/HorizontalMultiLevelHierarchy"/>
    <dgm:cxn modelId="{53637B97-919C-436F-B0FE-4FEAC04594AD}" type="presOf" srcId="{5CA1FFE4-4061-4265-B1C2-1DA6F199461C}" destId="{29EFCDF9-E604-4073-B89C-25AD84B23659}" srcOrd="1" destOrd="0" presId="urn:microsoft.com/office/officeart/2008/layout/HorizontalMultiLevelHierarchy"/>
    <dgm:cxn modelId="{B42389E6-C631-4697-BA9A-E617ECD3FE5B}" type="presOf" srcId="{5CA1FFE4-4061-4265-B1C2-1DA6F199461C}" destId="{F1B253DB-64B2-4EE4-81C5-D677139E030A}" srcOrd="0" destOrd="0" presId="urn:microsoft.com/office/officeart/2008/layout/HorizontalMultiLevelHierarchy"/>
    <dgm:cxn modelId="{C66B39E9-216D-4A42-A7A3-621537B6F041}" type="presOf" srcId="{2C0526F7-2336-45F1-9463-A3FEEBA77307}" destId="{36A0BD8A-3B7E-4DC7-91C8-660A79C525B6}" srcOrd="1" destOrd="0" presId="urn:microsoft.com/office/officeart/2008/layout/HorizontalMultiLevelHierarchy"/>
    <dgm:cxn modelId="{876D92E9-67D7-46A6-971C-A8702B2B4C57}" type="presOf" srcId="{FAC587AB-EB18-4CCD-A213-BD1ADBBF89BB}" destId="{D8947F65-A456-4C56-BFEA-0B9BB780BD4C}" srcOrd="0" destOrd="0" presId="urn:microsoft.com/office/officeart/2008/layout/HorizontalMultiLevelHierarchy"/>
    <dgm:cxn modelId="{A18F95BF-843A-4C9B-8E66-F0BB9EE0D633}" srcId="{F31386AB-105A-4599-BA1A-758687F6AC13}" destId="{137F3C6B-C9EE-482F-896D-A945AAACD78E}" srcOrd="1" destOrd="0" parTransId="{FE184B1A-EB9C-41BF-8E81-7B81CDF0CE7F}" sibTransId="{2BCA680A-C47A-4C2D-A4A6-C5751C16C44C}"/>
    <dgm:cxn modelId="{E824DE5B-952F-442E-BC21-3C63CA7C7C3D}" type="presParOf" srcId="{EF46695B-2BA9-4D2D-9D71-D5CAA65A152D}" destId="{6E9BC7C9-7003-4AC9-943A-81837573E464}" srcOrd="0" destOrd="0" presId="urn:microsoft.com/office/officeart/2008/layout/HorizontalMultiLevelHierarchy"/>
    <dgm:cxn modelId="{7248503B-02D4-4861-8761-3D3B67E8FEDD}" type="presParOf" srcId="{6E9BC7C9-7003-4AC9-943A-81837573E464}" destId="{0E09CC69-98E4-4A1C-A921-366D2C9B2052}" srcOrd="0" destOrd="0" presId="urn:microsoft.com/office/officeart/2008/layout/HorizontalMultiLevelHierarchy"/>
    <dgm:cxn modelId="{C110CC18-6663-4752-BD76-620BD87F7B11}" type="presParOf" srcId="{6E9BC7C9-7003-4AC9-943A-81837573E464}" destId="{9C424041-47BC-4732-997B-8E6ADCE4AB12}" srcOrd="1" destOrd="0" presId="urn:microsoft.com/office/officeart/2008/layout/HorizontalMultiLevelHierarchy"/>
    <dgm:cxn modelId="{4D4AAADC-B52C-45D5-8660-1B7BE40AAB92}" type="presParOf" srcId="{9C424041-47BC-4732-997B-8E6ADCE4AB12}" destId="{5B8C95F3-4248-4250-8ABA-D4A6BAC313C8}" srcOrd="0" destOrd="0" presId="urn:microsoft.com/office/officeart/2008/layout/HorizontalMultiLevelHierarchy"/>
    <dgm:cxn modelId="{C7FA3F54-A96F-4ADC-A4B0-87DD9BF9F6BA}" type="presParOf" srcId="{5B8C95F3-4248-4250-8ABA-D4A6BAC313C8}" destId="{FBAE53E1-378D-48CD-897B-001E0A131191}" srcOrd="0" destOrd="0" presId="urn:microsoft.com/office/officeart/2008/layout/HorizontalMultiLevelHierarchy"/>
    <dgm:cxn modelId="{09221125-7862-4899-B6F3-B23211EA9834}" type="presParOf" srcId="{9C424041-47BC-4732-997B-8E6ADCE4AB12}" destId="{C2050054-6277-4A84-B45F-53526DD2EEC8}" srcOrd="1" destOrd="0" presId="urn:microsoft.com/office/officeart/2008/layout/HorizontalMultiLevelHierarchy"/>
    <dgm:cxn modelId="{4DEFEC25-65C1-4929-98C8-440E59C7D71F}" type="presParOf" srcId="{C2050054-6277-4A84-B45F-53526DD2EEC8}" destId="{5C9348D0-C2FC-4D39-84E3-7F15716882E4}" srcOrd="0" destOrd="0" presId="urn:microsoft.com/office/officeart/2008/layout/HorizontalMultiLevelHierarchy"/>
    <dgm:cxn modelId="{973A4DD8-FF58-49BF-B491-8D4B09F63BA2}" type="presParOf" srcId="{C2050054-6277-4A84-B45F-53526DD2EEC8}" destId="{725EC427-3EDD-44AD-9476-A69729E4B582}" srcOrd="1" destOrd="0" presId="urn:microsoft.com/office/officeart/2008/layout/HorizontalMultiLevelHierarchy"/>
    <dgm:cxn modelId="{B05750CC-F25E-4E1E-BE22-0B2E058736C4}" type="presParOf" srcId="{9C424041-47BC-4732-997B-8E6ADCE4AB12}" destId="{BB724C11-5801-4AF6-A1FA-8693BB9BA115}" srcOrd="2" destOrd="0" presId="urn:microsoft.com/office/officeart/2008/layout/HorizontalMultiLevelHierarchy"/>
    <dgm:cxn modelId="{47741287-5059-4785-840C-29B19F407F21}" type="presParOf" srcId="{BB724C11-5801-4AF6-A1FA-8693BB9BA115}" destId="{FBBEDDE4-B507-482E-8F31-18EB782024AC}" srcOrd="0" destOrd="0" presId="urn:microsoft.com/office/officeart/2008/layout/HorizontalMultiLevelHierarchy"/>
    <dgm:cxn modelId="{E9CABD24-9944-4971-A4EB-6F1DA1CDE718}" type="presParOf" srcId="{9C424041-47BC-4732-997B-8E6ADCE4AB12}" destId="{6758D10E-0EF8-4605-8E97-786AD6046A8E}" srcOrd="3" destOrd="0" presId="urn:microsoft.com/office/officeart/2008/layout/HorizontalMultiLevelHierarchy"/>
    <dgm:cxn modelId="{530358A8-00AC-48D9-A3C8-63ACBFA612A5}" type="presParOf" srcId="{6758D10E-0EF8-4605-8E97-786AD6046A8E}" destId="{D34874C3-B1D9-410A-9A05-16A56D4B311A}" srcOrd="0" destOrd="0" presId="urn:microsoft.com/office/officeart/2008/layout/HorizontalMultiLevelHierarchy"/>
    <dgm:cxn modelId="{36E61811-3F80-47C3-81EE-50202E2896B2}" type="presParOf" srcId="{6758D10E-0EF8-4605-8E97-786AD6046A8E}" destId="{32A43B2F-AFB1-4AEE-ADC6-AC6099E8C120}" srcOrd="1" destOrd="0" presId="urn:microsoft.com/office/officeart/2008/layout/HorizontalMultiLevelHierarchy"/>
    <dgm:cxn modelId="{E1CC06D7-F6BA-4E99-B778-74A0F6851169}" type="presParOf" srcId="{9C424041-47BC-4732-997B-8E6ADCE4AB12}" destId="{499D5615-B1FD-4D40-AC9F-E47DD0A53142}" srcOrd="4" destOrd="0" presId="urn:microsoft.com/office/officeart/2008/layout/HorizontalMultiLevelHierarchy"/>
    <dgm:cxn modelId="{773D08B7-BE5F-4138-A9B1-11C89A1B3996}" type="presParOf" srcId="{499D5615-B1FD-4D40-AC9F-E47DD0A53142}" destId="{35BCE308-3D4D-4700-9272-7A0EC2452C7E}" srcOrd="0" destOrd="0" presId="urn:microsoft.com/office/officeart/2008/layout/HorizontalMultiLevelHierarchy"/>
    <dgm:cxn modelId="{1AFE590F-CDFD-44E1-B7CF-6879EFB52F9C}" type="presParOf" srcId="{9C424041-47BC-4732-997B-8E6ADCE4AB12}" destId="{DD5B914B-C7E2-487A-B066-B73E70D12753}" srcOrd="5" destOrd="0" presId="urn:microsoft.com/office/officeart/2008/layout/HorizontalMultiLevelHierarchy"/>
    <dgm:cxn modelId="{5E2D2259-D629-4DBB-BE3A-6E1AF7BD17E1}" type="presParOf" srcId="{DD5B914B-C7E2-487A-B066-B73E70D12753}" destId="{D8947F65-A456-4C56-BFEA-0B9BB780BD4C}" srcOrd="0" destOrd="0" presId="urn:microsoft.com/office/officeart/2008/layout/HorizontalMultiLevelHierarchy"/>
    <dgm:cxn modelId="{E7461F3B-916A-4C0B-8E17-1E2F8E7E7817}" type="presParOf" srcId="{DD5B914B-C7E2-487A-B066-B73E70D12753}" destId="{DE8D39AF-D852-435B-ADD9-D6ED8E0FAC21}" srcOrd="1" destOrd="0" presId="urn:microsoft.com/office/officeart/2008/layout/HorizontalMultiLevelHierarchy"/>
    <dgm:cxn modelId="{47098797-7BDA-4ED7-8B0D-CB1BC87A27B2}" type="presParOf" srcId="{9C424041-47BC-4732-997B-8E6ADCE4AB12}" destId="{A58786FE-BEBF-4C53-BB47-FA12515EA66E}" srcOrd="6" destOrd="0" presId="urn:microsoft.com/office/officeart/2008/layout/HorizontalMultiLevelHierarchy"/>
    <dgm:cxn modelId="{B68F4124-70E8-413A-AB7C-95F01A801439}" type="presParOf" srcId="{A58786FE-BEBF-4C53-BB47-FA12515EA66E}" destId="{695F87A7-5631-4F35-8D13-7E6E4421D151}" srcOrd="0" destOrd="0" presId="urn:microsoft.com/office/officeart/2008/layout/HorizontalMultiLevelHierarchy"/>
    <dgm:cxn modelId="{726BF128-3F73-4236-B043-58453A8C899A}" type="presParOf" srcId="{9C424041-47BC-4732-997B-8E6ADCE4AB12}" destId="{05A94B7A-1216-4B82-89C0-1A515E7A59E5}" srcOrd="7" destOrd="0" presId="urn:microsoft.com/office/officeart/2008/layout/HorizontalMultiLevelHierarchy"/>
    <dgm:cxn modelId="{20419C37-32A6-4176-A1DF-2EFC217842E8}" type="presParOf" srcId="{05A94B7A-1216-4B82-89C0-1A515E7A59E5}" destId="{D16CC617-E6AA-4F31-8468-06B9C9039D72}" srcOrd="0" destOrd="0" presId="urn:microsoft.com/office/officeart/2008/layout/HorizontalMultiLevelHierarchy"/>
    <dgm:cxn modelId="{BB549B07-A38D-4A5E-8068-466AC833597D}" type="presParOf" srcId="{05A94B7A-1216-4B82-89C0-1A515E7A59E5}" destId="{68DF7149-5C13-4CA3-BFB0-1277775CF024}" srcOrd="1" destOrd="0" presId="urn:microsoft.com/office/officeart/2008/layout/HorizontalMultiLevelHierarchy"/>
    <dgm:cxn modelId="{73B4094C-56B5-4B75-A28D-33CB858787BA}" type="presParOf" srcId="{9C424041-47BC-4732-997B-8E6ADCE4AB12}" destId="{368DD6CD-CE09-4094-B45C-A9FEE990A447}" srcOrd="8" destOrd="0" presId="urn:microsoft.com/office/officeart/2008/layout/HorizontalMultiLevelHierarchy"/>
    <dgm:cxn modelId="{ACE96A0F-7CC0-488B-A182-4C2412704BCB}" type="presParOf" srcId="{368DD6CD-CE09-4094-B45C-A9FEE990A447}" destId="{F7C0DC00-7207-4B59-A95C-7F4F451DD8CE}" srcOrd="0" destOrd="0" presId="urn:microsoft.com/office/officeart/2008/layout/HorizontalMultiLevelHierarchy"/>
    <dgm:cxn modelId="{3F7C7416-9F81-4839-BBAC-E33A9CF76C70}" type="presParOf" srcId="{9C424041-47BC-4732-997B-8E6ADCE4AB12}" destId="{2ABE0241-82ED-4D15-A079-7421B819E4D5}" srcOrd="9" destOrd="0" presId="urn:microsoft.com/office/officeart/2008/layout/HorizontalMultiLevelHierarchy"/>
    <dgm:cxn modelId="{B2CF39B1-76D6-4E81-9AEF-0B369B7F7623}" type="presParOf" srcId="{2ABE0241-82ED-4D15-A079-7421B819E4D5}" destId="{CC70F2A4-2078-490E-B26D-EAD185D21135}" srcOrd="0" destOrd="0" presId="urn:microsoft.com/office/officeart/2008/layout/HorizontalMultiLevelHierarchy"/>
    <dgm:cxn modelId="{F1D439D7-992C-4D00-A708-8E519DA7E9BB}" type="presParOf" srcId="{2ABE0241-82ED-4D15-A079-7421B819E4D5}" destId="{A0A5D488-1177-402E-BAB4-D9EC5466F662}" srcOrd="1" destOrd="0" presId="urn:microsoft.com/office/officeart/2008/layout/HorizontalMultiLevelHierarchy"/>
    <dgm:cxn modelId="{91283883-C2C0-41AB-95CB-91A48BAC71DA}" type="presParOf" srcId="{9C424041-47BC-4732-997B-8E6ADCE4AB12}" destId="{6F91EAAD-E1C6-4A6F-A453-D51BC46BE337}" srcOrd="10" destOrd="0" presId="urn:microsoft.com/office/officeart/2008/layout/HorizontalMultiLevelHierarchy"/>
    <dgm:cxn modelId="{DCCC1572-6F08-452D-8C62-D8D0131DD5B7}" type="presParOf" srcId="{6F91EAAD-E1C6-4A6F-A453-D51BC46BE337}" destId="{EEE9F6FF-FCBF-4B79-9D6D-396E38B23BD5}" srcOrd="0" destOrd="0" presId="urn:microsoft.com/office/officeart/2008/layout/HorizontalMultiLevelHierarchy"/>
    <dgm:cxn modelId="{2D5AC5B8-AB01-4FFE-A358-1FFE5278B506}" type="presParOf" srcId="{9C424041-47BC-4732-997B-8E6ADCE4AB12}" destId="{72763279-6296-4A2A-8D7A-D40AAB51ADCB}" srcOrd="11" destOrd="0" presId="urn:microsoft.com/office/officeart/2008/layout/HorizontalMultiLevelHierarchy"/>
    <dgm:cxn modelId="{4736C866-1115-431A-82FC-793E0198D3D7}" type="presParOf" srcId="{72763279-6296-4A2A-8D7A-D40AAB51ADCB}" destId="{FFC1B3BD-DE94-4D6B-9107-42D6E0BFDB26}" srcOrd="0" destOrd="0" presId="urn:microsoft.com/office/officeart/2008/layout/HorizontalMultiLevelHierarchy"/>
    <dgm:cxn modelId="{178836A0-61F1-4861-A2E6-89A4601F84C2}" type="presParOf" srcId="{72763279-6296-4A2A-8D7A-D40AAB51ADCB}" destId="{75349E21-9EE9-4A00-AC9A-DA537E97DCD3}" srcOrd="1" destOrd="0" presId="urn:microsoft.com/office/officeart/2008/layout/HorizontalMultiLevelHierarchy"/>
    <dgm:cxn modelId="{395525AA-5621-4156-86FE-3EE9DC73B888}" type="presParOf" srcId="{9C424041-47BC-4732-997B-8E6ADCE4AB12}" destId="{FB0068DB-74CD-4B17-84C6-0A56409E87D7}" srcOrd="12" destOrd="0" presId="urn:microsoft.com/office/officeart/2008/layout/HorizontalMultiLevelHierarchy"/>
    <dgm:cxn modelId="{D1A1468B-3BA5-435A-93AB-07CD91878A1A}" type="presParOf" srcId="{FB0068DB-74CD-4B17-84C6-0A56409E87D7}" destId="{A5AB6EF3-F380-4284-A7CB-4C1124C6B5C6}" srcOrd="0" destOrd="0" presId="urn:microsoft.com/office/officeart/2008/layout/HorizontalMultiLevelHierarchy"/>
    <dgm:cxn modelId="{40667454-C1A9-455C-9A2F-D26C2AEB46A7}" type="presParOf" srcId="{9C424041-47BC-4732-997B-8E6ADCE4AB12}" destId="{79A5E392-1F22-42B1-98AA-FC6C43E3C2E9}" srcOrd="13" destOrd="0" presId="urn:microsoft.com/office/officeart/2008/layout/HorizontalMultiLevelHierarchy"/>
    <dgm:cxn modelId="{C0E22606-3734-4927-A5AE-6CB6E0500DAE}" type="presParOf" srcId="{79A5E392-1F22-42B1-98AA-FC6C43E3C2E9}" destId="{3EB9E52D-D328-4048-8E97-AF08011FA480}" srcOrd="0" destOrd="0" presId="urn:microsoft.com/office/officeart/2008/layout/HorizontalMultiLevelHierarchy"/>
    <dgm:cxn modelId="{BE4C5808-0F4F-4D02-A9CF-69299A6299FB}" type="presParOf" srcId="{79A5E392-1F22-42B1-98AA-FC6C43E3C2E9}" destId="{5442AFF4-5462-493D-AB72-F8775095BD9B}" srcOrd="1" destOrd="0" presId="urn:microsoft.com/office/officeart/2008/layout/HorizontalMultiLevelHierarchy"/>
    <dgm:cxn modelId="{543B870B-83AA-4E50-9E9E-A4532EB0F38F}" type="presParOf" srcId="{9C424041-47BC-4732-997B-8E6ADCE4AB12}" destId="{F1B253DB-64B2-4EE4-81C5-D677139E030A}" srcOrd="14" destOrd="0" presId="urn:microsoft.com/office/officeart/2008/layout/HorizontalMultiLevelHierarchy"/>
    <dgm:cxn modelId="{9C5EFFC6-DEDF-42CF-BDDC-71D96AD3B100}" type="presParOf" srcId="{F1B253DB-64B2-4EE4-81C5-D677139E030A}" destId="{29EFCDF9-E604-4073-B89C-25AD84B23659}" srcOrd="0" destOrd="0" presId="urn:microsoft.com/office/officeart/2008/layout/HorizontalMultiLevelHierarchy"/>
    <dgm:cxn modelId="{53CF5ECA-8EE6-45BB-9618-F864D25088DC}" type="presParOf" srcId="{9C424041-47BC-4732-997B-8E6ADCE4AB12}" destId="{A6DAD03C-3312-42E2-BC69-FFD8442E253E}" srcOrd="15" destOrd="0" presId="urn:microsoft.com/office/officeart/2008/layout/HorizontalMultiLevelHierarchy"/>
    <dgm:cxn modelId="{F498A989-808A-45FA-8B22-34AAAA91F692}" type="presParOf" srcId="{A6DAD03C-3312-42E2-BC69-FFD8442E253E}" destId="{FA7DBE65-8E12-4FCE-9C1C-FB5F41FAC7B9}" srcOrd="0" destOrd="0" presId="urn:microsoft.com/office/officeart/2008/layout/HorizontalMultiLevelHierarchy"/>
    <dgm:cxn modelId="{607B9BD5-3296-4DB0-BB26-78753AE57E9A}" type="presParOf" srcId="{A6DAD03C-3312-42E2-BC69-FFD8442E253E}" destId="{C7FC95C2-5BE5-450E-BD65-F47107E72A90}" srcOrd="1" destOrd="0" presId="urn:microsoft.com/office/officeart/2008/layout/HorizontalMultiLevelHierarchy"/>
    <dgm:cxn modelId="{79BA852D-67EF-4864-BAA7-EF8859ABC621}" type="presParOf" srcId="{9C424041-47BC-4732-997B-8E6ADCE4AB12}" destId="{F72B0689-C776-4BF2-AAC6-B85C26FB9AE6}" srcOrd="16" destOrd="0" presId="urn:microsoft.com/office/officeart/2008/layout/HorizontalMultiLevelHierarchy"/>
    <dgm:cxn modelId="{3F7B74B4-0296-48C4-B91F-72F374586FD3}" type="presParOf" srcId="{F72B0689-C776-4BF2-AAC6-B85C26FB9AE6}" destId="{36A0BD8A-3B7E-4DC7-91C8-660A79C525B6}" srcOrd="0" destOrd="0" presId="urn:microsoft.com/office/officeart/2008/layout/HorizontalMultiLevelHierarchy"/>
    <dgm:cxn modelId="{26B6C0AE-34BC-4BE6-AB34-AAC1457FE8F2}" type="presParOf" srcId="{9C424041-47BC-4732-997B-8E6ADCE4AB12}" destId="{C62D3327-6840-47DA-BE0B-8DD9C7B58097}" srcOrd="17" destOrd="0" presId="urn:microsoft.com/office/officeart/2008/layout/HorizontalMultiLevelHierarchy"/>
    <dgm:cxn modelId="{4CC67F31-C2E8-4842-8418-133B4A8CC7FC}" type="presParOf" srcId="{C62D3327-6840-47DA-BE0B-8DD9C7B58097}" destId="{F074E211-916D-4AFF-B73C-6DDF4AA9672D}" srcOrd="0" destOrd="0" presId="urn:microsoft.com/office/officeart/2008/layout/HorizontalMultiLevelHierarchy"/>
    <dgm:cxn modelId="{67685663-086C-4EB4-B9D8-AFD4FD07BB92}" type="presParOf" srcId="{C62D3327-6840-47DA-BE0B-8DD9C7B58097}" destId="{B2AB2D6D-EA32-4EDD-9B1D-61223695E5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18F22A-687B-4155-85DB-E29530A9DCAD}"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US"/>
        </a:p>
      </dgm:t>
    </dgm:pt>
    <dgm:pt modelId="{D0604E36-C6C5-4A2A-B5DE-35943A3531A1}">
      <dgm:prSet phldrT="[Text]"/>
      <dgm:spPr/>
      <dgm:t>
        <a:bodyPr/>
        <a:lstStyle/>
        <a:p>
          <a:r>
            <a:rPr lang="fa-IR" b="1" dirty="0" smtClean="0">
              <a:solidFill>
                <a:srgbClr val="FFFF00"/>
              </a:solidFill>
              <a:effectLst>
                <a:outerShdw blurRad="38100" dist="38100" dir="2700000" algn="tl">
                  <a:srgbClr val="000000">
                    <a:alpha val="43137"/>
                  </a:srgbClr>
                </a:outerShdw>
              </a:effectLst>
            </a:rPr>
            <a:t>نیاز به سوق دهنده یعنی</a:t>
          </a:r>
          <a:endParaRPr lang="en-US" b="1" dirty="0">
            <a:solidFill>
              <a:srgbClr val="FFFF00"/>
            </a:solidFill>
            <a:effectLst>
              <a:outerShdw blurRad="38100" dist="38100" dir="2700000" algn="tl">
                <a:srgbClr val="000000">
                  <a:alpha val="43137"/>
                </a:srgbClr>
              </a:outerShdw>
            </a:effectLst>
          </a:endParaRPr>
        </a:p>
      </dgm:t>
    </dgm:pt>
    <dgm:pt modelId="{E060E0B6-7A35-4976-9D8F-172E2A9E772F}" type="parTrans" cxnId="{534BB849-501F-42F8-ACF5-770D053E2C60}">
      <dgm:prSet/>
      <dgm:spPr/>
      <dgm:t>
        <a:bodyPr/>
        <a:lstStyle/>
        <a:p>
          <a:endParaRPr lang="en-US"/>
        </a:p>
      </dgm:t>
    </dgm:pt>
    <dgm:pt modelId="{6A20AA92-C4F2-47F0-B270-83348E5EE9EF}" type="sibTrans" cxnId="{534BB849-501F-42F8-ACF5-770D053E2C60}">
      <dgm:prSet/>
      <dgm:spPr/>
      <dgm:t>
        <a:bodyPr/>
        <a:lstStyle/>
        <a:p>
          <a:endParaRPr lang="en-US"/>
        </a:p>
      </dgm:t>
    </dgm:pt>
    <dgm:pt modelId="{24E66B09-6821-4FD2-81AC-F648EF032924}">
      <dgm:prSet phldrT="[Text]"/>
      <dgm:spPr/>
      <dgm:t>
        <a:bodyPr/>
        <a:lstStyle/>
        <a:p>
          <a:r>
            <a:rPr lang="fa-IR" b="1" dirty="0" smtClean="0">
              <a:solidFill>
                <a:srgbClr val="FFFF00"/>
              </a:solidFill>
              <a:effectLst>
                <a:outerShdw blurRad="38100" dist="38100" dir="2700000" algn="tl">
                  <a:srgbClr val="000000">
                    <a:alpha val="43137"/>
                  </a:srgbClr>
                </a:outerShdw>
              </a:effectLst>
            </a:rPr>
            <a:t>نیاز به صاحب اختیاری که بتواند همه امور مربوط به ربوبیت را در جهت کمال تنظیم کند(مالک مدبر)</a:t>
          </a:r>
          <a:endParaRPr lang="en-US" b="1" dirty="0">
            <a:solidFill>
              <a:srgbClr val="FFFF00"/>
            </a:solidFill>
            <a:effectLst>
              <a:outerShdw blurRad="38100" dist="38100" dir="2700000" algn="tl">
                <a:srgbClr val="000000">
                  <a:alpha val="43137"/>
                </a:srgbClr>
              </a:outerShdw>
            </a:effectLst>
          </a:endParaRPr>
        </a:p>
      </dgm:t>
    </dgm:pt>
    <dgm:pt modelId="{33102CC5-82E3-4E63-9FE6-930D8D1A0884}" type="parTrans" cxnId="{FF87F7DB-29B3-494D-A62E-2FD8A53998D9}">
      <dgm:prSet/>
      <dgm:spPr/>
      <dgm:t>
        <a:bodyPr/>
        <a:lstStyle/>
        <a:p>
          <a:endParaRPr lang="en-US"/>
        </a:p>
      </dgm:t>
    </dgm:pt>
    <dgm:pt modelId="{56E2638F-A59C-4E03-A375-D8167BCA17AE}" type="sibTrans" cxnId="{FF87F7DB-29B3-494D-A62E-2FD8A53998D9}">
      <dgm:prSet/>
      <dgm:spPr/>
      <dgm:t>
        <a:bodyPr/>
        <a:lstStyle/>
        <a:p>
          <a:endParaRPr lang="en-US"/>
        </a:p>
      </dgm:t>
    </dgm:pt>
    <dgm:pt modelId="{6987195B-313A-4FC8-922B-9D93AFD3952F}">
      <dgm:prSet phldrT="[Text]" custT="1"/>
      <dgm:spPr/>
      <dgm:t>
        <a:bodyPr/>
        <a:lstStyle/>
        <a:p>
          <a:r>
            <a:rPr lang="fa-IR" sz="2800" b="1" dirty="0" smtClean="0">
              <a:solidFill>
                <a:srgbClr val="FFFF00"/>
              </a:solidFill>
              <a:effectLst>
                <a:outerShdw blurRad="38100" dist="38100" dir="2700000" algn="tl">
                  <a:srgbClr val="000000">
                    <a:alpha val="43137"/>
                  </a:srgbClr>
                </a:outerShdw>
              </a:effectLst>
            </a:rPr>
            <a:t>نیاز به مالک مدبری است که بتواند مربوب را به سوی کمال پیش برد(هادی)</a:t>
          </a:r>
          <a:endParaRPr lang="en-US" sz="2800" b="1" dirty="0">
            <a:solidFill>
              <a:srgbClr val="FFFF00"/>
            </a:solidFill>
            <a:effectLst>
              <a:outerShdw blurRad="38100" dist="38100" dir="2700000" algn="tl">
                <a:srgbClr val="000000">
                  <a:alpha val="43137"/>
                </a:srgbClr>
              </a:outerShdw>
            </a:effectLst>
          </a:endParaRPr>
        </a:p>
      </dgm:t>
    </dgm:pt>
    <dgm:pt modelId="{4A4722C0-C03D-4E2B-8D92-D5D67443CFA9}" type="parTrans" cxnId="{3537E2D2-22EA-4C6C-A7D3-72759D6A7F99}">
      <dgm:prSet/>
      <dgm:spPr/>
      <dgm:t>
        <a:bodyPr/>
        <a:lstStyle/>
        <a:p>
          <a:endParaRPr lang="en-US"/>
        </a:p>
      </dgm:t>
    </dgm:pt>
    <dgm:pt modelId="{C4AACB4C-3B9D-4879-BA1E-8E43CB20474A}" type="sibTrans" cxnId="{3537E2D2-22EA-4C6C-A7D3-72759D6A7F99}">
      <dgm:prSet/>
      <dgm:spPr/>
      <dgm:t>
        <a:bodyPr/>
        <a:lstStyle/>
        <a:p>
          <a:endParaRPr lang="en-US"/>
        </a:p>
      </dgm:t>
    </dgm:pt>
    <dgm:pt modelId="{1CFE32EF-CF9E-4D40-A14E-727C4348BFCA}">
      <dgm:prSet phldrT="[Text]"/>
      <dgm:spPr/>
      <dgm:t>
        <a:bodyPr/>
        <a:lstStyle/>
        <a:p>
          <a:r>
            <a:rPr lang="fa-IR" b="1" dirty="0" smtClean="0">
              <a:solidFill>
                <a:srgbClr val="FFFF00"/>
              </a:solidFill>
            </a:rPr>
            <a:t>نیاز </a:t>
          </a:r>
          <a:r>
            <a:rPr lang="fa-IR" b="1" dirty="0" smtClean="0">
              <a:solidFill>
                <a:srgbClr val="FFFF00"/>
              </a:solidFill>
            </a:rPr>
            <a:t>به دانای توانایی(علیم قدیر) است  که همواره با انسان است و نیازمند ی های موجود را متناسب با کمال او به وی عطا می کند.(رحمان)</a:t>
          </a:r>
          <a:endParaRPr lang="en-US" b="1" dirty="0">
            <a:solidFill>
              <a:srgbClr val="FFFF00"/>
            </a:solidFill>
          </a:endParaRPr>
        </a:p>
      </dgm:t>
    </dgm:pt>
    <dgm:pt modelId="{E927603A-6F4F-4371-8D19-9FD34B4F4BE7}" type="parTrans" cxnId="{06D6D353-7277-4BF3-9BAF-43BD2CEFB659}">
      <dgm:prSet/>
      <dgm:spPr/>
      <dgm:t>
        <a:bodyPr/>
        <a:lstStyle/>
        <a:p>
          <a:endParaRPr lang="en-US"/>
        </a:p>
      </dgm:t>
    </dgm:pt>
    <dgm:pt modelId="{C6E3CA76-2860-4220-912C-BFA09B1B007E}" type="sibTrans" cxnId="{06D6D353-7277-4BF3-9BAF-43BD2CEFB659}">
      <dgm:prSet/>
      <dgm:spPr/>
      <dgm:t>
        <a:bodyPr/>
        <a:lstStyle/>
        <a:p>
          <a:endParaRPr lang="en-US"/>
        </a:p>
      </dgm:t>
    </dgm:pt>
    <dgm:pt modelId="{1F625966-EE0B-43B7-8F18-F2F1E070B4D0}" type="pres">
      <dgm:prSet presAssocID="{5718F22A-687B-4155-85DB-E29530A9DCAD}" presName="Name0" presStyleCnt="0">
        <dgm:presLayoutVars>
          <dgm:chPref val="1"/>
          <dgm:dir val="rev"/>
          <dgm:animOne val="branch"/>
          <dgm:animLvl val="lvl"/>
          <dgm:resizeHandles val="exact"/>
        </dgm:presLayoutVars>
      </dgm:prSet>
      <dgm:spPr/>
      <dgm:t>
        <a:bodyPr/>
        <a:lstStyle/>
        <a:p>
          <a:endParaRPr lang="en-US"/>
        </a:p>
      </dgm:t>
    </dgm:pt>
    <dgm:pt modelId="{9CA02B16-DBFE-4F1A-85FD-F86AC0841B0B}" type="pres">
      <dgm:prSet presAssocID="{D0604E36-C6C5-4A2A-B5DE-35943A3531A1}" presName="root1" presStyleCnt="0"/>
      <dgm:spPr/>
      <dgm:t>
        <a:bodyPr/>
        <a:lstStyle/>
        <a:p>
          <a:endParaRPr lang="en-US"/>
        </a:p>
      </dgm:t>
    </dgm:pt>
    <dgm:pt modelId="{AE9B9EB8-2930-4F67-934D-A7C7E1D5D178}" type="pres">
      <dgm:prSet presAssocID="{D0604E36-C6C5-4A2A-B5DE-35943A3531A1}" presName="LevelOneTextNode" presStyleLbl="node0" presStyleIdx="0" presStyleCnt="1">
        <dgm:presLayoutVars>
          <dgm:chPref val="3"/>
        </dgm:presLayoutVars>
      </dgm:prSet>
      <dgm:spPr/>
      <dgm:t>
        <a:bodyPr/>
        <a:lstStyle/>
        <a:p>
          <a:endParaRPr lang="en-US"/>
        </a:p>
      </dgm:t>
    </dgm:pt>
    <dgm:pt modelId="{F73E7FCA-4804-4700-9A72-067B8161FD83}" type="pres">
      <dgm:prSet presAssocID="{D0604E36-C6C5-4A2A-B5DE-35943A3531A1}" presName="level2hierChild" presStyleCnt="0"/>
      <dgm:spPr/>
      <dgm:t>
        <a:bodyPr/>
        <a:lstStyle/>
        <a:p>
          <a:endParaRPr lang="en-US"/>
        </a:p>
      </dgm:t>
    </dgm:pt>
    <dgm:pt modelId="{BFDC80DE-9F74-4D7F-BB1A-16E7FE782201}" type="pres">
      <dgm:prSet presAssocID="{33102CC5-82E3-4E63-9FE6-930D8D1A0884}" presName="conn2-1" presStyleLbl="parChTrans1D2" presStyleIdx="0" presStyleCnt="3"/>
      <dgm:spPr/>
      <dgm:t>
        <a:bodyPr/>
        <a:lstStyle/>
        <a:p>
          <a:endParaRPr lang="en-US"/>
        </a:p>
      </dgm:t>
    </dgm:pt>
    <dgm:pt modelId="{2B86B0D4-2E89-49DE-8A1A-6ED7317B6095}" type="pres">
      <dgm:prSet presAssocID="{33102CC5-82E3-4E63-9FE6-930D8D1A0884}" presName="connTx" presStyleLbl="parChTrans1D2" presStyleIdx="0" presStyleCnt="3"/>
      <dgm:spPr/>
      <dgm:t>
        <a:bodyPr/>
        <a:lstStyle/>
        <a:p>
          <a:endParaRPr lang="en-US"/>
        </a:p>
      </dgm:t>
    </dgm:pt>
    <dgm:pt modelId="{9359AC3D-57B1-44EE-B32F-81647C43A9F6}" type="pres">
      <dgm:prSet presAssocID="{24E66B09-6821-4FD2-81AC-F648EF032924}" presName="root2" presStyleCnt="0"/>
      <dgm:spPr/>
      <dgm:t>
        <a:bodyPr/>
        <a:lstStyle/>
        <a:p>
          <a:endParaRPr lang="en-US"/>
        </a:p>
      </dgm:t>
    </dgm:pt>
    <dgm:pt modelId="{EEFAAE71-89BD-42C3-AEB6-4EA2C02B9395}" type="pres">
      <dgm:prSet presAssocID="{24E66B09-6821-4FD2-81AC-F648EF032924}" presName="LevelTwoTextNode" presStyleLbl="node2" presStyleIdx="0" presStyleCnt="3" custScaleX="289217">
        <dgm:presLayoutVars>
          <dgm:chPref val="3"/>
        </dgm:presLayoutVars>
      </dgm:prSet>
      <dgm:spPr/>
      <dgm:t>
        <a:bodyPr/>
        <a:lstStyle/>
        <a:p>
          <a:endParaRPr lang="en-US"/>
        </a:p>
      </dgm:t>
    </dgm:pt>
    <dgm:pt modelId="{0A6A014B-FCD9-459F-A46A-BCD711324C26}" type="pres">
      <dgm:prSet presAssocID="{24E66B09-6821-4FD2-81AC-F648EF032924}" presName="level3hierChild" presStyleCnt="0"/>
      <dgm:spPr/>
      <dgm:t>
        <a:bodyPr/>
        <a:lstStyle/>
        <a:p>
          <a:endParaRPr lang="en-US"/>
        </a:p>
      </dgm:t>
    </dgm:pt>
    <dgm:pt modelId="{EFB792BF-90DD-4627-95E5-D619A7993871}" type="pres">
      <dgm:prSet presAssocID="{4A4722C0-C03D-4E2B-8D92-D5D67443CFA9}" presName="conn2-1" presStyleLbl="parChTrans1D2" presStyleIdx="1" presStyleCnt="3"/>
      <dgm:spPr/>
      <dgm:t>
        <a:bodyPr/>
        <a:lstStyle/>
        <a:p>
          <a:endParaRPr lang="en-US"/>
        </a:p>
      </dgm:t>
    </dgm:pt>
    <dgm:pt modelId="{34FAEF35-A7D4-43C3-B360-B63FB6683979}" type="pres">
      <dgm:prSet presAssocID="{4A4722C0-C03D-4E2B-8D92-D5D67443CFA9}" presName="connTx" presStyleLbl="parChTrans1D2" presStyleIdx="1" presStyleCnt="3"/>
      <dgm:spPr/>
      <dgm:t>
        <a:bodyPr/>
        <a:lstStyle/>
        <a:p>
          <a:endParaRPr lang="en-US"/>
        </a:p>
      </dgm:t>
    </dgm:pt>
    <dgm:pt modelId="{BC340782-0CD2-4274-B53F-D663260A5B82}" type="pres">
      <dgm:prSet presAssocID="{6987195B-313A-4FC8-922B-9D93AFD3952F}" presName="root2" presStyleCnt="0"/>
      <dgm:spPr/>
      <dgm:t>
        <a:bodyPr/>
        <a:lstStyle/>
        <a:p>
          <a:endParaRPr lang="en-US"/>
        </a:p>
      </dgm:t>
    </dgm:pt>
    <dgm:pt modelId="{34DDF172-52BD-418E-87B2-799CB9AD3979}" type="pres">
      <dgm:prSet presAssocID="{6987195B-313A-4FC8-922B-9D93AFD3952F}" presName="LevelTwoTextNode" presStyleLbl="node2" presStyleIdx="1" presStyleCnt="3" custScaleX="289329">
        <dgm:presLayoutVars>
          <dgm:chPref val="3"/>
        </dgm:presLayoutVars>
      </dgm:prSet>
      <dgm:spPr/>
      <dgm:t>
        <a:bodyPr/>
        <a:lstStyle/>
        <a:p>
          <a:endParaRPr lang="en-US"/>
        </a:p>
      </dgm:t>
    </dgm:pt>
    <dgm:pt modelId="{A1785996-9065-4287-A7F2-5B95D6741A00}" type="pres">
      <dgm:prSet presAssocID="{6987195B-313A-4FC8-922B-9D93AFD3952F}" presName="level3hierChild" presStyleCnt="0"/>
      <dgm:spPr/>
      <dgm:t>
        <a:bodyPr/>
        <a:lstStyle/>
        <a:p>
          <a:endParaRPr lang="en-US"/>
        </a:p>
      </dgm:t>
    </dgm:pt>
    <dgm:pt modelId="{52988C01-92A4-4DF9-BFA1-1BBB748B82B5}" type="pres">
      <dgm:prSet presAssocID="{E927603A-6F4F-4371-8D19-9FD34B4F4BE7}" presName="conn2-1" presStyleLbl="parChTrans1D2" presStyleIdx="2" presStyleCnt="3"/>
      <dgm:spPr/>
      <dgm:t>
        <a:bodyPr/>
        <a:lstStyle/>
        <a:p>
          <a:endParaRPr lang="en-US"/>
        </a:p>
      </dgm:t>
    </dgm:pt>
    <dgm:pt modelId="{59149BB2-F7C2-460E-A93E-2141CD076024}" type="pres">
      <dgm:prSet presAssocID="{E927603A-6F4F-4371-8D19-9FD34B4F4BE7}" presName="connTx" presStyleLbl="parChTrans1D2" presStyleIdx="2" presStyleCnt="3"/>
      <dgm:spPr/>
      <dgm:t>
        <a:bodyPr/>
        <a:lstStyle/>
        <a:p>
          <a:endParaRPr lang="en-US"/>
        </a:p>
      </dgm:t>
    </dgm:pt>
    <dgm:pt modelId="{97986005-064B-4A42-9B40-5F85AD939E36}" type="pres">
      <dgm:prSet presAssocID="{1CFE32EF-CF9E-4D40-A14E-727C4348BFCA}" presName="root2" presStyleCnt="0"/>
      <dgm:spPr/>
      <dgm:t>
        <a:bodyPr/>
        <a:lstStyle/>
        <a:p>
          <a:endParaRPr lang="en-US"/>
        </a:p>
      </dgm:t>
    </dgm:pt>
    <dgm:pt modelId="{437CD7C5-DAC5-4C0A-BC36-7BE232943973}" type="pres">
      <dgm:prSet presAssocID="{1CFE32EF-CF9E-4D40-A14E-727C4348BFCA}" presName="LevelTwoTextNode" presStyleLbl="node2" presStyleIdx="2" presStyleCnt="3" custScaleX="290653">
        <dgm:presLayoutVars>
          <dgm:chPref val="3"/>
        </dgm:presLayoutVars>
      </dgm:prSet>
      <dgm:spPr/>
      <dgm:t>
        <a:bodyPr/>
        <a:lstStyle/>
        <a:p>
          <a:endParaRPr lang="en-US"/>
        </a:p>
      </dgm:t>
    </dgm:pt>
    <dgm:pt modelId="{E0F716BD-30D1-44BA-91E0-79C0E935AB7B}" type="pres">
      <dgm:prSet presAssocID="{1CFE32EF-CF9E-4D40-A14E-727C4348BFCA}" presName="level3hierChild" presStyleCnt="0"/>
      <dgm:spPr/>
      <dgm:t>
        <a:bodyPr/>
        <a:lstStyle/>
        <a:p>
          <a:endParaRPr lang="en-US"/>
        </a:p>
      </dgm:t>
    </dgm:pt>
  </dgm:ptLst>
  <dgm:cxnLst>
    <dgm:cxn modelId="{939728E6-5385-4328-BEC2-9C17224252EC}" type="presOf" srcId="{D0604E36-C6C5-4A2A-B5DE-35943A3531A1}" destId="{AE9B9EB8-2930-4F67-934D-A7C7E1D5D178}" srcOrd="0" destOrd="0" presId="urn:microsoft.com/office/officeart/2008/layout/HorizontalMultiLevelHierarchy"/>
    <dgm:cxn modelId="{A4410322-0F81-438F-9094-5A7437CD1743}" type="presOf" srcId="{33102CC5-82E3-4E63-9FE6-930D8D1A0884}" destId="{2B86B0D4-2E89-49DE-8A1A-6ED7317B6095}" srcOrd="1" destOrd="0" presId="urn:microsoft.com/office/officeart/2008/layout/HorizontalMultiLevelHierarchy"/>
    <dgm:cxn modelId="{7824CA6F-C558-43B6-9CF4-8DEFA6416E44}" type="presOf" srcId="{5718F22A-687B-4155-85DB-E29530A9DCAD}" destId="{1F625966-EE0B-43B7-8F18-F2F1E070B4D0}" srcOrd="0" destOrd="0" presId="urn:microsoft.com/office/officeart/2008/layout/HorizontalMultiLevelHierarchy"/>
    <dgm:cxn modelId="{0A9C85A8-2C23-4003-B161-E8A571E9FE15}" type="presOf" srcId="{6987195B-313A-4FC8-922B-9D93AFD3952F}" destId="{34DDF172-52BD-418E-87B2-799CB9AD3979}" srcOrd="0" destOrd="0" presId="urn:microsoft.com/office/officeart/2008/layout/HorizontalMultiLevelHierarchy"/>
    <dgm:cxn modelId="{E0698DFB-C7E1-40A4-BC27-CE1406248523}" type="presOf" srcId="{1CFE32EF-CF9E-4D40-A14E-727C4348BFCA}" destId="{437CD7C5-DAC5-4C0A-BC36-7BE232943973}" srcOrd="0" destOrd="0" presId="urn:microsoft.com/office/officeart/2008/layout/HorizontalMultiLevelHierarchy"/>
    <dgm:cxn modelId="{2F9086D6-DB99-4323-AC5D-B887F3D11D11}" type="presOf" srcId="{33102CC5-82E3-4E63-9FE6-930D8D1A0884}" destId="{BFDC80DE-9F74-4D7F-BB1A-16E7FE782201}" srcOrd="0" destOrd="0" presId="urn:microsoft.com/office/officeart/2008/layout/HorizontalMultiLevelHierarchy"/>
    <dgm:cxn modelId="{EFEDCFF0-C674-49E3-B653-DF38A07ADC4C}" type="presOf" srcId="{E927603A-6F4F-4371-8D19-9FD34B4F4BE7}" destId="{59149BB2-F7C2-460E-A93E-2141CD076024}" srcOrd="1" destOrd="0" presId="urn:microsoft.com/office/officeart/2008/layout/HorizontalMultiLevelHierarchy"/>
    <dgm:cxn modelId="{C06F0EF3-0494-4DBF-ACD6-5EB5DFDFA47E}" type="presOf" srcId="{E927603A-6F4F-4371-8D19-9FD34B4F4BE7}" destId="{52988C01-92A4-4DF9-BFA1-1BBB748B82B5}" srcOrd="0" destOrd="0" presId="urn:microsoft.com/office/officeart/2008/layout/HorizontalMultiLevelHierarchy"/>
    <dgm:cxn modelId="{3537E2D2-22EA-4C6C-A7D3-72759D6A7F99}" srcId="{D0604E36-C6C5-4A2A-B5DE-35943A3531A1}" destId="{6987195B-313A-4FC8-922B-9D93AFD3952F}" srcOrd="1" destOrd="0" parTransId="{4A4722C0-C03D-4E2B-8D92-D5D67443CFA9}" sibTransId="{C4AACB4C-3B9D-4879-BA1E-8E43CB20474A}"/>
    <dgm:cxn modelId="{682996DE-7778-431B-99B6-434CFDA97958}" type="presOf" srcId="{4A4722C0-C03D-4E2B-8D92-D5D67443CFA9}" destId="{34FAEF35-A7D4-43C3-B360-B63FB6683979}" srcOrd="1" destOrd="0" presId="urn:microsoft.com/office/officeart/2008/layout/HorizontalMultiLevelHierarchy"/>
    <dgm:cxn modelId="{534BB849-501F-42F8-ACF5-770D053E2C60}" srcId="{5718F22A-687B-4155-85DB-E29530A9DCAD}" destId="{D0604E36-C6C5-4A2A-B5DE-35943A3531A1}" srcOrd="0" destOrd="0" parTransId="{E060E0B6-7A35-4976-9D8F-172E2A9E772F}" sibTransId="{6A20AA92-C4F2-47F0-B270-83348E5EE9EF}"/>
    <dgm:cxn modelId="{FF87F7DB-29B3-494D-A62E-2FD8A53998D9}" srcId="{D0604E36-C6C5-4A2A-B5DE-35943A3531A1}" destId="{24E66B09-6821-4FD2-81AC-F648EF032924}" srcOrd="0" destOrd="0" parTransId="{33102CC5-82E3-4E63-9FE6-930D8D1A0884}" sibTransId="{56E2638F-A59C-4E03-A375-D8167BCA17AE}"/>
    <dgm:cxn modelId="{6AA723F1-C951-4D0C-9E9D-72522EF3DCBE}" type="presOf" srcId="{24E66B09-6821-4FD2-81AC-F648EF032924}" destId="{EEFAAE71-89BD-42C3-AEB6-4EA2C02B9395}" srcOrd="0" destOrd="0" presId="urn:microsoft.com/office/officeart/2008/layout/HorizontalMultiLevelHierarchy"/>
    <dgm:cxn modelId="{06D6D353-7277-4BF3-9BAF-43BD2CEFB659}" srcId="{D0604E36-C6C5-4A2A-B5DE-35943A3531A1}" destId="{1CFE32EF-CF9E-4D40-A14E-727C4348BFCA}" srcOrd="2" destOrd="0" parTransId="{E927603A-6F4F-4371-8D19-9FD34B4F4BE7}" sibTransId="{C6E3CA76-2860-4220-912C-BFA09B1B007E}"/>
    <dgm:cxn modelId="{1C5DCBAA-8D46-4C47-8FE5-3123EB69D1DC}" type="presOf" srcId="{4A4722C0-C03D-4E2B-8D92-D5D67443CFA9}" destId="{EFB792BF-90DD-4627-95E5-D619A7993871}" srcOrd="0" destOrd="0" presId="urn:microsoft.com/office/officeart/2008/layout/HorizontalMultiLevelHierarchy"/>
    <dgm:cxn modelId="{B0D87776-2001-4E72-9A92-FE78E548CB48}" type="presParOf" srcId="{1F625966-EE0B-43B7-8F18-F2F1E070B4D0}" destId="{9CA02B16-DBFE-4F1A-85FD-F86AC0841B0B}" srcOrd="0" destOrd="0" presId="urn:microsoft.com/office/officeart/2008/layout/HorizontalMultiLevelHierarchy"/>
    <dgm:cxn modelId="{5A7CA40B-38BA-4F18-B98E-B0CFB36E2526}" type="presParOf" srcId="{9CA02B16-DBFE-4F1A-85FD-F86AC0841B0B}" destId="{AE9B9EB8-2930-4F67-934D-A7C7E1D5D178}" srcOrd="0" destOrd="0" presId="urn:microsoft.com/office/officeart/2008/layout/HorizontalMultiLevelHierarchy"/>
    <dgm:cxn modelId="{37B50B76-9CEC-4210-B717-8459C28C8E1F}" type="presParOf" srcId="{9CA02B16-DBFE-4F1A-85FD-F86AC0841B0B}" destId="{F73E7FCA-4804-4700-9A72-067B8161FD83}" srcOrd="1" destOrd="0" presId="urn:microsoft.com/office/officeart/2008/layout/HorizontalMultiLevelHierarchy"/>
    <dgm:cxn modelId="{F823F8A9-9D31-4145-830F-B3BDE87B716C}" type="presParOf" srcId="{F73E7FCA-4804-4700-9A72-067B8161FD83}" destId="{BFDC80DE-9F74-4D7F-BB1A-16E7FE782201}" srcOrd="0" destOrd="0" presId="urn:microsoft.com/office/officeart/2008/layout/HorizontalMultiLevelHierarchy"/>
    <dgm:cxn modelId="{E9EB7FE0-41FA-4508-A3D7-18404ECD5220}" type="presParOf" srcId="{BFDC80DE-9F74-4D7F-BB1A-16E7FE782201}" destId="{2B86B0D4-2E89-49DE-8A1A-6ED7317B6095}" srcOrd="0" destOrd="0" presId="urn:microsoft.com/office/officeart/2008/layout/HorizontalMultiLevelHierarchy"/>
    <dgm:cxn modelId="{EB1E62FA-B2D5-4E25-8BDB-17917EBD0B74}" type="presParOf" srcId="{F73E7FCA-4804-4700-9A72-067B8161FD83}" destId="{9359AC3D-57B1-44EE-B32F-81647C43A9F6}" srcOrd="1" destOrd="0" presId="urn:microsoft.com/office/officeart/2008/layout/HorizontalMultiLevelHierarchy"/>
    <dgm:cxn modelId="{B1F601DE-69AC-4A16-945A-B6417DF47A92}" type="presParOf" srcId="{9359AC3D-57B1-44EE-B32F-81647C43A9F6}" destId="{EEFAAE71-89BD-42C3-AEB6-4EA2C02B9395}" srcOrd="0" destOrd="0" presId="urn:microsoft.com/office/officeart/2008/layout/HorizontalMultiLevelHierarchy"/>
    <dgm:cxn modelId="{9BAA78D8-231B-46EF-A142-F3352921FFE1}" type="presParOf" srcId="{9359AC3D-57B1-44EE-B32F-81647C43A9F6}" destId="{0A6A014B-FCD9-459F-A46A-BCD711324C26}" srcOrd="1" destOrd="0" presId="urn:microsoft.com/office/officeart/2008/layout/HorizontalMultiLevelHierarchy"/>
    <dgm:cxn modelId="{3D384C34-9307-4515-927F-53EA49934A96}" type="presParOf" srcId="{F73E7FCA-4804-4700-9A72-067B8161FD83}" destId="{EFB792BF-90DD-4627-95E5-D619A7993871}" srcOrd="2" destOrd="0" presId="urn:microsoft.com/office/officeart/2008/layout/HorizontalMultiLevelHierarchy"/>
    <dgm:cxn modelId="{495E2236-8D95-4977-A376-59B52EE6ED58}" type="presParOf" srcId="{EFB792BF-90DD-4627-95E5-D619A7993871}" destId="{34FAEF35-A7D4-43C3-B360-B63FB6683979}" srcOrd="0" destOrd="0" presId="urn:microsoft.com/office/officeart/2008/layout/HorizontalMultiLevelHierarchy"/>
    <dgm:cxn modelId="{8956FE2A-8AE5-40C8-A00C-6B2903DBAA20}" type="presParOf" srcId="{F73E7FCA-4804-4700-9A72-067B8161FD83}" destId="{BC340782-0CD2-4274-B53F-D663260A5B82}" srcOrd="3" destOrd="0" presId="urn:microsoft.com/office/officeart/2008/layout/HorizontalMultiLevelHierarchy"/>
    <dgm:cxn modelId="{E6B8E6C2-3D5C-49B7-948A-227DE246D435}" type="presParOf" srcId="{BC340782-0CD2-4274-B53F-D663260A5B82}" destId="{34DDF172-52BD-418E-87B2-799CB9AD3979}" srcOrd="0" destOrd="0" presId="urn:microsoft.com/office/officeart/2008/layout/HorizontalMultiLevelHierarchy"/>
    <dgm:cxn modelId="{ED269A43-F19C-4F05-930F-5EB4C133A06E}" type="presParOf" srcId="{BC340782-0CD2-4274-B53F-D663260A5B82}" destId="{A1785996-9065-4287-A7F2-5B95D6741A00}" srcOrd="1" destOrd="0" presId="urn:microsoft.com/office/officeart/2008/layout/HorizontalMultiLevelHierarchy"/>
    <dgm:cxn modelId="{304D860F-0DE0-4722-A830-CA6AEA070491}" type="presParOf" srcId="{F73E7FCA-4804-4700-9A72-067B8161FD83}" destId="{52988C01-92A4-4DF9-BFA1-1BBB748B82B5}" srcOrd="4" destOrd="0" presId="urn:microsoft.com/office/officeart/2008/layout/HorizontalMultiLevelHierarchy"/>
    <dgm:cxn modelId="{DB42D8A6-416F-4F5B-AE12-8333A6A8438A}" type="presParOf" srcId="{52988C01-92A4-4DF9-BFA1-1BBB748B82B5}" destId="{59149BB2-F7C2-460E-A93E-2141CD076024}" srcOrd="0" destOrd="0" presId="urn:microsoft.com/office/officeart/2008/layout/HorizontalMultiLevelHierarchy"/>
    <dgm:cxn modelId="{91552F8F-7F5F-4095-9237-BBA909A59F79}" type="presParOf" srcId="{F73E7FCA-4804-4700-9A72-067B8161FD83}" destId="{97986005-064B-4A42-9B40-5F85AD939E36}" srcOrd="5" destOrd="0" presId="urn:microsoft.com/office/officeart/2008/layout/HorizontalMultiLevelHierarchy"/>
    <dgm:cxn modelId="{548C28B4-A6E9-4980-AE86-BD2D3E9C00AE}" type="presParOf" srcId="{97986005-064B-4A42-9B40-5F85AD939E36}" destId="{437CD7C5-DAC5-4C0A-BC36-7BE232943973}" srcOrd="0" destOrd="0" presId="urn:microsoft.com/office/officeart/2008/layout/HorizontalMultiLevelHierarchy"/>
    <dgm:cxn modelId="{CCCC0D46-1C90-4352-940C-B6A76B064521}" type="presParOf" srcId="{97986005-064B-4A42-9B40-5F85AD939E36}" destId="{E0F716BD-30D1-44BA-91E0-79C0E935AB7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0AD94-DD6E-497A-A94F-D4782C857332}"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74D2EBBF-6DF3-4B37-B9FA-661F396F13EF}">
      <dgm:prSet phldrT="[Text]"/>
      <dgm:spPr/>
      <dgm:t>
        <a:bodyPr/>
        <a:lstStyle/>
        <a:p>
          <a:r>
            <a:rPr lang="fa-IR" dirty="0" smtClean="0"/>
            <a:t>نواحی وسوسه در صدر</a:t>
          </a:r>
          <a:endParaRPr lang="en-US" dirty="0"/>
        </a:p>
      </dgm:t>
    </dgm:pt>
    <dgm:pt modelId="{6407A9B2-B013-4D6D-A10B-EAC00645500A}" type="parTrans" cxnId="{10327703-45A5-4EBA-A032-BE9035493FE9}">
      <dgm:prSet/>
      <dgm:spPr/>
      <dgm:t>
        <a:bodyPr/>
        <a:lstStyle/>
        <a:p>
          <a:endParaRPr lang="en-US"/>
        </a:p>
      </dgm:t>
    </dgm:pt>
    <dgm:pt modelId="{D3A1F9E0-0994-4D6C-99E0-403F3834D44D}" type="sibTrans" cxnId="{10327703-45A5-4EBA-A032-BE9035493FE9}">
      <dgm:prSet/>
      <dgm:spPr/>
      <dgm:t>
        <a:bodyPr/>
        <a:lstStyle/>
        <a:p>
          <a:endParaRPr lang="en-US"/>
        </a:p>
      </dgm:t>
    </dgm:pt>
    <dgm:pt modelId="{2A0E8319-C2C6-4B05-A7E2-2D4F869868DC}">
      <dgm:prSet phldrT="[Text]"/>
      <dgm:spPr/>
      <dgm:t>
        <a:bodyPr/>
        <a:lstStyle/>
        <a:p>
          <a:r>
            <a:rPr lang="fa-IR" dirty="0" smtClean="0"/>
            <a:t>ناحیه حس</a:t>
          </a:r>
        </a:p>
      </dgm:t>
    </dgm:pt>
    <dgm:pt modelId="{C030DD46-8E7C-4767-9B49-FB9302C9F479}" type="parTrans" cxnId="{EA55FAD7-DE06-4B5A-99CB-D433D9D35D81}">
      <dgm:prSet/>
      <dgm:spPr/>
      <dgm:t>
        <a:bodyPr/>
        <a:lstStyle/>
        <a:p>
          <a:endParaRPr lang="en-US"/>
        </a:p>
      </dgm:t>
    </dgm:pt>
    <dgm:pt modelId="{71D62D60-C176-4841-8E48-DAC281C98BAB}" type="sibTrans" cxnId="{EA55FAD7-DE06-4B5A-99CB-D433D9D35D81}">
      <dgm:prSet/>
      <dgm:spPr/>
      <dgm:t>
        <a:bodyPr/>
        <a:lstStyle/>
        <a:p>
          <a:endParaRPr lang="en-US"/>
        </a:p>
      </dgm:t>
    </dgm:pt>
    <dgm:pt modelId="{E09550D6-1809-4C18-A160-4610020D5B1F}">
      <dgm:prSet phldrT="[Text]"/>
      <dgm:spPr/>
      <dgm:t>
        <a:bodyPr/>
        <a:lstStyle/>
        <a:p>
          <a:r>
            <a:rPr lang="fa-IR" dirty="0" smtClean="0"/>
            <a:t>ناحیه خیال</a:t>
          </a:r>
          <a:endParaRPr lang="en-US" dirty="0"/>
        </a:p>
      </dgm:t>
    </dgm:pt>
    <dgm:pt modelId="{18CA7674-DB79-40AF-B3CC-F498B62606FC}" type="parTrans" cxnId="{5B2F9251-33C3-487F-AA53-3E8BECC8622F}">
      <dgm:prSet/>
      <dgm:spPr/>
      <dgm:t>
        <a:bodyPr/>
        <a:lstStyle/>
        <a:p>
          <a:endParaRPr lang="en-US"/>
        </a:p>
      </dgm:t>
    </dgm:pt>
    <dgm:pt modelId="{0BB90EA2-E6DC-47A6-BBC9-0BD9D5AB34F1}" type="sibTrans" cxnId="{5B2F9251-33C3-487F-AA53-3E8BECC8622F}">
      <dgm:prSet/>
      <dgm:spPr/>
      <dgm:t>
        <a:bodyPr/>
        <a:lstStyle/>
        <a:p>
          <a:endParaRPr lang="en-US"/>
        </a:p>
      </dgm:t>
    </dgm:pt>
    <dgm:pt modelId="{04E1700E-FAD9-4CFF-9976-38F146E646CB}">
      <dgm:prSet phldrT="[Text]"/>
      <dgm:spPr/>
      <dgm:t>
        <a:bodyPr/>
        <a:lstStyle/>
        <a:p>
          <a:r>
            <a:rPr lang="fa-IR" dirty="0" smtClean="0"/>
            <a:t>اختلال در فعلیت یافتن میل و رغبت</a:t>
          </a:r>
          <a:endParaRPr lang="en-US" dirty="0"/>
        </a:p>
      </dgm:t>
    </dgm:pt>
    <dgm:pt modelId="{35D840D9-BA4E-462C-A8CE-F49F66CEC577}" type="parTrans" cxnId="{09484702-FCAF-4D7E-A545-EAB9FADCE4AE}">
      <dgm:prSet/>
      <dgm:spPr/>
      <dgm:t>
        <a:bodyPr/>
        <a:lstStyle/>
        <a:p>
          <a:endParaRPr lang="en-US"/>
        </a:p>
      </dgm:t>
    </dgm:pt>
    <dgm:pt modelId="{CF3F6593-2FF9-4AF9-B41F-E0B827293997}" type="sibTrans" cxnId="{09484702-FCAF-4D7E-A545-EAB9FADCE4AE}">
      <dgm:prSet/>
      <dgm:spPr/>
      <dgm:t>
        <a:bodyPr/>
        <a:lstStyle/>
        <a:p>
          <a:endParaRPr lang="en-US"/>
        </a:p>
      </dgm:t>
    </dgm:pt>
    <dgm:pt modelId="{B177F042-1B78-42DA-963F-00B78B2F0C61}">
      <dgm:prSet phldrT="[Text]"/>
      <dgm:spPr/>
      <dgm:t>
        <a:bodyPr/>
        <a:lstStyle/>
        <a:p>
          <a:r>
            <a:rPr lang="fa-IR" dirty="0" smtClean="0"/>
            <a:t>ناحیه باور</a:t>
          </a:r>
        </a:p>
      </dgm:t>
    </dgm:pt>
    <dgm:pt modelId="{2B9C47FD-CC11-4B16-89E5-F939A11ADD2B}" type="parTrans" cxnId="{007BFA21-4D78-43ED-8D10-BB972214DC84}">
      <dgm:prSet/>
      <dgm:spPr/>
      <dgm:t>
        <a:bodyPr/>
        <a:lstStyle/>
        <a:p>
          <a:endParaRPr lang="en-US"/>
        </a:p>
      </dgm:t>
    </dgm:pt>
    <dgm:pt modelId="{280CF6BB-2FF6-4750-9B24-51E4D366AC45}" type="sibTrans" cxnId="{007BFA21-4D78-43ED-8D10-BB972214DC84}">
      <dgm:prSet/>
      <dgm:spPr/>
      <dgm:t>
        <a:bodyPr/>
        <a:lstStyle/>
        <a:p>
          <a:endParaRPr lang="en-US"/>
        </a:p>
      </dgm:t>
    </dgm:pt>
    <dgm:pt modelId="{8888A3AD-9E41-439E-8717-488E65D86F2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a-IR" dirty="0" smtClean="0"/>
            <a:t>ناحیه وهم</a:t>
          </a:r>
        </a:p>
        <a:p>
          <a:pPr defTabSz="1422400">
            <a:lnSpc>
              <a:spcPct val="90000"/>
            </a:lnSpc>
            <a:spcBef>
              <a:spcPct val="0"/>
            </a:spcBef>
            <a:spcAft>
              <a:spcPct val="35000"/>
            </a:spcAft>
          </a:pPr>
          <a:endParaRPr lang="fa-IR" dirty="0" smtClean="0"/>
        </a:p>
      </dgm:t>
    </dgm:pt>
    <dgm:pt modelId="{A63481BB-2C08-48F3-8AE8-B3C7686A14C4}" type="parTrans" cxnId="{DA02A9DA-E880-4FD0-A6C7-225B56E310D5}">
      <dgm:prSet/>
      <dgm:spPr/>
      <dgm:t>
        <a:bodyPr/>
        <a:lstStyle/>
        <a:p>
          <a:endParaRPr lang="en-US"/>
        </a:p>
      </dgm:t>
    </dgm:pt>
    <dgm:pt modelId="{1E7CACBD-E497-4CE7-8CC4-E180E955C2B5}" type="sibTrans" cxnId="{DA02A9DA-E880-4FD0-A6C7-225B56E310D5}">
      <dgm:prSet/>
      <dgm:spPr/>
      <dgm:t>
        <a:bodyPr/>
        <a:lstStyle/>
        <a:p>
          <a:endParaRPr lang="en-US"/>
        </a:p>
      </dgm:t>
    </dgm:pt>
    <dgm:pt modelId="{D6A5A254-96CE-4DEB-851E-16466C7D8450}">
      <dgm:prSet/>
      <dgm:spPr/>
      <dgm:t>
        <a:bodyPr/>
        <a:lstStyle/>
        <a:p>
          <a:r>
            <a:rPr lang="fa-IR" dirty="0" smtClean="0"/>
            <a:t>اختلال در تحقق یافتن عمل</a:t>
          </a:r>
          <a:endParaRPr lang="en-US" dirty="0"/>
        </a:p>
      </dgm:t>
    </dgm:pt>
    <dgm:pt modelId="{FB3BEF9D-AD8E-4643-8871-F450DE968F3F}" type="parTrans" cxnId="{DA95DE49-AE0E-4CFC-8F82-0CA07BD0E0B2}">
      <dgm:prSet/>
      <dgm:spPr/>
      <dgm:t>
        <a:bodyPr/>
        <a:lstStyle/>
        <a:p>
          <a:endParaRPr lang="en-US"/>
        </a:p>
      </dgm:t>
    </dgm:pt>
    <dgm:pt modelId="{832B400D-62EB-4249-AB14-08C8E4CFE08C}" type="sibTrans" cxnId="{DA95DE49-AE0E-4CFC-8F82-0CA07BD0E0B2}">
      <dgm:prSet/>
      <dgm:spPr/>
      <dgm:t>
        <a:bodyPr/>
        <a:lstStyle/>
        <a:p>
          <a:endParaRPr lang="en-US"/>
        </a:p>
      </dgm:t>
    </dgm:pt>
    <dgm:pt modelId="{4E90224A-105F-4463-9F9F-DC2A489B1900}">
      <dgm:prSet/>
      <dgm:spPr/>
      <dgm:t>
        <a:bodyPr/>
        <a:lstStyle/>
        <a:p>
          <a:r>
            <a:rPr lang="fa-IR" dirty="0" smtClean="0"/>
            <a:t>اختلال در فعلیت یافتن اطمینان</a:t>
          </a:r>
          <a:endParaRPr lang="en-US" dirty="0"/>
        </a:p>
      </dgm:t>
    </dgm:pt>
    <dgm:pt modelId="{423E0176-DEE0-4856-BB3A-B3AB8B32FB0E}" type="parTrans" cxnId="{C22EB9AB-A8D5-42F6-A825-3468AE96739A}">
      <dgm:prSet/>
      <dgm:spPr/>
      <dgm:t>
        <a:bodyPr/>
        <a:lstStyle/>
        <a:p>
          <a:endParaRPr lang="en-US"/>
        </a:p>
      </dgm:t>
    </dgm:pt>
    <dgm:pt modelId="{397688A0-A450-4EC0-A803-93D769CFADC0}" type="sibTrans" cxnId="{C22EB9AB-A8D5-42F6-A825-3468AE96739A}">
      <dgm:prSet/>
      <dgm:spPr/>
      <dgm:t>
        <a:bodyPr/>
        <a:lstStyle/>
        <a:p>
          <a:endParaRPr lang="en-US"/>
        </a:p>
      </dgm:t>
    </dgm:pt>
    <dgm:pt modelId="{089B1E39-9F88-4731-977C-F837061FA631}">
      <dgm:prSet/>
      <dgm:spPr/>
      <dgm:t>
        <a:bodyPr/>
        <a:lstStyle/>
        <a:p>
          <a:r>
            <a:rPr lang="fa-IR" dirty="0" smtClean="0"/>
            <a:t>اختلال در فعلیت یا فتن ایمان</a:t>
          </a:r>
          <a:endParaRPr lang="en-US" dirty="0"/>
        </a:p>
      </dgm:t>
    </dgm:pt>
    <dgm:pt modelId="{17D0F9CF-7AD4-429A-A1FD-38B7EF233B96}" type="parTrans" cxnId="{0F4033F9-8C6F-4A2C-9941-011685BFD8E3}">
      <dgm:prSet/>
      <dgm:spPr/>
      <dgm:t>
        <a:bodyPr/>
        <a:lstStyle/>
        <a:p>
          <a:endParaRPr lang="en-US"/>
        </a:p>
      </dgm:t>
    </dgm:pt>
    <dgm:pt modelId="{01B3B4D2-E0D1-44FB-BB19-98DE3CA4AF81}" type="sibTrans" cxnId="{0F4033F9-8C6F-4A2C-9941-011685BFD8E3}">
      <dgm:prSet/>
      <dgm:spPr/>
      <dgm:t>
        <a:bodyPr/>
        <a:lstStyle/>
        <a:p>
          <a:endParaRPr lang="en-US"/>
        </a:p>
      </dgm:t>
    </dgm:pt>
    <dgm:pt modelId="{AF1FC27F-B013-4FF1-8711-9B53C6789E47}" type="pres">
      <dgm:prSet presAssocID="{0A00AD94-DD6E-497A-A94F-D4782C857332}" presName="diagram" presStyleCnt="0">
        <dgm:presLayoutVars>
          <dgm:chPref val="1"/>
          <dgm:dir val="rev"/>
          <dgm:animOne val="branch"/>
          <dgm:animLvl val="lvl"/>
          <dgm:resizeHandles val="exact"/>
        </dgm:presLayoutVars>
      </dgm:prSet>
      <dgm:spPr/>
      <dgm:t>
        <a:bodyPr/>
        <a:lstStyle/>
        <a:p>
          <a:endParaRPr lang="en-US"/>
        </a:p>
      </dgm:t>
    </dgm:pt>
    <dgm:pt modelId="{B27BE7AA-FF90-45BB-B6F9-A312D02019AC}" type="pres">
      <dgm:prSet presAssocID="{74D2EBBF-6DF3-4B37-B9FA-661F396F13EF}" presName="root1" presStyleCnt="0"/>
      <dgm:spPr/>
    </dgm:pt>
    <dgm:pt modelId="{FD90379A-ECEF-45C1-9812-D9F001FE889C}" type="pres">
      <dgm:prSet presAssocID="{74D2EBBF-6DF3-4B37-B9FA-661F396F13EF}" presName="LevelOneTextNode" presStyleLbl="node0" presStyleIdx="0" presStyleCnt="1">
        <dgm:presLayoutVars>
          <dgm:chPref val="3"/>
        </dgm:presLayoutVars>
      </dgm:prSet>
      <dgm:spPr/>
      <dgm:t>
        <a:bodyPr/>
        <a:lstStyle/>
        <a:p>
          <a:endParaRPr lang="en-US"/>
        </a:p>
      </dgm:t>
    </dgm:pt>
    <dgm:pt modelId="{8BA92381-02D5-41B9-A15B-76A1C80E3E14}" type="pres">
      <dgm:prSet presAssocID="{74D2EBBF-6DF3-4B37-B9FA-661F396F13EF}" presName="level2hierChild" presStyleCnt="0"/>
      <dgm:spPr/>
    </dgm:pt>
    <dgm:pt modelId="{68A82BC3-3306-433B-93D9-F009FCEFC434}" type="pres">
      <dgm:prSet presAssocID="{C030DD46-8E7C-4767-9B49-FB9302C9F479}" presName="conn2-1" presStyleLbl="parChTrans1D2" presStyleIdx="0" presStyleCnt="4"/>
      <dgm:spPr/>
      <dgm:t>
        <a:bodyPr/>
        <a:lstStyle/>
        <a:p>
          <a:endParaRPr lang="en-US"/>
        </a:p>
      </dgm:t>
    </dgm:pt>
    <dgm:pt modelId="{91A39926-333B-4A5E-8338-C345DCBC24EE}" type="pres">
      <dgm:prSet presAssocID="{C030DD46-8E7C-4767-9B49-FB9302C9F479}" presName="connTx" presStyleLbl="parChTrans1D2" presStyleIdx="0" presStyleCnt="4"/>
      <dgm:spPr/>
      <dgm:t>
        <a:bodyPr/>
        <a:lstStyle/>
        <a:p>
          <a:endParaRPr lang="en-US"/>
        </a:p>
      </dgm:t>
    </dgm:pt>
    <dgm:pt modelId="{FA962C4A-6DEB-47BA-855A-647E673C967A}" type="pres">
      <dgm:prSet presAssocID="{2A0E8319-C2C6-4B05-A7E2-2D4F869868DC}" presName="root2" presStyleCnt="0"/>
      <dgm:spPr/>
    </dgm:pt>
    <dgm:pt modelId="{78F4BE2C-F733-4D0B-A0F8-DAD80F0EDF1D}" type="pres">
      <dgm:prSet presAssocID="{2A0E8319-C2C6-4B05-A7E2-2D4F869868DC}" presName="LevelTwoTextNode" presStyleLbl="node2" presStyleIdx="0" presStyleCnt="4">
        <dgm:presLayoutVars>
          <dgm:chPref val="3"/>
        </dgm:presLayoutVars>
      </dgm:prSet>
      <dgm:spPr/>
      <dgm:t>
        <a:bodyPr/>
        <a:lstStyle/>
        <a:p>
          <a:endParaRPr lang="en-US"/>
        </a:p>
      </dgm:t>
    </dgm:pt>
    <dgm:pt modelId="{482DFEF3-0496-41AE-B2C3-5E5A359D14AA}" type="pres">
      <dgm:prSet presAssocID="{2A0E8319-C2C6-4B05-A7E2-2D4F869868DC}" presName="level3hierChild" presStyleCnt="0"/>
      <dgm:spPr/>
    </dgm:pt>
    <dgm:pt modelId="{E6A34D14-6B41-4CD3-9623-16A31F4E6952}" type="pres">
      <dgm:prSet presAssocID="{FB3BEF9D-AD8E-4643-8871-F450DE968F3F}" presName="conn2-1" presStyleLbl="parChTrans1D3" presStyleIdx="0" presStyleCnt="4"/>
      <dgm:spPr/>
      <dgm:t>
        <a:bodyPr/>
        <a:lstStyle/>
        <a:p>
          <a:endParaRPr lang="en-US"/>
        </a:p>
      </dgm:t>
    </dgm:pt>
    <dgm:pt modelId="{904580A5-147B-46AA-BE41-70FB2F88B027}" type="pres">
      <dgm:prSet presAssocID="{FB3BEF9D-AD8E-4643-8871-F450DE968F3F}" presName="connTx" presStyleLbl="parChTrans1D3" presStyleIdx="0" presStyleCnt="4"/>
      <dgm:spPr/>
      <dgm:t>
        <a:bodyPr/>
        <a:lstStyle/>
        <a:p>
          <a:endParaRPr lang="en-US"/>
        </a:p>
      </dgm:t>
    </dgm:pt>
    <dgm:pt modelId="{859E53A6-D37E-4049-8118-37C9ED8BFAFC}" type="pres">
      <dgm:prSet presAssocID="{D6A5A254-96CE-4DEB-851E-16466C7D8450}" presName="root2" presStyleCnt="0"/>
      <dgm:spPr/>
    </dgm:pt>
    <dgm:pt modelId="{F7843C0B-0672-4E7D-80B2-9C1CD68D9D35}" type="pres">
      <dgm:prSet presAssocID="{D6A5A254-96CE-4DEB-851E-16466C7D8450}" presName="LevelTwoTextNode" presStyleLbl="node3" presStyleIdx="0" presStyleCnt="4">
        <dgm:presLayoutVars>
          <dgm:chPref val="3"/>
        </dgm:presLayoutVars>
      </dgm:prSet>
      <dgm:spPr/>
      <dgm:t>
        <a:bodyPr/>
        <a:lstStyle/>
        <a:p>
          <a:endParaRPr lang="en-US"/>
        </a:p>
      </dgm:t>
    </dgm:pt>
    <dgm:pt modelId="{9BAFD18B-C4DE-48BA-A1A0-B0F05E367D21}" type="pres">
      <dgm:prSet presAssocID="{D6A5A254-96CE-4DEB-851E-16466C7D8450}" presName="level3hierChild" presStyleCnt="0"/>
      <dgm:spPr/>
    </dgm:pt>
    <dgm:pt modelId="{B1C7379A-DF19-4A79-AD45-B818BF19844D}" type="pres">
      <dgm:prSet presAssocID="{18CA7674-DB79-40AF-B3CC-F498B62606FC}" presName="conn2-1" presStyleLbl="parChTrans1D2" presStyleIdx="1" presStyleCnt="4"/>
      <dgm:spPr/>
      <dgm:t>
        <a:bodyPr/>
        <a:lstStyle/>
        <a:p>
          <a:endParaRPr lang="en-US"/>
        </a:p>
      </dgm:t>
    </dgm:pt>
    <dgm:pt modelId="{3DF2264F-A369-485A-A479-E1F0510207D6}" type="pres">
      <dgm:prSet presAssocID="{18CA7674-DB79-40AF-B3CC-F498B62606FC}" presName="connTx" presStyleLbl="parChTrans1D2" presStyleIdx="1" presStyleCnt="4"/>
      <dgm:spPr/>
      <dgm:t>
        <a:bodyPr/>
        <a:lstStyle/>
        <a:p>
          <a:endParaRPr lang="en-US"/>
        </a:p>
      </dgm:t>
    </dgm:pt>
    <dgm:pt modelId="{658D5717-F8E9-4228-A040-572633539DDE}" type="pres">
      <dgm:prSet presAssocID="{E09550D6-1809-4C18-A160-4610020D5B1F}" presName="root2" presStyleCnt="0"/>
      <dgm:spPr/>
    </dgm:pt>
    <dgm:pt modelId="{EFEB7696-B1AA-4BFF-8978-F3493046093E}" type="pres">
      <dgm:prSet presAssocID="{E09550D6-1809-4C18-A160-4610020D5B1F}" presName="LevelTwoTextNode" presStyleLbl="node2" presStyleIdx="1" presStyleCnt="4" custLinFactNeighborX="2768" custLinFactNeighborY="-7599">
        <dgm:presLayoutVars>
          <dgm:chPref val="3"/>
        </dgm:presLayoutVars>
      </dgm:prSet>
      <dgm:spPr/>
      <dgm:t>
        <a:bodyPr/>
        <a:lstStyle/>
        <a:p>
          <a:endParaRPr lang="en-US"/>
        </a:p>
      </dgm:t>
    </dgm:pt>
    <dgm:pt modelId="{EA40F89D-9FF1-48A2-879D-3681D6252A66}" type="pres">
      <dgm:prSet presAssocID="{E09550D6-1809-4C18-A160-4610020D5B1F}" presName="level3hierChild" presStyleCnt="0"/>
      <dgm:spPr/>
    </dgm:pt>
    <dgm:pt modelId="{10F08F8C-BF5D-46D4-B666-FF1786528C21}" type="pres">
      <dgm:prSet presAssocID="{35D840D9-BA4E-462C-A8CE-F49F66CEC577}" presName="conn2-1" presStyleLbl="parChTrans1D3" presStyleIdx="1" presStyleCnt="4"/>
      <dgm:spPr/>
      <dgm:t>
        <a:bodyPr/>
        <a:lstStyle/>
        <a:p>
          <a:endParaRPr lang="en-US"/>
        </a:p>
      </dgm:t>
    </dgm:pt>
    <dgm:pt modelId="{86328662-18C7-46D2-8A5B-44BA80CF4C8E}" type="pres">
      <dgm:prSet presAssocID="{35D840D9-BA4E-462C-A8CE-F49F66CEC577}" presName="connTx" presStyleLbl="parChTrans1D3" presStyleIdx="1" presStyleCnt="4"/>
      <dgm:spPr/>
      <dgm:t>
        <a:bodyPr/>
        <a:lstStyle/>
        <a:p>
          <a:endParaRPr lang="en-US"/>
        </a:p>
      </dgm:t>
    </dgm:pt>
    <dgm:pt modelId="{74A17EB7-D65D-4A83-A3EC-9584CD234A8B}" type="pres">
      <dgm:prSet presAssocID="{04E1700E-FAD9-4CFF-9976-38F146E646CB}" presName="root2" presStyleCnt="0"/>
      <dgm:spPr/>
    </dgm:pt>
    <dgm:pt modelId="{D2A5D002-960C-4662-B1B1-D853A69E6DBD}" type="pres">
      <dgm:prSet presAssocID="{04E1700E-FAD9-4CFF-9976-38F146E646CB}" presName="LevelTwoTextNode" presStyleLbl="node3" presStyleIdx="1" presStyleCnt="4">
        <dgm:presLayoutVars>
          <dgm:chPref val="3"/>
        </dgm:presLayoutVars>
      </dgm:prSet>
      <dgm:spPr/>
      <dgm:t>
        <a:bodyPr/>
        <a:lstStyle/>
        <a:p>
          <a:endParaRPr lang="en-US"/>
        </a:p>
      </dgm:t>
    </dgm:pt>
    <dgm:pt modelId="{480AE71A-23F5-4793-8615-09EAAD70BD7D}" type="pres">
      <dgm:prSet presAssocID="{04E1700E-FAD9-4CFF-9976-38F146E646CB}" presName="level3hierChild" presStyleCnt="0"/>
      <dgm:spPr/>
    </dgm:pt>
    <dgm:pt modelId="{9C1E9F24-3DAB-4ED8-9A25-F2EC7D97506C}" type="pres">
      <dgm:prSet presAssocID="{A63481BB-2C08-48F3-8AE8-B3C7686A14C4}" presName="conn2-1" presStyleLbl="parChTrans1D2" presStyleIdx="2" presStyleCnt="4"/>
      <dgm:spPr/>
      <dgm:t>
        <a:bodyPr/>
        <a:lstStyle/>
        <a:p>
          <a:endParaRPr lang="en-US"/>
        </a:p>
      </dgm:t>
    </dgm:pt>
    <dgm:pt modelId="{ED337803-2994-4317-99A2-1947FF73755F}" type="pres">
      <dgm:prSet presAssocID="{A63481BB-2C08-48F3-8AE8-B3C7686A14C4}" presName="connTx" presStyleLbl="parChTrans1D2" presStyleIdx="2" presStyleCnt="4"/>
      <dgm:spPr/>
      <dgm:t>
        <a:bodyPr/>
        <a:lstStyle/>
        <a:p>
          <a:endParaRPr lang="en-US"/>
        </a:p>
      </dgm:t>
    </dgm:pt>
    <dgm:pt modelId="{F85F407B-6762-48A1-9767-ECD65E02AF8B}" type="pres">
      <dgm:prSet presAssocID="{8888A3AD-9E41-439E-8717-488E65D86F20}" presName="root2" presStyleCnt="0"/>
      <dgm:spPr/>
    </dgm:pt>
    <dgm:pt modelId="{AD2AF623-FA52-4AC4-B177-901798E74DE7}" type="pres">
      <dgm:prSet presAssocID="{8888A3AD-9E41-439E-8717-488E65D86F20}" presName="LevelTwoTextNode" presStyleLbl="node2" presStyleIdx="2" presStyleCnt="4">
        <dgm:presLayoutVars>
          <dgm:chPref val="3"/>
        </dgm:presLayoutVars>
      </dgm:prSet>
      <dgm:spPr/>
      <dgm:t>
        <a:bodyPr/>
        <a:lstStyle/>
        <a:p>
          <a:endParaRPr lang="en-US"/>
        </a:p>
      </dgm:t>
    </dgm:pt>
    <dgm:pt modelId="{E2746630-25E6-498D-B1A7-37040B827F03}" type="pres">
      <dgm:prSet presAssocID="{8888A3AD-9E41-439E-8717-488E65D86F20}" presName="level3hierChild" presStyleCnt="0"/>
      <dgm:spPr/>
    </dgm:pt>
    <dgm:pt modelId="{D49020A6-EAD4-4099-9B7A-A1A9C4854B89}" type="pres">
      <dgm:prSet presAssocID="{423E0176-DEE0-4856-BB3A-B3AB8B32FB0E}" presName="conn2-1" presStyleLbl="parChTrans1D3" presStyleIdx="2" presStyleCnt="4"/>
      <dgm:spPr/>
      <dgm:t>
        <a:bodyPr/>
        <a:lstStyle/>
        <a:p>
          <a:endParaRPr lang="en-US"/>
        </a:p>
      </dgm:t>
    </dgm:pt>
    <dgm:pt modelId="{C3DA1CF2-36FF-4F9F-8B0D-14B3B8382717}" type="pres">
      <dgm:prSet presAssocID="{423E0176-DEE0-4856-BB3A-B3AB8B32FB0E}" presName="connTx" presStyleLbl="parChTrans1D3" presStyleIdx="2" presStyleCnt="4"/>
      <dgm:spPr/>
      <dgm:t>
        <a:bodyPr/>
        <a:lstStyle/>
        <a:p>
          <a:endParaRPr lang="en-US"/>
        </a:p>
      </dgm:t>
    </dgm:pt>
    <dgm:pt modelId="{FDD4DB3A-F36C-4D37-8E3B-D1799AF55F9A}" type="pres">
      <dgm:prSet presAssocID="{4E90224A-105F-4463-9F9F-DC2A489B1900}" presName="root2" presStyleCnt="0"/>
      <dgm:spPr/>
    </dgm:pt>
    <dgm:pt modelId="{92990C93-937A-480D-AC1D-5D86DD714989}" type="pres">
      <dgm:prSet presAssocID="{4E90224A-105F-4463-9F9F-DC2A489B1900}" presName="LevelTwoTextNode" presStyleLbl="node3" presStyleIdx="2" presStyleCnt="4">
        <dgm:presLayoutVars>
          <dgm:chPref val="3"/>
        </dgm:presLayoutVars>
      </dgm:prSet>
      <dgm:spPr/>
      <dgm:t>
        <a:bodyPr/>
        <a:lstStyle/>
        <a:p>
          <a:endParaRPr lang="en-US"/>
        </a:p>
      </dgm:t>
    </dgm:pt>
    <dgm:pt modelId="{5FCCA901-8922-4EDD-A039-1F0D406D1C2B}" type="pres">
      <dgm:prSet presAssocID="{4E90224A-105F-4463-9F9F-DC2A489B1900}" presName="level3hierChild" presStyleCnt="0"/>
      <dgm:spPr/>
    </dgm:pt>
    <dgm:pt modelId="{B8B116C0-1185-4D38-A18A-F8FAD04DFDD9}" type="pres">
      <dgm:prSet presAssocID="{2B9C47FD-CC11-4B16-89E5-F939A11ADD2B}" presName="conn2-1" presStyleLbl="parChTrans1D2" presStyleIdx="3" presStyleCnt="4"/>
      <dgm:spPr/>
      <dgm:t>
        <a:bodyPr/>
        <a:lstStyle/>
        <a:p>
          <a:endParaRPr lang="en-US"/>
        </a:p>
      </dgm:t>
    </dgm:pt>
    <dgm:pt modelId="{F68F8076-2ED6-4C49-9BE1-E6436CAE8C38}" type="pres">
      <dgm:prSet presAssocID="{2B9C47FD-CC11-4B16-89E5-F939A11ADD2B}" presName="connTx" presStyleLbl="parChTrans1D2" presStyleIdx="3" presStyleCnt="4"/>
      <dgm:spPr/>
      <dgm:t>
        <a:bodyPr/>
        <a:lstStyle/>
        <a:p>
          <a:endParaRPr lang="en-US"/>
        </a:p>
      </dgm:t>
    </dgm:pt>
    <dgm:pt modelId="{F518598B-B46E-4761-8457-49021C84A434}" type="pres">
      <dgm:prSet presAssocID="{B177F042-1B78-42DA-963F-00B78B2F0C61}" presName="root2" presStyleCnt="0"/>
      <dgm:spPr/>
    </dgm:pt>
    <dgm:pt modelId="{40031A14-17C7-4163-BA9A-64BC3BE870B9}" type="pres">
      <dgm:prSet presAssocID="{B177F042-1B78-42DA-963F-00B78B2F0C61}" presName="LevelTwoTextNode" presStyleLbl="node2" presStyleIdx="3" presStyleCnt="4">
        <dgm:presLayoutVars>
          <dgm:chPref val="3"/>
        </dgm:presLayoutVars>
      </dgm:prSet>
      <dgm:spPr/>
      <dgm:t>
        <a:bodyPr/>
        <a:lstStyle/>
        <a:p>
          <a:endParaRPr lang="en-US"/>
        </a:p>
      </dgm:t>
    </dgm:pt>
    <dgm:pt modelId="{1E136646-A5DA-4C97-9E0D-B52BB5A3DE4D}" type="pres">
      <dgm:prSet presAssocID="{B177F042-1B78-42DA-963F-00B78B2F0C61}" presName="level3hierChild" presStyleCnt="0"/>
      <dgm:spPr/>
    </dgm:pt>
    <dgm:pt modelId="{F38FE236-E18B-461E-BDEE-7C2FD9350083}" type="pres">
      <dgm:prSet presAssocID="{17D0F9CF-7AD4-429A-A1FD-38B7EF233B96}" presName="conn2-1" presStyleLbl="parChTrans1D3" presStyleIdx="3" presStyleCnt="4"/>
      <dgm:spPr/>
      <dgm:t>
        <a:bodyPr/>
        <a:lstStyle/>
        <a:p>
          <a:endParaRPr lang="en-US"/>
        </a:p>
      </dgm:t>
    </dgm:pt>
    <dgm:pt modelId="{A231AFCA-E38F-4C69-A87E-0334FEC8979F}" type="pres">
      <dgm:prSet presAssocID="{17D0F9CF-7AD4-429A-A1FD-38B7EF233B96}" presName="connTx" presStyleLbl="parChTrans1D3" presStyleIdx="3" presStyleCnt="4"/>
      <dgm:spPr/>
      <dgm:t>
        <a:bodyPr/>
        <a:lstStyle/>
        <a:p>
          <a:endParaRPr lang="en-US"/>
        </a:p>
      </dgm:t>
    </dgm:pt>
    <dgm:pt modelId="{49A4FBBB-7F5C-40A8-A94F-51C545532784}" type="pres">
      <dgm:prSet presAssocID="{089B1E39-9F88-4731-977C-F837061FA631}" presName="root2" presStyleCnt="0"/>
      <dgm:spPr/>
    </dgm:pt>
    <dgm:pt modelId="{49B54FE0-4B16-4EF4-A1DB-2E6949510745}" type="pres">
      <dgm:prSet presAssocID="{089B1E39-9F88-4731-977C-F837061FA631}" presName="LevelTwoTextNode" presStyleLbl="node3" presStyleIdx="3" presStyleCnt="4">
        <dgm:presLayoutVars>
          <dgm:chPref val="3"/>
        </dgm:presLayoutVars>
      </dgm:prSet>
      <dgm:spPr/>
      <dgm:t>
        <a:bodyPr/>
        <a:lstStyle/>
        <a:p>
          <a:endParaRPr lang="en-US"/>
        </a:p>
      </dgm:t>
    </dgm:pt>
    <dgm:pt modelId="{91E3763C-086A-4535-8008-B4922376EF78}" type="pres">
      <dgm:prSet presAssocID="{089B1E39-9F88-4731-977C-F837061FA631}" presName="level3hierChild" presStyleCnt="0"/>
      <dgm:spPr/>
    </dgm:pt>
  </dgm:ptLst>
  <dgm:cxnLst>
    <dgm:cxn modelId="{EC1BFD30-E279-4092-A605-E61B596F57E7}" type="presOf" srcId="{D6A5A254-96CE-4DEB-851E-16466C7D8450}" destId="{F7843C0B-0672-4E7D-80B2-9C1CD68D9D35}" srcOrd="0" destOrd="0" presId="urn:microsoft.com/office/officeart/2005/8/layout/hierarchy2"/>
    <dgm:cxn modelId="{A714EC33-C61B-49AA-A724-ADFC1B9C4B04}" type="presOf" srcId="{18CA7674-DB79-40AF-B3CC-F498B62606FC}" destId="{B1C7379A-DF19-4A79-AD45-B818BF19844D}" srcOrd="0" destOrd="0" presId="urn:microsoft.com/office/officeart/2005/8/layout/hierarchy2"/>
    <dgm:cxn modelId="{DE166325-DF6A-4051-AE3D-7DA4DBE7E869}" type="presOf" srcId="{089B1E39-9F88-4731-977C-F837061FA631}" destId="{49B54FE0-4B16-4EF4-A1DB-2E6949510745}" srcOrd="0" destOrd="0" presId="urn:microsoft.com/office/officeart/2005/8/layout/hierarchy2"/>
    <dgm:cxn modelId="{4F80EB0D-1394-4897-878E-892C1789A84E}" type="presOf" srcId="{04E1700E-FAD9-4CFF-9976-38F146E646CB}" destId="{D2A5D002-960C-4662-B1B1-D853A69E6DBD}" srcOrd="0" destOrd="0" presId="urn:microsoft.com/office/officeart/2005/8/layout/hierarchy2"/>
    <dgm:cxn modelId="{3D12AD43-3DCD-40E8-94C7-749F860E1EE2}" type="presOf" srcId="{0A00AD94-DD6E-497A-A94F-D4782C857332}" destId="{AF1FC27F-B013-4FF1-8711-9B53C6789E47}" srcOrd="0" destOrd="0" presId="urn:microsoft.com/office/officeart/2005/8/layout/hierarchy2"/>
    <dgm:cxn modelId="{750461CD-F694-4166-9137-B445B4CDC3C7}" type="presOf" srcId="{2A0E8319-C2C6-4B05-A7E2-2D4F869868DC}" destId="{78F4BE2C-F733-4D0B-A0F8-DAD80F0EDF1D}" srcOrd="0" destOrd="0" presId="urn:microsoft.com/office/officeart/2005/8/layout/hierarchy2"/>
    <dgm:cxn modelId="{5B2F9251-33C3-487F-AA53-3E8BECC8622F}" srcId="{74D2EBBF-6DF3-4B37-B9FA-661F396F13EF}" destId="{E09550D6-1809-4C18-A160-4610020D5B1F}" srcOrd="1" destOrd="0" parTransId="{18CA7674-DB79-40AF-B3CC-F498B62606FC}" sibTransId="{0BB90EA2-E6DC-47A6-BBC9-0BD9D5AB34F1}"/>
    <dgm:cxn modelId="{D1EAFD90-6F94-4FC0-8B74-5476D875C5AB}" type="presOf" srcId="{A63481BB-2C08-48F3-8AE8-B3C7686A14C4}" destId="{9C1E9F24-3DAB-4ED8-9A25-F2EC7D97506C}" srcOrd="0" destOrd="0" presId="urn:microsoft.com/office/officeart/2005/8/layout/hierarchy2"/>
    <dgm:cxn modelId="{DA02A9DA-E880-4FD0-A6C7-225B56E310D5}" srcId="{74D2EBBF-6DF3-4B37-B9FA-661F396F13EF}" destId="{8888A3AD-9E41-439E-8717-488E65D86F20}" srcOrd="2" destOrd="0" parTransId="{A63481BB-2C08-48F3-8AE8-B3C7686A14C4}" sibTransId="{1E7CACBD-E497-4CE7-8CC4-E180E955C2B5}"/>
    <dgm:cxn modelId="{007BFA21-4D78-43ED-8D10-BB972214DC84}" srcId="{74D2EBBF-6DF3-4B37-B9FA-661F396F13EF}" destId="{B177F042-1B78-42DA-963F-00B78B2F0C61}" srcOrd="3" destOrd="0" parTransId="{2B9C47FD-CC11-4B16-89E5-F939A11ADD2B}" sibTransId="{280CF6BB-2FF6-4750-9B24-51E4D366AC45}"/>
    <dgm:cxn modelId="{FFFF67CD-3631-42E1-B42A-F52741520C0D}" type="presOf" srcId="{18CA7674-DB79-40AF-B3CC-F498B62606FC}" destId="{3DF2264F-A369-485A-A479-E1F0510207D6}" srcOrd="1" destOrd="0" presId="urn:microsoft.com/office/officeart/2005/8/layout/hierarchy2"/>
    <dgm:cxn modelId="{407EEB32-5849-4D43-BBC7-DBE1AB72A1EE}" type="presOf" srcId="{4E90224A-105F-4463-9F9F-DC2A489B1900}" destId="{92990C93-937A-480D-AC1D-5D86DD714989}" srcOrd="0" destOrd="0" presId="urn:microsoft.com/office/officeart/2005/8/layout/hierarchy2"/>
    <dgm:cxn modelId="{FEC7D1C1-8229-40C2-AAF2-C7107913DE82}" type="presOf" srcId="{17D0F9CF-7AD4-429A-A1FD-38B7EF233B96}" destId="{F38FE236-E18B-461E-BDEE-7C2FD9350083}" srcOrd="0" destOrd="0" presId="urn:microsoft.com/office/officeart/2005/8/layout/hierarchy2"/>
    <dgm:cxn modelId="{78440176-7894-4A6C-A21E-59EB4D0CBE1D}" type="presOf" srcId="{74D2EBBF-6DF3-4B37-B9FA-661F396F13EF}" destId="{FD90379A-ECEF-45C1-9812-D9F001FE889C}" srcOrd="0" destOrd="0" presId="urn:microsoft.com/office/officeart/2005/8/layout/hierarchy2"/>
    <dgm:cxn modelId="{9E33DFD6-7919-4E61-A301-2BC1A8DE7538}" type="presOf" srcId="{C030DD46-8E7C-4767-9B49-FB9302C9F479}" destId="{68A82BC3-3306-433B-93D9-F009FCEFC434}" srcOrd="0" destOrd="0" presId="urn:microsoft.com/office/officeart/2005/8/layout/hierarchy2"/>
    <dgm:cxn modelId="{B83365D7-E65D-48EC-B59A-A53F53C4B9B8}" type="presOf" srcId="{2B9C47FD-CC11-4B16-89E5-F939A11ADD2B}" destId="{F68F8076-2ED6-4C49-9BE1-E6436CAE8C38}" srcOrd="1" destOrd="0" presId="urn:microsoft.com/office/officeart/2005/8/layout/hierarchy2"/>
    <dgm:cxn modelId="{0F4033F9-8C6F-4A2C-9941-011685BFD8E3}" srcId="{B177F042-1B78-42DA-963F-00B78B2F0C61}" destId="{089B1E39-9F88-4731-977C-F837061FA631}" srcOrd="0" destOrd="0" parTransId="{17D0F9CF-7AD4-429A-A1FD-38B7EF233B96}" sibTransId="{01B3B4D2-E0D1-44FB-BB19-98DE3CA4AF81}"/>
    <dgm:cxn modelId="{12E8E110-508C-4DE5-99E0-87E1B5A4870F}" type="presOf" srcId="{35D840D9-BA4E-462C-A8CE-F49F66CEC577}" destId="{10F08F8C-BF5D-46D4-B666-FF1786528C21}" srcOrd="0" destOrd="0" presId="urn:microsoft.com/office/officeart/2005/8/layout/hierarchy2"/>
    <dgm:cxn modelId="{808F7222-7EBA-40F5-88C7-CD68A08B63F6}" type="presOf" srcId="{A63481BB-2C08-48F3-8AE8-B3C7686A14C4}" destId="{ED337803-2994-4317-99A2-1947FF73755F}" srcOrd="1" destOrd="0" presId="urn:microsoft.com/office/officeart/2005/8/layout/hierarchy2"/>
    <dgm:cxn modelId="{0401B805-2520-404D-83FB-346CD5EA06B9}" type="presOf" srcId="{FB3BEF9D-AD8E-4643-8871-F450DE968F3F}" destId="{904580A5-147B-46AA-BE41-70FB2F88B027}" srcOrd="1" destOrd="0" presId="urn:microsoft.com/office/officeart/2005/8/layout/hierarchy2"/>
    <dgm:cxn modelId="{FA758880-A345-4EF1-911D-D8C5EB03213F}" type="presOf" srcId="{423E0176-DEE0-4856-BB3A-B3AB8B32FB0E}" destId="{C3DA1CF2-36FF-4F9F-8B0D-14B3B8382717}" srcOrd="1" destOrd="0" presId="urn:microsoft.com/office/officeart/2005/8/layout/hierarchy2"/>
    <dgm:cxn modelId="{428D731E-5366-4402-9776-E9F3F601AFC6}" type="presOf" srcId="{B177F042-1B78-42DA-963F-00B78B2F0C61}" destId="{40031A14-17C7-4163-BA9A-64BC3BE870B9}" srcOrd="0" destOrd="0" presId="urn:microsoft.com/office/officeart/2005/8/layout/hierarchy2"/>
    <dgm:cxn modelId="{2D80B41D-4764-474C-99BF-C1D28841C322}" type="presOf" srcId="{E09550D6-1809-4C18-A160-4610020D5B1F}" destId="{EFEB7696-B1AA-4BFF-8978-F3493046093E}" srcOrd="0" destOrd="0" presId="urn:microsoft.com/office/officeart/2005/8/layout/hierarchy2"/>
    <dgm:cxn modelId="{1C181D46-044F-48B4-80B3-14DF8C1F9ECA}" type="presOf" srcId="{2B9C47FD-CC11-4B16-89E5-F939A11ADD2B}" destId="{B8B116C0-1185-4D38-A18A-F8FAD04DFDD9}" srcOrd="0" destOrd="0" presId="urn:microsoft.com/office/officeart/2005/8/layout/hierarchy2"/>
    <dgm:cxn modelId="{09484702-FCAF-4D7E-A545-EAB9FADCE4AE}" srcId="{E09550D6-1809-4C18-A160-4610020D5B1F}" destId="{04E1700E-FAD9-4CFF-9976-38F146E646CB}" srcOrd="0" destOrd="0" parTransId="{35D840D9-BA4E-462C-A8CE-F49F66CEC577}" sibTransId="{CF3F6593-2FF9-4AF9-B41F-E0B827293997}"/>
    <dgm:cxn modelId="{E52185CC-013E-4041-B0B2-EAD8CB1188F7}" type="presOf" srcId="{35D840D9-BA4E-462C-A8CE-F49F66CEC577}" destId="{86328662-18C7-46D2-8A5B-44BA80CF4C8E}" srcOrd="1" destOrd="0" presId="urn:microsoft.com/office/officeart/2005/8/layout/hierarchy2"/>
    <dgm:cxn modelId="{EA55FAD7-DE06-4B5A-99CB-D433D9D35D81}" srcId="{74D2EBBF-6DF3-4B37-B9FA-661F396F13EF}" destId="{2A0E8319-C2C6-4B05-A7E2-2D4F869868DC}" srcOrd="0" destOrd="0" parTransId="{C030DD46-8E7C-4767-9B49-FB9302C9F479}" sibTransId="{71D62D60-C176-4841-8E48-DAC281C98BAB}"/>
    <dgm:cxn modelId="{DA95DE49-AE0E-4CFC-8F82-0CA07BD0E0B2}" srcId="{2A0E8319-C2C6-4B05-A7E2-2D4F869868DC}" destId="{D6A5A254-96CE-4DEB-851E-16466C7D8450}" srcOrd="0" destOrd="0" parTransId="{FB3BEF9D-AD8E-4643-8871-F450DE968F3F}" sibTransId="{832B400D-62EB-4249-AB14-08C8E4CFE08C}"/>
    <dgm:cxn modelId="{3B7F5E74-6B01-4241-AFBE-4528F6108385}" type="presOf" srcId="{423E0176-DEE0-4856-BB3A-B3AB8B32FB0E}" destId="{D49020A6-EAD4-4099-9B7A-A1A9C4854B89}" srcOrd="0" destOrd="0" presId="urn:microsoft.com/office/officeart/2005/8/layout/hierarchy2"/>
    <dgm:cxn modelId="{D7A2119D-6F13-4B12-9F26-ABBC402750BD}" type="presOf" srcId="{C030DD46-8E7C-4767-9B49-FB9302C9F479}" destId="{91A39926-333B-4A5E-8338-C345DCBC24EE}" srcOrd="1" destOrd="0" presId="urn:microsoft.com/office/officeart/2005/8/layout/hierarchy2"/>
    <dgm:cxn modelId="{10327703-45A5-4EBA-A032-BE9035493FE9}" srcId="{0A00AD94-DD6E-497A-A94F-D4782C857332}" destId="{74D2EBBF-6DF3-4B37-B9FA-661F396F13EF}" srcOrd="0" destOrd="0" parTransId="{6407A9B2-B013-4D6D-A10B-EAC00645500A}" sibTransId="{D3A1F9E0-0994-4D6C-99E0-403F3834D44D}"/>
    <dgm:cxn modelId="{B89D983A-73F4-4648-9507-757188F49153}" type="presOf" srcId="{8888A3AD-9E41-439E-8717-488E65D86F20}" destId="{AD2AF623-FA52-4AC4-B177-901798E74DE7}" srcOrd="0" destOrd="0" presId="urn:microsoft.com/office/officeart/2005/8/layout/hierarchy2"/>
    <dgm:cxn modelId="{AB6B05DE-8E8A-404C-9F51-FABEC8EEC0D6}" type="presOf" srcId="{17D0F9CF-7AD4-429A-A1FD-38B7EF233B96}" destId="{A231AFCA-E38F-4C69-A87E-0334FEC8979F}" srcOrd="1" destOrd="0" presId="urn:microsoft.com/office/officeart/2005/8/layout/hierarchy2"/>
    <dgm:cxn modelId="{16D9854D-7C4A-4D6F-8993-16265925408B}" type="presOf" srcId="{FB3BEF9D-AD8E-4643-8871-F450DE968F3F}" destId="{E6A34D14-6B41-4CD3-9623-16A31F4E6952}" srcOrd="0" destOrd="0" presId="urn:microsoft.com/office/officeart/2005/8/layout/hierarchy2"/>
    <dgm:cxn modelId="{C22EB9AB-A8D5-42F6-A825-3468AE96739A}" srcId="{8888A3AD-9E41-439E-8717-488E65D86F20}" destId="{4E90224A-105F-4463-9F9F-DC2A489B1900}" srcOrd="0" destOrd="0" parTransId="{423E0176-DEE0-4856-BB3A-B3AB8B32FB0E}" sibTransId="{397688A0-A450-4EC0-A803-93D769CFADC0}"/>
    <dgm:cxn modelId="{5C59CAB0-2A53-4F87-B530-1B82DBF4E0F6}" type="presParOf" srcId="{AF1FC27F-B013-4FF1-8711-9B53C6789E47}" destId="{B27BE7AA-FF90-45BB-B6F9-A312D02019AC}" srcOrd="0" destOrd="0" presId="urn:microsoft.com/office/officeart/2005/8/layout/hierarchy2"/>
    <dgm:cxn modelId="{A223F492-B202-4986-B532-CCB47DD7172A}" type="presParOf" srcId="{B27BE7AA-FF90-45BB-B6F9-A312D02019AC}" destId="{FD90379A-ECEF-45C1-9812-D9F001FE889C}" srcOrd="0" destOrd="0" presId="urn:microsoft.com/office/officeart/2005/8/layout/hierarchy2"/>
    <dgm:cxn modelId="{6B18797F-556A-443E-853D-60D65E9F7923}" type="presParOf" srcId="{B27BE7AA-FF90-45BB-B6F9-A312D02019AC}" destId="{8BA92381-02D5-41B9-A15B-76A1C80E3E14}" srcOrd="1" destOrd="0" presId="urn:microsoft.com/office/officeart/2005/8/layout/hierarchy2"/>
    <dgm:cxn modelId="{DDD4C33C-07B7-4F07-8554-ED7D3E397A82}" type="presParOf" srcId="{8BA92381-02D5-41B9-A15B-76A1C80E3E14}" destId="{68A82BC3-3306-433B-93D9-F009FCEFC434}" srcOrd="0" destOrd="0" presId="urn:microsoft.com/office/officeart/2005/8/layout/hierarchy2"/>
    <dgm:cxn modelId="{5470BED8-7FB9-420B-9B73-469A14AB494B}" type="presParOf" srcId="{68A82BC3-3306-433B-93D9-F009FCEFC434}" destId="{91A39926-333B-4A5E-8338-C345DCBC24EE}" srcOrd="0" destOrd="0" presId="urn:microsoft.com/office/officeart/2005/8/layout/hierarchy2"/>
    <dgm:cxn modelId="{B0C2CC91-9CB9-471A-B466-41DE4D3D6841}" type="presParOf" srcId="{8BA92381-02D5-41B9-A15B-76A1C80E3E14}" destId="{FA962C4A-6DEB-47BA-855A-647E673C967A}" srcOrd="1" destOrd="0" presId="urn:microsoft.com/office/officeart/2005/8/layout/hierarchy2"/>
    <dgm:cxn modelId="{21C50DEE-B074-4A0D-B9D8-BAE9D789B1A6}" type="presParOf" srcId="{FA962C4A-6DEB-47BA-855A-647E673C967A}" destId="{78F4BE2C-F733-4D0B-A0F8-DAD80F0EDF1D}" srcOrd="0" destOrd="0" presId="urn:microsoft.com/office/officeart/2005/8/layout/hierarchy2"/>
    <dgm:cxn modelId="{A5FAF7AA-2AFF-4383-883D-F64041611457}" type="presParOf" srcId="{FA962C4A-6DEB-47BA-855A-647E673C967A}" destId="{482DFEF3-0496-41AE-B2C3-5E5A359D14AA}" srcOrd="1" destOrd="0" presId="urn:microsoft.com/office/officeart/2005/8/layout/hierarchy2"/>
    <dgm:cxn modelId="{C2BBCA54-5D58-48F4-97C4-D01A954E0994}" type="presParOf" srcId="{482DFEF3-0496-41AE-B2C3-5E5A359D14AA}" destId="{E6A34D14-6B41-4CD3-9623-16A31F4E6952}" srcOrd="0" destOrd="0" presId="urn:microsoft.com/office/officeart/2005/8/layout/hierarchy2"/>
    <dgm:cxn modelId="{6398E1CC-A15D-4439-82F8-C469E875BC50}" type="presParOf" srcId="{E6A34D14-6B41-4CD3-9623-16A31F4E6952}" destId="{904580A5-147B-46AA-BE41-70FB2F88B027}" srcOrd="0" destOrd="0" presId="urn:microsoft.com/office/officeart/2005/8/layout/hierarchy2"/>
    <dgm:cxn modelId="{5C6BB741-796E-49FF-8155-33D8D8FC1C17}" type="presParOf" srcId="{482DFEF3-0496-41AE-B2C3-5E5A359D14AA}" destId="{859E53A6-D37E-4049-8118-37C9ED8BFAFC}" srcOrd="1" destOrd="0" presId="urn:microsoft.com/office/officeart/2005/8/layout/hierarchy2"/>
    <dgm:cxn modelId="{C48607E4-685D-4F68-BC2E-3650AE454224}" type="presParOf" srcId="{859E53A6-D37E-4049-8118-37C9ED8BFAFC}" destId="{F7843C0B-0672-4E7D-80B2-9C1CD68D9D35}" srcOrd="0" destOrd="0" presId="urn:microsoft.com/office/officeart/2005/8/layout/hierarchy2"/>
    <dgm:cxn modelId="{F622ADBF-FEC1-4039-A701-61DE332646C8}" type="presParOf" srcId="{859E53A6-D37E-4049-8118-37C9ED8BFAFC}" destId="{9BAFD18B-C4DE-48BA-A1A0-B0F05E367D21}" srcOrd="1" destOrd="0" presId="urn:microsoft.com/office/officeart/2005/8/layout/hierarchy2"/>
    <dgm:cxn modelId="{8F38F462-2402-4DD4-A315-FA2F21619A7E}" type="presParOf" srcId="{8BA92381-02D5-41B9-A15B-76A1C80E3E14}" destId="{B1C7379A-DF19-4A79-AD45-B818BF19844D}" srcOrd="2" destOrd="0" presId="urn:microsoft.com/office/officeart/2005/8/layout/hierarchy2"/>
    <dgm:cxn modelId="{E1C26800-986F-4435-B570-C92C5CDC2E41}" type="presParOf" srcId="{B1C7379A-DF19-4A79-AD45-B818BF19844D}" destId="{3DF2264F-A369-485A-A479-E1F0510207D6}" srcOrd="0" destOrd="0" presId="urn:microsoft.com/office/officeart/2005/8/layout/hierarchy2"/>
    <dgm:cxn modelId="{57716C6D-1AF3-4041-B35D-40B368A25A2C}" type="presParOf" srcId="{8BA92381-02D5-41B9-A15B-76A1C80E3E14}" destId="{658D5717-F8E9-4228-A040-572633539DDE}" srcOrd="3" destOrd="0" presId="urn:microsoft.com/office/officeart/2005/8/layout/hierarchy2"/>
    <dgm:cxn modelId="{6342BA2E-A55C-4446-BA30-26B188553871}" type="presParOf" srcId="{658D5717-F8E9-4228-A040-572633539DDE}" destId="{EFEB7696-B1AA-4BFF-8978-F3493046093E}" srcOrd="0" destOrd="0" presId="urn:microsoft.com/office/officeart/2005/8/layout/hierarchy2"/>
    <dgm:cxn modelId="{CAC9DD3A-3B6E-41BF-AB4F-6726F4A0B2F5}" type="presParOf" srcId="{658D5717-F8E9-4228-A040-572633539DDE}" destId="{EA40F89D-9FF1-48A2-879D-3681D6252A66}" srcOrd="1" destOrd="0" presId="urn:microsoft.com/office/officeart/2005/8/layout/hierarchy2"/>
    <dgm:cxn modelId="{6DD68001-63AF-4E58-9160-97D69770E143}" type="presParOf" srcId="{EA40F89D-9FF1-48A2-879D-3681D6252A66}" destId="{10F08F8C-BF5D-46D4-B666-FF1786528C21}" srcOrd="0" destOrd="0" presId="urn:microsoft.com/office/officeart/2005/8/layout/hierarchy2"/>
    <dgm:cxn modelId="{C1894AAE-B57B-4557-A50F-321BCA810A40}" type="presParOf" srcId="{10F08F8C-BF5D-46D4-B666-FF1786528C21}" destId="{86328662-18C7-46D2-8A5B-44BA80CF4C8E}" srcOrd="0" destOrd="0" presId="urn:microsoft.com/office/officeart/2005/8/layout/hierarchy2"/>
    <dgm:cxn modelId="{2309C25C-FECE-40A3-A343-ED4C34FE0044}" type="presParOf" srcId="{EA40F89D-9FF1-48A2-879D-3681D6252A66}" destId="{74A17EB7-D65D-4A83-A3EC-9584CD234A8B}" srcOrd="1" destOrd="0" presId="urn:microsoft.com/office/officeart/2005/8/layout/hierarchy2"/>
    <dgm:cxn modelId="{F9794AE8-5BEC-4B7D-99C2-4418381AAA97}" type="presParOf" srcId="{74A17EB7-D65D-4A83-A3EC-9584CD234A8B}" destId="{D2A5D002-960C-4662-B1B1-D853A69E6DBD}" srcOrd="0" destOrd="0" presId="urn:microsoft.com/office/officeart/2005/8/layout/hierarchy2"/>
    <dgm:cxn modelId="{7916DEB6-88C1-4438-8748-3C9915C2C1D2}" type="presParOf" srcId="{74A17EB7-D65D-4A83-A3EC-9584CD234A8B}" destId="{480AE71A-23F5-4793-8615-09EAAD70BD7D}" srcOrd="1" destOrd="0" presId="urn:microsoft.com/office/officeart/2005/8/layout/hierarchy2"/>
    <dgm:cxn modelId="{1272DA31-4A0B-433E-9E9F-B9A72E56F62B}" type="presParOf" srcId="{8BA92381-02D5-41B9-A15B-76A1C80E3E14}" destId="{9C1E9F24-3DAB-4ED8-9A25-F2EC7D97506C}" srcOrd="4" destOrd="0" presId="urn:microsoft.com/office/officeart/2005/8/layout/hierarchy2"/>
    <dgm:cxn modelId="{732091F5-12A3-445E-A9BA-D376B51D113E}" type="presParOf" srcId="{9C1E9F24-3DAB-4ED8-9A25-F2EC7D97506C}" destId="{ED337803-2994-4317-99A2-1947FF73755F}" srcOrd="0" destOrd="0" presId="urn:microsoft.com/office/officeart/2005/8/layout/hierarchy2"/>
    <dgm:cxn modelId="{78417C45-D008-4974-B197-6AFC2EC3E051}" type="presParOf" srcId="{8BA92381-02D5-41B9-A15B-76A1C80E3E14}" destId="{F85F407B-6762-48A1-9767-ECD65E02AF8B}" srcOrd="5" destOrd="0" presId="urn:microsoft.com/office/officeart/2005/8/layout/hierarchy2"/>
    <dgm:cxn modelId="{07EF994C-71FD-4966-B8E6-E2DABB5A96E2}" type="presParOf" srcId="{F85F407B-6762-48A1-9767-ECD65E02AF8B}" destId="{AD2AF623-FA52-4AC4-B177-901798E74DE7}" srcOrd="0" destOrd="0" presId="urn:microsoft.com/office/officeart/2005/8/layout/hierarchy2"/>
    <dgm:cxn modelId="{B864DD67-8592-4144-A3EF-C4DE441E19F8}" type="presParOf" srcId="{F85F407B-6762-48A1-9767-ECD65E02AF8B}" destId="{E2746630-25E6-498D-B1A7-37040B827F03}" srcOrd="1" destOrd="0" presId="urn:microsoft.com/office/officeart/2005/8/layout/hierarchy2"/>
    <dgm:cxn modelId="{1A812954-E48B-427C-87C6-E15D05E3A955}" type="presParOf" srcId="{E2746630-25E6-498D-B1A7-37040B827F03}" destId="{D49020A6-EAD4-4099-9B7A-A1A9C4854B89}" srcOrd="0" destOrd="0" presId="urn:microsoft.com/office/officeart/2005/8/layout/hierarchy2"/>
    <dgm:cxn modelId="{900CAAFF-E1DE-44B6-A3DD-874B6191FDEB}" type="presParOf" srcId="{D49020A6-EAD4-4099-9B7A-A1A9C4854B89}" destId="{C3DA1CF2-36FF-4F9F-8B0D-14B3B8382717}" srcOrd="0" destOrd="0" presId="urn:microsoft.com/office/officeart/2005/8/layout/hierarchy2"/>
    <dgm:cxn modelId="{7C191984-84A8-4860-9FAE-E4174790C034}" type="presParOf" srcId="{E2746630-25E6-498D-B1A7-37040B827F03}" destId="{FDD4DB3A-F36C-4D37-8E3B-D1799AF55F9A}" srcOrd="1" destOrd="0" presId="urn:microsoft.com/office/officeart/2005/8/layout/hierarchy2"/>
    <dgm:cxn modelId="{41CA0E61-EDA2-4630-8166-11FF85BDE216}" type="presParOf" srcId="{FDD4DB3A-F36C-4D37-8E3B-D1799AF55F9A}" destId="{92990C93-937A-480D-AC1D-5D86DD714989}" srcOrd="0" destOrd="0" presId="urn:microsoft.com/office/officeart/2005/8/layout/hierarchy2"/>
    <dgm:cxn modelId="{A1AAB4F4-C3C6-4F34-99C9-A2D2588A6059}" type="presParOf" srcId="{FDD4DB3A-F36C-4D37-8E3B-D1799AF55F9A}" destId="{5FCCA901-8922-4EDD-A039-1F0D406D1C2B}" srcOrd="1" destOrd="0" presId="urn:microsoft.com/office/officeart/2005/8/layout/hierarchy2"/>
    <dgm:cxn modelId="{513009D6-BFCF-4E76-9B59-6FE36DE3C6A8}" type="presParOf" srcId="{8BA92381-02D5-41B9-A15B-76A1C80E3E14}" destId="{B8B116C0-1185-4D38-A18A-F8FAD04DFDD9}" srcOrd="6" destOrd="0" presId="urn:microsoft.com/office/officeart/2005/8/layout/hierarchy2"/>
    <dgm:cxn modelId="{1844C65F-296B-453C-ACC6-6FA37E005927}" type="presParOf" srcId="{B8B116C0-1185-4D38-A18A-F8FAD04DFDD9}" destId="{F68F8076-2ED6-4C49-9BE1-E6436CAE8C38}" srcOrd="0" destOrd="0" presId="urn:microsoft.com/office/officeart/2005/8/layout/hierarchy2"/>
    <dgm:cxn modelId="{DCA0B1A7-8FC5-4197-B635-1472638C8CD9}" type="presParOf" srcId="{8BA92381-02D5-41B9-A15B-76A1C80E3E14}" destId="{F518598B-B46E-4761-8457-49021C84A434}" srcOrd="7" destOrd="0" presId="urn:microsoft.com/office/officeart/2005/8/layout/hierarchy2"/>
    <dgm:cxn modelId="{4A14E5EF-CDC3-4141-A596-E536F7D05C30}" type="presParOf" srcId="{F518598B-B46E-4761-8457-49021C84A434}" destId="{40031A14-17C7-4163-BA9A-64BC3BE870B9}" srcOrd="0" destOrd="0" presId="urn:microsoft.com/office/officeart/2005/8/layout/hierarchy2"/>
    <dgm:cxn modelId="{5BA66745-9A06-457C-A413-8BF21FB2313A}" type="presParOf" srcId="{F518598B-B46E-4761-8457-49021C84A434}" destId="{1E136646-A5DA-4C97-9E0D-B52BB5A3DE4D}" srcOrd="1" destOrd="0" presId="urn:microsoft.com/office/officeart/2005/8/layout/hierarchy2"/>
    <dgm:cxn modelId="{ED74A3ED-AF2E-44E8-927A-75C2E7E882BA}" type="presParOf" srcId="{1E136646-A5DA-4C97-9E0D-B52BB5A3DE4D}" destId="{F38FE236-E18B-461E-BDEE-7C2FD9350083}" srcOrd="0" destOrd="0" presId="urn:microsoft.com/office/officeart/2005/8/layout/hierarchy2"/>
    <dgm:cxn modelId="{1C8B4968-9738-45B6-8EF1-D692FFCEB4B7}" type="presParOf" srcId="{F38FE236-E18B-461E-BDEE-7C2FD9350083}" destId="{A231AFCA-E38F-4C69-A87E-0334FEC8979F}" srcOrd="0" destOrd="0" presId="urn:microsoft.com/office/officeart/2005/8/layout/hierarchy2"/>
    <dgm:cxn modelId="{79A6CA8D-1DF2-4F09-80A3-373AE3C97856}" type="presParOf" srcId="{1E136646-A5DA-4C97-9E0D-B52BB5A3DE4D}" destId="{49A4FBBB-7F5C-40A8-A94F-51C545532784}" srcOrd="1" destOrd="0" presId="urn:microsoft.com/office/officeart/2005/8/layout/hierarchy2"/>
    <dgm:cxn modelId="{BC972E7A-06E8-48A8-B427-D273F52133F5}" type="presParOf" srcId="{49A4FBBB-7F5C-40A8-A94F-51C545532784}" destId="{49B54FE0-4B16-4EF4-A1DB-2E6949510745}" srcOrd="0" destOrd="0" presId="urn:microsoft.com/office/officeart/2005/8/layout/hierarchy2"/>
    <dgm:cxn modelId="{D0566083-0604-4FAA-93DA-1EF4A3EE8AEF}" type="presParOf" srcId="{49A4FBBB-7F5C-40A8-A94F-51C545532784}" destId="{91E3763C-086A-4535-8008-B4922376EF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0689-C776-4BF2-AAC6-B85C26FB9AE6}">
      <dsp:nvSpPr>
        <dsp:cNvPr id="0" name=""/>
        <dsp:cNvSpPr/>
      </dsp:nvSpPr>
      <dsp:spPr>
        <a:xfrm>
          <a:off x="7366778" y="3364173"/>
          <a:ext cx="388219" cy="3063761"/>
        </a:xfrm>
        <a:custGeom>
          <a:avLst/>
          <a:gdLst/>
          <a:ahLst/>
          <a:cxnLst/>
          <a:rect l="0" t="0" r="0" b="0"/>
          <a:pathLst>
            <a:path>
              <a:moveTo>
                <a:pt x="388219" y="0"/>
              </a:moveTo>
              <a:lnTo>
                <a:pt x="194109" y="0"/>
              </a:lnTo>
              <a:lnTo>
                <a:pt x="194109" y="3063761"/>
              </a:lnTo>
              <a:lnTo>
                <a:pt x="0" y="3063761"/>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7483682" y="4818847"/>
        <a:ext cx="154412" cy="154412"/>
      </dsp:txXfrm>
    </dsp:sp>
    <dsp:sp modelId="{F1B253DB-64B2-4EE4-81C5-D677139E030A}">
      <dsp:nvSpPr>
        <dsp:cNvPr id="0" name=""/>
        <dsp:cNvSpPr/>
      </dsp:nvSpPr>
      <dsp:spPr>
        <a:xfrm>
          <a:off x="7366778" y="3364173"/>
          <a:ext cx="388219" cy="2324013"/>
        </a:xfrm>
        <a:custGeom>
          <a:avLst/>
          <a:gdLst/>
          <a:ahLst/>
          <a:cxnLst/>
          <a:rect l="0" t="0" r="0" b="0"/>
          <a:pathLst>
            <a:path>
              <a:moveTo>
                <a:pt x="388219" y="0"/>
              </a:moveTo>
              <a:lnTo>
                <a:pt x="194109" y="0"/>
              </a:lnTo>
              <a:lnTo>
                <a:pt x="194109" y="2324013"/>
              </a:lnTo>
              <a:lnTo>
                <a:pt x="0" y="2324013"/>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501983" y="4467274"/>
        <a:ext cx="117810" cy="117810"/>
      </dsp:txXfrm>
    </dsp:sp>
    <dsp:sp modelId="{FB0068DB-74CD-4B17-84C6-0A56409E87D7}">
      <dsp:nvSpPr>
        <dsp:cNvPr id="0" name=""/>
        <dsp:cNvSpPr/>
      </dsp:nvSpPr>
      <dsp:spPr>
        <a:xfrm>
          <a:off x="7366778" y="3364173"/>
          <a:ext cx="388219" cy="1584265"/>
        </a:xfrm>
        <a:custGeom>
          <a:avLst/>
          <a:gdLst/>
          <a:ahLst/>
          <a:cxnLst/>
          <a:rect l="0" t="0" r="0" b="0"/>
          <a:pathLst>
            <a:path>
              <a:moveTo>
                <a:pt x="388219" y="0"/>
              </a:moveTo>
              <a:lnTo>
                <a:pt x="194109" y="0"/>
              </a:lnTo>
              <a:lnTo>
                <a:pt x="194109" y="1584265"/>
              </a:lnTo>
              <a:lnTo>
                <a:pt x="0" y="1584265"/>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0110" y="4115527"/>
        <a:ext cx="81556" cy="81556"/>
      </dsp:txXfrm>
    </dsp:sp>
    <dsp:sp modelId="{6F91EAAD-E1C6-4A6F-A453-D51BC46BE337}">
      <dsp:nvSpPr>
        <dsp:cNvPr id="0" name=""/>
        <dsp:cNvSpPr/>
      </dsp:nvSpPr>
      <dsp:spPr>
        <a:xfrm>
          <a:off x="7366778" y="3364173"/>
          <a:ext cx="388219" cy="844517"/>
        </a:xfrm>
        <a:custGeom>
          <a:avLst/>
          <a:gdLst/>
          <a:ahLst/>
          <a:cxnLst/>
          <a:rect l="0" t="0" r="0" b="0"/>
          <a:pathLst>
            <a:path>
              <a:moveTo>
                <a:pt x="388219" y="0"/>
              </a:moveTo>
              <a:lnTo>
                <a:pt x="194109" y="0"/>
              </a:lnTo>
              <a:lnTo>
                <a:pt x="194109" y="844517"/>
              </a:lnTo>
              <a:lnTo>
                <a:pt x="0" y="844517"/>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7651" y="3763194"/>
        <a:ext cx="46473" cy="46473"/>
      </dsp:txXfrm>
    </dsp:sp>
    <dsp:sp modelId="{368DD6CD-CE09-4094-B45C-A9FEE990A447}">
      <dsp:nvSpPr>
        <dsp:cNvPr id="0" name=""/>
        <dsp:cNvSpPr/>
      </dsp:nvSpPr>
      <dsp:spPr>
        <a:xfrm>
          <a:off x="7366778" y="3318453"/>
          <a:ext cx="388219" cy="91440"/>
        </a:xfrm>
        <a:custGeom>
          <a:avLst/>
          <a:gdLst/>
          <a:ahLst/>
          <a:cxnLst/>
          <a:rect l="0" t="0" r="0" b="0"/>
          <a:pathLst>
            <a:path>
              <a:moveTo>
                <a:pt x="388219" y="45720"/>
              </a:moveTo>
              <a:lnTo>
                <a:pt x="0" y="4572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51183" y="3354467"/>
        <a:ext cx="19410" cy="19410"/>
      </dsp:txXfrm>
    </dsp:sp>
    <dsp:sp modelId="{A58786FE-BEBF-4C53-BB47-FA12515EA66E}">
      <dsp:nvSpPr>
        <dsp:cNvPr id="0" name=""/>
        <dsp:cNvSpPr/>
      </dsp:nvSpPr>
      <dsp:spPr>
        <a:xfrm>
          <a:off x="7366778" y="2519655"/>
          <a:ext cx="388219" cy="844517"/>
        </a:xfrm>
        <a:custGeom>
          <a:avLst/>
          <a:gdLst/>
          <a:ahLst/>
          <a:cxnLst/>
          <a:rect l="0" t="0" r="0" b="0"/>
          <a:pathLst>
            <a:path>
              <a:moveTo>
                <a:pt x="388219" y="844517"/>
              </a:moveTo>
              <a:lnTo>
                <a:pt x="194109" y="844517"/>
              </a:lnTo>
              <a:lnTo>
                <a:pt x="194109" y="0"/>
              </a:lnTo>
              <a:lnTo>
                <a:pt x="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37651" y="2918677"/>
        <a:ext cx="46473" cy="46473"/>
      </dsp:txXfrm>
    </dsp:sp>
    <dsp:sp modelId="{499D5615-B1FD-4D40-AC9F-E47DD0A53142}">
      <dsp:nvSpPr>
        <dsp:cNvPr id="0" name=""/>
        <dsp:cNvSpPr/>
      </dsp:nvSpPr>
      <dsp:spPr>
        <a:xfrm>
          <a:off x="7366778" y="1779907"/>
          <a:ext cx="388219" cy="1584265"/>
        </a:xfrm>
        <a:custGeom>
          <a:avLst/>
          <a:gdLst/>
          <a:ahLst/>
          <a:cxnLst/>
          <a:rect l="0" t="0" r="0" b="0"/>
          <a:pathLst>
            <a:path>
              <a:moveTo>
                <a:pt x="388219" y="1584265"/>
              </a:moveTo>
              <a:lnTo>
                <a:pt x="194109" y="1584265"/>
              </a:lnTo>
              <a:lnTo>
                <a:pt x="194109" y="0"/>
              </a:lnTo>
              <a:lnTo>
                <a:pt x="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20110" y="2531261"/>
        <a:ext cx="81556" cy="81556"/>
      </dsp:txXfrm>
    </dsp:sp>
    <dsp:sp modelId="{BB724C11-5801-4AF6-A1FA-8693BB9BA115}">
      <dsp:nvSpPr>
        <dsp:cNvPr id="0" name=""/>
        <dsp:cNvSpPr/>
      </dsp:nvSpPr>
      <dsp:spPr>
        <a:xfrm>
          <a:off x="7366778" y="1040159"/>
          <a:ext cx="388219" cy="2324013"/>
        </a:xfrm>
        <a:custGeom>
          <a:avLst/>
          <a:gdLst/>
          <a:ahLst/>
          <a:cxnLst/>
          <a:rect l="0" t="0" r="0" b="0"/>
          <a:pathLst>
            <a:path>
              <a:moveTo>
                <a:pt x="388219" y="2324013"/>
              </a:moveTo>
              <a:lnTo>
                <a:pt x="194109" y="2324013"/>
              </a:lnTo>
              <a:lnTo>
                <a:pt x="194109" y="0"/>
              </a:lnTo>
              <a:lnTo>
                <a:pt x="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501983" y="2143260"/>
        <a:ext cx="117810" cy="117810"/>
      </dsp:txXfrm>
    </dsp:sp>
    <dsp:sp modelId="{5B8C95F3-4248-4250-8ABA-D4A6BAC313C8}">
      <dsp:nvSpPr>
        <dsp:cNvPr id="0" name=""/>
        <dsp:cNvSpPr/>
      </dsp:nvSpPr>
      <dsp:spPr>
        <a:xfrm>
          <a:off x="7366778" y="300411"/>
          <a:ext cx="388219" cy="3063761"/>
        </a:xfrm>
        <a:custGeom>
          <a:avLst/>
          <a:gdLst/>
          <a:ahLst/>
          <a:cxnLst/>
          <a:rect l="0" t="0" r="0" b="0"/>
          <a:pathLst>
            <a:path>
              <a:moveTo>
                <a:pt x="388219" y="3063761"/>
              </a:moveTo>
              <a:lnTo>
                <a:pt x="194109" y="3063761"/>
              </a:lnTo>
              <a:lnTo>
                <a:pt x="194109" y="0"/>
              </a:lnTo>
              <a:lnTo>
                <a:pt x="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7483682" y="1755085"/>
        <a:ext cx="154412" cy="154412"/>
      </dsp:txXfrm>
    </dsp:sp>
    <dsp:sp modelId="{0E09CC69-98E4-4A1C-A921-366D2C9B2052}">
      <dsp:nvSpPr>
        <dsp:cNvPr id="0" name=""/>
        <dsp:cNvSpPr/>
      </dsp:nvSpPr>
      <dsp:spPr>
        <a:xfrm rot="5400000">
          <a:off x="6587201" y="2794075"/>
          <a:ext cx="3475788" cy="1140194"/>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t>شیوه های القاء منفی شیاطین در جامعه</a:t>
          </a:r>
          <a:endParaRPr lang="en-US" sz="2000" b="1" kern="1200" dirty="0"/>
        </a:p>
      </dsp:txBody>
      <dsp:txXfrm>
        <a:off x="6587201" y="2794075"/>
        <a:ext cx="3475788" cy="1140194"/>
      </dsp:txXfrm>
    </dsp:sp>
    <dsp:sp modelId="{5C9348D0-C2FC-4D39-84E3-7F15716882E4}">
      <dsp:nvSpPr>
        <dsp:cNvPr id="0" name=""/>
        <dsp:cNvSpPr/>
      </dsp:nvSpPr>
      <dsp:spPr>
        <a:xfrm>
          <a:off x="3349615" y="4512"/>
          <a:ext cx="4017162"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t>منفی بافی و القاء افکار مایوس کننده</a:t>
          </a:r>
          <a:endParaRPr lang="en-US" sz="1800" b="1" kern="1200" dirty="0"/>
        </a:p>
      </dsp:txBody>
      <dsp:txXfrm>
        <a:off x="3349615" y="4512"/>
        <a:ext cx="4017162" cy="591798"/>
      </dsp:txXfrm>
    </dsp:sp>
    <dsp:sp modelId="{D34874C3-B1D9-410A-9A05-16A56D4B311A}">
      <dsp:nvSpPr>
        <dsp:cNvPr id="0" name=""/>
        <dsp:cNvSpPr/>
      </dsp:nvSpPr>
      <dsp:spPr>
        <a:xfrm>
          <a:off x="3243340" y="744260"/>
          <a:ext cx="4123437"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t>فراهم آوردن فضای مبارزه طلبی</a:t>
          </a:r>
        </a:p>
      </dsp:txBody>
      <dsp:txXfrm>
        <a:off x="3243340" y="744260"/>
        <a:ext cx="4123437" cy="591798"/>
      </dsp:txXfrm>
    </dsp:sp>
    <dsp:sp modelId="{D8947F65-A456-4C56-BFEA-0B9BB780BD4C}">
      <dsp:nvSpPr>
        <dsp:cNvPr id="0" name=""/>
        <dsp:cNvSpPr/>
      </dsp:nvSpPr>
      <dsp:spPr>
        <a:xfrm>
          <a:off x="3216767" y="1484008"/>
          <a:ext cx="4150011"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t>ایجاد جو منفی</a:t>
          </a:r>
          <a:endParaRPr lang="en-US" sz="2000" b="1" kern="1200" dirty="0"/>
        </a:p>
      </dsp:txBody>
      <dsp:txXfrm>
        <a:off x="3216767" y="1484008"/>
        <a:ext cx="4150011" cy="591798"/>
      </dsp:txXfrm>
    </dsp:sp>
    <dsp:sp modelId="{D16CC617-E6AA-4F31-8468-06B9C9039D72}">
      <dsp:nvSpPr>
        <dsp:cNvPr id="0" name=""/>
        <dsp:cNvSpPr/>
      </dsp:nvSpPr>
      <dsp:spPr>
        <a:xfrm>
          <a:off x="3220688" y="2223756"/>
          <a:ext cx="4146090"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t>تدابیر تبلیغاتی منفی</a:t>
          </a:r>
          <a:endParaRPr lang="en-US" sz="2000" b="1" kern="1200" dirty="0"/>
        </a:p>
      </dsp:txBody>
      <dsp:txXfrm>
        <a:off x="3220688" y="2223756"/>
        <a:ext cx="4146090" cy="591798"/>
      </dsp:txXfrm>
    </dsp:sp>
    <dsp:sp modelId="{CC70F2A4-2078-490E-B26D-EAD185D21135}">
      <dsp:nvSpPr>
        <dsp:cNvPr id="0" name=""/>
        <dsp:cNvSpPr/>
      </dsp:nvSpPr>
      <dsp:spPr>
        <a:xfrm>
          <a:off x="3155816" y="2963504"/>
          <a:ext cx="4210962" cy="80133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t>فراخوان مشارکت اجتماعی </a:t>
          </a:r>
          <a:r>
            <a:rPr lang="fa-IR" sz="2400" b="1" kern="1200" dirty="0" smtClean="0"/>
            <a:t>برای</a:t>
          </a:r>
          <a:r>
            <a:rPr lang="fa-IR" sz="2000" b="1" kern="1200" dirty="0" smtClean="0"/>
            <a:t> </a:t>
          </a:r>
          <a:r>
            <a:rPr lang="fa-IR" sz="2000" b="1" kern="1200" dirty="0" smtClean="0"/>
            <a:t>حمایت باطل</a:t>
          </a:r>
          <a:endParaRPr lang="en-US" sz="2000" b="1" kern="1200" dirty="0"/>
        </a:p>
      </dsp:txBody>
      <dsp:txXfrm>
        <a:off x="3155816" y="2963504"/>
        <a:ext cx="4210962" cy="801336"/>
      </dsp:txXfrm>
    </dsp:sp>
    <dsp:sp modelId="{FFC1B3BD-DE94-4D6B-9107-42D6E0BFDB26}">
      <dsp:nvSpPr>
        <dsp:cNvPr id="0" name=""/>
        <dsp:cNvSpPr/>
      </dsp:nvSpPr>
      <dsp:spPr>
        <a:xfrm>
          <a:off x="3220707" y="3912790"/>
          <a:ext cx="4146071"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t>مانور اقتدار زور و فشار</a:t>
          </a:r>
          <a:endParaRPr lang="en-US" sz="2000" b="1" kern="1200" dirty="0"/>
        </a:p>
      </dsp:txBody>
      <dsp:txXfrm>
        <a:off x="3220707" y="3912790"/>
        <a:ext cx="4146071" cy="591798"/>
      </dsp:txXfrm>
    </dsp:sp>
    <dsp:sp modelId="{3EB9E52D-D328-4048-8E97-AF08011FA480}">
      <dsp:nvSpPr>
        <dsp:cNvPr id="0" name=""/>
        <dsp:cNvSpPr/>
      </dsp:nvSpPr>
      <dsp:spPr>
        <a:xfrm>
          <a:off x="3216767" y="4652539"/>
          <a:ext cx="4150011"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b="1" kern="1200" dirty="0" smtClean="0"/>
            <a:t>تکذیب و افترا زدن به رهبران جبهه حق</a:t>
          </a:r>
          <a:endParaRPr lang="en-US" sz="2100" b="1" kern="1200" dirty="0"/>
        </a:p>
      </dsp:txBody>
      <dsp:txXfrm>
        <a:off x="3216767" y="4652539"/>
        <a:ext cx="4150011" cy="591798"/>
      </dsp:txXfrm>
    </dsp:sp>
    <dsp:sp modelId="{FA7DBE65-8E12-4FCE-9C1C-FB5F41FAC7B9}">
      <dsp:nvSpPr>
        <dsp:cNvPr id="0" name=""/>
        <dsp:cNvSpPr/>
      </dsp:nvSpPr>
      <dsp:spPr>
        <a:xfrm>
          <a:off x="3133144" y="5392287"/>
          <a:ext cx="4233634"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b="1" kern="1200" dirty="0" smtClean="0"/>
            <a:t>جبهه سازی علیه حق</a:t>
          </a:r>
          <a:endParaRPr lang="en-US" sz="2100" b="1" kern="1200" dirty="0"/>
        </a:p>
      </dsp:txBody>
      <dsp:txXfrm>
        <a:off x="3133144" y="5392287"/>
        <a:ext cx="4233634" cy="591798"/>
      </dsp:txXfrm>
    </dsp:sp>
    <dsp:sp modelId="{F074E211-916D-4AFF-B73C-6DDF4AA9672D}">
      <dsp:nvSpPr>
        <dsp:cNvPr id="0" name=""/>
        <dsp:cNvSpPr/>
      </dsp:nvSpPr>
      <dsp:spPr>
        <a:xfrm>
          <a:off x="3106570" y="6132035"/>
          <a:ext cx="4260207" cy="59179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b="1" kern="1200" dirty="0" smtClean="0"/>
            <a:t>اظهار و تبلیغ اقتدار</a:t>
          </a:r>
          <a:endParaRPr lang="en-US" sz="2100" b="1" kern="1200" dirty="0"/>
        </a:p>
      </dsp:txBody>
      <dsp:txXfrm>
        <a:off x="3106570" y="6132035"/>
        <a:ext cx="4260207" cy="5917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88C01-92A4-4DF9-BFA1-1BBB748B82B5}">
      <dsp:nvSpPr>
        <dsp:cNvPr id="0" name=""/>
        <dsp:cNvSpPr/>
      </dsp:nvSpPr>
      <dsp:spPr>
        <a:xfrm>
          <a:off x="9125949" y="2803838"/>
          <a:ext cx="627341" cy="1195391"/>
        </a:xfrm>
        <a:custGeom>
          <a:avLst/>
          <a:gdLst/>
          <a:ahLst/>
          <a:cxnLst/>
          <a:rect l="0" t="0" r="0" b="0"/>
          <a:pathLst>
            <a:path>
              <a:moveTo>
                <a:pt x="627341" y="0"/>
              </a:moveTo>
              <a:lnTo>
                <a:pt x="313670" y="0"/>
              </a:lnTo>
              <a:lnTo>
                <a:pt x="313670" y="1195391"/>
              </a:lnTo>
              <a:lnTo>
                <a:pt x="0" y="1195391"/>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05869" y="3367783"/>
        <a:ext cx="67500" cy="67500"/>
      </dsp:txXfrm>
    </dsp:sp>
    <dsp:sp modelId="{EFB792BF-90DD-4627-95E5-D619A7993871}">
      <dsp:nvSpPr>
        <dsp:cNvPr id="0" name=""/>
        <dsp:cNvSpPr/>
      </dsp:nvSpPr>
      <dsp:spPr>
        <a:xfrm>
          <a:off x="9125949" y="2758118"/>
          <a:ext cx="627341" cy="91440"/>
        </a:xfrm>
        <a:custGeom>
          <a:avLst/>
          <a:gdLst/>
          <a:ahLst/>
          <a:cxnLst/>
          <a:rect l="0" t="0" r="0" b="0"/>
          <a:pathLst>
            <a:path>
              <a:moveTo>
                <a:pt x="627341" y="45720"/>
              </a:moveTo>
              <a:lnTo>
                <a:pt x="0" y="4572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3936" y="2788154"/>
        <a:ext cx="31367" cy="31367"/>
      </dsp:txXfrm>
    </dsp:sp>
    <dsp:sp modelId="{BFDC80DE-9F74-4D7F-BB1A-16E7FE782201}">
      <dsp:nvSpPr>
        <dsp:cNvPr id="0" name=""/>
        <dsp:cNvSpPr/>
      </dsp:nvSpPr>
      <dsp:spPr>
        <a:xfrm>
          <a:off x="9125949" y="1608446"/>
          <a:ext cx="627341" cy="1195391"/>
        </a:xfrm>
        <a:custGeom>
          <a:avLst/>
          <a:gdLst/>
          <a:ahLst/>
          <a:cxnLst/>
          <a:rect l="0" t="0" r="0" b="0"/>
          <a:pathLst>
            <a:path>
              <a:moveTo>
                <a:pt x="627341" y="1195391"/>
              </a:moveTo>
              <a:lnTo>
                <a:pt x="313670" y="1195391"/>
              </a:lnTo>
              <a:lnTo>
                <a:pt x="313670" y="0"/>
              </a:lnTo>
              <a:lnTo>
                <a:pt x="0" y="0"/>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05869" y="2172392"/>
        <a:ext cx="67500" cy="67500"/>
      </dsp:txXfrm>
    </dsp:sp>
    <dsp:sp modelId="{AE9B9EB8-2930-4F67-934D-A7C7E1D5D178}">
      <dsp:nvSpPr>
        <dsp:cNvPr id="0" name=""/>
        <dsp:cNvSpPr/>
      </dsp:nvSpPr>
      <dsp:spPr>
        <a:xfrm rot="5400000">
          <a:off x="7714833" y="2325681"/>
          <a:ext cx="5033226" cy="956313"/>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fa-IR" sz="4900" b="1" kern="1200" dirty="0" smtClean="0">
              <a:solidFill>
                <a:srgbClr val="FFFF00"/>
              </a:solidFill>
              <a:effectLst>
                <a:outerShdw blurRad="38100" dist="38100" dir="2700000" algn="tl">
                  <a:srgbClr val="000000">
                    <a:alpha val="43137"/>
                  </a:srgbClr>
                </a:outerShdw>
              </a:effectLst>
            </a:rPr>
            <a:t>نیاز به سوق دهنده یعنی</a:t>
          </a:r>
          <a:endParaRPr lang="en-US" sz="4900" b="1" kern="1200" dirty="0">
            <a:solidFill>
              <a:srgbClr val="FFFF00"/>
            </a:solidFill>
            <a:effectLst>
              <a:outerShdw blurRad="38100" dist="38100" dir="2700000" algn="tl">
                <a:srgbClr val="000000">
                  <a:alpha val="43137"/>
                </a:srgbClr>
              </a:outerShdw>
            </a:effectLst>
          </a:endParaRPr>
        </a:p>
      </dsp:txBody>
      <dsp:txXfrm>
        <a:off x="7714833" y="2325681"/>
        <a:ext cx="5033226" cy="956313"/>
      </dsp:txXfrm>
    </dsp:sp>
    <dsp:sp modelId="{EEFAAE71-89BD-42C3-AEB6-4EA2C02B9395}">
      <dsp:nvSpPr>
        <dsp:cNvPr id="0" name=""/>
        <dsp:cNvSpPr/>
      </dsp:nvSpPr>
      <dsp:spPr>
        <a:xfrm>
          <a:off x="54060" y="1130290"/>
          <a:ext cx="9071888" cy="956313"/>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b="1" kern="1200" dirty="0" smtClean="0">
              <a:solidFill>
                <a:srgbClr val="FFFF00"/>
              </a:solidFill>
              <a:effectLst>
                <a:outerShdw blurRad="38100" dist="38100" dir="2700000" algn="tl">
                  <a:srgbClr val="000000">
                    <a:alpha val="43137"/>
                  </a:srgbClr>
                </a:outerShdw>
              </a:effectLst>
            </a:rPr>
            <a:t>نیاز به صاحب اختیاری که بتواند همه امور مربوط به ربوبیت را در جهت کمال تنظیم کند(مالک مدبر)</a:t>
          </a:r>
          <a:endParaRPr lang="en-US" sz="2600" b="1" kern="1200" dirty="0">
            <a:solidFill>
              <a:srgbClr val="FFFF00"/>
            </a:solidFill>
            <a:effectLst>
              <a:outerShdw blurRad="38100" dist="38100" dir="2700000" algn="tl">
                <a:srgbClr val="000000">
                  <a:alpha val="43137"/>
                </a:srgbClr>
              </a:outerShdw>
            </a:effectLst>
          </a:endParaRPr>
        </a:p>
      </dsp:txBody>
      <dsp:txXfrm>
        <a:off x="54060" y="1130290"/>
        <a:ext cx="9071888" cy="956313"/>
      </dsp:txXfrm>
    </dsp:sp>
    <dsp:sp modelId="{34DDF172-52BD-418E-87B2-799CB9AD3979}">
      <dsp:nvSpPr>
        <dsp:cNvPr id="0" name=""/>
        <dsp:cNvSpPr/>
      </dsp:nvSpPr>
      <dsp:spPr>
        <a:xfrm>
          <a:off x="50547" y="2325681"/>
          <a:ext cx="9075402" cy="956313"/>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FFFF00"/>
              </a:solidFill>
              <a:effectLst>
                <a:outerShdw blurRad="38100" dist="38100" dir="2700000" algn="tl">
                  <a:srgbClr val="000000">
                    <a:alpha val="43137"/>
                  </a:srgbClr>
                </a:outerShdw>
              </a:effectLst>
            </a:rPr>
            <a:t>نیاز به مالک مدبری است که بتواند مربوب را به سوی کمال پیش برد(هادی)</a:t>
          </a:r>
          <a:endParaRPr lang="en-US" sz="2800" b="1" kern="1200" dirty="0">
            <a:solidFill>
              <a:srgbClr val="FFFF00"/>
            </a:solidFill>
            <a:effectLst>
              <a:outerShdw blurRad="38100" dist="38100" dir="2700000" algn="tl">
                <a:srgbClr val="000000">
                  <a:alpha val="43137"/>
                </a:srgbClr>
              </a:outerShdw>
            </a:effectLst>
          </a:endParaRPr>
        </a:p>
      </dsp:txBody>
      <dsp:txXfrm>
        <a:off x="50547" y="2325681"/>
        <a:ext cx="9075402" cy="956313"/>
      </dsp:txXfrm>
    </dsp:sp>
    <dsp:sp modelId="{437CD7C5-DAC5-4C0A-BC36-7BE232943973}">
      <dsp:nvSpPr>
        <dsp:cNvPr id="0" name=""/>
        <dsp:cNvSpPr/>
      </dsp:nvSpPr>
      <dsp:spPr>
        <a:xfrm>
          <a:off x="9017" y="3521072"/>
          <a:ext cx="9116931" cy="956313"/>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b="1" kern="1200" dirty="0" smtClean="0">
              <a:solidFill>
                <a:srgbClr val="FFFF00"/>
              </a:solidFill>
            </a:rPr>
            <a:t>نیاز </a:t>
          </a:r>
          <a:r>
            <a:rPr lang="fa-IR" sz="2600" b="1" kern="1200" dirty="0" smtClean="0">
              <a:solidFill>
                <a:srgbClr val="FFFF00"/>
              </a:solidFill>
            </a:rPr>
            <a:t>به دانای توانایی(علیم قدیر) است  که همواره با انسان است و نیازمند ی های موجود را متناسب با کمال او به وی عطا می کند.(رحمان)</a:t>
          </a:r>
          <a:endParaRPr lang="en-US" sz="2600" b="1" kern="1200" dirty="0">
            <a:solidFill>
              <a:srgbClr val="FFFF00"/>
            </a:solidFill>
          </a:endParaRPr>
        </a:p>
      </dsp:txBody>
      <dsp:txXfrm>
        <a:off x="9017" y="3521072"/>
        <a:ext cx="9116931" cy="9563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231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774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17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933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37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11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852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95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635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7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5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349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29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05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39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58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289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10/16/2017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248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077" y="-309093"/>
            <a:ext cx="11217498" cy="3644721"/>
          </a:xfrm>
        </p:spPr>
        <p:txBody>
          <a:bodyPr>
            <a:scene3d>
              <a:camera prst="isometricOffAxis1Right"/>
              <a:lightRig rig="threePt" dir="t"/>
            </a:scene3d>
          </a:bodyPr>
          <a:lstStyle/>
          <a:p>
            <a:r>
              <a:rPr lang="fa-IR"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ناس مواجهه انسان با القاء و القاء اثر</a:t>
            </a:r>
            <a:endPar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473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lowchart: Alternate Process 3"/>
          <p:cNvSpPr/>
          <p:nvPr/>
        </p:nvSpPr>
        <p:spPr>
          <a:xfrm>
            <a:off x="8577330" y="1918952"/>
            <a:ext cx="2215166" cy="140379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خلق</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5" name="Flowchart: Alternate Process 4"/>
          <p:cNvSpPr/>
          <p:nvPr/>
        </p:nvSpPr>
        <p:spPr>
          <a:xfrm>
            <a:off x="8467859" y="4507607"/>
            <a:ext cx="2434108" cy="139091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b="1" dirty="0" smtClean="0">
                <a:ln w="0"/>
                <a:solidFill>
                  <a:schemeClr val="tx1"/>
                </a:solidFill>
                <a:effectLst>
                  <a:outerShdw blurRad="38100" dist="19050" dir="2700000" algn="tl" rotWithShape="0">
                    <a:schemeClr val="dk1">
                      <a:alpha val="40000"/>
                    </a:schemeClr>
                  </a:outerShdw>
                </a:effectLst>
              </a:rPr>
              <a:t>امر</a:t>
            </a:r>
            <a:endParaRPr lang="en-US" sz="6000" b="1" dirty="0">
              <a:ln w="0"/>
              <a:solidFill>
                <a:schemeClr val="tx1"/>
              </a:solidFill>
              <a:effectLst>
                <a:outerShdw blurRad="38100" dist="19050" dir="2700000" algn="tl" rotWithShape="0">
                  <a:schemeClr val="dk1">
                    <a:alpha val="40000"/>
                  </a:schemeClr>
                </a:outerShdw>
              </a:effectLst>
            </a:endParaRPr>
          </a:p>
        </p:txBody>
      </p:sp>
      <p:sp>
        <p:nvSpPr>
          <p:cNvPr id="6" name="Left Arrow 5"/>
          <p:cNvSpPr/>
          <p:nvPr/>
        </p:nvSpPr>
        <p:spPr>
          <a:xfrm>
            <a:off x="7405352" y="2365180"/>
            <a:ext cx="953037" cy="7772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225048" y="4868214"/>
            <a:ext cx="1081825" cy="9401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Terminator 7"/>
          <p:cNvSpPr/>
          <p:nvPr/>
        </p:nvSpPr>
        <p:spPr>
          <a:xfrm>
            <a:off x="1416676" y="2228045"/>
            <a:ext cx="5563673" cy="109470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ایجاد چیزی که در خلقت آن تقدیر و تالیف به کار رفته است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9" name="Flowchart: Terminator 8"/>
          <p:cNvSpPr/>
          <p:nvPr/>
        </p:nvSpPr>
        <p:spPr>
          <a:xfrm>
            <a:off x="978794" y="4868214"/>
            <a:ext cx="5988677" cy="1030311"/>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ایجاد است چه به ذات چیزی تعلق گیرد چه به صفات و افعال و آثار(تدبیر و ایجاد نظام احسن)</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1" name="10-Point Star 10"/>
          <p:cNvSpPr/>
          <p:nvPr/>
        </p:nvSpPr>
        <p:spPr>
          <a:xfrm>
            <a:off x="73129" y="1790163"/>
            <a:ext cx="2073498" cy="1114022"/>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قابل تدریج</a:t>
            </a:r>
            <a:endParaRPr lang="en-US" sz="2800" b="1" dirty="0">
              <a:solidFill>
                <a:srgbClr val="FFFF00"/>
              </a:solidFill>
            </a:endParaRPr>
          </a:p>
        </p:txBody>
      </p:sp>
      <p:sp>
        <p:nvSpPr>
          <p:cNvPr id="12" name="8-Point Star 11"/>
          <p:cNvSpPr/>
          <p:nvPr/>
        </p:nvSpPr>
        <p:spPr>
          <a:xfrm>
            <a:off x="-93372" y="3844343"/>
            <a:ext cx="1983346" cy="144243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تدریج ندارد</a:t>
            </a:r>
            <a:endParaRPr lang="en-US" sz="2400" b="1" dirty="0">
              <a:solidFill>
                <a:srgbClr val="FFFF00"/>
              </a:solidFill>
            </a:endParaRPr>
          </a:p>
        </p:txBody>
      </p:sp>
    </p:spTree>
    <p:extLst>
      <p:ext uri="{BB962C8B-B14F-4D97-AF65-F5344CB8AC3E}">
        <p14:creationId xmlns:p14="http://schemas.microsoft.com/office/powerpoint/2010/main" val="113964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80">
                                          <p:stCondLst>
                                            <p:cond delay="0"/>
                                          </p:stCondLst>
                                        </p:cTn>
                                        <p:tgtEl>
                                          <p:spTgt spid="12"/>
                                        </p:tgtEl>
                                      </p:cBhvr>
                                    </p:animEffect>
                                    <p:anim calcmode="lin" valueType="num">
                                      <p:cBhvr>
                                        <p:cTn id="6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
                                        </p:tgtEl>
                                      </p:cBhvr>
                                      <p:to x="100000" y="60000"/>
                                    </p:animScale>
                                    <p:animScale>
                                      <p:cBhvr>
                                        <p:cTn id="70" dur="166" decel="50000">
                                          <p:stCondLst>
                                            <p:cond delay="676"/>
                                          </p:stCondLst>
                                        </p:cTn>
                                        <p:tgtEl>
                                          <p:spTgt spid="12"/>
                                        </p:tgtEl>
                                      </p:cBhvr>
                                      <p:to x="100000" y="100000"/>
                                    </p:animScale>
                                    <p:animScale>
                                      <p:cBhvr>
                                        <p:cTn id="71" dur="26">
                                          <p:stCondLst>
                                            <p:cond delay="1312"/>
                                          </p:stCondLst>
                                        </p:cTn>
                                        <p:tgtEl>
                                          <p:spTgt spid="12"/>
                                        </p:tgtEl>
                                      </p:cBhvr>
                                      <p:to x="100000" y="80000"/>
                                    </p:animScale>
                                    <p:animScale>
                                      <p:cBhvr>
                                        <p:cTn id="72" dur="166" decel="50000">
                                          <p:stCondLst>
                                            <p:cond delay="1338"/>
                                          </p:stCondLst>
                                        </p:cTn>
                                        <p:tgtEl>
                                          <p:spTgt spid="12"/>
                                        </p:tgtEl>
                                      </p:cBhvr>
                                      <p:to x="100000" y="100000"/>
                                    </p:animScale>
                                    <p:animScale>
                                      <p:cBhvr>
                                        <p:cTn id="73" dur="26">
                                          <p:stCondLst>
                                            <p:cond delay="1642"/>
                                          </p:stCondLst>
                                        </p:cTn>
                                        <p:tgtEl>
                                          <p:spTgt spid="12"/>
                                        </p:tgtEl>
                                      </p:cBhvr>
                                      <p:to x="100000" y="90000"/>
                                    </p:animScale>
                                    <p:animScale>
                                      <p:cBhvr>
                                        <p:cTn id="74" dur="166" decel="50000">
                                          <p:stCondLst>
                                            <p:cond delay="1668"/>
                                          </p:stCondLst>
                                        </p:cTn>
                                        <p:tgtEl>
                                          <p:spTgt spid="12"/>
                                        </p:tgtEl>
                                      </p:cBhvr>
                                      <p:to x="100000" y="100000"/>
                                    </p:animScale>
                                    <p:animScale>
                                      <p:cBhvr>
                                        <p:cTn id="75" dur="26">
                                          <p:stCondLst>
                                            <p:cond delay="1808"/>
                                          </p:stCondLst>
                                        </p:cTn>
                                        <p:tgtEl>
                                          <p:spTgt spid="12"/>
                                        </p:tgtEl>
                                      </p:cBhvr>
                                      <p:to x="100000" y="95000"/>
                                    </p:animScale>
                                    <p:animScale>
                                      <p:cBhvr>
                                        <p:cTn id="7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شیوه های وسواس خناس</a:t>
            </a:r>
            <a:endParaRPr lang="en-US" dirty="0"/>
          </a:p>
        </p:txBody>
      </p:sp>
      <p:sp>
        <p:nvSpPr>
          <p:cNvPr id="3" name="Content Placeholder 2"/>
          <p:cNvSpPr>
            <a:spLocks noGrp="1"/>
          </p:cNvSpPr>
          <p:nvPr>
            <p:ph idx="1"/>
          </p:nvPr>
        </p:nvSpPr>
        <p:spPr>
          <a:xfrm>
            <a:off x="244699" y="2176529"/>
            <a:ext cx="11797047" cy="4559121"/>
          </a:xfrm>
        </p:spPr>
        <p:txBody>
          <a:bodyPr>
            <a:normAutofit/>
          </a:bodyPr>
          <a:lstStyle/>
          <a:p>
            <a:pPr algn="r" rtl="1">
              <a:buFont typeface="Wingdings" panose="05000000000000000000" pitchFamily="2" charset="2"/>
              <a:buChar char="v"/>
            </a:pPr>
            <a:r>
              <a:rPr lang="fa-IR" sz="3600" b="1" dirty="0" smtClean="0"/>
              <a:t>شکستن استمرار در انجام کارهای خوب</a:t>
            </a:r>
          </a:p>
          <a:p>
            <a:pPr algn="r" rtl="1">
              <a:buFont typeface="Wingdings" panose="05000000000000000000" pitchFamily="2" charset="2"/>
              <a:buChar char="v"/>
            </a:pPr>
            <a:r>
              <a:rPr lang="fa-IR" sz="3600" b="1" dirty="0" smtClean="0"/>
              <a:t>نداشتن صبر و استقامت در بابر هوای نفس</a:t>
            </a:r>
          </a:p>
          <a:p>
            <a:pPr algn="r" rtl="1">
              <a:buFont typeface="Wingdings" panose="05000000000000000000" pitchFamily="2" charset="2"/>
              <a:buChar char="v"/>
            </a:pPr>
            <a:r>
              <a:rPr lang="fa-IR" sz="3600" b="1" dirty="0" smtClean="0"/>
              <a:t>از دست دادن طاقت در برابر مشکلات زندگی و ره آوردن به برخی گناهان</a:t>
            </a:r>
          </a:p>
          <a:p>
            <a:pPr algn="r" rtl="1">
              <a:buFont typeface="Wingdings" panose="05000000000000000000" pitchFamily="2" charset="2"/>
              <a:buChar char="v"/>
            </a:pPr>
            <a:r>
              <a:rPr lang="fa-IR" sz="3600" b="1" dirty="0" smtClean="0"/>
              <a:t>ایجاد غم و اندوه و کندی در انجام اامور زندگی</a:t>
            </a:r>
          </a:p>
          <a:p>
            <a:pPr algn="r" rtl="1">
              <a:buFont typeface="Wingdings" panose="05000000000000000000" pitchFamily="2" charset="2"/>
              <a:buChar char="v"/>
            </a:pPr>
            <a:r>
              <a:rPr lang="fa-IR" sz="3600" b="1" dirty="0" smtClean="0"/>
              <a:t>تنبلی و سستی و بی نشاطی که موجب کوتاهی در اعمال می شود.</a:t>
            </a:r>
          </a:p>
          <a:p>
            <a:pPr algn="r" rtl="1">
              <a:buFont typeface="Wingdings" panose="05000000000000000000" pitchFamily="2" charset="2"/>
              <a:buChar char="v"/>
            </a:pPr>
            <a:r>
              <a:rPr lang="fa-IR" sz="3600" b="1" dirty="0" smtClean="0"/>
              <a:t>نگرانی های مخفی بی مورد و ترس های پوشیده نسبت به امور</a:t>
            </a:r>
            <a:endParaRPr lang="en-US" sz="3600" b="1" dirty="0"/>
          </a:p>
        </p:txBody>
      </p:sp>
    </p:spTree>
    <p:extLst>
      <p:ext uri="{BB962C8B-B14F-4D97-AF65-F5344CB8AC3E}">
        <p14:creationId xmlns:p14="http://schemas.microsoft.com/office/powerpoint/2010/main" val="2438156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671375"/>
              </p:ext>
            </p:extLst>
          </p:nvPr>
        </p:nvGraphicFramePr>
        <p:xfrm>
          <a:off x="-103031" y="973668"/>
          <a:ext cx="12295031" cy="598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5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a:xfrm>
            <a:off x="1154954" y="2691685"/>
            <a:ext cx="10551942" cy="4860701"/>
          </a:xfrm>
        </p:spPr>
        <p:txBody>
          <a:bodyPr/>
          <a:lstStyle/>
          <a:p>
            <a:pPr marL="0" indent="0" algn="r" rtl="1">
              <a:buNone/>
            </a:pPr>
            <a:endParaRPr lang="fa-IR" dirty="0" smtClean="0"/>
          </a:p>
          <a:p>
            <a:pPr marL="0" indent="0" algn="r" rtl="1">
              <a:buNone/>
            </a:pPr>
            <a:endParaRPr lang="fa-IR" dirty="0"/>
          </a:p>
          <a:p>
            <a:pPr marL="0" indent="0" algn="r" rtl="1">
              <a:buNone/>
            </a:pPr>
            <a:endParaRPr lang="fa-IR" dirty="0" smtClean="0"/>
          </a:p>
          <a:p>
            <a:pPr marL="0" indent="0" algn="r" rtl="1">
              <a:buNone/>
            </a:pPr>
            <a:r>
              <a:rPr lang="fa-IR" sz="2800" b="1" dirty="0" smtClean="0"/>
              <a:t>عوامل موثر در الهام یا وسوسه</a:t>
            </a:r>
            <a:endParaRPr lang="en-US" sz="2800" b="1" dirty="0"/>
          </a:p>
        </p:txBody>
      </p:sp>
      <p:cxnSp>
        <p:nvCxnSpPr>
          <p:cNvPr id="5" name="Straight Arrow Connector 4"/>
          <p:cNvCxnSpPr/>
          <p:nvPr/>
        </p:nvCxnSpPr>
        <p:spPr>
          <a:xfrm flipH="1" flipV="1">
            <a:off x="7197442" y="3251855"/>
            <a:ext cx="570814" cy="792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7094412" y="4043966"/>
            <a:ext cx="673844" cy="11333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656823" y="2343895"/>
            <a:ext cx="6259132"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مواردی که انسان با آنها روبرو می شود.</a:t>
            </a:r>
            <a:endParaRPr lang="en-US" sz="3200" b="1" dirty="0">
              <a:solidFill>
                <a:schemeClr val="tx1"/>
              </a:solidFill>
            </a:endParaRPr>
          </a:p>
        </p:txBody>
      </p:sp>
      <p:sp>
        <p:nvSpPr>
          <p:cNvPr id="9" name="Rectangle 8"/>
          <p:cNvSpPr/>
          <p:nvPr/>
        </p:nvSpPr>
        <p:spPr>
          <a:xfrm>
            <a:off x="656823" y="4909504"/>
            <a:ext cx="6156101" cy="991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توانایی رجوع به فطرت و قوای درونی خود</a:t>
            </a:r>
            <a:endParaRPr lang="en-US" b="1" dirty="0">
              <a:solidFill>
                <a:schemeClr val="tx1"/>
              </a:solidFill>
            </a:endParaRPr>
          </a:p>
        </p:txBody>
      </p:sp>
    </p:spTree>
    <p:extLst>
      <p:ext uri="{BB962C8B-B14F-4D97-AF65-F5344CB8AC3E}">
        <p14:creationId xmlns:p14="http://schemas.microsoft.com/office/powerpoint/2010/main" val="33993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14" y="922153"/>
            <a:ext cx="8761413" cy="706964"/>
          </a:xfrm>
        </p:spPr>
        <p:style>
          <a:lnRef idx="2">
            <a:schemeClr val="accent2"/>
          </a:lnRef>
          <a:fillRef idx="1">
            <a:schemeClr val="lt1"/>
          </a:fillRef>
          <a:effectRef idx="0">
            <a:schemeClr val="accent2"/>
          </a:effectRef>
          <a:fontRef idx="minor">
            <a:schemeClr val="dk1"/>
          </a:fontRef>
        </p:style>
        <p:txBody>
          <a:bodyPr/>
          <a:lstStyle/>
          <a:p>
            <a:pPr algn="ctr"/>
            <a:r>
              <a:rPr lang="fa-IR" dirty="0" smtClean="0"/>
              <a:t>وضعیتهایی که موجب فعال شدن الهامات الهی می شود</a:t>
            </a:r>
            <a:endParaRPr lang="en-US" dirty="0"/>
          </a:p>
        </p:txBody>
      </p:sp>
      <p:sp>
        <p:nvSpPr>
          <p:cNvPr id="3" name="Content Placeholder 2"/>
          <p:cNvSpPr>
            <a:spLocks noGrp="1"/>
          </p:cNvSpPr>
          <p:nvPr>
            <p:ph idx="1"/>
          </p:nvPr>
        </p:nvSpPr>
        <p:spPr/>
        <p:txBody>
          <a:bodyPr/>
          <a:lstStyle/>
          <a:p>
            <a:endParaRPr lang="en-US"/>
          </a:p>
        </p:txBody>
      </p:sp>
      <p:sp>
        <p:nvSpPr>
          <p:cNvPr id="4" name="32-Point Star 3"/>
          <p:cNvSpPr/>
          <p:nvPr/>
        </p:nvSpPr>
        <p:spPr>
          <a:xfrm>
            <a:off x="8680616" y="1975686"/>
            <a:ext cx="3554055" cy="1673298"/>
          </a:xfrm>
          <a:prstGeom prst="star32">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1)اطاعت خدا</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32-Point Star 4"/>
          <p:cNvSpPr/>
          <p:nvPr/>
        </p:nvSpPr>
        <p:spPr>
          <a:xfrm>
            <a:off x="4784308" y="2283018"/>
            <a:ext cx="2949389" cy="1764405"/>
          </a:xfrm>
          <a:prstGeom prst="star32">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5) نماز</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6" name="32-Point Star 5"/>
          <p:cNvSpPr/>
          <p:nvPr/>
        </p:nvSpPr>
        <p:spPr>
          <a:xfrm>
            <a:off x="2556457" y="3000181"/>
            <a:ext cx="2730321" cy="1867437"/>
          </a:xfrm>
          <a:prstGeom prst="star32">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6)صلوات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32-Point Star 6"/>
          <p:cNvSpPr/>
          <p:nvPr/>
        </p:nvSpPr>
        <p:spPr>
          <a:xfrm>
            <a:off x="8912179" y="4867618"/>
            <a:ext cx="3206711" cy="1779996"/>
          </a:xfrm>
          <a:prstGeom prst="star32">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4)ذکر</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8" name="32-Point Star 7"/>
          <p:cNvSpPr/>
          <p:nvPr/>
        </p:nvSpPr>
        <p:spPr>
          <a:xfrm>
            <a:off x="4687910" y="4997003"/>
            <a:ext cx="3451923" cy="1997180"/>
          </a:xfrm>
          <a:prstGeom prst="star32">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3)دعا</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9" name="32-Point Star 8"/>
          <p:cNvSpPr/>
          <p:nvPr/>
        </p:nvSpPr>
        <p:spPr>
          <a:xfrm>
            <a:off x="1154954" y="4546242"/>
            <a:ext cx="2657706" cy="2228046"/>
          </a:xfrm>
          <a:prstGeom prst="star32">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8)فعل خیرات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0" name="32-Point Star 9"/>
          <p:cNvSpPr/>
          <p:nvPr/>
        </p:nvSpPr>
        <p:spPr>
          <a:xfrm>
            <a:off x="302399" y="1830513"/>
            <a:ext cx="3032909" cy="2018855"/>
          </a:xfrm>
          <a:prstGeom prst="star32">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7)هم نشینی با خوبان</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1" name="32-Point Star 10"/>
          <p:cNvSpPr/>
          <p:nvPr/>
        </p:nvSpPr>
        <p:spPr>
          <a:xfrm>
            <a:off x="6941837" y="3124960"/>
            <a:ext cx="3180697" cy="2266682"/>
          </a:xfrm>
          <a:prstGeom prst="star32">
            <a:avLst/>
          </a:prstGeom>
          <a:solidFill>
            <a:srgbClr val="FFFF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2)تبعیت از احکام</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23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91332" y="2297180"/>
            <a:ext cx="8825659" cy="3416300"/>
          </a:xfrm>
        </p:spPr>
        <p:txBody>
          <a:bodyPr>
            <a:normAutofit/>
          </a:bodyPr>
          <a:lstStyle/>
          <a:p>
            <a:pPr marL="0" indent="0" algn="r" rtl="1">
              <a:buNone/>
            </a:pPr>
            <a:r>
              <a:rPr lang="fa-IR" sz="4000" b="1" dirty="0" smtClean="0"/>
              <a:t>الا له الخلق و الامر</a:t>
            </a:r>
            <a:endParaRPr lang="fa-IR" sz="4000" b="1" dirty="0"/>
          </a:p>
          <a:p>
            <a:pPr marL="0" indent="0" algn="r" rtl="1">
              <a:buNone/>
            </a:pPr>
            <a:endParaRPr lang="fa-IR" sz="4000" b="1" dirty="0" smtClean="0"/>
          </a:p>
          <a:p>
            <a:pPr marL="0" indent="0" algn="r" rtl="1">
              <a:buNone/>
            </a:pPr>
            <a:endParaRPr lang="fa-IR" sz="4000" b="1" dirty="0" smtClean="0"/>
          </a:p>
          <a:p>
            <a:pPr marL="0" indent="0" algn="r" rtl="1">
              <a:buNone/>
            </a:pPr>
            <a:r>
              <a:rPr lang="fa-IR" sz="4000" b="1" dirty="0" smtClean="0"/>
              <a:t>تفاوتهای خلق و امر           </a:t>
            </a:r>
            <a:endParaRPr lang="en-US" sz="4000" b="1" dirty="0"/>
          </a:p>
        </p:txBody>
      </p:sp>
      <p:sp>
        <p:nvSpPr>
          <p:cNvPr id="4" name="Flowchart: Stored Data 3"/>
          <p:cNvSpPr/>
          <p:nvPr/>
        </p:nvSpPr>
        <p:spPr>
          <a:xfrm>
            <a:off x="1618775" y="1955590"/>
            <a:ext cx="6448023" cy="1584101"/>
          </a:xfrm>
          <a:prstGeom prst="flowChartOnlineStorag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rPr>
              <a:t>خلق و امر به یک معناست به حسب اعتبار مختلفند</a:t>
            </a:r>
            <a:endParaRPr lang="en-US" sz="3600" b="1" dirty="0">
              <a:solidFill>
                <a:srgbClr val="FFFF00"/>
              </a:solidFill>
            </a:endParaRPr>
          </a:p>
        </p:txBody>
      </p:sp>
      <p:sp>
        <p:nvSpPr>
          <p:cNvPr id="7" name="Rounded Rectangle 6"/>
          <p:cNvSpPr/>
          <p:nvPr/>
        </p:nvSpPr>
        <p:spPr>
          <a:xfrm>
            <a:off x="1324377" y="3881281"/>
            <a:ext cx="5911403" cy="230531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1)خلق قابل تدریج است اما امر تدریج بردار نیست</a:t>
            </a:r>
          </a:p>
          <a:p>
            <a:pPr algn="ctr"/>
            <a:r>
              <a:rPr lang="fa-IR" sz="2400" b="1" dirty="0" smtClean="0">
                <a:solidFill>
                  <a:srgbClr val="FFFF00"/>
                </a:solidFill>
              </a:rPr>
              <a:t>2)امر مختص به خداست، خلق را به مخلوق هم نسبت میدهند</a:t>
            </a:r>
          </a:p>
          <a:p>
            <a:pPr algn="ctr"/>
            <a:r>
              <a:rPr lang="fa-IR" sz="2400" b="1" dirty="0" smtClean="0">
                <a:solidFill>
                  <a:srgbClr val="FFFF00"/>
                </a:solidFill>
              </a:rPr>
              <a:t>3)خلق:ایجاد ذوات موجودات</a:t>
            </a:r>
          </a:p>
          <a:p>
            <a:pPr algn="ctr"/>
            <a:r>
              <a:rPr lang="fa-IR" sz="2400" b="1" dirty="0" smtClean="0">
                <a:solidFill>
                  <a:srgbClr val="FFFF00"/>
                </a:solidFill>
              </a:rPr>
              <a:t>4)امر:تقدیر آثار و نظام جاری در آنها</a:t>
            </a:r>
            <a:endParaRPr lang="en-US" sz="2400" b="1" dirty="0">
              <a:solidFill>
                <a:srgbClr val="FFFF00"/>
              </a:solidFill>
            </a:endParaRPr>
          </a:p>
        </p:txBody>
      </p:sp>
    </p:spTree>
    <p:extLst>
      <p:ext uri="{BB962C8B-B14F-4D97-AF65-F5344CB8AC3E}">
        <p14:creationId xmlns:p14="http://schemas.microsoft.com/office/powerpoint/2010/main" val="84535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solidFill>
                  <a:srgbClr val="00B050"/>
                </a:solidFill>
              </a:rPr>
              <a:t>مالکیت هر اثر در نظام تدبیر</a:t>
            </a:r>
            <a:endParaRPr lang="en-US" sz="4400" b="1" dirty="0">
              <a:solidFill>
                <a:srgbClr val="00B050"/>
              </a:solidFill>
            </a:endParaRPr>
          </a:p>
        </p:txBody>
      </p:sp>
      <p:sp>
        <p:nvSpPr>
          <p:cNvPr id="3" name="Content Placeholder 2"/>
          <p:cNvSpPr>
            <a:spLocks noGrp="1"/>
          </p:cNvSpPr>
          <p:nvPr>
            <p:ph idx="1"/>
          </p:nvPr>
        </p:nvSpPr>
        <p:spPr/>
        <p:txBody>
          <a:bodyPr/>
          <a:lstStyle/>
          <a:p>
            <a:pPr marL="0" indent="0">
              <a:buNone/>
            </a:pPr>
            <a:endParaRPr lang="en-US" dirty="0"/>
          </a:p>
        </p:txBody>
      </p:sp>
      <p:sp>
        <p:nvSpPr>
          <p:cNvPr id="4" name="Flowchart: Decision 3"/>
          <p:cNvSpPr/>
          <p:nvPr/>
        </p:nvSpPr>
        <p:spPr>
          <a:xfrm>
            <a:off x="6565897" y="2456824"/>
            <a:ext cx="4945487" cy="1875127"/>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هر موجودی محتاج خداست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Flowchart: Decision 4"/>
          <p:cNvSpPr/>
          <p:nvPr/>
        </p:nvSpPr>
        <p:spPr>
          <a:xfrm>
            <a:off x="1154954" y="2340199"/>
            <a:ext cx="4636394" cy="2108379"/>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همه چیز از آن خداست</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7" name="Regular Pentagon 6"/>
          <p:cNvSpPr/>
          <p:nvPr/>
        </p:nvSpPr>
        <p:spPr>
          <a:xfrm>
            <a:off x="4300379" y="3544075"/>
            <a:ext cx="3756488" cy="2622401"/>
          </a:xfrm>
          <a:prstGeom prst="pentagon">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ln w="0"/>
                <a:solidFill>
                  <a:schemeClr val="tx1"/>
                </a:solidFill>
                <a:effectLst>
                  <a:outerShdw blurRad="38100" dist="19050" dir="2700000" algn="tl" rotWithShape="0">
                    <a:schemeClr val="dk1">
                      <a:alpha val="40000"/>
                    </a:schemeClr>
                  </a:outerShdw>
                </a:effectLst>
              </a:rPr>
              <a:t>مالک حقیقی هر چیزی خداست</a:t>
            </a:r>
            <a:endParaRPr lang="en-US" sz="3600" b="1" dirty="0">
              <a:ln w="0"/>
              <a:solidFill>
                <a:schemeClr val="tx1"/>
              </a:solidFill>
              <a:effectLst>
                <a:outerShdw blurRad="38100" dist="19050" dir="2700000" algn="tl" rotWithShape="0">
                  <a:schemeClr val="dk1">
                    <a:alpha val="40000"/>
                  </a:schemeClr>
                </a:outerShdw>
              </a:effectLst>
            </a:endParaRPr>
          </a:p>
          <a:p>
            <a:pPr algn="ctr"/>
            <a:endParaRPr lang="en-US" dirty="0"/>
          </a:p>
        </p:txBody>
      </p:sp>
    </p:spTree>
    <p:extLst>
      <p:ext uri="{BB962C8B-B14F-4D97-AF65-F5344CB8AC3E}">
        <p14:creationId xmlns:p14="http://schemas.microsoft.com/office/powerpoint/2010/main" val="10022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ظهور اثر متناسب با نظام تقدیر</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sp>
        <p:nvSpPr>
          <p:cNvPr id="6" name="Flowchart: Alternate Process 5"/>
          <p:cNvSpPr/>
          <p:nvPr/>
        </p:nvSpPr>
        <p:spPr>
          <a:xfrm>
            <a:off x="7712987" y="2835317"/>
            <a:ext cx="4251485" cy="1311679"/>
          </a:xfrm>
          <a:prstGeom prst="flowChartAlternateProcess">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هر مخلوقی ظرف و اندازه ای محدود</a:t>
            </a:r>
            <a:endParaRPr lang="en-US" sz="2800" b="1" dirty="0">
              <a:ln w="0"/>
              <a:solidFill>
                <a:schemeClr val="tx1"/>
              </a:solidFill>
              <a:effectLst>
                <a:outerShdw blurRad="38100" dist="19050" dir="2700000" algn="tl" rotWithShape="0">
                  <a:schemeClr val="dk1">
                    <a:alpha val="40000"/>
                  </a:schemeClr>
                </a:outerShdw>
              </a:effectLst>
            </a:endParaRPr>
          </a:p>
        </p:txBody>
      </p:sp>
      <p:cxnSp>
        <p:nvCxnSpPr>
          <p:cNvPr id="8" name="Straight Arrow Connector 7"/>
          <p:cNvCxnSpPr/>
          <p:nvPr/>
        </p:nvCxnSpPr>
        <p:spPr>
          <a:xfrm flipH="1" flipV="1">
            <a:off x="6814102" y="2954001"/>
            <a:ext cx="873508" cy="4866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6916189" y="3440624"/>
            <a:ext cx="771421" cy="605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Flowchart: Alternate Process 10"/>
          <p:cNvSpPr/>
          <p:nvPr/>
        </p:nvSpPr>
        <p:spPr>
          <a:xfrm>
            <a:off x="3841317" y="2079071"/>
            <a:ext cx="2562423" cy="965915"/>
          </a:xfrm>
          <a:prstGeom prst="flowChartAlternate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قدرت اثر گذاری</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2" name="Flowchart: Alternate Process 11"/>
          <p:cNvSpPr/>
          <p:nvPr/>
        </p:nvSpPr>
        <p:spPr>
          <a:xfrm>
            <a:off x="3861168" y="3989377"/>
            <a:ext cx="2692629" cy="976827"/>
          </a:xfrm>
          <a:prstGeom prst="flowChartAlternate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قابلیت اثر پذیری</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Wave 12"/>
          <p:cNvSpPr/>
          <p:nvPr/>
        </p:nvSpPr>
        <p:spPr>
          <a:xfrm>
            <a:off x="1147250" y="2350205"/>
            <a:ext cx="2564734" cy="2180837"/>
          </a:xfrm>
          <a:prstGeom prst="wav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زمینه ارتباطی میان موجودات در نظام تدبیر ربوبی</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71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7264"/>
            <a:ext cx="8761413" cy="706964"/>
          </a:xfrm>
        </p:spPr>
        <p:txBody>
          <a:bodyPr/>
          <a:lstStyle/>
          <a:p>
            <a:pPr algn="ctr"/>
            <a:r>
              <a:rPr lang="fa-IR" dirty="0" smtClean="0"/>
              <a:t>اثر در نظام فاعلیت و ایجاد اقتضاء</a:t>
            </a:r>
            <a:endParaRPr lang="en-US" dirty="0"/>
          </a:p>
        </p:txBody>
      </p:sp>
      <p:sp>
        <p:nvSpPr>
          <p:cNvPr id="3" name="Content Placeholder 2"/>
          <p:cNvSpPr>
            <a:spLocks noGrp="1"/>
          </p:cNvSpPr>
          <p:nvPr>
            <p:ph idx="1"/>
          </p:nvPr>
        </p:nvSpPr>
        <p:spPr/>
        <p:txBody>
          <a:bodyPr>
            <a:normAutofit/>
          </a:bodyPr>
          <a:lstStyle/>
          <a:p>
            <a:pPr marL="0" indent="0" algn="r" rtl="1">
              <a:buNone/>
            </a:pPr>
            <a:endParaRPr lang="fa-IR" sz="3200" b="1" dirty="0" smtClean="0"/>
          </a:p>
        </p:txBody>
      </p:sp>
      <p:sp>
        <p:nvSpPr>
          <p:cNvPr id="4" name="Left Arrow 3"/>
          <p:cNvSpPr/>
          <p:nvPr/>
        </p:nvSpPr>
        <p:spPr>
          <a:xfrm>
            <a:off x="7122017" y="5017705"/>
            <a:ext cx="1171978" cy="721217"/>
          </a:xfrm>
          <a:prstGeom prst="lef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416858" y="4726545"/>
            <a:ext cx="2626776" cy="1262129"/>
          </a:xfrm>
          <a:prstGeom prst="round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sz="2400" b="1" dirty="0" smtClean="0"/>
          </a:p>
          <a:p>
            <a:pPr algn="r" rtl="1"/>
            <a:endParaRPr lang="fa-IR" sz="2400" b="1" dirty="0"/>
          </a:p>
          <a:p>
            <a:pPr algn="r" rtl="1"/>
            <a:r>
              <a:rPr lang="fa-IR" sz="2400" b="1" dirty="0" smtClean="0">
                <a:solidFill>
                  <a:schemeClr val="tx1"/>
                </a:solidFill>
              </a:rPr>
              <a:t>در </a:t>
            </a:r>
            <a:r>
              <a:rPr lang="fa-IR" sz="2400" b="1" dirty="0">
                <a:solidFill>
                  <a:schemeClr val="tx1"/>
                </a:solidFill>
              </a:rPr>
              <a:t>نظام تدبیر ربوبی</a:t>
            </a:r>
          </a:p>
          <a:p>
            <a:pPr algn="r" rtl="1"/>
            <a:endParaRPr lang="en-US" sz="2400" b="1" dirty="0"/>
          </a:p>
          <a:p>
            <a:pPr algn="ctr"/>
            <a:endParaRPr lang="en-US" sz="2400" dirty="0"/>
          </a:p>
        </p:txBody>
      </p:sp>
      <p:sp>
        <p:nvSpPr>
          <p:cNvPr id="6" name="Rounded Rectangle 5"/>
          <p:cNvSpPr/>
          <p:nvPr/>
        </p:nvSpPr>
        <p:spPr>
          <a:xfrm>
            <a:off x="4421563" y="4487212"/>
            <a:ext cx="2292440" cy="1571222"/>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مخلوقات: </a:t>
            </a:r>
          </a:p>
          <a:p>
            <a:pPr algn="ctr"/>
            <a:r>
              <a:rPr lang="fa-IR" sz="2400" b="1" dirty="0" smtClean="0">
                <a:solidFill>
                  <a:schemeClr val="tx1"/>
                </a:solidFill>
              </a:rPr>
              <a:t>با تقدیر خود</a:t>
            </a:r>
          </a:p>
          <a:p>
            <a:pPr algn="ctr"/>
            <a:r>
              <a:rPr lang="fa-IR" sz="2400" b="1" dirty="0" smtClean="0">
                <a:solidFill>
                  <a:schemeClr val="tx1"/>
                </a:solidFill>
              </a:rPr>
              <a:t>فاعلیت خود</a:t>
            </a:r>
          </a:p>
          <a:p>
            <a:pPr algn="ctr"/>
            <a:r>
              <a:rPr lang="fa-IR" sz="2400" b="1" dirty="0" smtClean="0">
                <a:solidFill>
                  <a:schemeClr val="tx1"/>
                </a:solidFill>
              </a:rPr>
              <a:t>قابلیت خود</a:t>
            </a:r>
            <a:endParaRPr lang="en-US" sz="2400" b="1" dirty="0">
              <a:solidFill>
                <a:schemeClr val="tx1"/>
              </a:solidFill>
            </a:endParaRPr>
          </a:p>
        </p:txBody>
      </p:sp>
      <p:sp>
        <p:nvSpPr>
          <p:cNvPr id="7" name="Rounded Rectangle 6"/>
          <p:cNvSpPr/>
          <p:nvPr/>
        </p:nvSpPr>
        <p:spPr>
          <a:xfrm>
            <a:off x="875764" y="4487212"/>
            <a:ext cx="3484368" cy="1545463"/>
          </a:xfrm>
          <a:prstGeom prst="round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با مخلوقات دیگر در تعامل و ارتباط هستند و این ارتباط منجر به پدید آوری اقتضائات مختلف می شود.</a:t>
            </a:r>
            <a:endParaRPr lang="en-US" b="1" dirty="0">
              <a:solidFill>
                <a:schemeClr val="tx1"/>
              </a:solidFill>
            </a:endParaRPr>
          </a:p>
        </p:txBody>
      </p:sp>
      <p:sp>
        <p:nvSpPr>
          <p:cNvPr id="8" name="Oval 7"/>
          <p:cNvSpPr/>
          <p:nvPr/>
        </p:nvSpPr>
        <p:spPr>
          <a:xfrm>
            <a:off x="701899" y="1697238"/>
            <a:ext cx="10341735" cy="230777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a-IR" sz="3200" b="1" dirty="0" smtClean="0"/>
          </a:p>
          <a:p>
            <a:pPr algn="ctr"/>
            <a:r>
              <a:rPr lang="fa-IR" sz="3200" b="1" dirty="0" smtClean="0"/>
              <a:t>نظام </a:t>
            </a:r>
            <a:r>
              <a:rPr lang="fa-IR" sz="3200" b="1" dirty="0"/>
              <a:t>فعلیت:برای هر موجودی سیری وجود دارد، موجود از ابتدا کامل نیست و در این سیر است که کمال می یابد.</a:t>
            </a:r>
          </a:p>
          <a:p>
            <a:pPr algn="ctr"/>
            <a:endParaRPr lang="en-US" sz="3200" dirty="0"/>
          </a:p>
        </p:txBody>
      </p:sp>
    </p:spTree>
    <p:extLst>
      <p:ext uri="{BB962C8B-B14F-4D97-AF65-F5344CB8AC3E}">
        <p14:creationId xmlns:p14="http://schemas.microsoft.com/office/powerpoint/2010/main" val="17053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اثر ظهور اراده الهی در خلق و تقدیر</a:t>
            </a:r>
            <a:endParaRPr lang="en-US" dirty="0"/>
          </a:p>
        </p:txBody>
      </p:sp>
      <p:sp>
        <p:nvSpPr>
          <p:cNvPr id="3" name="Content Placeholder 2"/>
          <p:cNvSpPr>
            <a:spLocks noGrp="1"/>
          </p:cNvSpPr>
          <p:nvPr>
            <p:ph idx="1"/>
          </p:nvPr>
        </p:nvSpPr>
        <p:spPr/>
        <p:txBody>
          <a:bodyPr/>
          <a:lstStyle/>
          <a:p>
            <a:pPr marL="0" indent="0" algn="r" rtl="1">
              <a:buNone/>
            </a:pPr>
            <a:endParaRPr lang="en-US" dirty="0"/>
          </a:p>
        </p:txBody>
      </p:sp>
      <p:sp>
        <p:nvSpPr>
          <p:cNvPr id="4" name="Rounded Rectangle 3"/>
          <p:cNvSpPr/>
          <p:nvPr/>
        </p:nvSpPr>
        <p:spPr>
          <a:xfrm>
            <a:off x="9710671" y="3606084"/>
            <a:ext cx="2356834" cy="11719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جریان اراده الهی</a:t>
            </a:r>
            <a:endParaRPr lang="en-US" dirty="0"/>
          </a:p>
        </p:txBody>
      </p:sp>
      <p:cxnSp>
        <p:nvCxnSpPr>
          <p:cNvPr id="6" name="Straight Arrow Connector 5"/>
          <p:cNvCxnSpPr/>
          <p:nvPr/>
        </p:nvCxnSpPr>
        <p:spPr>
          <a:xfrm flipH="1" flipV="1">
            <a:off x="8435662" y="2871989"/>
            <a:ext cx="1107584" cy="11462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flipV="1">
            <a:off x="8551572" y="3948448"/>
            <a:ext cx="991674" cy="955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8435662" y="4018208"/>
            <a:ext cx="1107584" cy="9042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8281115" y="4069724"/>
            <a:ext cx="1262131" cy="1828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Flowchart: Terminator 13"/>
          <p:cNvSpPr/>
          <p:nvPr/>
        </p:nvSpPr>
        <p:spPr>
          <a:xfrm>
            <a:off x="4314423" y="2325621"/>
            <a:ext cx="4121239" cy="707354"/>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علت وجود و بقای موجودات</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5" name="Flowchart: Terminator 14"/>
          <p:cNvSpPr/>
          <p:nvPr/>
        </p:nvSpPr>
        <p:spPr>
          <a:xfrm>
            <a:off x="4108361" y="3593698"/>
            <a:ext cx="4172754" cy="617693"/>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رحمت بر موجودات گسترده شده</a:t>
            </a:r>
            <a:endParaRPr lang="en-US" sz="2400" b="1" dirty="0">
              <a:solidFill>
                <a:schemeClr val="tx1"/>
              </a:solidFill>
            </a:endParaRPr>
          </a:p>
        </p:txBody>
      </p:sp>
      <p:sp>
        <p:nvSpPr>
          <p:cNvPr id="16" name="Flowchart: Terminator 15"/>
          <p:cNvSpPr/>
          <p:nvPr/>
        </p:nvSpPr>
        <p:spPr>
          <a:xfrm>
            <a:off x="4172755" y="4778062"/>
            <a:ext cx="4095482" cy="643944"/>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موجودات حیات یافته اند</a:t>
            </a:r>
            <a:endParaRPr lang="en-US" sz="2400" b="1" dirty="0">
              <a:solidFill>
                <a:schemeClr val="tx1"/>
              </a:solidFill>
            </a:endParaRPr>
          </a:p>
        </p:txBody>
      </p:sp>
      <p:sp>
        <p:nvSpPr>
          <p:cNvPr id="17" name="Flowchart: Terminator 16"/>
          <p:cNvSpPr/>
          <p:nvPr/>
        </p:nvSpPr>
        <p:spPr>
          <a:xfrm>
            <a:off x="3992451" y="5898524"/>
            <a:ext cx="4159105" cy="703508"/>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از موجودات آثاری حیاتی بروز می یابد</a:t>
            </a:r>
            <a:endParaRPr lang="en-US" sz="2000" b="1" dirty="0">
              <a:solidFill>
                <a:schemeClr val="tx1"/>
              </a:solidFill>
            </a:endParaRPr>
          </a:p>
        </p:txBody>
      </p:sp>
      <p:sp>
        <p:nvSpPr>
          <p:cNvPr id="18" name="Sun 17"/>
          <p:cNvSpPr/>
          <p:nvPr/>
        </p:nvSpPr>
        <p:spPr>
          <a:xfrm>
            <a:off x="154545" y="1680632"/>
            <a:ext cx="4082603" cy="4722895"/>
          </a:xfrm>
          <a:prstGeom prst="sun">
            <a:avLst/>
          </a:prstGeom>
          <a:solidFill>
            <a:srgbClr val="FFFF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موجودات دارای قوت شده و در نتیجه امکان اثر گذاری به آنها می دهد</a:t>
            </a:r>
            <a:endParaRPr lang="en-US" sz="2000" b="1" dirty="0">
              <a:solidFill>
                <a:schemeClr val="tx1"/>
              </a:solidFill>
            </a:endParaRPr>
          </a:p>
        </p:txBody>
      </p:sp>
    </p:spTree>
    <p:extLst>
      <p:ext uri="{BB962C8B-B14F-4D97-AF65-F5344CB8AC3E}">
        <p14:creationId xmlns:p14="http://schemas.microsoft.com/office/powerpoint/2010/main" val="41213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06" y="710634"/>
            <a:ext cx="9753452" cy="1988474"/>
          </a:xfrm>
        </p:spPr>
        <p:txBody>
          <a:bodyPr/>
          <a:lstStyle/>
          <a:p>
            <a:pPr algn="ctr"/>
            <a:r>
              <a:rPr lang="fa-IR" dirty="0"/>
              <a:t>موجودیت هر پدیده و رخدادی قائم به اراده الهی و همه موجودات از جمله انسان طوعا و کرها اراده را بروز می دهند.</a:t>
            </a:r>
            <a:br>
              <a:rPr lang="fa-IR" dirty="0"/>
            </a:br>
            <a:endParaRPr lang="en-US" dirty="0"/>
          </a:p>
        </p:txBody>
      </p:sp>
      <p:sp>
        <p:nvSpPr>
          <p:cNvPr id="3" name="Content Placeholder 2"/>
          <p:cNvSpPr>
            <a:spLocks noGrp="1"/>
          </p:cNvSpPr>
          <p:nvPr>
            <p:ph idx="1"/>
          </p:nvPr>
        </p:nvSpPr>
        <p:spPr/>
        <p:txBody>
          <a:bodyPr/>
          <a:lstStyle/>
          <a:p>
            <a:pPr marL="0" indent="0" algn="r" rtl="1">
              <a:buNone/>
            </a:pPr>
            <a:endParaRPr lang="fa-IR" dirty="0"/>
          </a:p>
          <a:p>
            <a:pPr marL="0" indent="0" algn="r" rtl="1">
              <a:buNone/>
            </a:pPr>
            <a:endParaRPr lang="en-US" dirty="0"/>
          </a:p>
        </p:txBody>
      </p:sp>
      <p:sp>
        <p:nvSpPr>
          <p:cNvPr id="4" name="Diamond 3"/>
          <p:cNvSpPr/>
          <p:nvPr/>
        </p:nvSpPr>
        <p:spPr>
          <a:xfrm>
            <a:off x="8802196" y="3316578"/>
            <a:ext cx="2788790" cy="1854558"/>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t>بروز انسان در قالب</a:t>
            </a:r>
            <a:endParaRPr lang="en-US" sz="2400" b="1" dirty="0"/>
          </a:p>
        </p:txBody>
      </p:sp>
      <p:cxnSp>
        <p:nvCxnSpPr>
          <p:cNvPr id="6" name="Straight Arrow Connector 5"/>
          <p:cNvCxnSpPr/>
          <p:nvPr/>
        </p:nvCxnSpPr>
        <p:spPr>
          <a:xfrm flipH="1" flipV="1">
            <a:off x="7567383" y="3683357"/>
            <a:ext cx="1146219" cy="6053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7528232" y="4288664"/>
            <a:ext cx="1197736" cy="7212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ounded Rectangle 8"/>
          <p:cNvSpPr/>
          <p:nvPr/>
        </p:nvSpPr>
        <p:spPr>
          <a:xfrm>
            <a:off x="5117280" y="2753351"/>
            <a:ext cx="2009104" cy="8628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t>احکام</a:t>
            </a:r>
            <a:endParaRPr lang="en-US" sz="2800" b="1" dirty="0"/>
          </a:p>
        </p:txBody>
      </p:sp>
      <p:sp>
        <p:nvSpPr>
          <p:cNvPr id="10" name="Rounded Rectangle 9"/>
          <p:cNvSpPr/>
          <p:nvPr/>
        </p:nvSpPr>
        <p:spPr>
          <a:xfrm>
            <a:off x="5211487" y="5064618"/>
            <a:ext cx="2116592" cy="7878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t>سنتهایی که در هستی ظهور دارند</a:t>
            </a:r>
            <a:endParaRPr lang="en-US" sz="2400" b="1" dirty="0"/>
          </a:p>
        </p:txBody>
      </p:sp>
      <p:sp>
        <p:nvSpPr>
          <p:cNvPr id="11" name="Left Arrow 10"/>
          <p:cNvSpPr/>
          <p:nvPr/>
        </p:nvSpPr>
        <p:spPr>
          <a:xfrm>
            <a:off x="3696238" y="3541690"/>
            <a:ext cx="1514736" cy="14681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یعنی عمل و عدم عمل </a:t>
            </a:r>
            <a:endParaRPr lang="en-US" dirty="0"/>
          </a:p>
        </p:txBody>
      </p:sp>
      <p:sp>
        <p:nvSpPr>
          <p:cNvPr id="12" name="Flowchart: Terminator 11"/>
          <p:cNvSpPr/>
          <p:nvPr/>
        </p:nvSpPr>
        <p:spPr>
          <a:xfrm>
            <a:off x="1002089" y="2907897"/>
            <a:ext cx="2412606" cy="1171978"/>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هدایت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Flowchart: Terminator 12"/>
          <p:cNvSpPr/>
          <p:nvPr/>
        </p:nvSpPr>
        <p:spPr>
          <a:xfrm>
            <a:off x="1002088" y="4243857"/>
            <a:ext cx="2413787" cy="109470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ضلالت</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78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6-Point Star 3"/>
          <p:cNvSpPr/>
          <p:nvPr/>
        </p:nvSpPr>
        <p:spPr>
          <a:xfrm>
            <a:off x="8554908" y="1375267"/>
            <a:ext cx="3477296" cy="2936383"/>
          </a:xfrm>
          <a:prstGeom prst="star6">
            <a:avLst/>
          </a:prstGeom>
          <a:solidFill>
            <a:srgbClr val="00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1.موجودات در ربط با هستی آفرین هستند</a:t>
            </a:r>
            <a:endParaRPr lang="en-US" sz="2400" b="1" dirty="0">
              <a:solidFill>
                <a:schemeClr val="tx1"/>
              </a:solidFill>
            </a:endParaRPr>
          </a:p>
        </p:txBody>
      </p:sp>
      <p:sp>
        <p:nvSpPr>
          <p:cNvPr id="5" name="6-Point Star 4"/>
          <p:cNvSpPr/>
          <p:nvPr/>
        </p:nvSpPr>
        <p:spPr>
          <a:xfrm>
            <a:off x="6058998" y="3389094"/>
            <a:ext cx="3921615" cy="2739175"/>
          </a:xfrm>
          <a:prstGeom prst="star6">
            <a:avLst/>
          </a:prstGeom>
          <a:solidFill>
            <a:srgbClr val="00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2.موجودات هر لحظه در مواجهه با وجود هستند</a:t>
            </a:r>
            <a:endParaRPr lang="en-US" sz="2400" b="1" dirty="0">
              <a:solidFill>
                <a:schemeClr val="tx1"/>
              </a:solidFill>
            </a:endParaRPr>
          </a:p>
        </p:txBody>
      </p:sp>
      <p:sp>
        <p:nvSpPr>
          <p:cNvPr id="6" name="6-Point Star 5"/>
          <p:cNvSpPr/>
          <p:nvPr/>
        </p:nvSpPr>
        <p:spPr>
          <a:xfrm>
            <a:off x="2298880" y="3197656"/>
            <a:ext cx="3578550" cy="3122053"/>
          </a:xfrm>
          <a:prstGeom prst="star6">
            <a:avLst/>
          </a:prstGeom>
          <a:solidFill>
            <a:srgbClr val="00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3.موجود سراسر فقر و نیازمندی و خدا سراسر کمال و وجود مطلق است</a:t>
            </a:r>
            <a:endParaRPr lang="en-US" sz="2400" b="1" dirty="0">
              <a:solidFill>
                <a:schemeClr val="tx1"/>
              </a:solidFill>
            </a:endParaRPr>
          </a:p>
        </p:txBody>
      </p:sp>
      <p:sp>
        <p:nvSpPr>
          <p:cNvPr id="7" name="6-Point Star 6"/>
          <p:cNvSpPr/>
          <p:nvPr/>
        </p:nvSpPr>
        <p:spPr>
          <a:xfrm>
            <a:off x="0" y="1392868"/>
            <a:ext cx="3700380" cy="2936382"/>
          </a:xfrm>
          <a:prstGeom prst="star6">
            <a:avLst/>
          </a:prstGeom>
          <a:solidFill>
            <a:srgbClr val="00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4.اقتضاء در واجد شدن صفات کمال در اثر ارتباط با مخلوقات پدید می آید.</a:t>
            </a:r>
            <a:endParaRPr lang="en-US" sz="2400" b="1" dirty="0">
              <a:solidFill>
                <a:schemeClr val="tx1"/>
              </a:solidFill>
            </a:endParaRPr>
          </a:p>
        </p:txBody>
      </p:sp>
    </p:spTree>
    <p:extLst>
      <p:ext uri="{BB962C8B-B14F-4D97-AF65-F5344CB8AC3E}">
        <p14:creationId xmlns:p14="http://schemas.microsoft.com/office/powerpoint/2010/main" val="27189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پدیداری مفهوم ربط و ارتباط در نظام اثر</a:t>
            </a:r>
            <a:endPar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p:cNvSpPr>
            <a:spLocks noGrp="1"/>
          </p:cNvSpPr>
          <p:nvPr>
            <p:ph idx="1"/>
          </p:nvPr>
        </p:nvSpPr>
        <p:spPr/>
        <p:txBody>
          <a:bodyPr/>
          <a:lstStyle/>
          <a:p>
            <a:endParaRPr lang="en-US"/>
          </a:p>
        </p:txBody>
      </p:sp>
      <p:sp>
        <p:nvSpPr>
          <p:cNvPr id="5" name="Oval 4"/>
          <p:cNvSpPr/>
          <p:nvPr/>
        </p:nvSpPr>
        <p:spPr>
          <a:xfrm>
            <a:off x="2549406" y="2377328"/>
            <a:ext cx="2426321" cy="14642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4000" b="1" dirty="0" smtClean="0"/>
              <a:t>خدا</a:t>
            </a:r>
            <a:endParaRPr lang="en-US" sz="4000" b="1" dirty="0"/>
          </a:p>
        </p:txBody>
      </p:sp>
      <p:sp>
        <p:nvSpPr>
          <p:cNvPr id="6" name="Oval 5"/>
          <p:cNvSpPr/>
          <p:nvPr/>
        </p:nvSpPr>
        <p:spPr>
          <a:xfrm>
            <a:off x="8537763" y="2189615"/>
            <a:ext cx="2757207" cy="1602114"/>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t>مخلوق</a:t>
            </a:r>
            <a:endParaRPr lang="en-US" sz="2800" b="1" dirty="0"/>
          </a:p>
        </p:txBody>
      </p:sp>
      <p:sp>
        <p:nvSpPr>
          <p:cNvPr id="7" name="Left-Right Arrow 6"/>
          <p:cNvSpPr/>
          <p:nvPr/>
        </p:nvSpPr>
        <p:spPr>
          <a:xfrm>
            <a:off x="2549406" y="3842085"/>
            <a:ext cx="8175906" cy="983205"/>
          </a:xfrm>
          <a:prstGeom prst="lef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3200" b="1" dirty="0" smtClean="0">
                <a:solidFill>
                  <a:schemeClr val="tx1"/>
                </a:solidFill>
              </a:rPr>
              <a:t>رویارویی  مداوم</a:t>
            </a:r>
            <a:endParaRPr lang="en-US" sz="3200" b="1" dirty="0">
              <a:solidFill>
                <a:schemeClr val="tx1"/>
              </a:solidFill>
            </a:endParaRPr>
          </a:p>
        </p:txBody>
      </p:sp>
      <p:sp>
        <p:nvSpPr>
          <p:cNvPr id="8" name="Left Arrow 7"/>
          <p:cNvSpPr/>
          <p:nvPr/>
        </p:nvSpPr>
        <p:spPr>
          <a:xfrm>
            <a:off x="5814578" y="2196362"/>
            <a:ext cx="2561791" cy="1846718"/>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وجه خدا( صفات جلال و اکرام)</a:t>
            </a:r>
            <a:endParaRPr lang="en-US" sz="2400" b="1" dirty="0">
              <a:solidFill>
                <a:schemeClr val="tx1"/>
              </a:solidFill>
            </a:endParaRPr>
          </a:p>
        </p:txBody>
      </p:sp>
      <p:sp>
        <p:nvSpPr>
          <p:cNvPr id="9" name="Oval 8"/>
          <p:cNvSpPr/>
          <p:nvPr/>
        </p:nvSpPr>
        <p:spPr>
          <a:xfrm>
            <a:off x="4582700" y="2264040"/>
            <a:ext cx="1231878" cy="68454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رحمن</a:t>
            </a:r>
            <a:endParaRPr lang="en-US" sz="2400" b="1" dirty="0">
              <a:solidFill>
                <a:schemeClr val="tx1"/>
              </a:solidFill>
            </a:endParaRPr>
          </a:p>
        </p:txBody>
      </p:sp>
      <p:sp>
        <p:nvSpPr>
          <p:cNvPr id="10" name="Oval 9"/>
          <p:cNvSpPr/>
          <p:nvPr/>
        </p:nvSpPr>
        <p:spPr>
          <a:xfrm>
            <a:off x="4304012" y="3212150"/>
            <a:ext cx="1199182" cy="6440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کریم</a:t>
            </a:r>
            <a:endParaRPr lang="en-US" sz="2400" b="1" dirty="0">
              <a:solidFill>
                <a:schemeClr val="tx1"/>
              </a:solidFill>
            </a:endParaRPr>
          </a:p>
        </p:txBody>
      </p:sp>
      <p:sp>
        <p:nvSpPr>
          <p:cNvPr id="11" name="Oval 10"/>
          <p:cNvSpPr/>
          <p:nvPr/>
        </p:nvSpPr>
        <p:spPr>
          <a:xfrm>
            <a:off x="3081073" y="1824023"/>
            <a:ext cx="1475531" cy="62758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ذوالجلال</a:t>
            </a:r>
            <a:endParaRPr lang="en-US" sz="2400" b="1" dirty="0">
              <a:solidFill>
                <a:schemeClr val="tx1"/>
              </a:solidFill>
            </a:endParaRPr>
          </a:p>
        </p:txBody>
      </p:sp>
      <p:sp>
        <p:nvSpPr>
          <p:cNvPr id="12" name="Oval 11"/>
          <p:cNvSpPr/>
          <p:nvPr/>
        </p:nvSpPr>
        <p:spPr>
          <a:xfrm>
            <a:off x="1884406" y="2250173"/>
            <a:ext cx="1025732" cy="72285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علیم</a:t>
            </a:r>
            <a:endParaRPr lang="en-US" sz="2400" b="1" dirty="0">
              <a:solidFill>
                <a:schemeClr val="tx1"/>
              </a:solidFill>
            </a:endParaRPr>
          </a:p>
        </p:txBody>
      </p:sp>
      <p:sp>
        <p:nvSpPr>
          <p:cNvPr id="13" name="Oval 12"/>
          <p:cNvSpPr/>
          <p:nvPr/>
        </p:nvSpPr>
        <p:spPr>
          <a:xfrm>
            <a:off x="2021939" y="3230893"/>
            <a:ext cx="1054934" cy="6642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400" b="1" dirty="0" smtClean="0">
                <a:solidFill>
                  <a:schemeClr val="tx1"/>
                </a:solidFill>
              </a:rPr>
              <a:t>غفور</a:t>
            </a:r>
            <a:endParaRPr lang="en-US" sz="2400" b="1" dirty="0">
              <a:solidFill>
                <a:schemeClr val="tx1"/>
              </a:solidFill>
            </a:endParaRPr>
          </a:p>
        </p:txBody>
      </p:sp>
      <p:sp>
        <p:nvSpPr>
          <p:cNvPr id="14" name="12-Point Star 13"/>
          <p:cNvSpPr/>
          <p:nvPr/>
        </p:nvSpPr>
        <p:spPr>
          <a:xfrm>
            <a:off x="4582700" y="4611493"/>
            <a:ext cx="3840083" cy="2038242"/>
          </a:xfrm>
          <a:prstGeom prst="star12">
            <a:avLst/>
          </a:prstGeom>
          <a:scene3d>
            <a:camera prst="orthographicFront">
              <a:rot lat="0" lon="0" rev="0"/>
            </a:camera>
            <a:lightRig rig="threePt" dir="tl"/>
          </a:scene3d>
          <a:sp3d prstMaterial="plastic">
            <a:bevelT prst="convex"/>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b="1" dirty="0" smtClean="0">
                <a:solidFill>
                  <a:schemeClr val="tx1"/>
                </a:solidFill>
              </a:rPr>
              <a:t>لقاء:رویارویی همراه با ارتباط</a:t>
            </a:r>
            <a:endParaRPr lang="en-US" sz="2800" b="1" dirty="0">
              <a:solidFill>
                <a:schemeClr val="tx1"/>
              </a:solidFill>
            </a:endParaRPr>
          </a:p>
        </p:txBody>
      </p:sp>
    </p:spTree>
    <p:extLst>
      <p:ext uri="{BB962C8B-B14F-4D97-AF65-F5344CB8AC3E}">
        <p14:creationId xmlns:p14="http://schemas.microsoft.com/office/powerpoint/2010/main" val="24956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nip Single Corner Rectangle 3"/>
          <p:cNvSpPr/>
          <p:nvPr/>
        </p:nvSpPr>
        <p:spPr>
          <a:xfrm flipH="1">
            <a:off x="7920508" y="2395470"/>
            <a:ext cx="3090930" cy="1468192"/>
          </a:xfrm>
          <a:prstGeom prst="snip1Rect">
            <a:avLst/>
          </a:prstGeom>
          <a:solidFill>
            <a:schemeClr val="accent5">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1"/>
                </a:solidFill>
              </a:rPr>
              <a:t>مخلوقات</a:t>
            </a:r>
            <a:endParaRPr lang="en-US" sz="3600" b="1" dirty="0">
              <a:solidFill>
                <a:schemeClr val="tx1"/>
              </a:solidFill>
            </a:endParaRPr>
          </a:p>
        </p:txBody>
      </p:sp>
      <p:sp>
        <p:nvSpPr>
          <p:cNvPr id="5" name="Snip Single Corner Rectangle 4"/>
          <p:cNvSpPr/>
          <p:nvPr/>
        </p:nvSpPr>
        <p:spPr>
          <a:xfrm>
            <a:off x="1699754" y="2431004"/>
            <a:ext cx="2998522" cy="1493949"/>
          </a:xfrm>
          <a:prstGeom prst="snip1Rect">
            <a:avLst/>
          </a:prstGeom>
          <a:solidFill>
            <a:schemeClr val="accent5">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1"/>
                </a:solidFill>
              </a:rPr>
              <a:t>مخلوقات</a:t>
            </a:r>
            <a:endParaRPr lang="en-US" sz="3600" b="1" dirty="0">
              <a:solidFill>
                <a:schemeClr val="tx1"/>
              </a:solidFill>
            </a:endParaRPr>
          </a:p>
        </p:txBody>
      </p:sp>
      <p:sp>
        <p:nvSpPr>
          <p:cNvPr id="6" name="Left-Right Arrow 5"/>
          <p:cNvSpPr/>
          <p:nvPr/>
        </p:nvSpPr>
        <p:spPr>
          <a:xfrm>
            <a:off x="4919730" y="2768958"/>
            <a:ext cx="2871988" cy="1094704"/>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رویارویی همرا با اثر</a:t>
            </a:r>
            <a:endParaRPr lang="en-US" sz="2400" b="1" dirty="0">
              <a:solidFill>
                <a:schemeClr val="tx1"/>
              </a:solidFill>
            </a:endParaRPr>
          </a:p>
        </p:txBody>
      </p:sp>
      <p:sp>
        <p:nvSpPr>
          <p:cNvPr id="7" name="Down Arrow 6"/>
          <p:cNvSpPr/>
          <p:nvPr/>
        </p:nvSpPr>
        <p:spPr>
          <a:xfrm>
            <a:off x="5469738" y="3924953"/>
            <a:ext cx="1771972" cy="112046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solidFill>
                  <a:schemeClr val="tx1"/>
                </a:solidFill>
              </a:rPr>
              <a:t>القا</a:t>
            </a:r>
            <a:endParaRPr lang="en-US" sz="4000" b="1" dirty="0">
              <a:solidFill>
                <a:schemeClr val="tx1"/>
              </a:solidFill>
            </a:endParaRPr>
          </a:p>
        </p:txBody>
      </p:sp>
      <p:sp>
        <p:nvSpPr>
          <p:cNvPr id="8" name="Oval 7"/>
          <p:cNvSpPr/>
          <p:nvPr/>
        </p:nvSpPr>
        <p:spPr>
          <a:xfrm>
            <a:off x="2343955" y="5361009"/>
            <a:ext cx="8281116" cy="119129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شی ای یا کسی را با شی و کسی دیگر رویارویی دادن تا اثری را دریافت کند</a:t>
            </a:r>
            <a:endParaRPr lang="en-US" sz="3200" b="1" dirty="0">
              <a:solidFill>
                <a:schemeClr val="tx1"/>
              </a:solidFill>
            </a:endParaRPr>
          </a:p>
        </p:txBody>
      </p:sp>
    </p:spTree>
    <p:extLst>
      <p:ext uri="{BB962C8B-B14F-4D97-AF65-F5344CB8AC3E}">
        <p14:creationId xmlns:p14="http://schemas.microsoft.com/office/powerpoint/2010/main" val="30765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effectLst>
                  <a:outerShdw blurRad="38100" dist="38100" dir="2700000" algn="tl">
                    <a:srgbClr val="000000">
                      <a:alpha val="43137"/>
                    </a:srgbClr>
                  </a:outerShdw>
                </a:effectLst>
              </a:rPr>
              <a:t>مقدمه</a:t>
            </a:r>
            <a:endParaRPr lang="en-US" sz="44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69702" y="2614411"/>
            <a:ext cx="10521526" cy="335387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ctr" rtl="1">
              <a:buNone/>
            </a:pPr>
            <a:r>
              <a:rPr lang="fa-IR" sz="4400" b="1" dirty="0" smtClean="0">
                <a:ln w="0"/>
                <a:solidFill>
                  <a:schemeClr val="tx1"/>
                </a:solidFill>
                <a:effectLst>
                  <a:outerShdw blurRad="38100" dist="19050" dir="2700000" algn="tl" rotWithShape="0">
                    <a:schemeClr val="dk1">
                      <a:alpha val="40000"/>
                    </a:schemeClr>
                  </a:outerShdw>
                </a:effectLst>
              </a:rPr>
              <a:t>در داستان حضرت آدم (علیه السلام):بیان تفاوت انسان با سایر موجودات</a:t>
            </a:r>
          </a:p>
          <a:p>
            <a:pPr marL="0" indent="0" algn="ctr" rtl="1">
              <a:buNone/>
            </a:pPr>
            <a:endParaRPr lang="fa-IR" sz="4400" b="1" dirty="0">
              <a:ln w="0"/>
              <a:solidFill>
                <a:schemeClr val="tx1"/>
              </a:solidFill>
              <a:effectLst>
                <a:outerShdw blurRad="38100" dist="19050" dir="2700000" algn="tl" rotWithShape="0">
                  <a:schemeClr val="dk1">
                    <a:alpha val="40000"/>
                  </a:schemeClr>
                </a:outerShdw>
              </a:effectLst>
            </a:endParaRPr>
          </a:p>
          <a:p>
            <a:pPr marL="0" indent="0" algn="ctr" rtl="1">
              <a:buNone/>
            </a:pPr>
            <a:r>
              <a:rPr lang="fa-IR" sz="4400" b="1" dirty="0" smtClean="0">
                <a:ln w="0"/>
                <a:solidFill>
                  <a:schemeClr val="tx1"/>
                </a:solidFill>
                <a:effectLst>
                  <a:outerShdw blurRad="38100" dist="19050" dir="2700000" algn="tl" rotWithShape="0">
                    <a:schemeClr val="dk1">
                      <a:alpha val="40000"/>
                    </a:schemeClr>
                  </a:outerShdw>
                </a:effectLst>
              </a:rPr>
              <a:t>عورت:نماد زشتی های انسانی</a:t>
            </a:r>
            <a:endParaRPr lang="en-US" sz="4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3093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1635251" y="942364"/>
            <a:ext cx="8281116" cy="1893194"/>
          </a:xfrm>
          <a:prstGeom prst="roundRect">
            <a:avLst/>
          </a:prstGeom>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a-IR" sz="6600" b="1" dirty="0" smtClean="0">
                <a:ln w="0"/>
                <a:solidFill>
                  <a:schemeClr val="tx1"/>
                </a:solidFill>
                <a:effectLst>
                  <a:outerShdw blurRad="38100" dist="19050" dir="2700000" algn="tl" rotWithShape="0">
                    <a:schemeClr val="dk1">
                      <a:alpha val="40000"/>
                    </a:schemeClr>
                  </a:outerShdw>
                </a:effectLst>
              </a:rPr>
              <a:t>ابتغاء وجه الله </a:t>
            </a:r>
            <a:endParaRPr lang="en-US" sz="6600" b="1" dirty="0">
              <a:ln w="0"/>
              <a:solidFill>
                <a:schemeClr val="tx1"/>
              </a:solidFill>
              <a:effectLst>
                <a:outerShdw blurRad="38100" dist="19050" dir="2700000" algn="tl" rotWithShape="0">
                  <a:schemeClr val="dk1">
                    <a:alpha val="40000"/>
                  </a:schemeClr>
                </a:outerShdw>
              </a:effectLst>
            </a:endParaRPr>
          </a:p>
        </p:txBody>
      </p:sp>
      <p:cxnSp>
        <p:nvCxnSpPr>
          <p:cNvPr id="6" name="Straight Arrow Connector 5"/>
          <p:cNvCxnSpPr/>
          <p:nvPr/>
        </p:nvCxnSpPr>
        <p:spPr>
          <a:xfrm>
            <a:off x="6838682" y="2603500"/>
            <a:ext cx="1996226" cy="9381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3577639" y="2603500"/>
            <a:ext cx="1958021" cy="848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528034" y="3552364"/>
            <a:ext cx="4649273" cy="2082521"/>
          </a:xfrm>
          <a:prstGeom prst="roundRect">
            <a:avLst/>
          </a:prstGeom>
          <a:solidFill>
            <a:schemeClr val="accent6">
              <a:lumMod val="5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accent1">
                    <a:lumMod val="40000"/>
                    <a:lumOff val="60000"/>
                  </a:schemeClr>
                </a:solidFill>
              </a:rPr>
              <a:t>رویارویی بدون واسطه با حقیقت کمال مطلق و زیبایی محض</a:t>
            </a:r>
            <a:endParaRPr lang="en-US" sz="3600" b="1" dirty="0">
              <a:solidFill>
                <a:schemeClr val="accent1">
                  <a:lumMod val="40000"/>
                  <a:lumOff val="60000"/>
                </a:schemeClr>
              </a:solidFill>
            </a:endParaRPr>
          </a:p>
        </p:txBody>
      </p:sp>
      <p:sp>
        <p:nvSpPr>
          <p:cNvPr id="13" name="Rounded Rectangle 12"/>
          <p:cNvSpPr/>
          <p:nvPr/>
        </p:nvSpPr>
        <p:spPr>
          <a:xfrm>
            <a:off x="7933020" y="3807737"/>
            <a:ext cx="3966693" cy="2041749"/>
          </a:xfrm>
          <a:prstGeom prst="roundRect">
            <a:avLst/>
          </a:prstGeom>
          <a:solidFill>
            <a:schemeClr val="accent6">
              <a:lumMod val="5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chemeClr val="accent1">
                    <a:lumMod val="40000"/>
                    <a:lumOff val="60000"/>
                  </a:schemeClr>
                </a:solidFill>
              </a:rPr>
              <a:t>سعی ای که از حد گذشته باشد</a:t>
            </a:r>
            <a:endParaRPr lang="en-US" sz="4400" b="1" dirty="0">
              <a:solidFill>
                <a:schemeClr val="accent1">
                  <a:lumMod val="40000"/>
                  <a:lumOff val="60000"/>
                </a:schemeClr>
              </a:solidFill>
            </a:endParaRPr>
          </a:p>
          <a:p>
            <a:pPr algn="ctr"/>
            <a:endParaRPr lang="en-US" dirty="0"/>
          </a:p>
        </p:txBody>
      </p:sp>
    </p:spTree>
    <p:extLst>
      <p:ext uri="{BB962C8B-B14F-4D97-AF65-F5344CB8AC3E}">
        <p14:creationId xmlns:p14="http://schemas.microsoft.com/office/powerpoint/2010/main" val="7343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436772" y="351659"/>
            <a:ext cx="3855356" cy="17386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ایاتی که شامل ریشه لقا هستند</a:t>
            </a:r>
            <a:endParaRPr lang="en-US" sz="3200" b="1" dirty="0"/>
          </a:p>
        </p:txBody>
      </p:sp>
      <p:sp>
        <p:nvSpPr>
          <p:cNvPr id="5" name="Rounded Rectangle 4"/>
          <p:cNvSpPr/>
          <p:nvPr/>
        </p:nvSpPr>
        <p:spPr>
          <a:xfrm>
            <a:off x="8592916" y="1237697"/>
            <a:ext cx="3491611" cy="11775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1-ایاتی که به لقا و ملاقات توسط انسان اشاره دارد.</a:t>
            </a:r>
            <a:endParaRPr lang="en-US" sz="2400" b="1" dirty="0">
              <a:solidFill>
                <a:schemeClr val="tx1"/>
              </a:solidFill>
            </a:endParaRPr>
          </a:p>
        </p:txBody>
      </p:sp>
      <p:sp>
        <p:nvSpPr>
          <p:cNvPr id="6" name="Rounded Rectangle 5"/>
          <p:cNvSpPr/>
          <p:nvPr/>
        </p:nvSpPr>
        <p:spPr>
          <a:xfrm>
            <a:off x="8592916" y="2532714"/>
            <a:ext cx="3491611" cy="12048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2-ایاتی که به لقا اثر انسانها باهم اشاره دارد.</a:t>
            </a:r>
            <a:endParaRPr lang="en-US" sz="2400" b="1" dirty="0">
              <a:solidFill>
                <a:schemeClr val="tx1"/>
              </a:solidFill>
            </a:endParaRPr>
          </a:p>
        </p:txBody>
      </p:sp>
      <p:sp>
        <p:nvSpPr>
          <p:cNvPr id="7" name="Rounded Rectangle 6"/>
          <p:cNvSpPr/>
          <p:nvPr/>
        </p:nvSpPr>
        <p:spPr>
          <a:xfrm>
            <a:off x="8592916" y="3855080"/>
            <a:ext cx="3491611" cy="12058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3-ایاتی که از چیزی را در رویارویی خود دیدن حکایت میکنند.</a:t>
            </a:r>
            <a:endParaRPr lang="en-US" sz="2400" b="1" dirty="0">
              <a:solidFill>
                <a:schemeClr val="tx1"/>
              </a:solidFill>
            </a:endParaRPr>
          </a:p>
        </p:txBody>
      </p:sp>
      <p:sp>
        <p:nvSpPr>
          <p:cNvPr id="8" name="Rounded Rectangle 7"/>
          <p:cNvSpPr/>
          <p:nvPr/>
        </p:nvSpPr>
        <p:spPr>
          <a:xfrm>
            <a:off x="4737560" y="2260983"/>
            <a:ext cx="3682214" cy="1470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5-ایاتی که به جریان القاء از جانب شیطان به برخی انسنها اشاره دارند.</a:t>
            </a:r>
            <a:endParaRPr lang="en-US" sz="2400" b="1" dirty="0">
              <a:solidFill>
                <a:schemeClr val="tx1"/>
              </a:solidFill>
            </a:endParaRPr>
          </a:p>
        </p:txBody>
      </p:sp>
      <p:sp>
        <p:nvSpPr>
          <p:cNvPr id="9" name="Rounded Rectangle 8"/>
          <p:cNvSpPr/>
          <p:nvPr/>
        </p:nvSpPr>
        <p:spPr>
          <a:xfrm>
            <a:off x="4633805" y="3814646"/>
            <a:ext cx="3785969" cy="13400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6-ایاتی که به لقای دو جانبه انسانها با هم اشاره دارند.</a:t>
            </a:r>
            <a:endParaRPr lang="en-US" sz="2400" b="1" dirty="0">
              <a:solidFill>
                <a:schemeClr val="tx1"/>
              </a:solidFill>
            </a:endParaRPr>
          </a:p>
        </p:txBody>
      </p:sp>
      <p:sp>
        <p:nvSpPr>
          <p:cNvPr id="10" name="Rounded Rectangle 9"/>
          <p:cNvSpPr/>
          <p:nvPr/>
        </p:nvSpPr>
        <p:spPr>
          <a:xfrm>
            <a:off x="4685682" y="5237800"/>
            <a:ext cx="3785969" cy="12767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7-آیاتی که در آن انسانها با چیزی رویارویی داده می شوند</a:t>
            </a:r>
            <a:endParaRPr lang="en-US" sz="2400" b="1" dirty="0">
              <a:solidFill>
                <a:schemeClr val="tx1"/>
              </a:solidFill>
            </a:endParaRPr>
          </a:p>
        </p:txBody>
      </p:sp>
      <p:sp>
        <p:nvSpPr>
          <p:cNvPr id="11" name="Rounded Rectangle 10"/>
          <p:cNvSpPr/>
          <p:nvPr/>
        </p:nvSpPr>
        <p:spPr>
          <a:xfrm>
            <a:off x="154547" y="1237697"/>
            <a:ext cx="4282225" cy="10232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8-انسانها چیزهایی را با همروبرو میکنند.</a:t>
            </a:r>
            <a:endParaRPr lang="en-US" sz="2400" b="1" dirty="0">
              <a:solidFill>
                <a:schemeClr val="tx1"/>
              </a:solidFill>
            </a:endParaRPr>
          </a:p>
        </p:txBody>
      </p:sp>
      <p:sp>
        <p:nvSpPr>
          <p:cNvPr id="12" name="Rounded Rectangle 11"/>
          <p:cNvSpPr/>
          <p:nvPr/>
        </p:nvSpPr>
        <p:spPr>
          <a:xfrm>
            <a:off x="180304" y="2499981"/>
            <a:ext cx="4360527" cy="12376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9-آیاتی که در آن به ایجاد شی یا وضعیتی اشاره دارند که در ضمن آن دیگران تحت تاثیراتی قرار می گیرند.</a:t>
            </a:r>
            <a:endParaRPr lang="en-US" sz="2400" b="1" dirty="0">
              <a:solidFill>
                <a:schemeClr val="tx1"/>
              </a:solidFill>
            </a:endParaRPr>
          </a:p>
        </p:txBody>
      </p:sp>
      <p:sp>
        <p:nvSpPr>
          <p:cNvPr id="13" name="Rounded Rectangle 12"/>
          <p:cNvSpPr/>
          <p:nvPr/>
        </p:nvSpPr>
        <p:spPr>
          <a:xfrm>
            <a:off x="271295" y="3986011"/>
            <a:ext cx="4218859" cy="11686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10-آیاتی که به هم رسیدن در قیامت را اشاره می کنند.</a:t>
            </a:r>
            <a:endParaRPr lang="en-US" sz="2400" b="1" dirty="0">
              <a:solidFill>
                <a:schemeClr val="tx1"/>
              </a:solidFill>
            </a:endParaRPr>
          </a:p>
        </p:txBody>
      </p:sp>
      <p:sp>
        <p:nvSpPr>
          <p:cNvPr id="14" name="Rounded Rectangle 13"/>
          <p:cNvSpPr/>
          <p:nvPr/>
        </p:nvSpPr>
        <p:spPr>
          <a:xfrm>
            <a:off x="8592916" y="5237800"/>
            <a:ext cx="3491611" cy="12767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4-ایاتی که جریان القا اثر از جانب خدا یا ملائکه به انسان اشاره دارند</a:t>
            </a:r>
            <a:endParaRPr lang="en-US" sz="2400" b="1" dirty="0">
              <a:solidFill>
                <a:schemeClr val="tx1"/>
              </a:solidFill>
            </a:endParaRPr>
          </a:p>
        </p:txBody>
      </p:sp>
      <p:sp>
        <p:nvSpPr>
          <p:cNvPr id="15" name="Rounded Rectangle 14"/>
          <p:cNvSpPr/>
          <p:nvPr/>
        </p:nvSpPr>
        <p:spPr>
          <a:xfrm>
            <a:off x="154547" y="5403058"/>
            <a:ext cx="4452356" cy="11114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11-آیه ای ک بعثته بیان می کند زمین در روز بعث،دیگران را با وضعیتی روبرو می کند.</a:t>
            </a:r>
            <a:endParaRPr lang="en-US" sz="2400" b="1" dirty="0">
              <a:solidFill>
                <a:schemeClr val="tx1"/>
              </a:solidFill>
            </a:endParaRPr>
          </a:p>
        </p:txBody>
      </p:sp>
    </p:spTree>
    <p:extLst>
      <p:ext uri="{BB962C8B-B14F-4D97-AF65-F5344CB8AC3E}">
        <p14:creationId xmlns:p14="http://schemas.microsoft.com/office/powerpoint/2010/main" val="5104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96445" y="3029910"/>
            <a:ext cx="8825659" cy="3416300"/>
          </a:xfrm>
        </p:spPr>
        <p:txBody>
          <a:bodyPr/>
          <a:lstStyle/>
          <a:p>
            <a:endParaRPr lang="en-US"/>
          </a:p>
        </p:txBody>
      </p:sp>
      <p:sp>
        <p:nvSpPr>
          <p:cNvPr id="8" name="6-Point Star 7"/>
          <p:cNvSpPr/>
          <p:nvPr/>
        </p:nvSpPr>
        <p:spPr>
          <a:xfrm>
            <a:off x="6827782" y="2134950"/>
            <a:ext cx="3402896" cy="2633104"/>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r>
              <a:rPr lang="fa-IR" sz="2400" b="1" dirty="0" smtClean="0">
                <a:solidFill>
                  <a:schemeClr val="tx1"/>
                </a:solidFill>
              </a:rPr>
              <a:t>لقی(فعل</a:t>
            </a:r>
            <a:r>
              <a:rPr lang="fa-IR" sz="2400" b="1" dirty="0">
                <a:solidFill>
                  <a:schemeClr val="tx1"/>
                </a:solidFill>
              </a:rPr>
              <a:t>): به جریان لقا اشاره دارد.</a:t>
            </a:r>
            <a:endParaRPr lang="en-US" sz="2400" b="1" dirty="0">
              <a:solidFill>
                <a:schemeClr val="tx1"/>
              </a:solidFill>
            </a:endParaRPr>
          </a:p>
          <a:p>
            <a:pPr algn="ctr"/>
            <a:endParaRPr lang="en-US" sz="2400" dirty="0">
              <a:solidFill>
                <a:schemeClr val="tx1"/>
              </a:solidFill>
            </a:endParaRPr>
          </a:p>
        </p:txBody>
      </p:sp>
      <p:sp>
        <p:nvSpPr>
          <p:cNvPr id="9" name="6-Point Star 8"/>
          <p:cNvSpPr/>
          <p:nvPr/>
        </p:nvSpPr>
        <p:spPr>
          <a:xfrm>
            <a:off x="4512044" y="-368265"/>
            <a:ext cx="4136444" cy="3129524"/>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r>
              <a:rPr lang="fa-IR" sz="2400" b="1" dirty="0" smtClean="0">
                <a:solidFill>
                  <a:schemeClr val="tx1"/>
                </a:solidFill>
              </a:rPr>
              <a:t>إلقا(افعال</a:t>
            </a:r>
            <a:r>
              <a:rPr lang="fa-IR" sz="2400" b="1" dirty="0">
                <a:solidFill>
                  <a:schemeClr val="tx1"/>
                </a:solidFill>
              </a:rPr>
              <a:t>):به جریان مواجهاندن شی ای با شی ای دیگر برای دریافت اثری</a:t>
            </a:r>
            <a:endParaRPr lang="en-US" sz="2400" b="1" dirty="0">
              <a:solidFill>
                <a:schemeClr val="tx1"/>
              </a:solidFill>
            </a:endParaRPr>
          </a:p>
          <a:p>
            <a:pPr algn="ctr"/>
            <a:endParaRPr lang="en-US" dirty="0"/>
          </a:p>
        </p:txBody>
      </p:sp>
      <p:sp>
        <p:nvSpPr>
          <p:cNvPr id="10" name="6-Point Star 9"/>
          <p:cNvSpPr/>
          <p:nvPr/>
        </p:nvSpPr>
        <p:spPr>
          <a:xfrm flipH="1">
            <a:off x="8795023" y="498328"/>
            <a:ext cx="3510568" cy="2909670"/>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endParaRPr lang="fa-IR" sz="2400" b="1" dirty="0">
              <a:solidFill>
                <a:schemeClr val="tx1"/>
              </a:solidFill>
            </a:endParaRPr>
          </a:p>
          <a:p>
            <a:pPr algn="ctr"/>
            <a:r>
              <a:rPr lang="fa-IR" sz="2400" b="1" dirty="0" smtClean="0">
                <a:solidFill>
                  <a:schemeClr val="tx1"/>
                </a:solidFill>
              </a:rPr>
              <a:t>لقیّ(تفعیل</a:t>
            </a:r>
            <a:r>
              <a:rPr lang="fa-IR" sz="2400" b="1" dirty="0">
                <a:solidFill>
                  <a:schemeClr val="tx1"/>
                </a:solidFill>
              </a:rPr>
              <a:t>):به جریان القاء که در آن بر دریافت اثر توسط ملاقات کننده تاکید دارد.</a:t>
            </a:r>
            <a:endParaRPr lang="en-US" sz="2400" b="1" dirty="0">
              <a:solidFill>
                <a:schemeClr val="tx1"/>
              </a:solidFill>
            </a:endParaRPr>
          </a:p>
          <a:p>
            <a:pPr algn="ctr"/>
            <a:endParaRPr lang="en-US" dirty="0"/>
          </a:p>
        </p:txBody>
      </p:sp>
      <p:sp>
        <p:nvSpPr>
          <p:cNvPr id="11" name="6-Point Star 10"/>
          <p:cNvSpPr/>
          <p:nvPr/>
        </p:nvSpPr>
        <p:spPr>
          <a:xfrm>
            <a:off x="103030" y="-530086"/>
            <a:ext cx="4216054" cy="3675220"/>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r>
              <a:rPr lang="fa-IR" sz="2400" b="1" dirty="0" smtClean="0">
                <a:solidFill>
                  <a:schemeClr val="tx1"/>
                </a:solidFill>
              </a:rPr>
              <a:t>تلقّی(تفعّل</a:t>
            </a:r>
            <a:r>
              <a:rPr lang="fa-IR" sz="2400" b="1" dirty="0">
                <a:solidFill>
                  <a:schemeClr val="tx1"/>
                </a:solidFill>
              </a:rPr>
              <a:t>): به جریان القائی اشاره دارد که در آن پدیداری زمینه پذیرش القای اثر توسط القا شونده تاکید شده است.</a:t>
            </a:r>
            <a:endParaRPr lang="en-US" sz="2400" b="1" dirty="0">
              <a:solidFill>
                <a:schemeClr val="tx1"/>
              </a:solidFill>
            </a:endParaRPr>
          </a:p>
          <a:p>
            <a:pPr algn="ctr"/>
            <a:endParaRPr lang="en-US" sz="2000" dirty="0"/>
          </a:p>
        </p:txBody>
      </p:sp>
      <p:sp>
        <p:nvSpPr>
          <p:cNvPr id="12" name="6-Point Star 11"/>
          <p:cNvSpPr/>
          <p:nvPr/>
        </p:nvSpPr>
        <p:spPr>
          <a:xfrm>
            <a:off x="8503517" y="3653929"/>
            <a:ext cx="3489857" cy="2971760"/>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التقاء(افتعال):به رویارویی دو جانبه اشاره دارد.</a:t>
            </a:r>
            <a:endParaRPr lang="en-US" sz="2400" b="1" dirty="0">
              <a:solidFill>
                <a:schemeClr val="tx1"/>
              </a:solidFill>
            </a:endParaRPr>
          </a:p>
        </p:txBody>
      </p:sp>
      <p:sp>
        <p:nvSpPr>
          <p:cNvPr id="13" name="6-Point Star 12"/>
          <p:cNvSpPr/>
          <p:nvPr/>
        </p:nvSpPr>
        <p:spPr>
          <a:xfrm>
            <a:off x="5033244" y="4265013"/>
            <a:ext cx="3227156" cy="2667055"/>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تلقاء(مصدر):روبروی چیزی قرار گرفتن</a:t>
            </a:r>
            <a:endParaRPr lang="en-US" sz="2400" b="1" dirty="0">
              <a:solidFill>
                <a:schemeClr val="tx1"/>
              </a:solidFill>
            </a:endParaRPr>
          </a:p>
        </p:txBody>
      </p:sp>
      <p:sp>
        <p:nvSpPr>
          <p:cNvPr id="14" name="6-Point Star 13"/>
          <p:cNvSpPr/>
          <p:nvPr/>
        </p:nvSpPr>
        <p:spPr>
          <a:xfrm>
            <a:off x="2163253" y="2319130"/>
            <a:ext cx="3844397" cy="2448924"/>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r>
              <a:rPr lang="fa-IR" sz="2400" b="1" dirty="0" smtClean="0">
                <a:solidFill>
                  <a:schemeClr val="tx1"/>
                </a:solidFill>
              </a:rPr>
              <a:t>تلاقی(تفاعل):روبروی هم قرار گرفتن به گونه ای که دو چیز به هم برسند.</a:t>
            </a:r>
            <a:endParaRPr lang="en-US" sz="2400" b="1" dirty="0">
              <a:solidFill>
                <a:schemeClr val="tx1"/>
              </a:solidFill>
            </a:endParaRPr>
          </a:p>
        </p:txBody>
      </p:sp>
      <p:sp>
        <p:nvSpPr>
          <p:cNvPr id="15" name="6-Point Star 14"/>
          <p:cNvSpPr/>
          <p:nvPr/>
        </p:nvSpPr>
        <p:spPr>
          <a:xfrm>
            <a:off x="1429555" y="3048746"/>
            <a:ext cx="45719" cy="4571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450574" y="4265013"/>
            <a:ext cx="4339553" cy="2360676"/>
          </a:xfrm>
          <a:prstGeom prst="star6">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r>
              <a:rPr lang="fa-IR" sz="2400" b="1" dirty="0" smtClean="0">
                <a:solidFill>
                  <a:schemeClr val="tx1"/>
                </a:solidFill>
              </a:rPr>
              <a:t>ملاقات(مفاعله):رویارو شدن طوری که حجابی در ارتباط گیری باقی نمی ماند.</a:t>
            </a:r>
            <a:endParaRPr lang="en-US" sz="2400" b="1" dirty="0">
              <a:solidFill>
                <a:schemeClr val="tx1"/>
              </a:solidFill>
            </a:endParaRPr>
          </a:p>
        </p:txBody>
      </p:sp>
    </p:spTree>
    <p:extLst>
      <p:ext uri="{BB962C8B-B14F-4D97-AF65-F5344CB8AC3E}">
        <p14:creationId xmlns:p14="http://schemas.microsoft.com/office/powerpoint/2010/main" val="27503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0162276"/>
              </p:ext>
            </p:extLst>
          </p:nvPr>
        </p:nvGraphicFramePr>
        <p:xfrm>
          <a:off x="1155700" y="397565"/>
          <a:ext cx="10307430" cy="60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663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262131" y="1068947"/>
            <a:ext cx="9981126" cy="5177307"/>
          </a:xfrm>
          <a:prstGeom prst="ellipse">
            <a:avLst/>
          </a:prstGeom>
          <a:solidFill>
            <a:srgbClr val="66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w="0"/>
                <a:solidFill>
                  <a:schemeClr val="tx1"/>
                </a:solidFill>
                <a:effectLst>
                  <a:outerShdw blurRad="38100" dist="19050" dir="2700000" algn="tl" rotWithShape="0">
                    <a:schemeClr val="dk1">
                      <a:alpha val="40000"/>
                    </a:schemeClr>
                  </a:outerShdw>
                </a:effectLst>
              </a:rPr>
              <a:t>فصل 1 </a:t>
            </a:r>
            <a:endParaRPr lang="fa-IR" sz="7200" b="1" dirty="0" smtClean="0">
              <a:ln w="0"/>
              <a:solidFill>
                <a:schemeClr val="tx1"/>
              </a:solidFill>
              <a:effectLst>
                <a:outerShdw blurRad="38100" dist="19050" dir="2700000" algn="tl" rotWithShape="0">
                  <a:schemeClr val="dk1">
                    <a:alpha val="40000"/>
                  </a:schemeClr>
                </a:outerShdw>
              </a:effectLst>
            </a:endParaRPr>
          </a:p>
          <a:p>
            <a:pPr algn="ctr"/>
            <a:r>
              <a:rPr lang="fa-IR" sz="7200" b="1" dirty="0" smtClean="0">
                <a:ln w="0"/>
                <a:solidFill>
                  <a:schemeClr val="tx1"/>
                </a:solidFill>
                <a:effectLst>
                  <a:outerShdw blurRad="38100" dist="19050" dir="2700000" algn="tl" rotWithShape="0">
                    <a:schemeClr val="dk1">
                      <a:alpha val="40000"/>
                    </a:schemeClr>
                  </a:outerShdw>
                </a:effectLst>
              </a:rPr>
              <a:t>اثر </a:t>
            </a:r>
            <a:r>
              <a:rPr lang="fa-IR" sz="7200" b="1" dirty="0">
                <a:ln w="0"/>
                <a:solidFill>
                  <a:schemeClr val="tx1"/>
                </a:solidFill>
                <a:effectLst>
                  <a:outerShdw blurRad="38100" dist="19050" dir="2700000" algn="tl" rotWithShape="0">
                    <a:schemeClr val="dk1">
                      <a:alpha val="40000"/>
                    </a:schemeClr>
                  </a:outerShdw>
                </a:effectLst>
              </a:rPr>
              <a:t>لقاءو لقاء اثر</a:t>
            </a:r>
            <a:endParaRPr lang="en-US" sz="7200" b="1" dirty="0">
              <a:ln w="0"/>
              <a:solidFill>
                <a:schemeClr val="tx1"/>
              </a:solidFill>
              <a:effectLst>
                <a:outerShdw blurRad="38100" dist="19050" dir="2700000" algn="tl" rotWithShape="0">
                  <a:schemeClr val="dk1">
                    <a:alpha val="40000"/>
                  </a:schemeClr>
                </a:outerShdw>
              </a:effectLst>
            </a:endParaRPr>
          </a:p>
          <a:p>
            <a:pPr algn="ctr"/>
            <a:endParaRPr lang="en-US" sz="4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159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 Diagonal Corner Rectangle 3"/>
          <p:cNvSpPr/>
          <p:nvPr/>
        </p:nvSpPr>
        <p:spPr>
          <a:xfrm>
            <a:off x="9195515" y="1198658"/>
            <a:ext cx="2459865" cy="1133341"/>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3200" b="1" dirty="0" smtClean="0">
                <a:solidFill>
                  <a:srgbClr val="FFFF00"/>
                </a:solidFill>
              </a:rPr>
              <a:t>لقاء</a:t>
            </a:r>
            <a:endParaRPr lang="en-US" sz="3200" b="1" dirty="0">
              <a:solidFill>
                <a:srgbClr val="FFFF00"/>
              </a:solidFill>
            </a:endParaRPr>
          </a:p>
        </p:txBody>
      </p:sp>
      <p:sp>
        <p:nvSpPr>
          <p:cNvPr id="5" name="Left Arrow 4"/>
          <p:cNvSpPr/>
          <p:nvPr/>
        </p:nvSpPr>
        <p:spPr>
          <a:xfrm>
            <a:off x="7611415" y="1257596"/>
            <a:ext cx="1481070" cy="963948"/>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ound Diagonal Corner Rectangle 5"/>
          <p:cNvSpPr/>
          <p:nvPr/>
        </p:nvSpPr>
        <p:spPr>
          <a:xfrm>
            <a:off x="2172164" y="1113961"/>
            <a:ext cx="5336221" cy="1133341"/>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t>رویارویی و مواجهه ای که با ارتباط همراه باشد.</a:t>
            </a:r>
            <a:endParaRPr lang="en-US" sz="2400" b="1" dirty="0"/>
          </a:p>
        </p:txBody>
      </p:sp>
      <p:sp>
        <p:nvSpPr>
          <p:cNvPr id="8" name="32-Point Star 7"/>
          <p:cNvSpPr/>
          <p:nvPr/>
        </p:nvSpPr>
        <p:spPr>
          <a:xfrm>
            <a:off x="4840274" y="2882095"/>
            <a:ext cx="3580326" cy="2192181"/>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لقاء رب برای هر انسانی</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9" name="Left Arrow 8"/>
          <p:cNvSpPr/>
          <p:nvPr/>
        </p:nvSpPr>
        <p:spPr>
          <a:xfrm>
            <a:off x="8654603" y="3412901"/>
            <a:ext cx="2331076" cy="1313645"/>
          </a:xfrm>
          <a:prstGeom prst="leftArrow">
            <a:avLst/>
          </a:prstGeom>
          <a:solidFill>
            <a:srgbClr val="2D9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rPr>
              <a:t>مومن</a:t>
            </a:r>
            <a:endParaRPr lang="en-US" sz="3200" b="1" dirty="0">
              <a:solidFill>
                <a:srgbClr val="FFFF00"/>
              </a:solidFill>
            </a:endParaRPr>
          </a:p>
        </p:txBody>
      </p:sp>
      <p:sp>
        <p:nvSpPr>
          <p:cNvPr id="10" name="Right Arrow 9"/>
          <p:cNvSpPr/>
          <p:nvPr/>
        </p:nvSpPr>
        <p:spPr>
          <a:xfrm>
            <a:off x="2051592" y="3507747"/>
            <a:ext cx="2554679" cy="13218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کافر</a:t>
            </a:r>
            <a:endParaRPr lang="en-US" sz="3200" b="1" dirty="0">
              <a:solidFill>
                <a:schemeClr val="tx1"/>
              </a:solidFill>
            </a:endParaRPr>
          </a:p>
        </p:txBody>
      </p:sp>
    </p:spTree>
    <p:extLst>
      <p:ext uri="{BB962C8B-B14F-4D97-AF65-F5344CB8AC3E}">
        <p14:creationId xmlns:p14="http://schemas.microsoft.com/office/powerpoint/2010/main" val="36549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5198245"/>
              </p:ext>
            </p:extLst>
          </p:nvPr>
        </p:nvGraphicFramePr>
        <p:xfrm>
          <a:off x="1155700" y="1120463"/>
          <a:ext cx="10216345" cy="489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238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dirty="0" smtClean="0">
                <a:solidFill>
                  <a:srgbClr val="FFFF00"/>
                </a:solidFill>
              </a:rPr>
              <a:t>انسان با هر اثری در زندگی مواجه می شود وجهی از رب است.</a:t>
            </a:r>
            <a:endParaRPr lang="en-US" sz="4000" dirty="0">
              <a:solidFill>
                <a:srgbClr val="FFFF00"/>
              </a:solidFill>
            </a:endParaRPr>
          </a:p>
        </p:txBody>
      </p:sp>
      <p:sp>
        <p:nvSpPr>
          <p:cNvPr id="3" name="Content Placeholder 2"/>
          <p:cNvSpPr>
            <a:spLocks noGrp="1"/>
          </p:cNvSpPr>
          <p:nvPr>
            <p:ph idx="1"/>
          </p:nvPr>
        </p:nvSpPr>
        <p:spPr/>
        <p:txBody>
          <a:bodyPr/>
          <a:lstStyle/>
          <a:p>
            <a:pPr marL="0" indent="0" algn="r" rtl="1">
              <a:buNone/>
            </a:pPr>
            <a:endParaRPr lang="fa-IR" dirty="0" smtClean="0"/>
          </a:p>
          <a:p>
            <a:pPr marL="0" indent="0" algn="r" rtl="1">
              <a:buNone/>
            </a:pPr>
            <a:endParaRPr lang="fa-IR" dirty="0"/>
          </a:p>
          <a:p>
            <a:pPr marL="0" indent="0" algn="r" rtl="1">
              <a:buNone/>
            </a:pPr>
            <a:endParaRPr lang="fa-IR" dirty="0" smtClean="0"/>
          </a:p>
          <a:p>
            <a:pPr marL="0" indent="0" algn="r" rtl="1">
              <a:buNone/>
            </a:pPr>
            <a:endParaRPr lang="fa-IR" dirty="0"/>
          </a:p>
          <a:p>
            <a:pPr marL="0" indent="0" algn="r" rtl="1">
              <a:buNone/>
            </a:pPr>
            <a:r>
              <a:rPr lang="fa-IR" dirty="0" smtClean="0"/>
              <a:t>          </a:t>
            </a:r>
            <a:r>
              <a:rPr lang="fa-IR" sz="4400" b="1" dirty="0" smtClean="0"/>
              <a:t>الف</a:t>
            </a:r>
          </a:p>
          <a:p>
            <a:pPr marL="0" indent="0" algn="r" rtl="1">
              <a:buNone/>
            </a:pPr>
            <a:endParaRPr lang="fa-IR" dirty="0"/>
          </a:p>
          <a:p>
            <a:pPr marL="0" indent="0" algn="r" rtl="1">
              <a:buNone/>
            </a:pPr>
            <a:endParaRPr lang="en-US" dirty="0"/>
          </a:p>
        </p:txBody>
      </p:sp>
      <p:sp>
        <p:nvSpPr>
          <p:cNvPr id="4" name="Wave 3"/>
          <p:cNvSpPr/>
          <p:nvPr/>
        </p:nvSpPr>
        <p:spPr>
          <a:xfrm>
            <a:off x="8100445" y="2048812"/>
            <a:ext cx="3631843" cy="1506828"/>
          </a:xfrm>
          <a:prstGeom prst="wave">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صورتهای مختلف جلوه ی وجه رب:</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Donut 4"/>
          <p:cNvSpPr/>
          <p:nvPr/>
        </p:nvSpPr>
        <p:spPr>
          <a:xfrm>
            <a:off x="8100444" y="3775887"/>
            <a:ext cx="1609859" cy="1558344"/>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0" y="3356135"/>
            <a:ext cx="8100444" cy="23978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solidFill>
                  <a:schemeClr val="tx1"/>
                </a:solidFill>
              </a:rPr>
              <a:t>فعلی که به وسیله توان و نعمتی که خدا عطا کرده است اظهار میشود این فعل می تواند فردی یا اجتماعی، در جهت رب و یا خلاف جهت رب باشد.</a:t>
            </a:r>
            <a:endParaRPr lang="en-US" sz="2800" b="1" dirty="0">
              <a:solidFill>
                <a:schemeClr val="tx1"/>
              </a:solidFill>
            </a:endParaRPr>
          </a:p>
        </p:txBody>
      </p:sp>
    </p:spTree>
    <p:extLst>
      <p:ext uri="{BB962C8B-B14F-4D97-AF65-F5344CB8AC3E}">
        <p14:creationId xmlns:p14="http://schemas.microsoft.com/office/powerpoint/2010/main" val="7641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t> </a:t>
            </a:r>
            <a:r>
              <a:rPr lang="fa-IR" sz="4000" b="1" dirty="0" smtClean="0"/>
              <a:t>ب</a:t>
            </a:r>
            <a:endParaRPr lang="fa-IR" sz="4000" b="1" dirty="0"/>
          </a:p>
          <a:p>
            <a:pPr marL="0" indent="0" algn="r" rtl="1">
              <a:buNone/>
            </a:pPr>
            <a:endParaRPr lang="fa-IR" sz="4000" b="1" dirty="0" smtClean="0"/>
          </a:p>
          <a:p>
            <a:pPr marL="0" indent="0" algn="r" rtl="1">
              <a:buNone/>
            </a:pPr>
            <a:r>
              <a:rPr lang="fa-IR" sz="4000" b="1" dirty="0" smtClean="0"/>
              <a:t> ج</a:t>
            </a:r>
          </a:p>
          <a:p>
            <a:pPr marL="0" indent="0" algn="r" rtl="1">
              <a:buNone/>
            </a:pPr>
            <a:r>
              <a:rPr lang="fa-IR" sz="4000" b="1" dirty="0" smtClean="0"/>
              <a:t>                                                                         </a:t>
            </a:r>
          </a:p>
          <a:p>
            <a:pPr marL="0" indent="0" algn="r" rtl="1">
              <a:buNone/>
            </a:pPr>
            <a:r>
              <a:rPr lang="fa-IR" sz="4800" b="1" dirty="0" smtClean="0"/>
              <a:t>د</a:t>
            </a:r>
            <a:endParaRPr lang="en-US" sz="4800" b="1" dirty="0"/>
          </a:p>
        </p:txBody>
      </p:sp>
      <p:sp>
        <p:nvSpPr>
          <p:cNvPr id="5" name="Donut 4"/>
          <p:cNvSpPr/>
          <p:nvPr/>
        </p:nvSpPr>
        <p:spPr>
          <a:xfrm>
            <a:off x="8867167" y="2242197"/>
            <a:ext cx="1481070" cy="1403798"/>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1747461" y="2255077"/>
            <a:ext cx="7070502" cy="13780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t>حکمی که لازم الاتباع است و ممکن است تبعیت نشود.</a:t>
            </a:r>
            <a:endParaRPr lang="en-US" sz="2800" b="1" dirty="0"/>
          </a:p>
        </p:txBody>
      </p:sp>
      <p:sp>
        <p:nvSpPr>
          <p:cNvPr id="7" name="Donut 6"/>
          <p:cNvSpPr/>
          <p:nvPr/>
        </p:nvSpPr>
        <p:spPr>
          <a:xfrm>
            <a:off x="8979012" y="3568987"/>
            <a:ext cx="1361095" cy="1382827"/>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 </a:t>
            </a:r>
            <a:endParaRPr lang="en-US" dirty="0">
              <a:solidFill>
                <a:schemeClr val="tx1"/>
              </a:solidFill>
            </a:endParaRPr>
          </a:p>
        </p:txBody>
      </p:sp>
      <p:sp>
        <p:nvSpPr>
          <p:cNvPr id="8" name="Oval 7"/>
          <p:cNvSpPr/>
          <p:nvPr/>
        </p:nvSpPr>
        <p:spPr>
          <a:xfrm>
            <a:off x="1747461" y="3756235"/>
            <a:ext cx="7182347" cy="12405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t>قانون و حقایقی که بر همه باورها و اعمال، مهیمن و مسیطر است که ممکن است به نفع یا ضرر فرد باشد.</a:t>
            </a:r>
            <a:endParaRPr lang="en-US" sz="2800" b="1" dirty="0"/>
          </a:p>
        </p:txBody>
      </p:sp>
      <p:sp>
        <p:nvSpPr>
          <p:cNvPr id="9" name="Donut 8"/>
          <p:cNvSpPr/>
          <p:nvPr/>
        </p:nvSpPr>
        <p:spPr>
          <a:xfrm>
            <a:off x="9041653" y="4860664"/>
            <a:ext cx="1361095" cy="1404902"/>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1825355" y="5160255"/>
            <a:ext cx="7168910" cy="11848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solidFill>
                  <a:schemeClr val="tx1"/>
                </a:solidFill>
              </a:rPr>
              <a:t>عاقبتی که گریزی از آن نیست و ممکن است میمون و مبارک و یا ناگوار و عذاب آور باشد.</a:t>
            </a:r>
            <a:endParaRPr lang="en-US" sz="2400" b="1" dirty="0">
              <a:solidFill>
                <a:schemeClr val="tx1"/>
              </a:solidFill>
            </a:endParaRPr>
          </a:p>
        </p:txBody>
      </p:sp>
    </p:spTree>
    <p:extLst>
      <p:ext uri="{BB962C8B-B14F-4D97-AF65-F5344CB8AC3E}">
        <p14:creationId xmlns:p14="http://schemas.microsoft.com/office/powerpoint/2010/main" val="1198069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2858256"/>
              </p:ext>
            </p:extLst>
          </p:nvPr>
        </p:nvGraphicFramePr>
        <p:xfrm>
          <a:off x="2263284" y="1457279"/>
          <a:ext cx="9928716" cy="518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42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208823"/>
            <a:ext cx="8534400" cy="1507067"/>
          </a:xfrm>
        </p:spPr>
        <p:txBody>
          <a:bodyPr>
            <a:normAutofit/>
          </a:bodyPr>
          <a:lstStyle/>
          <a:p>
            <a:pPr algn="r" rtl="1"/>
            <a:endParaRPr lang="en-US" dirty="0">
              <a:solidFill>
                <a:schemeClr val="tx1"/>
              </a:solidFill>
            </a:endParaRPr>
          </a:p>
        </p:txBody>
      </p:sp>
      <p:sp>
        <p:nvSpPr>
          <p:cNvPr id="5" name="Rectangle 4"/>
          <p:cNvSpPr/>
          <p:nvPr/>
        </p:nvSpPr>
        <p:spPr>
          <a:xfrm>
            <a:off x="4533363" y="379794"/>
            <a:ext cx="2787186" cy="108839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هر انسانی در زندگی</a:t>
            </a:r>
            <a:endParaRPr lang="en-US" sz="2800" b="1" dirty="0">
              <a:ln w="0"/>
              <a:solidFill>
                <a:schemeClr val="tx1"/>
              </a:solidFill>
              <a:effectLst>
                <a:outerShdw blurRad="38100" dist="19050" dir="2700000" algn="tl" rotWithShape="0">
                  <a:schemeClr val="dk1">
                    <a:alpha val="40000"/>
                  </a:schemeClr>
                </a:outerShdw>
              </a:effectLst>
            </a:endParaRPr>
          </a:p>
        </p:txBody>
      </p:sp>
      <p:cxnSp>
        <p:nvCxnSpPr>
          <p:cNvPr id="7" name="Straight Arrow Connector 6"/>
          <p:cNvCxnSpPr/>
          <p:nvPr/>
        </p:nvCxnSpPr>
        <p:spPr>
          <a:xfrm flipH="1">
            <a:off x="4278383" y="1610238"/>
            <a:ext cx="1654574" cy="624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932956" y="1610238"/>
            <a:ext cx="1667815" cy="6804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6561166" y="2432917"/>
            <a:ext cx="3046473" cy="8774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القائات خوب(مثل کلام خدا)</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1899632" y="2397759"/>
            <a:ext cx="3315795" cy="8500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القائات منفی(مثل شیطان)</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2" name="Left Arrow 11"/>
          <p:cNvSpPr/>
          <p:nvPr/>
        </p:nvSpPr>
        <p:spPr>
          <a:xfrm rot="16200000">
            <a:off x="7830879" y="3349104"/>
            <a:ext cx="681380" cy="746975"/>
          </a:xfrm>
          <a:prstGeom prst="lef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200000">
            <a:off x="3197519" y="3339455"/>
            <a:ext cx="720019" cy="785611"/>
          </a:xfrm>
          <a:prstGeom prst="lef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61166" y="4177409"/>
            <a:ext cx="3225644" cy="993345"/>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فعال کردن جنبه فطری</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1732574" y="4158107"/>
            <a:ext cx="3251402" cy="1004982"/>
          </a:xfrm>
          <a:prstGeom prst="rect">
            <a:avLst/>
          </a:prstGeom>
          <a:ln>
            <a:noFill/>
          </a:ln>
          <a:effectLst/>
          <a:scene3d>
            <a:camera prst="orthographicFront">
              <a:rot lat="0" lon="0" rev="0"/>
            </a:camera>
            <a:lightRig rig="chilly" dir="tl">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آشکار شدن عیب های ظاهری</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7334346" y="5072103"/>
            <a:ext cx="1970468" cy="96675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sz="3600" b="1" dirty="0" smtClean="0"/>
              <a:t>عبودیت</a:t>
            </a:r>
            <a:endParaRPr lang="en-US" sz="3600" b="1" dirty="0"/>
          </a:p>
        </p:txBody>
      </p:sp>
      <p:sp>
        <p:nvSpPr>
          <p:cNvPr id="17" name="Oval 16"/>
          <p:cNvSpPr/>
          <p:nvPr/>
        </p:nvSpPr>
        <p:spPr>
          <a:xfrm>
            <a:off x="2061934" y="5040768"/>
            <a:ext cx="2545809" cy="106416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غم و اندوه و بی ر غبتی به عبودیت</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33" name="Left Arrow 32"/>
          <p:cNvSpPr/>
          <p:nvPr/>
        </p:nvSpPr>
        <p:spPr>
          <a:xfrm>
            <a:off x="10238886" y="4210273"/>
            <a:ext cx="1505798" cy="1059032"/>
          </a:xfrm>
          <a:prstGeom prst="leftArrow">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ln w="0"/>
                <a:solidFill>
                  <a:schemeClr val="tx1"/>
                </a:solidFill>
                <a:effectLst>
                  <a:outerShdw blurRad="38100" dist="19050" dir="2700000" algn="tl" rotWithShape="0">
                    <a:schemeClr val="dk1">
                      <a:alpha val="40000"/>
                    </a:schemeClr>
                  </a:outerShdw>
                </a:effectLst>
              </a:rPr>
              <a:t>گرایشهای مثبت</a:t>
            </a:r>
            <a:endParaRPr lang="en-US" b="1" dirty="0">
              <a:ln w="0"/>
              <a:solidFill>
                <a:schemeClr val="tx1"/>
              </a:solidFill>
              <a:effectLst>
                <a:outerShdw blurRad="38100" dist="19050" dir="2700000" algn="tl" rotWithShape="0">
                  <a:schemeClr val="dk1">
                    <a:alpha val="40000"/>
                  </a:schemeClr>
                </a:outerShdw>
              </a:effectLst>
            </a:endParaRPr>
          </a:p>
        </p:txBody>
      </p:sp>
      <p:sp>
        <p:nvSpPr>
          <p:cNvPr id="34" name="Right Arrow 33"/>
          <p:cNvSpPr/>
          <p:nvPr/>
        </p:nvSpPr>
        <p:spPr>
          <a:xfrm>
            <a:off x="231819" y="4237298"/>
            <a:ext cx="1378039" cy="10590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smtClean="0">
                <a:ln w="0"/>
                <a:solidFill>
                  <a:schemeClr val="tx1"/>
                </a:solidFill>
                <a:effectLst>
                  <a:outerShdw blurRad="38100" dist="19050" dir="2700000" algn="tl" rotWithShape="0">
                    <a:schemeClr val="dk1">
                      <a:alpha val="40000"/>
                    </a:schemeClr>
                  </a:outerShdw>
                </a:effectLst>
              </a:rPr>
              <a:t>گرایشهای منفی</a:t>
            </a:r>
            <a:endParaRPr lang="en-US"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195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702101"/>
              </p:ext>
            </p:extLst>
          </p:nvPr>
        </p:nvGraphicFramePr>
        <p:xfrm>
          <a:off x="1155700" y="515155"/>
          <a:ext cx="10486801" cy="5504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87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9002332" y="1830768"/>
            <a:ext cx="2498501" cy="1545464"/>
          </a:xfrm>
          <a:prstGeom prst="ellips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انتقال اثر</a:t>
            </a:r>
            <a:endParaRPr lang="en-US" sz="3200" b="1" dirty="0">
              <a:solidFill>
                <a:schemeClr val="tx1"/>
              </a:solidFill>
            </a:endParaRPr>
          </a:p>
        </p:txBody>
      </p:sp>
      <p:sp>
        <p:nvSpPr>
          <p:cNvPr id="7" name="Pentagon 6"/>
          <p:cNvSpPr/>
          <p:nvPr/>
        </p:nvSpPr>
        <p:spPr>
          <a:xfrm>
            <a:off x="1287887" y="1858492"/>
            <a:ext cx="7714445" cy="1517740"/>
          </a:xfrm>
          <a:prstGeom prst="homePlat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انعکاس اثر اتفاقات زندگی انسان در انسان و ثبت آنها به صورت باورهتی مثبت و منفی در او</a:t>
            </a:r>
            <a:endParaRPr lang="en-US" sz="3200" b="1" dirty="0">
              <a:solidFill>
                <a:schemeClr val="tx1"/>
              </a:solidFill>
            </a:endParaRPr>
          </a:p>
        </p:txBody>
      </p:sp>
      <p:sp>
        <p:nvSpPr>
          <p:cNvPr id="9" name="Regular Pentagon 8"/>
          <p:cNvSpPr/>
          <p:nvPr/>
        </p:nvSpPr>
        <p:spPr>
          <a:xfrm>
            <a:off x="3052293" y="3376232"/>
            <a:ext cx="4429819" cy="3553824"/>
          </a:xfrm>
          <a:prstGeom prst="pent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1"/>
                </a:solidFill>
              </a:rPr>
              <a:t>القاء:انعکاس اثر به سبب لقاء</a:t>
            </a:r>
            <a:endParaRPr lang="en-US" sz="3600" b="1" dirty="0">
              <a:solidFill>
                <a:schemeClr val="tx1"/>
              </a:solidFill>
            </a:endParaRPr>
          </a:p>
          <a:p>
            <a:pPr algn="ctr"/>
            <a:endParaRPr lang="en-US" sz="3600" b="1" dirty="0">
              <a:solidFill>
                <a:schemeClr val="tx1"/>
              </a:solidFill>
            </a:endParaRPr>
          </a:p>
        </p:txBody>
      </p:sp>
    </p:spTree>
    <p:extLst>
      <p:ext uri="{BB962C8B-B14F-4D97-AF65-F5344CB8AC3E}">
        <p14:creationId xmlns:p14="http://schemas.microsoft.com/office/powerpoint/2010/main" val="5568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dirty="0"/>
          </a:p>
        </p:txBody>
      </p:sp>
      <p:sp>
        <p:nvSpPr>
          <p:cNvPr id="8" name="Oval 7"/>
          <p:cNvSpPr/>
          <p:nvPr/>
        </p:nvSpPr>
        <p:spPr>
          <a:xfrm>
            <a:off x="8242479" y="2498501"/>
            <a:ext cx="2975020" cy="1777285"/>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القاء</a:t>
            </a:r>
            <a:endParaRPr lang="en-US" sz="3600" b="1"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p:nvPr/>
        </p:nvCxnSpPr>
        <p:spPr>
          <a:xfrm flipH="1" flipV="1">
            <a:off x="7173532" y="1894445"/>
            <a:ext cx="1068948" cy="13916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7173532" y="3286081"/>
            <a:ext cx="1068947" cy="13123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Oval 14"/>
          <p:cNvSpPr/>
          <p:nvPr/>
        </p:nvSpPr>
        <p:spPr>
          <a:xfrm>
            <a:off x="180304" y="759855"/>
            <a:ext cx="6825289" cy="184364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sz="2800" b="1" dirty="0" smtClean="0"/>
              <a:t>مثبت:ملاقات کننده بر تعلق اثر به الله و شاء او واقف است و برای هر چیزی غیر او مقام وساطت اذن یافته شده در اثر، قائل است.</a:t>
            </a:r>
            <a:endParaRPr lang="en-US" sz="2800" b="1" dirty="0"/>
          </a:p>
        </p:txBody>
      </p:sp>
      <p:sp>
        <p:nvSpPr>
          <p:cNvPr id="16" name="Oval 15"/>
          <p:cNvSpPr/>
          <p:nvPr/>
        </p:nvSpPr>
        <p:spPr>
          <a:xfrm>
            <a:off x="180304" y="3827337"/>
            <a:ext cx="6825289" cy="154227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sz="2800" b="1" dirty="0" smtClean="0"/>
              <a:t>منفی: ملاقات کننده انعکاس نامطلوبی را از خود ابراز می کند.</a:t>
            </a:r>
            <a:endParaRPr lang="en-US" sz="2800" b="1" dirty="0"/>
          </a:p>
        </p:txBody>
      </p:sp>
    </p:spTree>
    <p:extLst>
      <p:ext uri="{BB962C8B-B14F-4D97-AF65-F5344CB8AC3E}">
        <p14:creationId xmlns:p14="http://schemas.microsoft.com/office/powerpoint/2010/main" val="20719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32-Point Star 3"/>
          <p:cNvSpPr/>
          <p:nvPr/>
        </p:nvSpPr>
        <p:spPr>
          <a:xfrm>
            <a:off x="8461420" y="1210614"/>
            <a:ext cx="3348507" cy="2073499"/>
          </a:xfrm>
          <a:prstGeom prst="star3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در صورتی که انسان:</a:t>
            </a:r>
            <a:endParaRPr lang="en-US" sz="3200" b="1" dirty="0">
              <a:solidFill>
                <a:schemeClr val="tx1"/>
              </a:solidFill>
            </a:endParaRPr>
          </a:p>
        </p:txBody>
      </p:sp>
      <p:sp>
        <p:nvSpPr>
          <p:cNvPr id="5" name="Rectangle 4"/>
          <p:cNvSpPr/>
          <p:nvPr/>
        </p:nvSpPr>
        <p:spPr>
          <a:xfrm>
            <a:off x="319900" y="2932626"/>
            <a:ext cx="8976575" cy="8371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1)مسیر خداوند را طی کند و از شهوات خود تبعیت نکند =القائات منفی در او بی اثر و یا کم اثر بوده و دارای آثار مثبت برای خود و دیگران است.</a:t>
            </a:r>
            <a:endParaRPr lang="en-US" sz="2400" b="1" dirty="0">
              <a:solidFill>
                <a:schemeClr val="tx1"/>
              </a:solidFill>
            </a:endParaRPr>
          </a:p>
        </p:txBody>
      </p:sp>
      <p:sp>
        <p:nvSpPr>
          <p:cNvPr id="6" name="Rectangle 5"/>
          <p:cNvSpPr/>
          <p:nvPr/>
        </p:nvSpPr>
        <p:spPr>
          <a:xfrm>
            <a:off x="242627" y="3944513"/>
            <a:ext cx="9053848" cy="815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2)از شهوات تبعیت کند=هم القائات منفی در او اثر کرده و هم خود دارای القائات منفی برای دیگران خواهد شد.</a:t>
            </a:r>
            <a:endParaRPr lang="en-US" sz="2400" b="1" dirty="0">
              <a:solidFill>
                <a:schemeClr val="tx1"/>
              </a:solidFill>
            </a:endParaRPr>
          </a:p>
        </p:txBody>
      </p:sp>
    </p:spTree>
    <p:extLst>
      <p:ext uri="{BB962C8B-B14F-4D97-AF65-F5344CB8AC3E}">
        <p14:creationId xmlns:p14="http://schemas.microsoft.com/office/powerpoint/2010/main" val="1116155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9503434"/>
              </p:ext>
            </p:extLst>
          </p:nvPr>
        </p:nvGraphicFramePr>
        <p:xfrm>
          <a:off x="432369" y="736980"/>
          <a:ext cx="10499488" cy="6360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684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466013"/>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777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5773" y="2033516"/>
            <a:ext cx="10691302" cy="6936156"/>
          </a:xfrm>
        </p:spPr>
        <p:txBody>
          <a:bodyPr/>
          <a:lstStyle/>
          <a:p>
            <a:pPr marL="0" indent="0" algn="r" rtl="1">
              <a:buNone/>
            </a:pPr>
            <a:endParaRPr lang="fa-IR" dirty="0" smtClean="0"/>
          </a:p>
          <a:p>
            <a:pPr marL="0" indent="0" algn="r" rtl="1">
              <a:buNone/>
            </a:pPr>
            <a:endParaRPr lang="fa-IR" dirty="0"/>
          </a:p>
          <a:p>
            <a:pPr marL="0" indent="0" algn="r" rtl="1">
              <a:buNone/>
            </a:pPr>
            <a:endParaRPr lang="fa-IR" dirty="0"/>
          </a:p>
          <a:p>
            <a:pPr marL="0" indent="0" algn="r" rtl="1">
              <a:buNone/>
            </a:pPr>
            <a:r>
              <a:rPr lang="fa-IR" sz="4800" b="1" dirty="0" smtClean="0"/>
              <a:t>مراتب لقاء</a:t>
            </a:r>
            <a:endParaRPr lang="en-US" sz="4800" b="1" dirty="0"/>
          </a:p>
        </p:txBody>
      </p:sp>
      <p:cxnSp>
        <p:nvCxnSpPr>
          <p:cNvPr id="6" name="Straight Arrow Connector 5"/>
          <p:cNvCxnSpPr/>
          <p:nvPr/>
        </p:nvCxnSpPr>
        <p:spPr>
          <a:xfrm flipH="1" flipV="1">
            <a:off x="7701567" y="2553416"/>
            <a:ext cx="1648495" cy="1108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flipV="1">
            <a:off x="7654285" y="3567448"/>
            <a:ext cx="1695778" cy="945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7654285" y="3661976"/>
            <a:ext cx="1695778" cy="10388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15156" y="1680632"/>
            <a:ext cx="6521984" cy="1075238"/>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لقاء از مرتبه بالا به مرتبه پایین = لقاء حقیقی و حقیقت لقاء</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79762" y="2920539"/>
            <a:ext cx="6557378" cy="1132144"/>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لقاء از مرتبه پایین به مرتبه بالا=لقاء به صورت نصرت و کمال</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479762" y="4217351"/>
            <a:ext cx="6495963" cy="869803"/>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لقاء هم ارز =لقاء اقتضاء</a:t>
            </a:r>
            <a:endParaRPr lang="en-US" sz="2800" b="1" dirty="0">
              <a:solidFill>
                <a:schemeClr val="tx1"/>
              </a:solidFill>
            </a:endParaRPr>
          </a:p>
        </p:txBody>
      </p:sp>
    </p:spTree>
    <p:extLst>
      <p:ext uri="{BB962C8B-B14F-4D97-AF65-F5344CB8AC3E}">
        <p14:creationId xmlns:p14="http://schemas.microsoft.com/office/powerpoint/2010/main" val="31469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dirty="0" smtClean="0">
                <a:solidFill>
                  <a:srgbClr val="FFFF00"/>
                </a:solidFill>
              </a:rPr>
              <a:t>لقاء و القاء در سوره مبارکه طه</a:t>
            </a:r>
            <a:endParaRPr lang="en-US" sz="4800" b="1" dirty="0">
              <a:solidFill>
                <a:srgbClr val="FFFF00"/>
              </a:solidFill>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714612" y="2158700"/>
            <a:ext cx="2074460" cy="873457"/>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منشا لقاء</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Left Arrow 4"/>
          <p:cNvSpPr/>
          <p:nvPr/>
        </p:nvSpPr>
        <p:spPr>
          <a:xfrm>
            <a:off x="8051909" y="2305586"/>
            <a:ext cx="1255594" cy="712906"/>
          </a:xfrm>
          <a:prstGeom prst="left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96141" y="2302852"/>
            <a:ext cx="1746914" cy="736979"/>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نزول</a:t>
            </a:r>
            <a:endParaRPr lang="en-US" sz="2800" b="1" dirty="0">
              <a:solidFill>
                <a:schemeClr val="tx1"/>
              </a:solidFill>
            </a:endParaRPr>
          </a:p>
        </p:txBody>
      </p:sp>
      <p:sp>
        <p:nvSpPr>
          <p:cNvPr id="7" name="Round Diagonal Corner Rectangle 6"/>
          <p:cNvSpPr/>
          <p:nvPr/>
        </p:nvSpPr>
        <p:spPr>
          <a:xfrm>
            <a:off x="5654947" y="3297576"/>
            <a:ext cx="2088108" cy="982639"/>
          </a:xfrm>
          <a:prstGeom prst="round2DiagRect">
            <a:avLst>
              <a:gd name="adj1" fmla="val 16667"/>
              <a:gd name="adj2" fmla="val 50000"/>
            </a:avLst>
          </a:prstGeom>
          <a:solidFill>
            <a:srgbClr val="66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ویژگی اصلی تاثیر در لقاء</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8" name="Left Arrow 7"/>
          <p:cNvSpPr/>
          <p:nvPr/>
        </p:nvSpPr>
        <p:spPr>
          <a:xfrm>
            <a:off x="4166328" y="3289108"/>
            <a:ext cx="1296537" cy="982639"/>
          </a:xfrm>
          <a:prstGeom prst="leftArrow">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1450765" y="3289108"/>
            <a:ext cx="2419753" cy="982639"/>
          </a:xfrm>
          <a:prstGeom prst="round2DiagRect">
            <a:avLst>
              <a:gd name="adj1" fmla="val 45834"/>
              <a:gd name="adj2" fmla="val 0"/>
            </a:avLst>
          </a:prstGeom>
          <a:solidFill>
            <a:srgbClr val="66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قرائت</a:t>
            </a:r>
            <a:endParaRPr lang="en-US" sz="2800" b="1" dirty="0">
              <a:solidFill>
                <a:schemeClr val="tx1"/>
              </a:solidFill>
            </a:endParaRPr>
          </a:p>
        </p:txBody>
      </p:sp>
      <p:sp>
        <p:nvSpPr>
          <p:cNvPr id="10" name="Wave 9"/>
          <p:cNvSpPr/>
          <p:nvPr/>
        </p:nvSpPr>
        <p:spPr>
          <a:xfrm>
            <a:off x="9796369" y="3698225"/>
            <a:ext cx="2002121" cy="1433015"/>
          </a:xfrm>
          <a:prstGeom prst="wave">
            <a:avLst/>
          </a:prstGeom>
          <a:solidFill>
            <a:schemeClr val="accent2">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عامل دریافت اثر در القاء حقیقی</a:t>
            </a:r>
            <a:endParaRPr lang="en-US" sz="2400" b="1" dirty="0">
              <a:solidFill>
                <a:schemeClr val="tx1"/>
              </a:solidFill>
            </a:endParaRPr>
          </a:p>
        </p:txBody>
      </p:sp>
      <p:sp>
        <p:nvSpPr>
          <p:cNvPr id="11" name="Left Arrow 10"/>
          <p:cNvSpPr/>
          <p:nvPr/>
        </p:nvSpPr>
        <p:spPr>
          <a:xfrm rot="19281508">
            <a:off x="8620125" y="4804438"/>
            <a:ext cx="1255594" cy="1050877"/>
          </a:xfrm>
          <a:prstGeom prst="left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a:off x="6869598" y="5650538"/>
            <a:ext cx="1932533" cy="1343167"/>
          </a:xfrm>
          <a:prstGeom prst="wave">
            <a:avLst/>
          </a:prstGeom>
          <a:solidFill>
            <a:schemeClr val="accent2">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خشیت</a:t>
            </a:r>
            <a:endParaRPr lang="en-US" sz="2800" b="1" dirty="0">
              <a:solidFill>
                <a:schemeClr val="tx1"/>
              </a:solidFill>
            </a:endParaRPr>
          </a:p>
        </p:txBody>
      </p:sp>
      <p:sp>
        <p:nvSpPr>
          <p:cNvPr id="14" name="Horizontal Scroll 13"/>
          <p:cNvSpPr/>
          <p:nvPr/>
        </p:nvSpPr>
        <p:spPr>
          <a:xfrm>
            <a:off x="4111520" y="4844367"/>
            <a:ext cx="2585834" cy="1296537"/>
          </a:xfrm>
          <a:prstGeom prst="horizontalScroll">
            <a:avLst>
              <a:gd name="adj"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شرط بهره مندی از حقایق نازل شده</a:t>
            </a:r>
            <a:endParaRPr lang="en-US" sz="2400" b="1" dirty="0">
              <a:solidFill>
                <a:srgbClr val="FFFF00"/>
              </a:solidFill>
            </a:endParaRPr>
          </a:p>
        </p:txBody>
      </p:sp>
      <p:sp>
        <p:nvSpPr>
          <p:cNvPr id="15" name="Left Arrow 14"/>
          <p:cNvSpPr/>
          <p:nvPr/>
        </p:nvSpPr>
        <p:spPr>
          <a:xfrm rot="19754264">
            <a:off x="2807969" y="5369626"/>
            <a:ext cx="1228299" cy="106730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orizontal Scroll 15"/>
          <p:cNvSpPr/>
          <p:nvPr/>
        </p:nvSpPr>
        <p:spPr>
          <a:xfrm>
            <a:off x="128789" y="5650538"/>
            <a:ext cx="2492641" cy="1221475"/>
          </a:xfrm>
          <a:prstGeom prst="horizontalScroll">
            <a:avLst>
              <a:gd name="adj" fmla="val 2479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اطمینان </a:t>
            </a:r>
            <a:r>
              <a:rPr lang="fa-IR" sz="2400" b="1" dirty="0" smtClean="0">
                <a:solidFill>
                  <a:srgbClr val="FFFF00"/>
                </a:solidFill>
              </a:rPr>
              <a:t>به خداوند</a:t>
            </a:r>
            <a:endParaRPr lang="en-US" sz="2400" b="1" dirty="0">
              <a:solidFill>
                <a:srgbClr val="FFFF00"/>
              </a:solidFill>
            </a:endParaRPr>
          </a:p>
        </p:txBody>
      </p:sp>
    </p:spTree>
    <p:extLst>
      <p:ext uri="{BB962C8B-B14F-4D97-AF65-F5344CB8AC3E}">
        <p14:creationId xmlns:p14="http://schemas.microsoft.com/office/powerpoint/2010/main" val="9055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ircle(in)">
                                      <p:cBhvr>
                                        <p:cTn id="61" dur="2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02979" y="2199037"/>
            <a:ext cx="10186336" cy="4109113"/>
          </a:xfrm>
        </p:spPr>
        <p:txBody>
          <a:bodyPr>
            <a:noAutofit/>
          </a:bodyPr>
          <a:lstStyle/>
          <a:p>
            <a:pPr marL="0" indent="0" algn="r" rtl="1">
              <a:buNone/>
            </a:pPr>
            <a:r>
              <a:rPr lang="fa-IR" sz="2400" b="1" dirty="0" smtClean="0"/>
              <a:t>وقایع ثبت شده در هستی                ذخایر انسان هستند که توجه خاص و جهت دار به آنها می تواند تجربه عمر دوباره و چند باره به او عطا کند.</a:t>
            </a:r>
          </a:p>
          <a:p>
            <a:pPr marL="0" indent="0" algn="r" rtl="1">
              <a:buNone/>
            </a:pPr>
            <a:endParaRPr lang="fa-IR" sz="2400" b="1" dirty="0"/>
          </a:p>
          <a:p>
            <a:pPr marL="0" indent="0" algn="r" rtl="1">
              <a:buNone/>
            </a:pPr>
            <a:r>
              <a:rPr lang="fa-IR" sz="2400" b="1" dirty="0" smtClean="0"/>
              <a:t>لقاء وقایع ثبت شده در هستی             فعال کردن حقایق ثبت شده در درون</a:t>
            </a:r>
          </a:p>
          <a:p>
            <a:pPr marL="0" indent="0" algn="r" rtl="1">
              <a:buNone/>
            </a:pPr>
            <a:endParaRPr lang="fa-IR" sz="2400" b="1" dirty="0"/>
          </a:p>
          <a:p>
            <a:pPr marL="0" indent="0" algn="r" rtl="1">
              <a:buNone/>
            </a:pPr>
            <a:r>
              <a:rPr lang="fa-IR" sz="2400" b="1" dirty="0" smtClean="0"/>
              <a:t>انس          احساس قرابت و نزدیکی با چیزی</a:t>
            </a:r>
          </a:p>
          <a:p>
            <a:pPr marL="0" indent="0" algn="r" rtl="1">
              <a:buNone/>
            </a:pPr>
            <a:r>
              <a:rPr lang="fa-IR" sz="2400" b="1" dirty="0"/>
              <a:t> </a:t>
            </a:r>
            <a:r>
              <a:rPr lang="fa-IR" sz="2400" b="1" dirty="0" smtClean="0"/>
              <a:t>             یکی از نزدیک ترین کلمات به القاء و لقاء</a:t>
            </a:r>
          </a:p>
          <a:p>
            <a:pPr marL="0" indent="0" algn="r" rtl="1">
              <a:buNone/>
            </a:pPr>
            <a:endParaRPr lang="fa-IR" sz="2400" b="1" dirty="0"/>
          </a:p>
          <a:p>
            <a:pPr marL="0" indent="0" algn="r" rtl="1">
              <a:buNone/>
            </a:pPr>
            <a:r>
              <a:rPr lang="fa-IR" sz="2400" b="1" dirty="0" smtClean="0"/>
              <a:t>نداء          خطاب قرار دادن مخاطب </a:t>
            </a:r>
          </a:p>
          <a:p>
            <a:pPr marL="0" indent="0" algn="r" rtl="1">
              <a:buNone/>
            </a:pPr>
            <a:r>
              <a:rPr lang="fa-IR" sz="2400" b="1" dirty="0"/>
              <a:t> </a:t>
            </a:r>
            <a:r>
              <a:rPr lang="fa-IR" sz="2400" b="1" dirty="0" smtClean="0"/>
              <a:t>             نشانه ای برای لقاء</a:t>
            </a:r>
            <a:endParaRPr lang="en-US" sz="2400" b="1" dirty="0"/>
          </a:p>
        </p:txBody>
      </p:sp>
      <p:cxnSp>
        <p:nvCxnSpPr>
          <p:cNvPr id="5" name="Straight Arrow Connector 4"/>
          <p:cNvCxnSpPr/>
          <p:nvPr/>
        </p:nvCxnSpPr>
        <p:spPr>
          <a:xfrm flipH="1">
            <a:off x="8280346" y="2472744"/>
            <a:ext cx="863654" cy="5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8000567" y="3850014"/>
            <a:ext cx="6960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flipV="1">
            <a:off x="10713493" y="4797861"/>
            <a:ext cx="518615" cy="136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H="1">
            <a:off x="10713493" y="4797862"/>
            <a:ext cx="532262" cy="5521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a:off x="10713492" y="6286385"/>
            <a:ext cx="51861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flipH="1">
            <a:off x="10727140" y="6286385"/>
            <a:ext cx="518615" cy="51861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298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42" y="128789"/>
            <a:ext cx="11973058" cy="672921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4499678" y="676912"/>
            <a:ext cx="2715905" cy="10372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نماز محلی برای لقاء ذکر خداوند</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81055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Bevel 3"/>
          <p:cNvSpPr/>
          <p:nvPr/>
        </p:nvSpPr>
        <p:spPr>
          <a:xfrm>
            <a:off x="7757225" y="2423196"/>
            <a:ext cx="4035232" cy="2627290"/>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مدیریت صحیح القاها</a:t>
            </a:r>
            <a:endParaRPr lang="en-US" sz="3200" b="1" dirty="0">
              <a:ln w="0"/>
              <a:solidFill>
                <a:schemeClr val="tx1"/>
              </a:solidFill>
              <a:effectLst>
                <a:outerShdw blurRad="38100" dist="19050" dir="2700000" algn="tl" rotWithShape="0">
                  <a:schemeClr val="dk1">
                    <a:alpha val="40000"/>
                  </a:schemeClr>
                </a:outerShdw>
              </a:effectLst>
            </a:endParaRPr>
          </a:p>
        </p:txBody>
      </p:sp>
      <p:cxnSp>
        <p:nvCxnSpPr>
          <p:cNvPr id="6" name="Straight Arrow Connector 5"/>
          <p:cNvCxnSpPr/>
          <p:nvPr/>
        </p:nvCxnSpPr>
        <p:spPr>
          <a:xfrm flipH="1" flipV="1">
            <a:off x="5786758" y="2603500"/>
            <a:ext cx="1918952" cy="11333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a:stCxn id="4" idx="4"/>
          </p:cNvCxnSpPr>
          <p:nvPr/>
        </p:nvCxnSpPr>
        <p:spPr>
          <a:xfrm flipH="1">
            <a:off x="5683727" y="3736841"/>
            <a:ext cx="2073498" cy="11590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1365161" y="1453047"/>
            <a:ext cx="4097263" cy="137803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ارتقا روابط و افزایش توان تاثیر</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1365161" y="4383347"/>
            <a:ext cx="4097263" cy="13342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وقوع یا ترک کارها</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36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Explosion 1 3"/>
          <p:cNvSpPr/>
          <p:nvPr/>
        </p:nvSpPr>
        <p:spPr>
          <a:xfrm>
            <a:off x="3671508" y="158906"/>
            <a:ext cx="4094329" cy="3043451"/>
          </a:xfrm>
          <a:prstGeom prst="irregularSeal1">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rPr>
              <a:t>عوامل القاهای منفی</a:t>
            </a:r>
            <a:endParaRPr lang="en-US" sz="3600" b="1" dirty="0">
              <a:solidFill>
                <a:srgbClr val="FFFF00"/>
              </a:solidFill>
            </a:endParaRPr>
          </a:p>
        </p:txBody>
      </p:sp>
      <p:sp>
        <p:nvSpPr>
          <p:cNvPr id="5" name="Lightning Bolt 4"/>
          <p:cNvSpPr/>
          <p:nvPr/>
        </p:nvSpPr>
        <p:spPr>
          <a:xfrm rot="451285">
            <a:off x="6807898" y="2059423"/>
            <a:ext cx="5421081" cy="4275425"/>
          </a:xfrm>
          <a:prstGeom prst="lightningBol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عدم ایمان به خداوند</a:t>
            </a:r>
            <a:endParaRPr lang="en-US" sz="2400" b="1" dirty="0">
              <a:solidFill>
                <a:srgbClr val="FFFF00"/>
              </a:solidFill>
            </a:endParaRPr>
          </a:p>
        </p:txBody>
      </p:sp>
      <p:sp>
        <p:nvSpPr>
          <p:cNvPr id="6" name="Lightning Bolt 5"/>
          <p:cNvSpPr/>
          <p:nvPr/>
        </p:nvSpPr>
        <p:spPr>
          <a:xfrm rot="4665480">
            <a:off x="-609527" y="1331710"/>
            <a:ext cx="5069311" cy="4723481"/>
          </a:xfrm>
          <a:prstGeom prst="lightningBol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تبعیت از شهوات</a:t>
            </a:r>
            <a:endParaRPr lang="en-US" sz="2800" b="1" dirty="0">
              <a:solidFill>
                <a:srgbClr val="FFFF00"/>
              </a:solidFill>
            </a:endParaRPr>
          </a:p>
        </p:txBody>
      </p:sp>
    </p:spTree>
    <p:extLst>
      <p:ext uri="{BB962C8B-B14F-4D97-AF65-F5344CB8AC3E}">
        <p14:creationId xmlns:p14="http://schemas.microsoft.com/office/powerpoint/2010/main" val="197318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rPr>
              <a:t>ویژگی های اصلی لقاها و القاهای حقیقی</a:t>
            </a:r>
            <a:endParaRPr lang="en-US" dirty="0">
              <a:solidFill>
                <a:srgbClr val="FFFF00"/>
              </a:solidFill>
            </a:endParaRPr>
          </a:p>
        </p:txBody>
      </p:sp>
      <p:sp>
        <p:nvSpPr>
          <p:cNvPr id="3" name="Content Placeholder 2"/>
          <p:cNvSpPr>
            <a:spLocks noGrp="1"/>
          </p:cNvSpPr>
          <p:nvPr>
            <p:ph idx="1"/>
          </p:nvPr>
        </p:nvSpPr>
        <p:spPr>
          <a:xfrm>
            <a:off x="211444" y="2313008"/>
            <a:ext cx="11573302" cy="4763068"/>
          </a:xfrm>
        </p:spPr>
        <p:txBody>
          <a:bodyPr>
            <a:normAutofit/>
          </a:bodyPr>
          <a:lstStyle/>
          <a:p>
            <a:pPr algn="r" rtl="1">
              <a:buAutoNum type="arabicParenR"/>
            </a:pPr>
            <a:r>
              <a:rPr lang="fa-IR" sz="3600" b="1" dirty="0" smtClean="0"/>
              <a:t>رد و بدل شدن کلام</a:t>
            </a:r>
          </a:p>
          <a:p>
            <a:pPr algn="r" rtl="1">
              <a:buAutoNum type="arabicParenR"/>
            </a:pPr>
            <a:r>
              <a:rPr lang="fa-IR" sz="3600" b="1" dirty="0" smtClean="0"/>
              <a:t>انتقال امر و نهی از ملاقات شونده</a:t>
            </a:r>
          </a:p>
          <a:p>
            <a:pPr algn="r" rtl="1">
              <a:buAutoNum type="arabicParenR"/>
            </a:pPr>
            <a:r>
              <a:rPr lang="fa-IR" sz="3600" b="1" dirty="0" smtClean="0"/>
              <a:t>خبر از حقایق از جانب ملاقات شونده</a:t>
            </a:r>
          </a:p>
          <a:p>
            <a:pPr algn="r" rtl="1">
              <a:buAutoNum type="arabicParenR"/>
            </a:pPr>
            <a:r>
              <a:rPr lang="fa-IR" sz="3600" b="1" dirty="0" smtClean="0"/>
              <a:t>تعیین غایت و مقصد از جانب ملاقات شونده</a:t>
            </a:r>
          </a:p>
          <a:p>
            <a:pPr algn="r" rtl="1">
              <a:buAutoNum type="arabicParenR"/>
            </a:pPr>
            <a:r>
              <a:rPr lang="fa-IR" sz="3600" b="1" dirty="0" smtClean="0"/>
              <a:t>اذن و قابلیت ملاقات شونده در ارائه درخواست و دعا</a:t>
            </a:r>
          </a:p>
          <a:p>
            <a:pPr algn="r" rtl="1">
              <a:buAutoNum type="arabicParenR"/>
            </a:pPr>
            <a:r>
              <a:rPr lang="fa-IR" sz="3600" b="1" dirty="0" smtClean="0"/>
              <a:t>امکان تقویت عوامل ارتقاء در القاء برای القاء شونده</a:t>
            </a:r>
          </a:p>
        </p:txBody>
      </p:sp>
    </p:spTree>
    <p:extLst>
      <p:ext uri="{BB962C8B-B14F-4D97-AF65-F5344CB8AC3E}">
        <p14:creationId xmlns:p14="http://schemas.microsoft.com/office/powerpoint/2010/main" val="22963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2124" y="2446985"/>
            <a:ext cx="11140225" cy="4146997"/>
          </a:xfrm>
        </p:spPr>
        <p:txBody>
          <a:bodyPr>
            <a:normAutofit fontScale="92500" lnSpcReduction="20000"/>
          </a:bodyPr>
          <a:lstStyle/>
          <a:p>
            <a:pPr marL="0" indent="0" algn="r" rtl="1">
              <a:buNone/>
            </a:pPr>
            <a:r>
              <a:rPr lang="fa-IR" sz="2400" b="1" dirty="0" smtClean="0"/>
              <a:t>تردید انسان نسبت به بصیر بودن خداوند                     خود را در لقاء او نمی داند.</a:t>
            </a:r>
          </a:p>
          <a:p>
            <a:pPr marL="0" indent="0" algn="r" rtl="1">
              <a:buNone/>
            </a:pPr>
            <a:r>
              <a:rPr lang="fa-IR" sz="2400" b="1" dirty="0"/>
              <a:t> </a:t>
            </a:r>
            <a:r>
              <a:rPr lang="fa-IR" sz="2400" b="1" dirty="0" smtClean="0"/>
              <a:t>                                                                 </a:t>
            </a:r>
            <a:r>
              <a:rPr lang="fa-IR" sz="2400" b="1" dirty="0"/>
              <a:t> </a:t>
            </a:r>
            <a:r>
              <a:rPr lang="fa-IR" sz="2400" b="1" dirty="0" smtClean="0"/>
              <a:t> </a:t>
            </a:r>
            <a:r>
              <a:rPr lang="fa-IR" sz="2400" b="1" dirty="0" smtClean="0"/>
              <a:t> </a:t>
            </a:r>
            <a:r>
              <a:rPr lang="fa-IR" sz="2400" b="1" dirty="0" smtClean="0"/>
              <a:t>القائی دریافت نمی کند.</a:t>
            </a:r>
          </a:p>
          <a:p>
            <a:pPr marL="0" indent="0" algn="r" rtl="1">
              <a:buNone/>
            </a:pPr>
            <a:endParaRPr lang="fa-IR" dirty="0"/>
          </a:p>
          <a:p>
            <a:pPr marL="0" indent="0" algn="r" rtl="1">
              <a:buNone/>
            </a:pPr>
            <a:r>
              <a:rPr lang="fa-IR" sz="2400" b="1" dirty="0" smtClean="0">
                <a:solidFill>
                  <a:schemeClr val="tx1"/>
                </a:solidFill>
              </a:rPr>
              <a:t>شیوه های مقابله با القاء منفی در جامعه</a:t>
            </a:r>
            <a:r>
              <a:rPr lang="fa-IR" dirty="0" smtClean="0"/>
              <a:t>                  </a:t>
            </a:r>
            <a:r>
              <a:rPr lang="fa-IR" sz="2400" b="1" dirty="0" smtClean="0">
                <a:solidFill>
                  <a:schemeClr val="tx1"/>
                </a:solidFill>
              </a:rPr>
              <a:t>ارائه </a:t>
            </a:r>
            <a:r>
              <a:rPr lang="fa-IR" sz="2400" b="1" dirty="0" smtClean="0">
                <a:solidFill>
                  <a:schemeClr val="tx1"/>
                </a:solidFill>
              </a:rPr>
              <a:t>دلیل</a:t>
            </a:r>
          </a:p>
          <a:p>
            <a:pPr marL="0" indent="0" algn="r" rtl="1">
              <a:buNone/>
            </a:pPr>
            <a:endParaRPr lang="fa-IR" sz="2400" b="1" dirty="0" smtClean="0">
              <a:solidFill>
                <a:schemeClr val="tx1"/>
              </a:solidFill>
            </a:endParaRPr>
          </a:p>
          <a:p>
            <a:pPr marL="0" indent="0" algn="r" rtl="1">
              <a:buNone/>
            </a:pPr>
            <a:r>
              <a:rPr lang="fa-IR" sz="2400" b="1" dirty="0">
                <a:solidFill>
                  <a:schemeClr val="tx1"/>
                </a:solidFill>
              </a:rPr>
              <a:t> </a:t>
            </a:r>
            <a:r>
              <a:rPr lang="fa-IR" sz="2400" b="1" dirty="0" smtClean="0">
                <a:solidFill>
                  <a:schemeClr val="tx1"/>
                </a:solidFill>
              </a:rPr>
              <a:t>                                                            </a:t>
            </a:r>
            <a:r>
              <a:rPr lang="fa-IR" sz="2400" b="1" dirty="0" smtClean="0">
                <a:solidFill>
                  <a:schemeClr val="tx1"/>
                </a:solidFill>
              </a:rPr>
              <a:t> </a:t>
            </a:r>
            <a:r>
              <a:rPr lang="fa-IR" sz="2400" b="1" dirty="0" smtClean="0">
                <a:solidFill>
                  <a:schemeClr val="tx1"/>
                </a:solidFill>
              </a:rPr>
              <a:t>ارائه امر و معرفی آمدان</a:t>
            </a:r>
          </a:p>
          <a:p>
            <a:pPr marL="0" indent="0" algn="r" rtl="1">
              <a:buNone/>
            </a:pPr>
            <a:r>
              <a:rPr lang="fa-IR" sz="2400" b="1" dirty="0">
                <a:solidFill>
                  <a:schemeClr val="tx1"/>
                </a:solidFill>
              </a:rPr>
              <a:t> </a:t>
            </a:r>
            <a:r>
              <a:rPr lang="fa-IR" sz="2400" b="1" dirty="0" smtClean="0">
                <a:solidFill>
                  <a:schemeClr val="tx1"/>
                </a:solidFill>
              </a:rPr>
              <a:t>                                                                   </a:t>
            </a:r>
          </a:p>
          <a:p>
            <a:pPr marL="0" indent="0" algn="r" rtl="1">
              <a:buNone/>
            </a:pPr>
            <a:r>
              <a:rPr lang="fa-IR" sz="2400" b="1" dirty="0">
                <a:solidFill>
                  <a:schemeClr val="tx1"/>
                </a:solidFill>
              </a:rPr>
              <a:t> </a:t>
            </a:r>
            <a:r>
              <a:rPr lang="fa-IR" sz="2400" b="1" dirty="0" smtClean="0">
                <a:solidFill>
                  <a:schemeClr val="tx1"/>
                </a:solidFill>
              </a:rPr>
              <a:t>                                                             </a:t>
            </a:r>
            <a:r>
              <a:rPr lang="fa-IR" sz="2400" b="1" dirty="0" smtClean="0">
                <a:solidFill>
                  <a:schemeClr val="tx1"/>
                </a:solidFill>
              </a:rPr>
              <a:t> نشان </a:t>
            </a:r>
            <a:r>
              <a:rPr lang="fa-IR" sz="2400" b="1" dirty="0" smtClean="0">
                <a:solidFill>
                  <a:schemeClr val="tx1"/>
                </a:solidFill>
              </a:rPr>
              <a:t>دادن غایت</a:t>
            </a:r>
          </a:p>
          <a:p>
            <a:pPr marL="0" indent="0" algn="r" rtl="1">
              <a:buNone/>
            </a:pPr>
            <a:endParaRPr lang="fa-IR" sz="2400" b="1" dirty="0">
              <a:solidFill>
                <a:schemeClr val="tx1"/>
              </a:solidFill>
            </a:endParaRPr>
          </a:p>
          <a:p>
            <a:pPr marL="0" indent="0" algn="r" rtl="1">
              <a:buNone/>
            </a:pPr>
            <a:r>
              <a:rPr lang="fa-IR" sz="2400" b="1" dirty="0" smtClean="0">
                <a:solidFill>
                  <a:schemeClr val="tx1"/>
                </a:solidFill>
              </a:rPr>
              <a:t>                                                             </a:t>
            </a:r>
            <a:r>
              <a:rPr lang="fa-IR" sz="2400" b="1" dirty="0" smtClean="0">
                <a:solidFill>
                  <a:schemeClr val="tx1"/>
                </a:solidFill>
              </a:rPr>
              <a:t>  ارائه </a:t>
            </a:r>
            <a:r>
              <a:rPr lang="fa-IR" sz="2400" b="1" dirty="0" smtClean="0">
                <a:solidFill>
                  <a:schemeClr val="tx1"/>
                </a:solidFill>
              </a:rPr>
              <a:t>آیات</a:t>
            </a:r>
          </a:p>
          <a:p>
            <a:pPr marL="0" indent="0" algn="r" rtl="1">
              <a:buNone/>
            </a:pPr>
            <a:endParaRPr lang="en-US" dirty="0"/>
          </a:p>
        </p:txBody>
      </p:sp>
      <p:cxnSp>
        <p:nvCxnSpPr>
          <p:cNvPr id="5" name="Straight Arrow Connector 4"/>
          <p:cNvCxnSpPr/>
          <p:nvPr/>
        </p:nvCxnSpPr>
        <p:spPr>
          <a:xfrm flipH="1">
            <a:off x="6534490" y="2564692"/>
            <a:ext cx="1105469" cy="13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534490" y="2607274"/>
            <a:ext cx="1103021" cy="4298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46081" y="3803468"/>
            <a:ext cx="900846" cy="596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899952" y="3816278"/>
            <a:ext cx="7469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746081" y="3816278"/>
            <a:ext cx="904331" cy="2209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714751" y="3822312"/>
            <a:ext cx="925208" cy="13273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92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3536020"/>
              </p:ext>
            </p:extLst>
          </p:nvPr>
        </p:nvGraphicFramePr>
        <p:xfrm>
          <a:off x="90153" y="0"/>
          <a:ext cx="12001764" cy="672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6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لوازم مقابله با القاهای منفی و جبهه باطل</a:t>
            </a:r>
            <a:endParaRPr lang="en-US" dirty="0"/>
          </a:p>
        </p:txBody>
      </p:sp>
      <p:sp>
        <p:nvSpPr>
          <p:cNvPr id="3" name="Content Placeholder 2"/>
          <p:cNvSpPr>
            <a:spLocks noGrp="1"/>
          </p:cNvSpPr>
          <p:nvPr>
            <p:ph idx="1"/>
          </p:nvPr>
        </p:nvSpPr>
        <p:spPr>
          <a:xfrm>
            <a:off x="342540" y="2187485"/>
            <a:ext cx="11668836" cy="5370394"/>
          </a:xfrm>
        </p:spPr>
        <p:txBody>
          <a:bodyPr/>
          <a:lstStyle/>
          <a:p>
            <a:pPr algn="r" rtl="1">
              <a:buFont typeface="Wingdings" panose="05000000000000000000" pitchFamily="2" charset="2"/>
              <a:buChar char="v"/>
            </a:pPr>
            <a:r>
              <a:rPr lang="fa-IR" dirty="0" smtClean="0"/>
              <a:t> </a:t>
            </a:r>
            <a:r>
              <a:rPr lang="fa-IR" sz="2400" b="1" dirty="0" smtClean="0"/>
              <a:t>نیاز به پشتیبانی قوی و بی همتا و بی دریغ خداوند در مقابله با القاهای منفی</a:t>
            </a:r>
          </a:p>
          <a:p>
            <a:pPr algn="r" rtl="1">
              <a:buFont typeface="Wingdings" panose="05000000000000000000" pitchFamily="2" charset="2"/>
              <a:buChar char="v"/>
            </a:pPr>
            <a:r>
              <a:rPr lang="fa-IR" sz="2400" b="1" dirty="0" smtClean="0"/>
              <a:t>نیاز به قدرت بی انتهای خداوند در مقابله با القای منفی</a:t>
            </a:r>
          </a:p>
          <a:p>
            <a:pPr algn="r" rtl="1">
              <a:buFont typeface="Wingdings" panose="05000000000000000000" pitchFamily="2" charset="2"/>
              <a:buChar char="v"/>
            </a:pPr>
            <a:r>
              <a:rPr lang="fa-IR" sz="2400" b="1" dirty="0" smtClean="0"/>
              <a:t>تاثیرات شگفت انگیز القای الهی و قدرت برتر آن در برابر القای منفی</a:t>
            </a:r>
          </a:p>
          <a:p>
            <a:pPr algn="r" rtl="1">
              <a:buFont typeface="Wingdings" panose="05000000000000000000" pitchFamily="2" charset="2"/>
              <a:buChar char="v"/>
            </a:pPr>
            <a:r>
              <a:rPr lang="fa-IR" sz="2400" b="1" dirty="0" smtClean="0"/>
              <a:t>آمادگی برای مقاومت در برابر تهدیدات عملی باطل</a:t>
            </a:r>
          </a:p>
          <a:p>
            <a:pPr algn="r" rtl="1">
              <a:buFont typeface="Wingdings" panose="05000000000000000000" pitchFamily="2" charset="2"/>
              <a:buChar char="v"/>
            </a:pPr>
            <a:r>
              <a:rPr lang="fa-IR" sz="2400" b="1" dirty="0" smtClean="0"/>
              <a:t>علم به عمق تاثیرگذاری القای الهی</a:t>
            </a:r>
          </a:p>
          <a:p>
            <a:pPr algn="r" rtl="1">
              <a:buFont typeface="Wingdings" panose="05000000000000000000" pitchFamily="2" charset="2"/>
              <a:buChar char="v"/>
            </a:pPr>
            <a:r>
              <a:rPr lang="fa-IR" sz="2400" b="1" dirty="0" smtClean="0"/>
              <a:t>توجه به غفران رب به عنوان عامل انگیزشی برای لقائ خدا</a:t>
            </a:r>
          </a:p>
          <a:p>
            <a:pPr algn="r" rtl="1">
              <a:buFont typeface="Wingdings" panose="05000000000000000000" pitchFamily="2" charset="2"/>
              <a:buChar char="v"/>
            </a:pPr>
            <a:r>
              <a:rPr lang="fa-IR" sz="2400" b="1" dirty="0" smtClean="0"/>
              <a:t>علم به تبعات تن دادن به القائات منفی</a:t>
            </a:r>
          </a:p>
          <a:p>
            <a:pPr algn="r" rtl="1">
              <a:buFont typeface="Wingdings" panose="05000000000000000000" pitchFamily="2" charset="2"/>
              <a:buChar char="v"/>
            </a:pPr>
            <a:r>
              <a:rPr lang="fa-IR" sz="2400" b="1" dirty="0" smtClean="0"/>
              <a:t>علم به عاقبت حُسن برای قرار گرفتن در معرض القای مثبت</a:t>
            </a:r>
          </a:p>
          <a:p>
            <a:pPr algn="r" rtl="1">
              <a:buFont typeface="Wingdings" panose="05000000000000000000" pitchFamily="2" charset="2"/>
              <a:buChar char="v"/>
            </a:pPr>
            <a:r>
              <a:rPr lang="fa-IR" sz="2400" b="1" dirty="0" smtClean="0"/>
              <a:t>علم به عوامل و الزامات بهره مندی از القائات مثبت</a:t>
            </a:r>
          </a:p>
        </p:txBody>
      </p:sp>
    </p:spTree>
    <p:extLst>
      <p:ext uri="{BB962C8B-B14F-4D97-AF65-F5344CB8AC3E}">
        <p14:creationId xmlns:p14="http://schemas.microsoft.com/office/powerpoint/2010/main" val="18973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154954" y="973668"/>
            <a:ext cx="9251176" cy="5246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b="1" dirty="0" smtClean="0"/>
              <a:t>فصل دوم</a:t>
            </a:r>
          </a:p>
          <a:p>
            <a:pPr algn="ctr"/>
            <a:r>
              <a:rPr lang="fa-IR" sz="6000" b="1" dirty="0" smtClean="0"/>
              <a:t> محرک  در لقاء و القاء</a:t>
            </a:r>
            <a:endParaRPr lang="en-US" sz="6000" b="1" dirty="0"/>
          </a:p>
        </p:txBody>
      </p:sp>
    </p:spTree>
    <p:extLst>
      <p:ext uri="{BB962C8B-B14F-4D97-AF65-F5344CB8AC3E}">
        <p14:creationId xmlns:p14="http://schemas.microsoft.com/office/powerpoint/2010/main" val="1730011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انسان در مسیر قیامت</a:t>
            </a:r>
            <a:endParaRPr lang="en-US" dirty="0"/>
          </a:p>
        </p:txBody>
      </p:sp>
      <p:sp>
        <p:nvSpPr>
          <p:cNvPr id="3" name="Content Placeholder 2"/>
          <p:cNvSpPr>
            <a:spLocks noGrp="1"/>
          </p:cNvSpPr>
          <p:nvPr>
            <p:ph idx="1"/>
          </p:nvPr>
        </p:nvSpPr>
        <p:spPr>
          <a:xfrm>
            <a:off x="1294338" y="2699546"/>
            <a:ext cx="8825659" cy="3416300"/>
          </a:xfrm>
        </p:spPr>
        <p:txBody>
          <a:bodyPr/>
          <a:lstStyle/>
          <a:p>
            <a:endParaRPr lang="en-US" dirty="0"/>
          </a:p>
        </p:txBody>
      </p:sp>
      <p:sp>
        <p:nvSpPr>
          <p:cNvPr id="4" name="Rectangle 3"/>
          <p:cNvSpPr/>
          <p:nvPr/>
        </p:nvSpPr>
        <p:spPr>
          <a:xfrm>
            <a:off x="4483620" y="2271470"/>
            <a:ext cx="2447094" cy="943740"/>
          </a:xfrm>
          <a:prstGeom prst="rect">
            <a:avLst/>
          </a:prstGeom>
          <a:solidFill>
            <a:srgbClr val="9933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b="1" dirty="0" smtClean="0">
                <a:solidFill>
                  <a:srgbClr val="FFFF00"/>
                </a:solidFill>
              </a:rPr>
              <a:t>سیر </a:t>
            </a:r>
            <a:endParaRPr lang="en-US" sz="6000" b="1" dirty="0">
              <a:solidFill>
                <a:srgbClr val="FFFF00"/>
              </a:solidFill>
            </a:endParaRPr>
          </a:p>
        </p:txBody>
      </p:sp>
      <p:cxnSp>
        <p:nvCxnSpPr>
          <p:cNvPr id="6" name="Straight Arrow Connector 5"/>
          <p:cNvCxnSpPr/>
          <p:nvPr/>
        </p:nvCxnSpPr>
        <p:spPr>
          <a:xfrm flipH="1">
            <a:off x="3775562" y="3296591"/>
            <a:ext cx="1760098" cy="10189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5707167" y="3312080"/>
            <a:ext cx="1818177" cy="10222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6930714" y="4431192"/>
            <a:ext cx="3240956" cy="922044"/>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نسبت به قبل:فعلیت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022676" y="4407696"/>
            <a:ext cx="2924392" cy="988854"/>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نسبت به بعد:امکان و استعداد</a:t>
            </a:r>
            <a:endParaRPr lang="en-US" sz="2800" b="1" dirty="0">
              <a:solidFill>
                <a:schemeClr val="tx1"/>
              </a:solidFill>
            </a:endParaRPr>
          </a:p>
        </p:txBody>
      </p:sp>
    </p:spTree>
    <p:extLst>
      <p:ext uri="{BB962C8B-B14F-4D97-AF65-F5344CB8AC3E}">
        <p14:creationId xmlns:p14="http://schemas.microsoft.com/office/powerpoint/2010/main" val="4446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272788" y="3058672"/>
            <a:ext cx="2730321" cy="1371661"/>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rPr>
              <a:t>دو وجه سیر انسان</a:t>
            </a:r>
            <a:endParaRPr lang="en-US" sz="3200" b="1" dirty="0">
              <a:solidFill>
                <a:srgbClr val="FFFF00"/>
              </a:solidFill>
            </a:endParaRPr>
          </a:p>
        </p:txBody>
      </p:sp>
      <p:sp>
        <p:nvSpPr>
          <p:cNvPr id="5" name="Rectangle 4"/>
          <p:cNvSpPr/>
          <p:nvPr/>
        </p:nvSpPr>
        <p:spPr>
          <a:xfrm>
            <a:off x="5937161" y="1469205"/>
            <a:ext cx="3129566" cy="100455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تکوینی:انسان در این سیر همانند مخلوقات است.</a:t>
            </a:r>
            <a:endParaRPr lang="en-US" sz="2400" b="1" dirty="0">
              <a:solidFill>
                <a:schemeClr val="tx1"/>
              </a:solidFill>
            </a:endParaRPr>
          </a:p>
        </p:txBody>
      </p:sp>
      <p:sp>
        <p:nvSpPr>
          <p:cNvPr id="6" name="Rectangle 5"/>
          <p:cNvSpPr/>
          <p:nvPr/>
        </p:nvSpPr>
        <p:spPr>
          <a:xfrm>
            <a:off x="5937161" y="4885505"/>
            <a:ext cx="3129566" cy="100455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تشریعی:انسان در این سیر از اختیار خود بهره می برد.</a:t>
            </a:r>
            <a:endParaRPr lang="en-US" sz="2400" b="1" dirty="0">
              <a:solidFill>
                <a:schemeClr val="tx1"/>
              </a:solidFill>
            </a:endParaRPr>
          </a:p>
        </p:txBody>
      </p:sp>
      <p:sp>
        <p:nvSpPr>
          <p:cNvPr id="7" name="Left Arrow Callout 6"/>
          <p:cNvSpPr/>
          <p:nvPr/>
        </p:nvSpPr>
        <p:spPr>
          <a:xfrm>
            <a:off x="3721994" y="1680632"/>
            <a:ext cx="1429555" cy="3998951"/>
          </a:xfrm>
          <a:prstGeom prst="leftArrowCallou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برآیند این دو سیر برای انسان</a:t>
            </a:r>
            <a:endParaRPr lang="en-US" sz="2400" b="1" dirty="0">
              <a:solidFill>
                <a:srgbClr val="FFFF00"/>
              </a:solidFill>
            </a:endParaRPr>
          </a:p>
        </p:txBody>
      </p:sp>
      <p:sp>
        <p:nvSpPr>
          <p:cNvPr id="8" name="Oval 7"/>
          <p:cNvSpPr/>
          <p:nvPr/>
        </p:nvSpPr>
        <p:spPr>
          <a:xfrm>
            <a:off x="347730" y="2875178"/>
            <a:ext cx="3158955" cy="1738648"/>
          </a:xfrm>
          <a:prstGeom prst="ellipse">
            <a:avLst/>
          </a:prstGeom>
          <a:solidFill>
            <a:srgbClr val="CCCC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بهشت و جهنم</a:t>
            </a:r>
            <a:endParaRPr lang="en-US" sz="2800" b="1" dirty="0">
              <a:solidFill>
                <a:schemeClr val="tx1"/>
              </a:solidFill>
            </a:endParaRPr>
          </a:p>
        </p:txBody>
      </p:sp>
      <p:cxnSp>
        <p:nvCxnSpPr>
          <p:cNvPr id="10" name="Straight Arrow Connector 9"/>
          <p:cNvCxnSpPr/>
          <p:nvPr/>
        </p:nvCxnSpPr>
        <p:spPr>
          <a:xfrm>
            <a:off x="2240924" y="238259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558010" y="2875178"/>
            <a:ext cx="714779" cy="878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8332631" y="3763135"/>
            <a:ext cx="940157" cy="9132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25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2192000" cy="685800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r" rtl="1">
              <a:buNone/>
            </a:pPr>
            <a:r>
              <a:rPr lang="fa-IR" sz="2400" b="1" dirty="0" smtClean="0">
                <a:ln w="0"/>
                <a:solidFill>
                  <a:schemeClr val="tx1"/>
                </a:solidFill>
                <a:effectLst>
                  <a:outerShdw blurRad="38100" dist="19050" dir="2700000" algn="tl" rotWithShape="0">
                    <a:schemeClr val="dk1">
                      <a:alpha val="40000"/>
                    </a:schemeClr>
                  </a:outerShdw>
                </a:effectLst>
              </a:rPr>
              <a:t>مسیر انسان در دنیا بر اساس عمل های رقم می خورد هر یک از این اعمال، در تحقق شأن آخرتی انسان نقش خود را ایفا می کند.</a:t>
            </a:r>
          </a:p>
          <a:p>
            <a:pPr marL="0" indent="0" algn="r" rtl="1">
              <a:buNone/>
            </a:pPr>
            <a:endParaRPr lang="fa-IR" sz="2400" b="1" dirty="0">
              <a:ln w="0"/>
              <a:solidFill>
                <a:schemeClr val="tx1"/>
              </a:solidFill>
              <a:effectLst>
                <a:outerShdw blurRad="38100" dist="19050" dir="2700000" algn="tl" rotWithShape="0">
                  <a:schemeClr val="dk1">
                    <a:alpha val="40000"/>
                  </a:schemeClr>
                </a:outerShdw>
              </a:effectLst>
            </a:endParaRPr>
          </a:p>
          <a:p>
            <a:pPr marL="0" indent="0" algn="r" rtl="1">
              <a:buNone/>
            </a:pPr>
            <a:r>
              <a:rPr lang="fa-IR" sz="2400" b="1" dirty="0" smtClean="0">
                <a:ln w="0"/>
                <a:solidFill>
                  <a:schemeClr val="tx1"/>
                </a:solidFill>
                <a:effectLst>
                  <a:outerShdw blurRad="38100" dist="19050" dir="2700000" algn="tl" rotWithShape="0">
                    <a:schemeClr val="dk1">
                      <a:alpha val="40000"/>
                    </a:schemeClr>
                  </a:outerShdw>
                </a:effectLst>
              </a:rPr>
              <a:t>حضئر در دنیا و فرصت برای عمل، این امکان را به انسان می دهد که در شکل دادن فعلیتهای مختلفی که از خود برئز می دهد، قدرت انتخاب و اختیار و خودشکوفایی را داشته باشد.</a:t>
            </a:r>
          </a:p>
          <a:p>
            <a:pPr marL="0" indent="0" algn="r" rtl="1">
              <a:buNone/>
            </a:pPr>
            <a:endParaRPr lang="fa-IR" sz="2400" b="1" dirty="0">
              <a:ln w="0"/>
              <a:solidFill>
                <a:schemeClr val="tx1"/>
              </a:solidFill>
              <a:effectLst>
                <a:outerShdw blurRad="38100" dist="19050" dir="2700000" algn="tl" rotWithShape="0">
                  <a:schemeClr val="dk1">
                    <a:alpha val="40000"/>
                  </a:schemeClr>
                </a:outerShdw>
              </a:effectLst>
            </a:endParaRPr>
          </a:p>
          <a:p>
            <a:pPr marL="0" indent="0" algn="r" rtl="1">
              <a:buNone/>
            </a:pPr>
            <a:endParaRPr lang="fa-IR" sz="24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0019398" y="3195525"/>
            <a:ext cx="2032716" cy="1200984"/>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FFFF00"/>
                </a:solidFill>
              </a:rPr>
              <a:t>هر عملی مقتضی</a:t>
            </a:r>
            <a:endParaRPr lang="en-US" sz="2800" b="1" dirty="0">
              <a:solidFill>
                <a:srgbClr val="FFFF00"/>
              </a:solidFill>
            </a:endParaRPr>
          </a:p>
          <a:p>
            <a:pPr algn="ctr"/>
            <a:endParaRPr lang="en-US" dirty="0"/>
          </a:p>
        </p:txBody>
      </p:sp>
      <p:cxnSp>
        <p:nvCxnSpPr>
          <p:cNvPr id="8" name="Straight Arrow Connector 7"/>
          <p:cNvCxnSpPr>
            <a:stCxn id="6" idx="1"/>
          </p:cNvCxnSpPr>
          <p:nvPr/>
        </p:nvCxnSpPr>
        <p:spPr>
          <a:xfrm flipH="1" flipV="1">
            <a:off x="9502096" y="3494987"/>
            <a:ext cx="517302" cy="301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6" idx="1"/>
          </p:cNvCxnSpPr>
          <p:nvPr/>
        </p:nvCxnSpPr>
        <p:spPr>
          <a:xfrm flipH="1">
            <a:off x="9502096" y="3796017"/>
            <a:ext cx="517302" cy="5413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770961" y="2941978"/>
            <a:ext cx="1120462" cy="703524"/>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rPr>
              <a:t>علم</a:t>
            </a:r>
            <a:endParaRPr lang="en-US" sz="3200" b="1" dirty="0">
              <a:solidFill>
                <a:srgbClr val="FFFF00"/>
              </a:solidFill>
            </a:endParaRPr>
          </a:p>
        </p:txBody>
      </p:sp>
      <p:sp>
        <p:nvSpPr>
          <p:cNvPr id="12" name="Rectangle 11"/>
          <p:cNvSpPr/>
          <p:nvPr/>
        </p:nvSpPr>
        <p:spPr>
          <a:xfrm>
            <a:off x="7830525" y="4204137"/>
            <a:ext cx="1107583" cy="669701"/>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rPr>
              <a:t>باور</a:t>
            </a:r>
            <a:endParaRPr lang="en-US" sz="3600" b="1" dirty="0">
              <a:solidFill>
                <a:srgbClr val="FFFF00"/>
              </a:solidFill>
            </a:endParaRPr>
          </a:p>
        </p:txBody>
      </p:sp>
      <p:sp>
        <p:nvSpPr>
          <p:cNvPr id="17" name="Oval 16"/>
          <p:cNvSpPr/>
          <p:nvPr/>
        </p:nvSpPr>
        <p:spPr>
          <a:xfrm>
            <a:off x="283334" y="2485623"/>
            <a:ext cx="6876953" cy="3026535"/>
          </a:xfrm>
          <a:prstGeom prst="ellipse">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rPr>
              <a:t>اگر مقتضیات عمل بدون چشم داشتن به حیات باقی صورت گیرد، فعلیتی مقتضی حیات فانی را برای انسان ایجاد می کند و اما اگر ایمان به آخرت و برای ترجیح دادن حیات باقی و اخروی بر زندگی فانی و دنیوی انجام شود فعلیتی مقتضی حیات باقی را برای انسان ایجاد می کند.</a:t>
            </a:r>
            <a:endParaRPr lang="en-US" sz="2400" b="1" dirty="0">
              <a:ln w="0"/>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544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Isosceles Triangle 3"/>
          <p:cNvSpPr/>
          <p:nvPr/>
        </p:nvSpPr>
        <p:spPr>
          <a:xfrm rot="16200000">
            <a:off x="8959306" y="984638"/>
            <a:ext cx="3953814" cy="19112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n w="0"/>
                <a:solidFill>
                  <a:schemeClr val="tx1"/>
                </a:solidFill>
                <a:effectLst>
                  <a:outerShdw blurRad="38100" dist="19050" dir="2700000" algn="tl" rotWithShape="0">
                    <a:schemeClr val="dk1">
                      <a:alpha val="40000"/>
                    </a:schemeClr>
                  </a:outerShdw>
                </a:effectLst>
              </a:rPr>
              <a:t>زندگی در دنیا</a:t>
            </a:r>
            <a:endParaRPr lang="en-US" sz="4000" b="1" dirty="0">
              <a:ln w="0"/>
              <a:solidFill>
                <a:schemeClr val="tx1"/>
              </a:solidFill>
              <a:effectLst>
                <a:outerShdw blurRad="38100" dist="19050" dir="2700000" algn="tl" rotWithShape="0">
                  <a:schemeClr val="dk1">
                    <a:alpha val="40000"/>
                  </a:schemeClr>
                </a:outerShdw>
              </a:effectLst>
            </a:endParaRPr>
          </a:p>
        </p:txBody>
      </p:sp>
      <p:sp>
        <p:nvSpPr>
          <p:cNvPr id="5" name="Double Wave 4"/>
          <p:cNvSpPr/>
          <p:nvPr/>
        </p:nvSpPr>
        <p:spPr>
          <a:xfrm>
            <a:off x="801131" y="655778"/>
            <a:ext cx="9469057" cy="2049708"/>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ln w="0"/>
                <a:solidFill>
                  <a:schemeClr val="tx1"/>
                </a:solidFill>
                <a:effectLst>
                  <a:outerShdw blurRad="38100" dist="19050" dir="2700000" algn="tl" rotWithShape="0">
                    <a:schemeClr val="dk1">
                      <a:alpha val="40000"/>
                    </a:schemeClr>
                  </a:outerShdw>
                </a:effectLst>
              </a:rPr>
              <a:t>سیر به هم پیوسته ای از فعلیت ها</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7" name="Teardrop 6"/>
          <p:cNvSpPr/>
          <p:nvPr/>
        </p:nvSpPr>
        <p:spPr>
          <a:xfrm rot="19202616">
            <a:off x="4202446" y="3239338"/>
            <a:ext cx="3325684" cy="3701141"/>
          </a:xfrm>
          <a:prstGeom prst="teardrop">
            <a:avLst>
              <a:gd name="adj" fmla="val 103371"/>
            </a:avLst>
          </a:prstGeom>
          <a:solidFill>
            <a:srgbClr val="159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رساندن انسان به جایگاهی که با مرگ و پایان یافتن امکان بروز عمل در فعلیت نهایی اش ثابت و مستقر می شود.</a:t>
            </a:r>
            <a:endParaRPr lang="en-US" sz="2800" b="1" dirty="0">
              <a:solidFill>
                <a:srgbClr val="FFFF00"/>
              </a:solidFill>
            </a:endParaRPr>
          </a:p>
        </p:txBody>
      </p:sp>
    </p:spTree>
    <p:extLst>
      <p:ext uri="{BB962C8B-B14F-4D97-AF65-F5344CB8AC3E}">
        <p14:creationId xmlns:p14="http://schemas.microsoft.com/office/powerpoint/2010/main" val="120698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endParaRPr lang="en-US" sz="2800" b="1" dirty="0">
              <a:effectLst>
                <a:outerShdw blurRad="38100" dist="38100" dir="2700000" algn="tl">
                  <a:srgbClr val="000000">
                    <a:alpha val="43137"/>
                  </a:srgbClr>
                </a:outerShdw>
              </a:effectLst>
            </a:endParaRPr>
          </a:p>
        </p:txBody>
      </p:sp>
      <p:sp>
        <p:nvSpPr>
          <p:cNvPr id="4" name="10-Point Star 3"/>
          <p:cNvSpPr/>
          <p:nvPr/>
        </p:nvSpPr>
        <p:spPr>
          <a:xfrm>
            <a:off x="8011469" y="2727994"/>
            <a:ext cx="4180531" cy="2591426"/>
          </a:xfrm>
          <a:prstGeom prst="star10">
            <a:avLst/>
          </a:prstGeom>
          <a:solidFill>
            <a:srgbClr val="6EA92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ln w="0"/>
                <a:solidFill>
                  <a:schemeClr val="tx1"/>
                </a:solidFill>
                <a:effectLst>
                  <a:outerShdw blurRad="38100" dist="19050" dir="2700000" algn="tl" rotWithShape="0">
                    <a:schemeClr val="dk1">
                      <a:alpha val="40000"/>
                    </a:schemeClr>
                  </a:outerShdw>
                </a:effectLst>
              </a:rPr>
              <a:t>الهام:القایی علم آفرین</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88643" y="803469"/>
            <a:ext cx="9641356" cy="1754326"/>
          </a:xfrm>
          <a:prstGeom prst="rect">
            <a:avLst/>
          </a:prstGeom>
        </p:spPr>
        <p:txBody>
          <a:bodyPr wrap="square">
            <a:spAutoFit/>
          </a:bodyPr>
          <a:lstStyle/>
          <a:p>
            <a:pPr algn="r"/>
            <a:r>
              <a:rPr lang="fa-IR" sz="3600" b="1" dirty="0">
                <a:solidFill>
                  <a:srgbClr val="FFFF00"/>
                </a:solidFill>
                <a:effectLst>
                  <a:outerShdw blurRad="38100" dist="38100" dir="2700000" algn="tl">
                    <a:srgbClr val="000000">
                      <a:alpha val="43137"/>
                    </a:srgbClr>
                  </a:outerShdw>
                </a:effectLst>
              </a:rPr>
              <a:t>اینکه انسان نداند که القائات بر او اثر گذار است منجر به این می شود که در معرض آسیب و اختلال باشد.</a:t>
            </a:r>
          </a:p>
          <a:p>
            <a:pPr algn="r"/>
            <a:endParaRPr lang="fa-IR" sz="3600" b="1" dirty="0">
              <a:solidFill>
                <a:srgbClr val="FFFF00"/>
              </a:solidFill>
              <a:effectLst>
                <a:outerShdw blurRad="38100" dist="38100" dir="2700000" algn="tl">
                  <a:srgbClr val="000000">
                    <a:alpha val="43137"/>
                  </a:srgbClr>
                </a:outerShdw>
              </a:effectLst>
            </a:endParaRPr>
          </a:p>
        </p:txBody>
      </p:sp>
      <p:sp>
        <p:nvSpPr>
          <p:cNvPr id="7" name="Explosion 2 6"/>
          <p:cNvSpPr/>
          <p:nvPr/>
        </p:nvSpPr>
        <p:spPr>
          <a:xfrm>
            <a:off x="463639" y="1944711"/>
            <a:ext cx="5937161" cy="3837904"/>
          </a:xfrm>
          <a:prstGeom prst="irregularSeal2">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4000" b="1" dirty="0" smtClean="0">
              <a:ln w="0"/>
              <a:solidFill>
                <a:schemeClr val="tx1"/>
              </a:solidFill>
              <a:effectLst>
                <a:outerShdw blurRad="38100" dist="19050" dir="2700000" algn="tl" rotWithShape="0">
                  <a:schemeClr val="dk1">
                    <a:alpha val="40000"/>
                  </a:schemeClr>
                </a:outerShdw>
              </a:effectLst>
            </a:endParaRPr>
          </a:p>
          <a:p>
            <a:pPr algn="ctr"/>
            <a:r>
              <a:rPr lang="fa-IR" sz="4000" b="1" dirty="0" smtClean="0">
                <a:ln w="0"/>
                <a:solidFill>
                  <a:schemeClr val="tx1"/>
                </a:solidFill>
                <a:effectLst>
                  <a:outerShdw blurRad="38100" dist="19050" dir="2700000" algn="tl" rotWithShape="0">
                    <a:schemeClr val="dk1">
                      <a:alpha val="40000"/>
                    </a:schemeClr>
                  </a:outerShdw>
                </a:effectLst>
              </a:rPr>
              <a:t>وسوسه:القای وسوسه گر</a:t>
            </a:r>
            <a:endParaRPr lang="en-US" sz="4000" b="1" dirty="0">
              <a:ln w="0"/>
              <a:solidFill>
                <a:schemeClr val="tx1"/>
              </a:solidFill>
              <a:effectLst>
                <a:outerShdw blurRad="38100" dist="19050" dir="2700000" algn="tl" rotWithShape="0">
                  <a:schemeClr val="dk1">
                    <a:alpha val="40000"/>
                  </a:schemeClr>
                </a:outerShdw>
              </a:effectLst>
            </a:endParaRPr>
          </a:p>
          <a:p>
            <a:pPr algn="ctr"/>
            <a:endParaRPr lang="en-US" sz="4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18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821663" y="1059196"/>
            <a:ext cx="2189408" cy="11031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n w="0"/>
                <a:solidFill>
                  <a:schemeClr val="tx1"/>
                </a:solidFill>
                <a:effectLst>
                  <a:outerShdw blurRad="38100" dist="19050" dir="2700000" algn="tl" rotWithShape="0">
                    <a:schemeClr val="dk1">
                      <a:alpha val="40000"/>
                    </a:schemeClr>
                  </a:outerShdw>
                </a:effectLst>
              </a:rPr>
              <a:t>آخرت</a:t>
            </a:r>
            <a:endParaRPr lang="en-US" sz="4000" b="1" dirty="0">
              <a:ln w="0"/>
              <a:solidFill>
                <a:schemeClr val="tx1"/>
              </a:solidFill>
              <a:effectLst>
                <a:outerShdw blurRad="38100" dist="19050" dir="2700000" algn="tl" rotWithShape="0">
                  <a:schemeClr val="dk1">
                    <a:alpha val="40000"/>
                  </a:schemeClr>
                </a:outerShdw>
              </a:effectLst>
            </a:endParaRPr>
          </a:p>
        </p:txBody>
      </p:sp>
      <p:sp>
        <p:nvSpPr>
          <p:cNvPr id="5" name="Rounded Rectangle 4"/>
          <p:cNvSpPr/>
          <p:nvPr/>
        </p:nvSpPr>
        <p:spPr>
          <a:xfrm>
            <a:off x="5222083" y="1123665"/>
            <a:ext cx="2009104" cy="11430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نسبت میان دنیا و آخرت</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6" name="Rounded Rectangle 5"/>
          <p:cNvSpPr/>
          <p:nvPr/>
        </p:nvSpPr>
        <p:spPr>
          <a:xfrm>
            <a:off x="1154954" y="1123665"/>
            <a:ext cx="2038972" cy="11430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n w="0"/>
                <a:solidFill>
                  <a:schemeClr val="tx1"/>
                </a:solidFill>
                <a:effectLst>
                  <a:outerShdw blurRad="38100" dist="19050" dir="2700000" algn="tl" rotWithShape="0">
                    <a:schemeClr val="dk1">
                      <a:alpha val="40000"/>
                    </a:schemeClr>
                  </a:outerShdw>
                </a:effectLst>
              </a:rPr>
              <a:t>قیامت</a:t>
            </a:r>
            <a:endParaRPr lang="en-US" sz="4000" b="1" dirty="0">
              <a:ln w="0"/>
              <a:solidFill>
                <a:schemeClr val="tx1"/>
              </a:solidFill>
              <a:effectLst>
                <a:outerShdw blurRad="38100" dist="19050" dir="2700000" algn="tl" rotWithShape="0">
                  <a:schemeClr val="dk1">
                    <a:alpha val="40000"/>
                  </a:schemeClr>
                </a:outerShdw>
              </a:effectLst>
            </a:endParaRPr>
          </a:p>
        </p:txBody>
      </p:sp>
      <p:sp>
        <p:nvSpPr>
          <p:cNvPr id="7" name="Down Arrow 6"/>
          <p:cNvSpPr/>
          <p:nvPr/>
        </p:nvSpPr>
        <p:spPr>
          <a:xfrm>
            <a:off x="9217000" y="2412433"/>
            <a:ext cx="1472542" cy="1077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492539" y="2403058"/>
            <a:ext cx="1468192" cy="1077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543375" y="2403058"/>
            <a:ext cx="1262130" cy="1032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8481183" y="3713289"/>
            <a:ext cx="2998860" cy="3108161"/>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ln w="0"/>
                <a:solidFill>
                  <a:schemeClr val="tx1"/>
                </a:solidFill>
                <a:effectLst>
                  <a:outerShdw blurRad="38100" dist="19050" dir="2700000" algn="tl" rotWithShape="0">
                    <a:schemeClr val="dk1">
                      <a:alpha val="40000"/>
                    </a:schemeClr>
                  </a:outerShdw>
                </a:effectLst>
              </a:rPr>
              <a:t>عرصه ظهور فعلیت هایی که فرد در دنیا برای خود رقم زده است.که </a:t>
            </a:r>
            <a:r>
              <a:rPr lang="fa-IR" sz="2000" b="1" dirty="0">
                <a:ln w="0"/>
                <a:solidFill>
                  <a:schemeClr val="tx1"/>
                </a:solidFill>
                <a:effectLst>
                  <a:outerShdw blurRad="38100" dist="19050" dir="2700000" algn="tl" rotWithShape="0">
                    <a:schemeClr val="dk1">
                      <a:alpha val="40000"/>
                    </a:schemeClr>
                  </a:outerShdw>
                </a:effectLst>
              </a:rPr>
              <a:t>پروردگارمنتهای سیر </a:t>
            </a:r>
            <a:r>
              <a:rPr lang="fa-IR" sz="2000" b="1" dirty="0" smtClean="0">
                <a:ln w="0"/>
                <a:solidFill>
                  <a:schemeClr val="tx1"/>
                </a:solidFill>
                <a:effectLst>
                  <a:outerShdw blurRad="38100" dist="19050" dir="2700000" algn="tl" rotWithShape="0">
                    <a:schemeClr val="dk1">
                      <a:alpha val="40000"/>
                    </a:schemeClr>
                  </a:outerShdw>
                </a:effectLst>
              </a:rPr>
              <a:t>انسان و ملاقات بدون واسطه او با پروردگار ا</a:t>
            </a:r>
            <a:endParaRPr lang="en-US" sz="2000" b="1" dirty="0">
              <a:ln w="0"/>
              <a:solidFill>
                <a:schemeClr val="tx1"/>
              </a:solidFill>
              <a:effectLst>
                <a:outerShdw blurRad="38100" dist="19050" dir="2700000" algn="tl" rotWithShape="0">
                  <a:schemeClr val="dk1">
                    <a:alpha val="40000"/>
                  </a:schemeClr>
                </a:outerShdw>
              </a:effectLst>
            </a:endParaRPr>
          </a:p>
        </p:txBody>
      </p:sp>
      <p:sp>
        <p:nvSpPr>
          <p:cNvPr id="11" name="Flowchart: Manual Operation 10"/>
          <p:cNvSpPr/>
          <p:nvPr/>
        </p:nvSpPr>
        <p:spPr>
          <a:xfrm>
            <a:off x="4925869" y="3582057"/>
            <a:ext cx="2601532" cy="3275943"/>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نسبت میان امکان عمل و ظهور </a:t>
            </a:r>
            <a:r>
              <a:rPr lang="fa-IR" sz="2800" b="1" dirty="0" smtClean="0">
                <a:ln w="0"/>
                <a:solidFill>
                  <a:schemeClr val="tx1"/>
                </a:solidFill>
                <a:effectLst>
                  <a:outerShdw blurRad="38100" dist="19050" dir="2700000" algn="tl" rotWithShape="0">
                    <a:schemeClr val="dk1">
                      <a:alpha val="40000"/>
                    </a:schemeClr>
                  </a:outerShdw>
                </a:effectLst>
              </a:rPr>
              <a:t>عمل جزای </a:t>
            </a:r>
            <a:r>
              <a:rPr lang="fa-IR" sz="2800" b="1" dirty="0" smtClean="0">
                <a:ln w="0"/>
                <a:solidFill>
                  <a:schemeClr val="tx1"/>
                </a:solidFill>
                <a:effectLst>
                  <a:outerShdw blurRad="38100" dist="19050" dir="2700000" algn="tl" rotWithShape="0">
                    <a:schemeClr val="dk1">
                      <a:alpha val="40000"/>
                    </a:schemeClr>
                  </a:outerShdw>
                </a:effectLst>
              </a:rPr>
              <a:t>عمل) است.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2" name="Flowchart: Manual Operation 11"/>
          <p:cNvSpPr/>
          <p:nvPr/>
        </p:nvSpPr>
        <p:spPr>
          <a:xfrm>
            <a:off x="776541" y="3657600"/>
            <a:ext cx="2647388" cy="3163850"/>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منتهای سیر هستی</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585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285667" y="2034862"/>
            <a:ext cx="2653048" cy="31295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مولفه های سیر</a:t>
            </a:r>
            <a:endParaRPr lang="en-US" sz="3200" b="1" dirty="0">
              <a:ln w="0"/>
              <a:solidFill>
                <a:schemeClr val="tx1"/>
              </a:solidFill>
              <a:effectLst>
                <a:outerShdw blurRad="38100" dist="19050" dir="2700000" algn="tl" rotWithShape="0">
                  <a:schemeClr val="dk1">
                    <a:alpha val="40000"/>
                  </a:schemeClr>
                </a:outerShdw>
              </a:effectLst>
            </a:endParaRPr>
          </a:p>
        </p:txBody>
      </p:sp>
      <p:cxnSp>
        <p:nvCxnSpPr>
          <p:cNvPr id="6" name="Straight Arrow Connector 5"/>
          <p:cNvCxnSpPr/>
          <p:nvPr/>
        </p:nvCxnSpPr>
        <p:spPr>
          <a:xfrm flipH="1" flipV="1">
            <a:off x="7843234" y="2368729"/>
            <a:ext cx="1442433" cy="1300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flipV="1">
            <a:off x="7894748" y="3548129"/>
            <a:ext cx="1390919" cy="1287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7569428" y="3711083"/>
            <a:ext cx="1700011" cy="10689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7770725" y="3676918"/>
            <a:ext cx="1506828" cy="21636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1071780" y="1657513"/>
            <a:ext cx="6497648" cy="6430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کسی که سیر را انجام می دهد</a:t>
            </a:r>
            <a:endParaRPr lang="en-US" sz="2800" b="1" dirty="0">
              <a:solidFill>
                <a:srgbClr val="FFFF00"/>
              </a:solidFill>
            </a:endParaRPr>
          </a:p>
        </p:txBody>
      </p:sp>
      <p:sp>
        <p:nvSpPr>
          <p:cNvPr id="14" name="Rectangle 13"/>
          <p:cNvSpPr/>
          <p:nvPr/>
        </p:nvSpPr>
        <p:spPr>
          <a:xfrm>
            <a:off x="1071779" y="3078052"/>
            <a:ext cx="6629787" cy="63303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نیرو، توان و امکانتی که باعث سیر شود</a:t>
            </a:r>
            <a:endParaRPr lang="en-US" sz="2800" b="1" dirty="0">
              <a:solidFill>
                <a:srgbClr val="FFFF00"/>
              </a:solidFill>
            </a:endParaRPr>
          </a:p>
        </p:txBody>
      </p:sp>
      <p:sp>
        <p:nvSpPr>
          <p:cNvPr id="15" name="Rectangle 14"/>
          <p:cNvSpPr/>
          <p:nvPr/>
        </p:nvSpPr>
        <p:spPr>
          <a:xfrm>
            <a:off x="1071779" y="4572000"/>
            <a:ext cx="6390757" cy="68258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ابتدایی مه مسیر از آنجا آغاز می شود.</a:t>
            </a:r>
            <a:endParaRPr lang="en-US" sz="2800" b="1" dirty="0">
              <a:solidFill>
                <a:srgbClr val="FFFF00"/>
              </a:solidFill>
            </a:endParaRPr>
          </a:p>
        </p:txBody>
      </p:sp>
      <p:sp>
        <p:nvSpPr>
          <p:cNvPr id="16" name="Rectangle 15"/>
          <p:cNvSpPr/>
          <p:nvPr/>
        </p:nvSpPr>
        <p:spPr>
          <a:xfrm>
            <a:off x="1071780" y="5776175"/>
            <a:ext cx="6629786" cy="81226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rPr>
              <a:t>انتهایی که سیر به آن منتهی می شود.</a:t>
            </a:r>
            <a:endParaRPr lang="en-US" sz="3200" b="1" dirty="0">
              <a:solidFill>
                <a:srgbClr val="FFFF00"/>
              </a:solidFill>
            </a:endParaRPr>
          </a:p>
        </p:txBody>
      </p:sp>
    </p:spTree>
    <p:extLst>
      <p:ext uri="{BB962C8B-B14F-4D97-AF65-F5344CB8AC3E}">
        <p14:creationId xmlns:p14="http://schemas.microsoft.com/office/powerpoint/2010/main" val="3923738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b="1" dirty="0" smtClean="0">
                <a:solidFill>
                  <a:srgbClr val="FFFF00"/>
                </a:solidFill>
              </a:rPr>
              <a:t>اسمالله سیر انسان</a:t>
            </a:r>
            <a:endParaRPr lang="en-US" sz="6000" b="1" dirty="0">
              <a:solidFill>
                <a:srgbClr val="FFFF00"/>
              </a:solidFill>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7096259" y="1885410"/>
            <a:ext cx="2472744" cy="1964806"/>
          </a:xfrm>
          <a:prstGeom prst="ellipse">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اسم رب: سوق دهنده انسان یه سمت کمال و مدبر امر او</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4584879" y="2044730"/>
            <a:ext cx="2511380" cy="1708150"/>
          </a:xfrm>
          <a:prstGeom prst="ellipse">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اسم ملک:مالک و حاکم بر او</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6" name="Oval 5"/>
          <p:cNvSpPr/>
          <p:nvPr/>
        </p:nvSpPr>
        <p:spPr>
          <a:xfrm>
            <a:off x="1880315" y="2087778"/>
            <a:ext cx="2704564" cy="1708150"/>
          </a:xfrm>
          <a:prstGeom prst="ellipse">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اسم اله: برطرف کننده نیازهای انسان و مورد پرستش و اعتنای او</a:t>
            </a:r>
            <a:endParaRPr lang="en-US" sz="2000" b="1" dirty="0">
              <a:solidFill>
                <a:schemeClr val="tx1"/>
              </a:solidFill>
            </a:endParaRPr>
          </a:p>
        </p:txBody>
      </p:sp>
      <p:sp>
        <p:nvSpPr>
          <p:cNvPr id="7" name="Down Arrow 6"/>
          <p:cNvSpPr/>
          <p:nvPr/>
        </p:nvSpPr>
        <p:spPr>
          <a:xfrm>
            <a:off x="3232597" y="3850216"/>
            <a:ext cx="4700789" cy="1152482"/>
          </a:xfrm>
          <a:prstGeom prst="down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96980" y="5164428"/>
            <a:ext cx="7843234" cy="1371094"/>
          </a:xfrm>
          <a:prstGeom prst="round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به واسطه ی این سه اسم همه آنچه در مورد سیر، قابل تحقق است واقع می شود. بدین ترتیب محرک حقیقی هر سیری، رب، ملک و اله کسی است که در لقاء و مواجهه سیر قرار می گیرد.</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844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1820" y="2176530"/>
            <a:ext cx="11552349" cy="4520484"/>
          </a:xfrm>
        </p:spPr>
        <p:txBody>
          <a:bodyPr>
            <a:normAutofit/>
          </a:bodyPr>
          <a:lstStyle/>
          <a:p>
            <a:pPr marL="0" indent="0" algn="r" rtl="1">
              <a:buNone/>
            </a:pPr>
            <a:r>
              <a:rPr lang="fa-IR" sz="4000" b="1" dirty="0" smtClean="0">
                <a:ln w="0"/>
                <a:solidFill>
                  <a:schemeClr val="tx1"/>
                </a:solidFill>
                <a:effectLst>
                  <a:outerShdw blurRad="38100" dist="19050" dir="2700000" algn="tl" rotWithShape="0">
                    <a:schemeClr val="dk1">
                      <a:alpha val="40000"/>
                    </a:schemeClr>
                  </a:outerShdw>
                </a:effectLst>
              </a:rPr>
              <a:t>بنابراین:</a:t>
            </a:r>
          </a:p>
          <a:p>
            <a:pPr algn="r" rtl="1">
              <a:buFont typeface="Arial" panose="020B0604020202020204" pitchFamily="34" charset="0"/>
              <a:buChar char="•"/>
            </a:pPr>
            <a:r>
              <a:rPr lang="fa-IR" sz="4000" b="1" dirty="0" smtClean="0">
                <a:ln w="0"/>
                <a:solidFill>
                  <a:schemeClr val="tx1"/>
                </a:solidFill>
                <a:effectLst>
                  <a:outerShdw blurRad="38100" dist="19050" dir="2700000" algn="tl" rotWithShape="0">
                    <a:schemeClr val="dk1">
                      <a:alpha val="40000"/>
                    </a:schemeClr>
                  </a:outerShdw>
                </a:effectLst>
              </a:rPr>
              <a:t>محرک سیر نمی تواند غیر از مالک و خالق و رب باشد.</a:t>
            </a:r>
          </a:p>
          <a:p>
            <a:pPr algn="r" rtl="1">
              <a:buFont typeface="Arial" panose="020B0604020202020204" pitchFamily="34" charset="0"/>
              <a:buChar char="•"/>
            </a:pPr>
            <a:r>
              <a:rPr lang="fa-IR" sz="4000" b="1" dirty="0" smtClean="0">
                <a:ln w="0"/>
                <a:solidFill>
                  <a:schemeClr val="tx1"/>
                </a:solidFill>
                <a:effectLst>
                  <a:outerShdw blurRad="38100" dist="19050" dir="2700000" algn="tl" rotWithShape="0">
                    <a:schemeClr val="dk1">
                      <a:alpha val="40000"/>
                    </a:schemeClr>
                  </a:outerShdw>
                </a:effectLst>
              </a:rPr>
              <a:t>در سیر تشریعی انسان، توجه او به رب، ملک و اله.</a:t>
            </a:r>
          </a:p>
          <a:p>
            <a:pPr algn="r" rtl="1">
              <a:buFont typeface="Arial" panose="020B0604020202020204" pitchFamily="34" charset="0"/>
              <a:buChar char="•"/>
            </a:pPr>
            <a:r>
              <a:rPr lang="fa-IR" sz="4000" b="1" dirty="0" smtClean="0">
                <a:ln w="0"/>
                <a:solidFill>
                  <a:schemeClr val="tx1"/>
                </a:solidFill>
                <a:effectLst>
                  <a:outerShdw blurRad="38100" dist="19050" dir="2700000" algn="tl" rotWithShape="0">
                    <a:schemeClr val="dk1">
                      <a:alpha val="40000"/>
                    </a:schemeClr>
                  </a:outerShdw>
                </a:effectLst>
              </a:rPr>
              <a:t>سیر تشریعی در انسان، تعیین کننده کامیابی و شقاوت او می شود.</a:t>
            </a:r>
            <a:endParaRPr lang="fa-IR" sz="4000" b="1" dirty="0">
              <a:ln w="0"/>
              <a:solidFill>
                <a:schemeClr val="tx1"/>
              </a:solidFill>
              <a:effectLst>
                <a:outerShdw blurRad="38100" dist="19050" dir="2700000" algn="tl" rotWithShape="0">
                  <a:schemeClr val="dk1">
                    <a:alpha val="40000"/>
                  </a:schemeClr>
                </a:outerShdw>
              </a:effectLst>
            </a:endParaRPr>
          </a:p>
          <a:p>
            <a:pPr marL="0" indent="0" algn="r" rtl="1">
              <a:buNone/>
            </a:pPr>
            <a:endParaRPr lang="fa-IR" sz="4000" b="1" dirty="0" smtClean="0">
              <a:ln w="0"/>
              <a:solidFill>
                <a:schemeClr val="tx1"/>
              </a:solidFill>
              <a:effectLst>
                <a:outerShdw blurRad="38100" dist="19050" dir="2700000" algn="tl" rotWithShape="0">
                  <a:schemeClr val="dk1">
                    <a:alpha val="40000"/>
                  </a:schemeClr>
                </a:outerShdw>
              </a:effectLst>
            </a:endParaRPr>
          </a:p>
          <a:p>
            <a:pPr marL="0" indent="0" algn="r" rtl="1">
              <a:buNone/>
            </a:pPr>
            <a:endParaRPr lang="fa-IR" sz="4000" b="1"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32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9530367" y="2260242"/>
            <a:ext cx="2215166" cy="176440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t>سوق دهنده به سوی کمال</a:t>
            </a:r>
            <a:endParaRPr lang="en-US" sz="2800" b="1" dirty="0"/>
          </a:p>
        </p:txBody>
      </p:sp>
      <p:cxnSp>
        <p:nvCxnSpPr>
          <p:cNvPr id="6" name="Straight Arrow Connector 5"/>
          <p:cNvCxnSpPr>
            <a:stCxn id="4" idx="2"/>
          </p:cNvCxnSpPr>
          <p:nvPr/>
        </p:nvCxnSpPr>
        <p:spPr>
          <a:xfrm flipH="1" flipV="1">
            <a:off x="8474299" y="2519934"/>
            <a:ext cx="1056068" cy="622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8251046" y="3286228"/>
            <a:ext cx="1279322" cy="4350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837127" y="1960089"/>
            <a:ext cx="7122017" cy="7836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b="1" dirty="0" smtClean="0"/>
              <a:t>1-بتواند متناسب با انسان و احوالات او  نعمت رسانی کند. </a:t>
            </a:r>
            <a:endParaRPr lang="en-US" sz="2800" b="1" dirty="0"/>
          </a:p>
        </p:txBody>
      </p:sp>
      <p:sp>
        <p:nvSpPr>
          <p:cNvPr id="10" name="Rectangle 9"/>
          <p:cNvSpPr/>
          <p:nvPr/>
        </p:nvSpPr>
        <p:spPr>
          <a:xfrm>
            <a:off x="837127" y="3333275"/>
            <a:ext cx="7113394" cy="7759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t>2- </a:t>
            </a:r>
            <a:r>
              <a:rPr lang="fa-IR" sz="2400" b="1" dirty="0"/>
              <a:t>ب</a:t>
            </a:r>
            <a:r>
              <a:rPr lang="fa-IR" sz="2400" b="1" dirty="0" smtClean="0"/>
              <a:t>تواند </a:t>
            </a:r>
            <a:r>
              <a:rPr lang="fa-IR" sz="2400" b="1" dirty="0" smtClean="0"/>
              <a:t>همه موانع بر سر راه سیر انسان را رفع و دفع کند.</a:t>
            </a:r>
            <a:endParaRPr lang="en-US" sz="2400" b="1" dirty="0"/>
          </a:p>
        </p:txBody>
      </p:sp>
      <p:sp>
        <p:nvSpPr>
          <p:cNvPr id="14" name="Oval 13"/>
          <p:cNvSpPr/>
          <p:nvPr/>
        </p:nvSpPr>
        <p:spPr>
          <a:xfrm>
            <a:off x="837127" y="4790941"/>
            <a:ext cx="10367493" cy="180304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سوق دهندگی، اولین نیازی است که برای مخلوق در مرتبه بعد از پدیداری در هستی حاصل می شود،ربوبیت مفهومی است که به این نیاز پاسخ می دهد.</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50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0113773"/>
              </p:ext>
            </p:extLst>
          </p:nvPr>
        </p:nvGraphicFramePr>
        <p:xfrm>
          <a:off x="833727" y="1403797"/>
          <a:ext cx="10718621" cy="560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7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1893194"/>
            <a:ext cx="11758411" cy="4778062"/>
          </a:xfrm>
        </p:spPr>
        <p:txBody>
          <a:bodyPr/>
          <a:lstStyle/>
          <a:p>
            <a:pPr marL="0" indent="0" algn="r" rtl="1">
              <a:buNone/>
            </a:pPr>
            <a:endParaRPr lang="fa-IR" dirty="0" smtClean="0"/>
          </a:p>
          <a:p>
            <a:pPr marL="0" indent="0" algn="r" rtl="1">
              <a:buNone/>
            </a:pPr>
            <a:endParaRPr lang="fa-IR" dirty="0"/>
          </a:p>
        </p:txBody>
      </p:sp>
      <p:sp>
        <p:nvSpPr>
          <p:cNvPr id="13" name="Double Wave 12"/>
          <p:cNvSpPr/>
          <p:nvPr/>
        </p:nvSpPr>
        <p:spPr>
          <a:xfrm>
            <a:off x="5628068" y="943375"/>
            <a:ext cx="6078828" cy="2131457"/>
          </a:xfrm>
          <a:prstGeom prst="double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b="1" dirty="0">
                <a:ln w="0"/>
                <a:solidFill>
                  <a:schemeClr val="tx1"/>
                </a:solidFill>
                <a:effectLst>
                  <a:outerShdw blurRad="38100" dist="19050" dir="2700000" algn="tl" rotWithShape="0">
                    <a:schemeClr val="dk1">
                      <a:alpha val="40000"/>
                    </a:schemeClr>
                  </a:outerShdw>
                </a:effectLst>
              </a:rPr>
              <a:t>لازمه تدبیر این است که سوق دهنده بر سیر کننده سیطره داشته باشد.</a:t>
            </a:r>
            <a:endParaRPr lang="en-US" b="1" dirty="0"/>
          </a:p>
          <a:p>
            <a:pPr algn="ctr"/>
            <a:endParaRPr lang="en-US" dirty="0"/>
          </a:p>
        </p:txBody>
      </p:sp>
      <p:sp>
        <p:nvSpPr>
          <p:cNvPr id="14" name="Double Wave 13"/>
          <p:cNvSpPr/>
          <p:nvPr/>
        </p:nvSpPr>
        <p:spPr>
          <a:xfrm>
            <a:off x="292456" y="356989"/>
            <a:ext cx="5344733" cy="2317388"/>
          </a:xfrm>
          <a:prstGeom prst="doubleWave">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2800" b="1" dirty="0">
                <a:solidFill>
                  <a:schemeClr val="tx1"/>
                </a:solidFill>
                <a:effectLst>
                  <a:outerShdw blurRad="38100" dist="38100" dir="2700000" algn="tl">
                    <a:srgbClr val="000000">
                      <a:alpha val="43137"/>
                    </a:srgbClr>
                  </a:outerShdw>
                </a:effectLst>
              </a:rPr>
              <a:t>حکم، ابزار رب برای تدبیر امور مربوب است</a:t>
            </a:r>
            <a:r>
              <a:rPr lang="fa-IR" sz="2800" b="1" dirty="0" smtClean="0">
                <a:solidFill>
                  <a:schemeClr val="tx1"/>
                </a:solidFill>
                <a:effectLst>
                  <a:outerShdw blurRad="38100" dist="38100" dir="2700000" algn="tl">
                    <a:srgbClr val="000000">
                      <a:alpha val="43137"/>
                    </a:srgbClr>
                  </a:outerShdw>
                </a:effectLst>
              </a:rPr>
              <a:t>. نیاز به حکم در همه موجودات هستی جاری است.</a:t>
            </a:r>
            <a:endParaRPr lang="fa-IR" sz="2800" b="1" dirty="0">
              <a:solidFill>
                <a:schemeClr val="tx1"/>
              </a:solidFill>
              <a:effectLst>
                <a:outerShdw blurRad="38100" dist="38100" dir="2700000" algn="tl">
                  <a:srgbClr val="000000">
                    <a:alpha val="43137"/>
                  </a:srgbClr>
                </a:outerShdw>
              </a:effectLst>
            </a:endParaRPr>
          </a:p>
          <a:p>
            <a:pPr algn="r" rtl="1"/>
            <a:endParaRPr lang="en-US" dirty="0"/>
          </a:p>
          <a:p>
            <a:pPr algn="ctr"/>
            <a:endParaRPr lang="en-US" dirty="0"/>
          </a:p>
        </p:txBody>
      </p:sp>
      <p:sp>
        <p:nvSpPr>
          <p:cNvPr id="15" name="Double Wave 14"/>
          <p:cNvSpPr/>
          <p:nvPr/>
        </p:nvSpPr>
        <p:spPr>
          <a:xfrm>
            <a:off x="6836528" y="4466148"/>
            <a:ext cx="4404575" cy="1918952"/>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rPr>
              <a:t>مالکیت] سیطره ای است که به علت قوام دهندگی به موجود، تصرف در امور موجود را ممکن می کند.</a:t>
            </a:r>
            <a:endParaRPr lang="en-US" sz="2400" b="1" dirty="0">
              <a:solidFill>
                <a:schemeClr val="tx1"/>
              </a:solidFill>
              <a:effectLst>
                <a:outerShdw blurRad="38100" dist="38100" dir="2700000" algn="tl">
                  <a:srgbClr val="000000">
                    <a:alpha val="43137"/>
                  </a:srgbClr>
                </a:outerShdw>
              </a:effectLst>
            </a:endParaRPr>
          </a:p>
        </p:txBody>
      </p:sp>
      <p:sp>
        <p:nvSpPr>
          <p:cNvPr id="16" name="Double Wave 15"/>
          <p:cNvSpPr/>
          <p:nvPr/>
        </p:nvSpPr>
        <p:spPr>
          <a:xfrm>
            <a:off x="7843235" y="2904186"/>
            <a:ext cx="4243588" cy="1944709"/>
          </a:xfrm>
          <a:prstGeom prst="doubleWave">
            <a:avLst/>
          </a:prstGeom>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ملکیت، سیطره ای که نیروی امر و نهی بر موجود را بیان می کند.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7" name="Double Wave 16"/>
          <p:cNvSpPr/>
          <p:nvPr/>
        </p:nvSpPr>
        <p:spPr>
          <a:xfrm>
            <a:off x="758778" y="2632119"/>
            <a:ext cx="4391695" cy="2118575"/>
          </a:xfrm>
          <a:prstGeom prst="doubleWave">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قدرت، سیطره ای که امکان نفوذ حکم سوق دهنده در موجود را به وجود می آورد.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8" name="Double Wave 17"/>
          <p:cNvSpPr/>
          <p:nvPr/>
        </p:nvSpPr>
        <p:spPr>
          <a:xfrm>
            <a:off x="1988711" y="4307980"/>
            <a:ext cx="4662153" cy="1918954"/>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fa-IR" sz="2400" b="1" dirty="0" smtClean="0">
                <a:solidFill>
                  <a:schemeClr val="tx1"/>
                </a:solidFill>
              </a:rPr>
              <a:t>الوهیت، مقامی که انسان در برابر حکم های آن گردن می نهد و آن را شایسته پرستش می داند.</a:t>
            </a:r>
            <a:endParaRPr lang="en-US" sz="2400" b="1" dirty="0">
              <a:solidFill>
                <a:schemeClr val="tx1"/>
              </a:solidFill>
            </a:endParaRPr>
          </a:p>
        </p:txBody>
      </p:sp>
    </p:spTree>
    <p:extLst>
      <p:ext uri="{BB962C8B-B14F-4D97-AF65-F5344CB8AC3E}">
        <p14:creationId xmlns:p14="http://schemas.microsoft.com/office/powerpoint/2010/main" val="37397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ln w="12700">
                  <a:solidFill>
                    <a:schemeClr val="accent5"/>
                  </a:solidFill>
                  <a:prstDash val="solid"/>
                </a:ln>
                <a:pattFill prst="ltDnDiag">
                  <a:fgClr>
                    <a:schemeClr val="accent5">
                      <a:lumMod val="60000"/>
                      <a:lumOff val="40000"/>
                    </a:schemeClr>
                  </a:fgClr>
                  <a:bgClr>
                    <a:schemeClr val="bg1"/>
                  </a:bgClr>
                </a:pattFill>
              </a:rPr>
              <a:t>مواردی که لازم است هر انسانی برای تحقق ادب عبودیت در نظر داشته باشد(با توجه به سوره مبارکه زمر)</a:t>
            </a: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 name="Content Placeholder 3"/>
          <p:cNvSpPr>
            <a:spLocks noGrp="1"/>
          </p:cNvSpPr>
          <p:nvPr>
            <p:ph idx="1"/>
          </p:nvPr>
        </p:nvSpPr>
        <p:spPr/>
        <p:txBody>
          <a:bodyPr/>
          <a:lstStyle/>
          <a:p>
            <a:endParaRPr lang="en-US"/>
          </a:p>
        </p:txBody>
      </p:sp>
      <p:sp>
        <p:nvSpPr>
          <p:cNvPr id="5" name="Rectangle 4"/>
          <p:cNvSpPr/>
          <p:nvPr/>
        </p:nvSpPr>
        <p:spPr>
          <a:xfrm>
            <a:off x="2034862" y="2356834"/>
            <a:ext cx="7521262" cy="124925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1-انسان لازم است خود را همیشه در محضر خدا بداند و بداند غیر او کسی لایق عبودیت نیست.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034862" y="3734873"/>
            <a:ext cx="7521262" cy="1223493"/>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2-برای تحقق عبودیت، دانستن اوامر و منویات الهی ضروری است، این مهم، بوسیله کتاب آسمانی محقق می شود.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034862" y="5120245"/>
            <a:ext cx="7521262" cy="1300767"/>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3-لازم است انسان بداند هر موجود در وضعیت تکوینی خود تنها به عبودیت خداوند میل پیدا می کند. علم به این موضوع سبب می شود تا خود را برای عبودیتی آگاهانه مهیا نماید.</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19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086377" y="635567"/>
            <a:ext cx="7405353" cy="1383166"/>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4-توجه به مقام الوهیت خداوند از لوازم عبودیت اوست. این مقام، مقامی است که شبیه و نظیر نداشتن خدا و بی نیاز بودن او توجه می شود.</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060620" y="2104592"/>
            <a:ext cx="7431110" cy="1388951"/>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rPr>
              <a:t>5-توجه به مقام مالکیت و ملکیت خداوند با شناخت قلمرو او و سیطره ی حکم ربوبیتش فهم می شود. دانستن این موضوع برای حاصل شدن عبودیت ضروری است.</a:t>
            </a:r>
            <a:endParaRPr lang="en-US" sz="2400" b="1"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2073498" y="3609751"/>
            <a:ext cx="7405353" cy="1403797"/>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6-انسان در مواقف اضطرار و بیچارگی سرپرستی خداوند و همه کاره بودن او را باور می کند، پس لازم است با قرار گرفتن در چنین موقعیتهایی ربی را شناخته است و خود را به صورت دائمی در حضور چنین ربی قرار دهد.</a:t>
            </a:r>
            <a:endParaRPr lang="en-US" sz="2400" b="1" dirty="0">
              <a:solidFill>
                <a:schemeClr val="tx1"/>
              </a:solidFill>
            </a:endParaRPr>
          </a:p>
        </p:txBody>
      </p:sp>
      <p:sp>
        <p:nvSpPr>
          <p:cNvPr id="7" name="Rectangle 6"/>
          <p:cNvSpPr/>
          <p:nvPr/>
        </p:nvSpPr>
        <p:spPr>
          <a:xfrm>
            <a:off x="2047741" y="5129756"/>
            <a:ext cx="7431110" cy="1388952"/>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7-قرار گرفتن در مسیر عبودیت نمی تواند به صرف ادعا باشد.</a:t>
            </a:r>
            <a:endParaRPr lang="en-US" sz="2400" b="1" dirty="0">
              <a:solidFill>
                <a:schemeClr val="tx1"/>
              </a:solidFill>
            </a:endParaRPr>
          </a:p>
        </p:txBody>
      </p:sp>
    </p:spTree>
    <p:extLst>
      <p:ext uri="{BB962C8B-B14F-4D97-AF65-F5344CB8AC3E}">
        <p14:creationId xmlns:p14="http://schemas.microsoft.com/office/powerpoint/2010/main" val="37205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lowchart: Stored Data 4"/>
          <p:cNvSpPr/>
          <p:nvPr/>
        </p:nvSpPr>
        <p:spPr>
          <a:xfrm>
            <a:off x="1351492" y="1327150"/>
            <a:ext cx="8795278" cy="1964089"/>
          </a:xfrm>
          <a:prstGeom prst="flowChartOnlineStorag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800" b="1" dirty="0" smtClean="0"/>
              <a:t>سوق دهنده انسان به سوی لقاء:نیاز به ربوبیت، ملکیت و الوهیت</a:t>
            </a:r>
            <a:endParaRPr lang="en-US" sz="2800" b="1" dirty="0"/>
          </a:p>
        </p:txBody>
      </p:sp>
      <p:sp>
        <p:nvSpPr>
          <p:cNvPr id="6" name="Explosion 2 5"/>
          <p:cNvSpPr/>
          <p:nvPr/>
        </p:nvSpPr>
        <p:spPr>
          <a:xfrm>
            <a:off x="3425781" y="4375362"/>
            <a:ext cx="5164428" cy="2910625"/>
          </a:xfrm>
          <a:prstGeom prst="irregularSeal2">
            <a:avLst/>
          </a:prstGeom>
          <a:solidFill>
            <a:srgbClr val="FF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ln w="0"/>
                <a:solidFill>
                  <a:schemeClr val="tx1"/>
                </a:solidFill>
                <a:effectLst>
                  <a:outerShdw blurRad="38100" dist="19050" dir="2700000" algn="tl" rotWithShape="0">
                    <a:schemeClr val="dk1">
                      <a:alpha val="40000"/>
                    </a:schemeClr>
                  </a:outerShdw>
                </a:effectLst>
              </a:rPr>
              <a:t>اگر انسان به توهم منبعی را واجد اثر از این سه ناحیه یا یکی از آنها بداند ضرورتا به آنها رجوع می کند.</a:t>
            </a:r>
            <a:endParaRPr lang="en-US" sz="2000" b="1" dirty="0">
              <a:ln w="0"/>
              <a:solidFill>
                <a:schemeClr val="tx1"/>
              </a:solidFill>
              <a:effectLst>
                <a:outerShdw blurRad="38100" dist="19050" dir="2700000" algn="tl" rotWithShape="0">
                  <a:schemeClr val="dk1">
                    <a:alpha val="40000"/>
                  </a:schemeClr>
                </a:outerShdw>
              </a:effectLst>
            </a:endParaRPr>
          </a:p>
        </p:txBody>
      </p:sp>
      <p:sp>
        <p:nvSpPr>
          <p:cNvPr id="7" name="Up Arrow 6"/>
          <p:cNvSpPr/>
          <p:nvPr/>
        </p:nvSpPr>
        <p:spPr>
          <a:xfrm>
            <a:off x="4365938" y="3374265"/>
            <a:ext cx="2253803" cy="1167566"/>
          </a:xfrm>
          <a:prstGeom prst="up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5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38079"/>
            <a:ext cx="8761413" cy="706964"/>
          </a:xfrm>
        </p:spPr>
        <p:txBody>
          <a:bodyPr>
            <a:scene3d>
              <a:camera prst="orthographicFront"/>
              <a:lightRig rig="soft" dir="t">
                <a:rot lat="0" lon="0" rev="15600000"/>
              </a:lightRig>
            </a:scene3d>
            <a:sp3d extrusionH="57150" prstMaterial="softEdge">
              <a:bevelT w="25400" h="38100"/>
            </a:sp3d>
          </a:bodyPr>
          <a:lstStyle/>
          <a:p>
            <a:pPr algn="ctr"/>
            <a:r>
              <a:rPr lang="fa-IR" sz="4400" b="1" dirty="0" smtClean="0">
                <a:ln/>
                <a:solidFill>
                  <a:schemeClr val="accent4"/>
                </a:solidFill>
                <a:effectLst>
                  <a:outerShdw blurRad="38100" dist="38100" dir="2700000" algn="tl">
                    <a:srgbClr val="000000">
                      <a:alpha val="43137"/>
                    </a:srgbClr>
                  </a:outerShdw>
                </a:effectLst>
              </a:rPr>
              <a:t/>
            </a:r>
            <a:br>
              <a:rPr lang="fa-IR" sz="4400" b="1" dirty="0" smtClean="0">
                <a:ln/>
                <a:solidFill>
                  <a:schemeClr val="accent4"/>
                </a:solidFill>
                <a:effectLst>
                  <a:outerShdw blurRad="38100" dist="38100" dir="2700000" algn="tl">
                    <a:srgbClr val="000000">
                      <a:alpha val="43137"/>
                    </a:srgbClr>
                  </a:outerShdw>
                </a:effectLst>
              </a:rPr>
            </a:br>
            <a:r>
              <a:rPr lang="fa-IR" sz="4400" b="1" dirty="0" smtClean="0">
                <a:ln/>
                <a:solidFill>
                  <a:schemeClr val="accent4"/>
                </a:solidFill>
                <a:effectLst>
                  <a:outerShdw blurRad="38100" dist="38100" dir="2700000" algn="tl">
                    <a:srgbClr val="000000">
                      <a:alpha val="43137"/>
                    </a:srgbClr>
                  </a:outerShdw>
                </a:effectLst>
              </a:rPr>
              <a:t>خلقت</a:t>
            </a:r>
            <a:r>
              <a:rPr lang="fa-IR" sz="4400" b="1" dirty="0">
                <a:ln/>
                <a:solidFill>
                  <a:schemeClr val="accent4"/>
                </a:solidFill>
                <a:effectLst>
                  <a:outerShdw blurRad="38100" dist="38100" dir="2700000" algn="tl">
                    <a:srgbClr val="000000">
                      <a:alpha val="43137"/>
                    </a:srgbClr>
                  </a:outerShdw>
                </a:effectLst>
              </a:rPr>
              <a:t>، شروع انتقال اثر</a:t>
            </a:r>
            <a:endParaRPr lang="en-US" sz="4400" b="1" dirty="0">
              <a:ln/>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Rectangle 3"/>
          <p:cNvSpPr/>
          <p:nvPr/>
        </p:nvSpPr>
        <p:spPr>
          <a:xfrm>
            <a:off x="1909002" y="973668"/>
            <a:ext cx="6096000" cy="646331"/>
          </a:xfrm>
          <a:prstGeom prst="rect">
            <a:avLst/>
          </a:prstGeom>
        </p:spPr>
        <p:txBody>
          <a:bodyPr>
            <a:spAutoFit/>
          </a:bodyPr>
          <a:lstStyle/>
          <a:p>
            <a:r>
              <a:rPr lang="fa-IR" dirty="0"/>
              <a:t/>
            </a:r>
            <a:br>
              <a:rPr lang="fa-IR" dirty="0"/>
            </a:br>
            <a:endParaRPr lang="en-US" dirty="0"/>
          </a:p>
        </p:txBody>
      </p:sp>
      <p:sp>
        <p:nvSpPr>
          <p:cNvPr id="5" name="Oval 4"/>
          <p:cNvSpPr/>
          <p:nvPr/>
        </p:nvSpPr>
        <p:spPr>
          <a:xfrm>
            <a:off x="558992" y="1859732"/>
            <a:ext cx="10081827" cy="20374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اثر:از ویژگی های هر مخلوقی که منجر به روابطی بین آن و سایر مخلوقات می گردد.نشاندهنده وساطت آن مخلوق در هستی و بیان کننده فاعلیت و قابلیت آن است. </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Explosion 2 6"/>
          <p:cNvSpPr/>
          <p:nvPr/>
        </p:nvSpPr>
        <p:spPr>
          <a:xfrm>
            <a:off x="6126624" y="3666956"/>
            <a:ext cx="4184092" cy="2352844"/>
          </a:xfrm>
          <a:prstGeom prst="irregularSeal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800" b="1" dirty="0">
                <a:ln w="0"/>
                <a:solidFill>
                  <a:schemeClr val="tx1"/>
                </a:solidFill>
                <a:effectLst>
                  <a:outerShdw blurRad="38100" dist="19050" dir="2700000" algn="tl" rotWithShape="0">
                    <a:schemeClr val="dk1">
                      <a:alpha val="40000"/>
                    </a:schemeClr>
                  </a:outerShdw>
                </a:effectLst>
              </a:rPr>
              <a:t>اساسی ترین حقیقت عالم</a:t>
            </a:r>
            <a:endParaRPr lang="en-US" sz="2800" b="1" dirty="0">
              <a:ln w="0"/>
              <a:solidFill>
                <a:schemeClr val="tx1"/>
              </a:solidFill>
              <a:effectLst>
                <a:outerShdw blurRad="38100" dist="19050" dir="2700000" algn="tl" rotWithShape="0">
                  <a:schemeClr val="dk1">
                    <a:alpha val="40000"/>
                  </a:schemeClr>
                </a:outerShdw>
              </a:effectLst>
            </a:endParaRPr>
          </a:p>
          <a:p>
            <a:pPr algn="ctr"/>
            <a:endParaRPr lang="en-US" sz="2800" b="1" dirty="0">
              <a:ln w="0"/>
              <a:solidFill>
                <a:schemeClr val="tx1"/>
              </a:solidFill>
              <a:effectLst>
                <a:outerShdw blurRad="38100" dist="19050" dir="2700000" algn="tl" rotWithShape="0">
                  <a:schemeClr val="dk1">
                    <a:alpha val="40000"/>
                  </a:schemeClr>
                </a:outerShdw>
              </a:effectLst>
            </a:endParaRPr>
          </a:p>
        </p:txBody>
      </p:sp>
      <p:sp>
        <p:nvSpPr>
          <p:cNvPr id="9" name="Flowchart: Preparation 8"/>
          <p:cNvSpPr/>
          <p:nvPr/>
        </p:nvSpPr>
        <p:spPr>
          <a:xfrm>
            <a:off x="3650376" y="4894096"/>
            <a:ext cx="3899058" cy="1661375"/>
          </a:xfrm>
          <a:prstGeom prst="flowChartPreparat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جهان آفریننده ای دارد</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24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11" name="Lightning Bolt 10"/>
          <p:cNvSpPr/>
          <p:nvPr/>
        </p:nvSpPr>
        <p:spPr>
          <a:xfrm rot="20217655">
            <a:off x="844393" y="-277281"/>
            <a:ext cx="7947904" cy="4304770"/>
          </a:xfrm>
          <a:prstGeom prst="lightningBolt">
            <a:avLst/>
          </a:prstGeom>
          <a:solidFill>
            <a:srgbClr val="66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صیرورت همگان به سوی خداست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2" name="Lightning Bolt 11"/>
          <p:cNvSpPr/>
          <p:nvPr/>
        </p:nvSpPr>
        <p:spPr>
          <a:xfrm rot="19831060">
            <a:off x="943055" y="2182231"/>
            <a:ext cx="7960288" cy="3565142"/>
          </a:xfrm>
          <a:prstGeom prst="lightningBolt">
            <a:avLst/>
          </a:prstGeom>
          <a:solidFill>
            <a:srgbClr val="66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همه موجودات از جانب خدا نصرت می شوند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Lightning Bolt 12"/>
          <p:cNvSpPr/>
          <p:nvPr/>
        </p:nvSpPr>
        <p:spPr>
          <a:xfrm rot="19115831">
            <a:off x="2114331" y="4213314"/>
            <a:ext cx="7541217" cy="2800479"/>
          </a:xfrm>
          <a:prstGeom prst="lightningBolt">
            <a:avLst/>
          </a:prstGeom>
          <a:solidFill>
            <a:srgbClr val="66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همه چیز برای خدا سجدا می کنند.</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4" name="Explosion 1 13"/>
          <p:cNvSpPr/>
          <p:nvPr/>
        </p:nvSpPr>
        <p:spPr>
          <a:xfrm>
            <a:off x="8255357" y="979840"/>
            <a:ext cx="4343825" cy="4039933"/>
          </a:xfrm>
          <a:prstGeom prst="irregularSeal1">
            <a:avLst/>
          </a:prstGeom>
          <a:solidFill>
            <a:srgbClr val="FFCC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n w="0"/>
                <a:solidFill>
                  <a:schemeClr val="tx1"/>
                </a:solidFill>
                <a:effectLst>
                  <a:outerShdw blurRad="38100" dist="19050" dir="2700000" algn="tl" rotWithShape="0">
                    <a:schemeClr val="dk1">
                      <a:alpha val="40000"/>
                    </a:schemeClr>
                  </a:outerShdw>
                </a:effectLst>
              </a:rPr>
              <a:t>تنها خداست که صاحب اثر است زیرا:</a:t>
            </a:r>
            <a:endParaRPr lang="en-US" sz="2800" b="1" dirty="0">
              <a:ln w="0"/>
              <a:solidFill>
                <a:schemeClr val="tx1"/>
              </a:solidFill>
              <a:effectLst>
                <a:outerShdw blurRad="38100" dist="19050" dir="2700000" algn="tl" rotWithShape="0">
                  <a:schemeClr val="dk1">
                    <a:alpha val="40000"/>
                  </a:schemeClr>
                </a:outerShdw>
              </a:effectLst>
            </a:endParaRPr>
          </a:p>
          <a:p>
            <a:pPr algn="ct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735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r>
              <a:rPr lang="fa-IR" sz="4000" b="1" dirty="0" smtClean="0"/>
              <a:t>لازم است انسان، خود را در معرض مقام ربوبیت، مالکیت و اوهیت خداوند قرار دهد تا اثری را متناسب با سیر کمالی خویش دریافت دارد، این در معرض قرار گرفتن، امری توجهی است و به واسطه فعال نمودن قوه «ذکر» در انسان ممکن می شود</a:t>
            </a:r>
            <a:endParaRPr lang="en-US" sz="4000" b="1" dirty="0"/>
          </a:p>
        </p:txBody>
      </p:sp>
    </p:spTree>
    <p:extLst>
      <p:ext uri="{BB962C8B-B14F-4D97-AF65-F5344CB8AC3E}">
        <p14:creationId xmlns:p14="http://schemas.microsoft.com/office/powerpoint/2010/main" val="4654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نشانه های انسان تاثیر پذیر از محرک حقیقی</a:t>
            </a:r>
            <a:endParaRPr lang="en-US" dirty="0"/>
          </a:p>
        </p:txBody>
      </p:sp>
      <p:sp>
        <p:nvSpPr>
          <p:cNvPr id="3" name="Content Placeholder 2"/>
          <p:cNvSpPr>
            <a:spLocks noGrp="1"/>
          </p:cNvSpPr>
          <p:nvPr>
            <p:ph idx="1"/>
          </p:nvPr>
        </p:nvSpPr>
        <p:spPr>
          <a:xfrm>
            <a:off x="759854" y="2165617"/>
            <a:ext cx="10817740" cy="4454123"/>
          </a:xfrm>
        </p:spPr>
        <p:txBody>
          <a:bodyPr>
            <a:noAutofit/>
          </a:bodyPr>
          <a:lstStyle/>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منبع اوامر و نواهی یا حکم ها یا باید و نبایدها واحد است.</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خلوص در خضوع و گردن نهادن به اوامر و برنامه ها را دارد.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وضعیت فرد نسبت به تغییرات بیرونی دچار تغییر نشده، روندی واحد را طی می کند.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برای حکم خدا حکمی بالا دست در نظر نمی گیرد.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معیار قرب به خدا براساس کتاب خدا مشخص می شود.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فشارهای بیرونی او را در بروز رفتارها و باورهای حق دچار محدودیت وضیق نمیکند.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بنای تسلیم در برابر غیر ندارد.</a:t>
            </a:r>
          </a:p>
          <a:p>
            <a:pPr algn="r" rtl="1">
              <a:buFont typeface="Arial" panose="020B0604020202020204" pitchFamily="34" charset="0"/>
              <a:buChar char="•"/>
            </a:pPr>
            <a:r>
              <a:rPr lang="fa-IR" sz="2800" b="1" dirty="0" smtClean="0">
                <a:effectLst>
                  <a:outerShdw blurRad="38100" dist="38100" dir="2700000" algn="tl">
                    <a:srgbClr val="000000">
                      <a:alpha val="43137"/>
                    </a:srgbClr>
                  </a:outerShdw>
                </a:effectLst>
              </a:rPr>
              <a:t>برنامه های زندگی جهت گیری واحدی دارند.</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93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نشانه های انسان تاثیر پذیر از محرک حقیقی</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1154954" y="2240924"/>
            <a:ext cx="10848156" cy="3959180"/>
          </a:xfrm>
        </p:spPr>
        <p:txBody>
          <a:bodyPr>
            <a:normAutofit/>
          </a:bodyPr>
          <a:lstStyle/>
          <a:p>
            <a:pPr algn="r" rtl="1">
              <a:buFont typeface="Arial" panose="020B0604020202020204" pitchFamily="34" charset="0"/>
              <a:buChar char="•"/>
            </a:pPr>
            <a:r>
              <a:rPr lang="fa-IR" sz="3200" b="1" dirty="0" smtClean="0"/>
              <a:t>نیروی قهاری ها فوق خود غیر از خدا را در نظر ندارد.</a:t>
            </a:r>
          </a:p>
          <a:p>
            <a:pPr algn="r" rtl="1">
              <a:buFont typeface="Arial" panose="020B0604020202020204" pitchFamily="34" charset="0"/>
              <a:buChar char="•"/>
            </a:pPr>
            <a:r>
              <a:rPr lang="fa-IR" sz="3200" b="1" dirty="0" smtClean="0"/>
              <a:t>منابعی که به سوی آنها رجوع می کند الهی هستند.</a:t>
            </a:r>
          </a:p>
          <a:p>
            <a:pPr algn="r" rtl="1">
              <a:buFont typeface="Arial" panose="020B0604020202020204" pitchFamily="34" charset="0"/>
              <a:buChar char="•"/>
            </a:pPr>
            <a:r>
              <a:rPr lang="fa-IR" sz="3200" b="1" dirty="0" smtClean="0"/>
              <a:t>میل به تبعیت از اندیشه های متعدد و متکثر را ندارد.</a:t>
            </a:r>
          </a:p>
          <a:p>
            <a:pPr algn="r" rtl="1">
              <a:buFont typeface="Arial" panose="020B0604020202020204" pitchFamily="34" charset="0"/>
              <a:buChar char="•"/>
            </a:pPr>
            <a:r>
              <a:rPr lang="fa-IR" sz="3200" b="1" dirty="0" smtClean="0"/>
              <a:t>نسبت به سخن حق، نرم است.</a:t>
            </a:r>
          </a:p>
          <a:p>
            <a:pPr algn="r" rtl="1">
              <a:buFont typeface="Arial" panose="020B0604020202020204" pitchFamily="34" charset="0"/>
              <a:buChar char="•"/>
            </a:pPr>
            <a:r>
              <a:rPr lang="fa-IR" sz="3200" b="1" dirty="0" smtClean="0"/>
              <a:t>نسبت به نور، اثر پذیر و نسبت به ظلمت اثر ناپذیر است.</a:t>
            </a:r>
          </a:p>
          <a:p>
            <a:pPr marL="0" indent="0" algn="r" rtl="1">
              <a:buNone/>
            </a:pPr>
            <a:endParaRPr lang="en-US" sz="3200" b="1" dirty="0"/>
          </a:p>
        </p:txBody>
      </p:sp>
    </p:spTree>
    <p:extLst>
      <p:ext uri="{BB962C8B-B14F-4D97-AF65-F5344CB8AC3E}">
        <p14:creationId xmlns:p14="http://schemas.microsoft.com/office/powerpoint/2010/main" val="29459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FF00"/>
                </a:solidFill>
              </a:rPr>
              <a:t>نشانه های انسان تاثیر پذیر از محرک نماها</a:t>
            </a:r>
            <a:endParaRPr lang="en-US" dirty="0">
              <a:solidFill>
                <a:srgbClr val="FFFF00"/>
              </a:solidFill>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Rounded Rectangle 3"/>
          <p:cNvSpPr/>
          <p:nvPr/>
        </p:nvSpPr>
        <p:spPr>
          <a:xfrm>
            <a:off x="1725769" y="2318197"/>
            <a:ext cx="8087932" cy="12750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محرک نمای در مقام ربوبیت: کسانی که به دروغ، خود را ولی و همه کاره مردم میدانند و بسیاری از مردم نیز باور کرده و او را با چنین وصفی اطاعت می کند.مثل هامان، فرعون و قارون</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5" name="Rounded Rectangle 4"/>
          <p:cNvSpPr/>
          <p:nvPr/>
        </p:nvSpPr>
        <p:spPr>
          <a:xfrm>
            <a:off x="1622739" y="3747752"/>
            <a:ext cx="8139448" cy="12750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rPr>
              <a:t>محرک نمای در مقام ملکیت:کسانی که خود را مالک جان و م ال مردم می دانند و در صدد تسلط بر زمین و منابع آن هستند.</a:t>
            </a:r>
            <a:endParaRPr lang="en-US" sz="2400" b="1" dirty="0">
              <a:solidFill>
                <a:schemeClr val="tx1"/>
              </a:solidFill>
              <a:effectLst>
                <a:outerShdw blurRad="38100" dist="38100" dir="2700000" algn="tl">
                  <a:srgbClr val="000000">
                    <a:alpha val="43137"/>
                  </a:srgbClr>
                </a:outerShdw>
              </a:effectLst>
            </a:endParaRPr>
          </a:p>
        </p:txBody>
      </p:sp>
      <p:sp>
        <p:nvSpPr>
          <p:cNvPr id="6" name="Rounded Rectangle 5"/>
          <p:cNvSpPr/>
          <p:nvPr/>
        </p:nvSpPr>
        <p:spPr>
          <a:xfrm>
            <a:off x="1481070" y="5215944"/>
            <a:ext cx="8332631" cy="14681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rPr>
              <a:t>محرک نمای در اوهیت:کسانی که نماد بت پرستی و یا نوعی پرستش کاذب هستند، تبعیت از هوای نفس و تبعیت از هز چیزی غیر از حکم خدا ذیل این نوع محرک نما قرار می گیرد.</a:t>
            </a:r>
            <a:endParaRPr lang="en-US"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86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800" dirty="0" smtClean="0">
                <a:solidFill>
                  <a:srgbClr val="FFFF00"/>
                </a:solidFill>
              </a:rPr>
              <a:t>نکات تکمیلی</a:t>
            </a:r>
            <a:endParaRPr lang="en-US" sz="4800" dirty="0">
              <a:solidFill>
                <a:srgbClr val="FFFF00"/>
              </a:solidFill>
            </a:endParaRPr>
          </a:p>
        </p:txBody>
      </p:sp>
      <p:sp>
        <p:nvSpPr>
          <p:cNvPr id="3" name="Content Placeholder 2"/>
          <p:cNvSpPr>
            <a:spLocks noGrp="1"/>
          </p:cNvSpPr>
          <p:nvPr>
            <p:ph idx="1"/>
          </p:nvPr>
        </p:nvSpPr>
        <p:spPr/>
        <p:txBody>
          <a:bodyPr>
            <a:normAutofit/>
          </a:bodyPr>
          <a:lstStyle/>
          <a:p>
            <a:pPr algn="r" rtl="1"/>
            <a:r>
              <a:rPr lang="fa-IR" sz="3200" b="1" dirty="0" smtClean="0">
                <a:effectLst>
                  <a:outerShdw blurRad="38100" dist="38100" dir="2700000" algn="tl">
                    <a:srgbClr val="000000">
                      <a:alpha val="43137"/>
                    </a:srgbClr>
                  </a:outerShdw>
                </a:effectLst>
              </a:rPr>
              <a:t>محرک نما های منفی در واقع به عنوان غاصبان ولایت خدا هستند.</a:t>
            </a:r>
          </a:p>
          <a:p>
            <a:pPr algn="r" rtl="1"/>
            <a:r>
              <a:rPr lang="fa-IR" sz="3200" b="1" dirty="0" smtClean="0">
                <a:effectLst>
                  <a:outerShdw blurRad="38100" dist="38100" dir="2700000" algn="tl">
                    <a:srgbClr val="000000">
                      <a:alpha val="43137"/>
                    </a:srgbClr>
                  </a:outerShdw>
                </a:effectLst>
              </a:rPr>
              <a:t>اثر های آنها به صورت مستقیم و غیر مستقیم، آشکار و مخفی بر افراد وارد می شود.</a:t>
            </a:r>
          </a:p>
          <a:p>
            <a:pPr algn="r" rtl="1"/>
            <a:r>
              <a:rPr lang="fa-IR" sz="3200" b="1" dirty="0" smtClean="0">
                <a:effectLst>
                  <a:outerShdw blurRad="38100" dist="38100" dir="2700000" algn="tl">
                    <a:srgbClr val="000000">
                      <a:alpha val="43137"/>
                    </a:srgbClr>
                  </a:outerShdw>
                </a:effectLst>
              </a:rPr>
              <a:t>صرفا بر کسانی اثر دارند که اقتضای تاثیر را در خود ایجاد کرده اند.</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40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884500" y="2176530"/>
            <a:ext cx="7817476" cy="45129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smtClean="0">
                <a:ln w="0"/>
                <a:solidFill>
                  <a:schemeClr val="tx1"/>
                </a:solidFill>
                <a:effectLst>
                  <a:outerShdw blurRad="38100" dist="19050" dir="2700000" algn="tl" rotWithShape="0">
                    <a:schemeClr val="dk1">
                      <a:alpha val="40000"/>
                    </a:schemeClr>
                  </a:outerShdw>
                </a:effectLst>
              </a:rPr>
              <a:t>فصل سوم</a:t>
            </a:r>
            <a:endParaRPr lang="en-US" sz="7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15051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spc="50" dirty="0" smtClean="0">
                <a:ln w="9525" cmpd="sng">
                  <a:solidFill>
                    <a:schemeClr val="accent1"/>
                  </a:solidFill>
                  <a:prstDash val="solid"/>
                </a:ln>
                <a:solidFill>
                  <a:srgbClr val="70AD47">
                    <a:tint val="1000"/>
                  </a:srgbClr>
                </a:solidFill>
                <a:effectLst>
                  <a:glow rad="38100">
                    <a:schemeClr val="accent1">
                      <a:alpha val="40000"/>
                    </a:schemeClr>
                  </a:glow>
                </a:effectLst>
              </a:rPr>
              <a:t>1-دریافت و انتقال اثر در انسان</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p:txBody>
          <a:bodyPr/>
          <a:lstStyle/>
          <a:p>
            <a:pPr algn="r" rtl="1"/>
            <a:endParaRPr lang="en-US" dirty="0"/>
          </a:p>
        </p:txBody>
      </p:sp>
      <p:sp>
        <p:nvSpPr>
          <p:cNvPr id="4" name="Hexagon 3"/>
          <p:cNvSpPr/>
          <p:nvPr/>
        </p:nvSpPr>
        <p:spPr>
          <a:xfrm>
            <a:off x="10263949" y="2253803"/>
            <a:ext cx="1751527" cy="1468191"/>
          </a:xfrm>
          <a:prstGeom prst="hexagon">
            <a:avLst/>
          </a:prstGeom>
          <a:solidFill>
            <a:srgbClr val="92D05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انسان</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5" name="Left Arrow 4"/>
          <p:cNvSpPr/>
          <p:nvPr/>
        </p:nvSpPr>
        <p:spPr>
          <a:xfrm>
            <a:off x="9156879" y="2524259"/>
            <a:ext cx="952522" cy="798490"/>
          </a:xfrm>
          <a:prstGeom prst="leftArrow">
            <a:avLst/>
          </a:prstGeom>
          <a:solidFill>
            <a:srgbClr val="33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59132" y="2408349"/>
            <a:ext cx="2820473" cy="9144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وابسته به دریافت فیض الهی</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7" name="Left Arrow 6"/>
          <p:cNvSpPr/>
          <p:nvPr/>
        </p:nvSpPr>
        <p:spPr>
          <a:xfrm>
            <a:off x="5177307" y="2603500"/>
            <a:ext cx="940157" cy="708338"/>
          </a:xfrm>
          <a:prstGeom prst="leftArrow">
            <a:avLst/>
          </a:prstGeom>
          <a:solidFill>
            <a:srgbClr val="33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8788" y="2474711"/>
            <a:ext cx="4906851" cy="96591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انعکاس و انتقال فیض پس از دریافت اثرات عطا شده به انسان یا منتقل شده از او</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9" name="Down Arrow 8"/>
          <p:cNvSpPr/>
          <p:nvPr/>
        </p:nvSpPr>
        <p:spPr>
          <a:xfrm>
            <a:off x="1704379" y="3635777"/>
            <a:ext cx="1399430" cy="1004552"/>
          </a:xfrm>
          <a:prstGeom prst="downArrow">
            <a:avLst/>
          </a:prstGeom>
          <a:solidFill>
            <a:srgbClr val="33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71618" y="5022761"/>
            <a:ext cx="2747345" cy="1442433"/>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اثری از علم و رحمت خداوند</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1" name="Curved Right Arrow 10"/>
          <p:cNvSpPr/>
          <p:nvPr/>
        </p:nvSpPr>
        <p:spPr>
          <a:xfrm rot="19256190">
            <a:off x="4793014" y="3397004"/>
            <a:ext cx="1004552" cy="3222043"/>
          </a:xfrm>
          <a:prstGeom prst="curvedRightArrow">
            <a:avLst>
              <a:gd name="adj1" fmla="val 25000"/>
              <a:gd name="adj2" fmla="val 72083"/>
              <a:gd name="adj3" fmla="val 60202"/>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6503831" y="4640329"/>
            <a:ext cx="3296992" cy="1379471"/>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اگر در خلاف مسیر خدا صرف شود: کفران نعمت</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9138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spc="50" dirty="0" smtClean="0">
                <a:ln w="9525" cmpd="sng">
                  <a:solidFill>
                    <a:schemeClr val="accent1"/>
                  </a:solidFill>
                  <a:prstDash val="solid"/>
                </a:ln>
                <a:solidFill>
                  <a:srgbClr val="70AD47">
                    <a:tint val="1000"/>
                  </a:srgbClr>
                </a:solidFill>
                <a:effectLst>
                  <a:glow rad="38100">
                    <a:schemeClr val="accent1">
                      <a:alpha val="40000"/>
                    </a:schemeClr>
                  </a:glow>
                </a:effectLst>
              </a:rPr>
              <a:t>2-سمع و بصر، قوای مواجهه</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p:txBody>
          <a:bodyPr/>
          <a:lstStyle/>
          <a:p>
            <a:pPr algn="r" rtl="1"/>
            <a:endParaRPr lang="en-US" dirty="0"/>
          </a:p>
        </p:txBody>
      </p:sp>
      <p:sp>
        <p:nvSpPr>
          <p:cNvPr id="4" name="Oval 3"/>
          <p:cNvSpPr/>
          <p:nvPr/>
        </p:nvSpPr>
        <p:spPr>
          <a:xfrm>
            <a:off x="2305318" y="2110107"/>
            <a:ext cx="7688322" cy="1146220"/>
          </a:xfrm>
          <a:prstGeom prst="ellipse">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rgbClr val="FFFF00"/>
                </a:solidFill>
                <a:effectLst>
                  <a:outerShdw blurRad="38100" dist="19050" dir="2700000" algn="tl" rotWithShape="0">
                    <a:schemeClr val="dk1">
                      <a:alpha val="40000"/>
                    </a:schemeClr>
                  </a:outerShdw>
                </a:effectLst>
              </a:rPr>
              <a:t>رویارویی با حقایق و اشیاء نیازمند داشتن قوای ارتباطی در انسان</a:t>
            </a:r>
            <a:endParaRPr lang="en-US" sz="2800" b="1" dirty="0">
              <a:ln w="0"/>
              <a:solidFill>
                <a:srgbClr val="FFFF00"/>
              </a:solidFill>
              <a:effectLst>
                <a:outerShdw blurRad="38100" dist="19050" dir="2700000" algn="tl" rotWithShape="0">
                  <a:schemeClr val="dk1">
                    <a:alpha val="40000"/>
                  </a:schemeClr>
                </a:outerShdw>
              </a:effectLst>
            </a:endParaRPr>
          </a:p>
        </p:txBody>
      </p:sp>
      <p:sp>
        <p:nvSpPr>
          <p:cNvPr id="5" name="Rectangle 4"/>
          <p:cNvSpPr/>
          <p:nvPr/>
        </p:nvSpPr>
        <p:spPr>
          <a:xfrm>
            <a:off x="10264462" y="3825025"/>
            <a:ext cx="1622738" cy="6954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قوای ارتباطی</a:t>
            </a:r>
            <a:endParaRPr lang="en-US" sz="2400" b="1" dirty="0">
              <a:solidFill>
                <a:srgbClr val="FFFF00"/>
              </a:solidFill>
            </a:endParaRPr>
          </a:p>
        </p:txBody>
      </p:sp>
      <p:sp>
        <p:nvSpPr>
          <p:cNvPr id="6" name="Rectangle 5"/>
          <p:cNvSpPr/>
          <p:nvPr/>
        </p:nvSpPr>
        <p:spPr>
          <a:xfrm>
            <a:off x="7576886" y="3663622"/>
            <a:ext cx="1493949" cy="515154"/>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سمع</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637152" y="4790941"/>
            <a:ext cx="1493949" cy="540913"/>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بصر</a:t>
            </a:r>
            <a:endParaRPr lang="en-US" sz="3200" b="1" dirty="0">
              <a:ln w="0"/>
              <a:solidFill>
                <a:schemeClr val="tx1"/>
              </a:solidFill>
              <a:effectLst>
                <a:outerShdw blurRad="38100" dist="19050" dir="2700000" algn="tl" rotWithShape="0">
                  <a:schemeClr val="dk1">
                    <a:alpha val="40000"/>
                  </a:schemeClr>
                </a:outerShdw>
              </a:effectLst>
            </a:endParaRPr>
          </a:p>
        </p:txBody>
      </p:sp>
      <p:cxnSp>
        <p:nvCxnSpPr>
          <p:cNvPr id="9" name="Straight Arrow Connector 8"/>
          <p:cNvCxnSpPr/>
          <p:nvPr/>
        </p:nvCxnSpPr>
        <p:spPr>
          <a:xfrm flipH="1" flipV="1">
            <a:off x="6042732" y="4008698"/>
            <a:ext cx="1204358" cy="419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6049246" y="4425562"/>
            <a:ext cx="1204358" cy="42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4172755" y="3585753"/>
            <a:ext cx="1395028" cy="5870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rgbClr val="FFFF00"/>
                </a:solidFill>
                <a:effectLst>
                  <a:outerShdw blurRad="38100" dist="38100" dir="2700000" algn="tl">
                    <a:srgbClr val="000000">
                      <a:alpha val="43137"/>
                    </a:srgbClr>
                  </a:outerShdw>
                </a:effectLst>
              </a:rPr>
              <a:t>باعث لقاء و القاء</a:t>
            </a:r>
            <a:endParaRPr lang="en-US" sz="2000" b="1" dirty="0">
              <a:solidFill>
                <a:srgbClr val="FFFF00"/>
              </a:solidFill>
              <a:effectLst>
                <a:outerShdw blurRad="38100" dist="38100" dir="2700000" algn="tl">
                  <a:srgbClr val="000000">
                    <a:alpha val="43137"/>
                  </a:srgbClr>
                </a:outerShdw>
              </a:effectLst>
            </a:endParaRPr>
          </a:p>
        </p:txBody>
      </p:sp>
      <p:sp>
        <p:nvSpPr>
          <p:cNvPr id="15" name="Rounded Rectangle 14"/>
          <p:cNvSpPr/>
          <p:nvPr/>
        </p:nvSpPr>
        <p:spPr>
          <a:xfrm>
            <a:off x="4150180" y="4720107"/>
            <a:ext cx="1440178" cy="598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سبب شکر</a:t>
            </a:r>
            <a:endParaRPr lang="en-US" sz="2400" b="1" dirty="0">
              <a:solidFill>
                <a:srgbClr val="FFFF00"/>
              </a:solidFill>
            </a:endParaRPr>
          </a:p>
        </p:txBody>
      </p:sp>
      <p:cxnSp>
        <p:nvCxnSpPr>
          <p:cNvPr id="17" name="Straight Arrow Connector 16"/>
          <p:cNvCxnSpPr>
            <a:stCxn id="5" idx="1"/>
          </p:cNvCxnSpPr>
          <p:nvPr/>
        </p:nvCxnSpPr>
        <p:spPr>
          <a:xfrm flipH="1" flipV="1">
            <a:off x="9293884" y="3951191"/>
            <a:ext cx="970578" cy="221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5" idx="1"/>
          </p:cNvCxnSpPr>
          <p:nvPr/>
        </p:nvCxnSpPr>
        <p:spPr>
          <a:xfrm flipH="1">
            <a:off x="9400631" y="4172755"/>
            <a:ext cx="863831" cy="6181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54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9856705" y="1189999"/>
            <a:ext cx="1442433" cy="759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بصر</a:t>
            </a:r>
            <a:endParaRPr lang="en-US" sz="3200" b="1" dirty="0"/>
          </a:p>
        </p:txBody>
      </p:sp>
      <p:sp>
        <p:nvSpPr>
          <p:cNvPr id="5" name="Rounded Rectangle 4"/>
          <p:cNvSpPr/>
          <p:nvPr/>
        </p:nvSpPr>
        <p:spPr>
          <a:xfrm>
            <a:off x="7499871" y="1115929"/>
            <a:ext cx="1558344" cy="772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t>سبب لقاء</a:t>
            </a:r>
            <a:endParaRPr lang="en-US" sz="2400" b="1" dirty="0"/>
          </a:p>
        </p:txBody>
      </p:sp>
      <p:sp>
        <p:nvSpPr>
          <p:cNvPr id="6" name="Rounded Rectangle 5"/>
          <p:cNvSpPr/>
          <p:nvPr/>
        </p:nvSpPr>
        <p:spPr>
          <a:xfrm>
            <a:off x="4326265" y="1144222"/>
            <a:ext cx="1388847" cy="7453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b="1" dirty="0" smtClean="0"/>
              <a:t>سمع</a:t>
            </a:r>
            <a:endParaRPr lang="en-US" sz="2800" b="1" dirty="0"/>
          </a:p>
        </p:txBody>
      </p:sp>
      <p:sp>
        <p:nvSpPr>
          <p:cNvPr id="7" name="Rounded Rectangle 6"/>
          <p:cNvSpPr/>
          <p:nvPr/>
        </p:nvSpPr>
        <p:spPr>
          <a:xfrm>
            <a:off x="1890450" y="1177120"/>
            <a:ext cx="1481070" cy="7727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t>سبب القاء</a:t>
            </a:r>
            <a:endParaRPr lang="en-US" sz="2400" b="1" dirty="0"/>
          </a:p>
        </p:txBody>
      </p:sp>
      <p:sp>
        <p:nvSpPr>
          <p:cNvPr id="8" name="Left Arrow 7"/>
          <p:cNvSpPr/>
          <p:nvPr/>
        </p:nvSpPr>
        <p:spPr>
          <a:xfrm>
            <a:off x="9058215" y="1267163"/>
            <a:ext cx="798490" cy="5537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410157" y="1285935"/>
            <a:ext cx="856446" cy="560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2 9"/>
          <p:cNvSpPr/>
          <p:nvPr/>
        </p:nvSpPr>
        <p:spPr>
          <a:xfrm>
            <a:off x="3838380" y="2059216"/>
            <a:ext cx="4533887" cy="2408349"/>
          </a:xfrm>
          <a:prstGeom prst="irregularSeal2">
            <a:avLst/>
          </a:prstGeom>
          <a:solidFill>
            <a:srgbClr val="800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عدم وجود یکی از این دو قوه در انسان</a:t>
            </a:r>
            <a:endParaRPr lang="en-US" sz="2800" b="1" dirty="0">
              <a:solidFill>
                <a:srgbClr val="FFFF00"/>
              </a:solidFill>
            </a:endParaRPr>
          </a:p>
        </p:txBody>
      </p:sp>
      <p:sp>
        <p:nvSpPr>
          <p:cNvPr id="11" name="Down Arrow 10"/>
          <p:cNvSpPr/>
          <p:nvPr/>
        </p:nvSpPr>
        <p:spPr>
          <a:xfrm>
            <a:off x="4603217" y="4318254"/>
            <a:ext cx="2223789" cy="1060182"/>
          </a:xfrm>
          <a:prstGeom prst="down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74073" y="5492855"/>
            <a:ext cx="4787419" cy="1053890"/>
          </a:xfrm>
          <a:prstGeom prst="ellipse">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عدم امکان لقاء و القاء و دریافت و انتقال اثر در او</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790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rapezoid 3"/>
          <p:cNvSpPr/>
          <p:nvPr/>
        </p:nvSpPr>
        <p:spPr>
          <a:xfrm>
            <a:off x="8634771" y="2376056"/>
            <a:ext cx="3078050" cy="2277593"/>
          </a:xfrm>
          <a:prstGeom prst="trapezoi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4800" b="1" dirty="0" smtClean="0">
                <a:ln w="0"/>
                <a:solidFill>
                  <a:schemeClr val="tx1"/>
                </a:solidFill>
                <a:effectLst>
                  <a:outerShdw blurRad="38100" dist="19050" dir="2700000" algn="tl" rotWithShape="0">
                    <a:schemeClr val="dk1">
                      <a:alpha val="40000"/>
                    </a:schemeClr>
                  </a:outerShdw>
                </a:effectLst>
              </a:rPr>
              <a:t>آفریننده </a:t>
            </a:r>
            <a:endParaRPr lang="en-US" sz="4800" b="1" dirty="0">
              <a:ln w="0"/>
              <a:solidFill>
                <a:schemeClr val="tx1"/>
              </a:solidFill>
              <a:effectLst>
                <a:outerShdw blurRad="38100" dist="19050" dir="2700000" algn="tl" rotWithShape="0">
                  <a:schemeClr val="dk1">
                    <a:alpha val="40000"/>
                  </a:schemeClr>
                </a:outerShdw>
              </a:effectLst>
            </a:endParaRPr>
          </a:p>
        </p:txBody>
      </p:sp>
      <p:cxnSp>
        <p:nvCxnSpPr>
          <p:cNvPr id="6" name="Straight Arrow Connector 5"/>
          <p:cNvCxnSpPr/>
          <p:nvPr/>
        </p:nvCxnSpPr>
        <p:spPr>
          <a:xfrm flipH="1" flipV="1">
            <a:off x="7363875" y="2644289"/>
            <a:ext cx="1378039" cy="7984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7220151" y="3483568"/>
            <a:ext cx="1558344" cy="8812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3540149" y="1798535"/>
            <a:ext cx="3680002" cy="9676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نیازمند سببی در آفرینش نیست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3458617" y="4270971"/>
            <a:ext cx="3727407" cy="9042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احتیاجی به این آفرینش ندارد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1" name="Left Brace 10"/>
          <p:cNvSpPr/>
          <p:nvPr/>
        </p:nvSpPr>
        <p:spPr>
          <a:xfrm>
            <a:off x="2462151" y="1756886"/>
            <a:ext cx="1030310" cy="351593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Rectangle 11"/>
          <p:cNvSpPr/>
          <p:nvPr/>
        </p:nvSpPr>
        <p:spPr>
          <a:xfrm>
            <a:off x="348857" y="2865382"/>
            <a:ext cx="1822352" cy="123637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غنی حمید</a:t>
            </a:r>
          </a:p>
          <a:p>
            <a:pPr algn="ctr"/>
            <a:r>
              <a:rPr lang="fa-IR" sz="2800" b="1" dirty="0" smtClean="0">
                <a:ln w="0"/>
                <a:solidFill>
                  <a:schemeClr val="tx1"/>
                </a:solidFill>
                <a:effectLst>
                  <a:outerShdw blurRad="38100" dist="19050" dir="2700000" algn="tl" rotWithShape="0">
                    <a:schemeClr val="dk1">
                      <a:alpha val="40000"/>
                    </a:schemeClr>
                  </a:outerShdw>
                </a:effectLst>
              </a:rPr>
              <a:t>فعال لما یشاء</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75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miley Face 3"/>
          <p:cNvSpPr/>
          <p:nvPr/>
        </p:nvSpPr>
        <p:spPr>
          <a:xfrm>
            <a:off x="3876541" y="1809420"/>
            <a:ext cx="3850783" cy="2839853"/>
          </a:xfrm>
          <a:prstGeom prst="smileyFace">
            <a:avLst/>
          </a:prstGeom>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p:cNvCxnSpPr/>
          <p:nvPr/>
        </p:nvCxnSpPr>
        <p:spPr>
          <a:xfrm>
            <a:off x="6658377" y="2820473"/>
            <a:ext cx="2871989" cy="1030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749307" y="2382592"/>
            <a:ext cx="2163651" cy="148107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بینا:رویت کننده حقیقت</a:t>
            </a:r>
            <a:endParaRPr lang="en-US" sz="2800" b="1" dirty="0">
              <a:ln w="0"/>
              <a:solidFill>
                <a:schemeClr val="tx1"/>
              </a:solidFill>
              <a:effectLst>
                <a:outerShdw blurRad="38100" dist="19050" dir="2700000" algn="tl" rotWithShape="0">
                  <a:schemeClr val="dk1">
                    <a:alpha val="40000"/>
                  </a:schemeClr>
                </a:outerShdw>
              </a:effectLst>
            </a:endParaRPr>
          </a:p>
        </p:txBody>
      </p:sp>
      <p:cxnSp>
        <p:nvCxnSpPr>
          <p:cNvPr id="9" name="Straight Arrow Connector 8"/>
          <p:cNvCxnSpPr>
            <a:stCxn id="4" idx="2"/>
          </p:cNvCxnSpPr>
          <p:nvPr/>
        </p:nvCxnSpPr>
        <p:spPr>
          <a:xfrm flipH="1">
            <a:off x="2369713" y="3229347"/>
            <a:ext cx="1506828" cy="260828"/>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0913" y="3229346"/>
            <a:ext cx="1622738" cy="1082304"/>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شنوا:شنونده کلام حق</a:t>
            </a:r>
            <a:endParaRPr lang="en-US" sz="2400" b="1" dirty="0">
              <a:solidFill>
                <a:srgbClr val="FFFF00"/>
              </a:solidFill>
            </a:endParaRPr>
          </a:p>
        </p:txBody>
      </p:sp>
      <p:sp>
        <p:nvSpPr>
          <p:cNvPr id="11" name="Isosceles Triangle 10"/>
          <p:cNvSpPr/>
          <p:nvPr/>
        </p:nvSpPr>
        <p:spPr>
          <a:xfrm>
            <a:off x="4121239" y="4662153"/>
            <a:ext cx="3361386" cy="2151727"/>
          </a:xfrm>
          <a:prstGeom prs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effectLst>
                  <a:outerShdw blurRad="38100" dist="38100" dir="2700000" algn="tl">
                    <a:srgbClr val="000000">
                      <a:alpha val="43137"/>
                    </a:srgbClr>
                  </a:outerShdw>
                </a:effectLst>
              </a:rPr>
              <a:t>معیار انسانیت:بهره از سمع و بصر</a:t>
            </a:r>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ln w="6600">
                  <a:solidFill>
                    <a:schemeClr val="accent2"/>
                  </a:solidFill>
                  <a:prstDash val="solid"/>
                </a:ln>
                <a:solidFill>
                  <a:srgbClr val="FFFFFF"/>
                </a:solidFill>
                <a:effectLst>
                  <a:outerShdw dist="38100" dir="2700000" algn="tl" rotWithShape="0">
                    <a:schemeClr val="accent2"/>
                  </a:outerShdw>
                </a:effectLst>
              </a:rPr>
              <a:t>2-1:ذکر، علت اصلی مواجهه</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925154" y="4158552"/>
            <a:ext cx="3876541" cy="148107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آشکار شدن حقیقت در انسان</a:t>
            </a:r>
            <a:endParaRPr lang="en-US" sz="2800" b="1" dirty="0">
              <a:solidFill>
                <a:srgbClr val="FFFF00"/>
              </a:solidFill>
            </a:endParaRPr>
          </a:p>
        </p:txBody>
      </p:sp>
      <p:sp>
        <p:nvSpPr>
          <p:cNvPr id="5" name="Down Arrow 4"/>
          <p:cNvSpPr/>
          <p:nvPr/>
        </p:nvSpPr>
        <p:spPr>
          <a:xfrm>
            <a:off x="3974783" y="3175910"/>
            <a:ext cx="1777284" cy="8628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54509" y="1867750"/>
            <a:ext cx="4217832" cy="11848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1"/>
                </a:solidFill>
                <a:effectLst>
                  <a:outerShdw blurRad="38100" dist="38100" dir="2700000" algn="tl">
                    <a:srgbClr val="000000">
                      <a:alpha val="43137"/>
                    </a:srgbClr>
                  </a:outerShdw>
                </a:effectLst>
              </a:rPr>
              <a:t>بوسیله ذکر</a:t>
            </a:r>
            <a:endParaRPr lang="en-US" sz="3600" b="1" dirty="0">
              <a:solidFill>
                <a:schemeClr val="tx1"/>
              </a:solidFill>
              <a:effectLst>
                <a:outerShdw blurRad="38100" dist="38100" dir="2700000" algn="tl">
                  <a:srgbClr val="000000">
                    <a:alpha val="43137"/>
                  </a:srgbClr>
                </a:outerShdw>
              </a:effectLst>
            </a:endParaRPr>
          </a:p>
        </p:txBody>
      </p:sp>
      <p:sp>
        <p:nvSpPr>
          <p:cNvPr id="7" name="Curved Down Arrow 6"/>
          <p:cNvSpPr/>
          <p:nvPr/>
        </p:nvSpPr>
        <p:spPr>
          <a:xfrm rot="2092773">
            <a:off x="7099605" y="2705717"/>
            <a:ext cx="3804204" cy="98155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sosceles Triangle 8"/>
          <p:cNvSpPr/>
          <p:nvPr/>
        </p:nvSpPr>
        <p:spPr>
          <a:xfrm>
            <a:off x="8454281" y="4505912"/>
            <a:ext cx="3914812" cy="2436756"/>
          </a:xfrm>
          <a:prstGeom prst="triangl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ذکر نوعی آگاهی درونی که پس از رویارویی با چیزی در او فعال می شود.</a:t>
            </a:r>
            <a:endParaRPr lang="en-US" sz="2400" b="1" dirty="0">
              <a:solidFill>
                <a:srgbClr val="FFFF00"/>
              </a:solidFill>
            </a:endParaRPr>
          </a:p>
        </p:txBody>
      </p:sp>
    </p:spTree>
    <p:extLst>
      <p:ext uri="{BB962C8B-B14F-4D97-AF65-F5344CB8AC3E}">
        <p14:creationId xmlns:p14="http://schemas.microsoft.com/office/powerpoint/2010/main" val="28668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Isosceles Triangle 3"/>
          <p:cNvSpPr/>
          <p:nvPr/>
        </p:nvSpPr>
        <p:spPr>
          <a:xfrm rot="16200000">
            <a:off x="8710412" y="2829059"/>
            <a:ext cx="3825025" cy="2107842"/>
          </a:xfrm>
          <a:prstGeom prst="triangle">
            <a:avLst>
              <a:gd name="adj" fmla="val 50330"/>
            </a:avLst>
          </a:prstGeom>
          <a:solidFill>
            <a:srgbClr val="0066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600" b="1" dirty="0" smtClean="0">
                <a:ln w="0"/>
                <a:solidFill>
                  <a:srgbClr val="FFFF00"/>
                </a:solidFill>
                <a:effectLst>
                  <a:outerShdw blurRad="38100" dist="19050" dir="2700000" algn="tl" rotWithShape="0">
                    <a:schemeClr val="dk1">
                      <a:alpha val="40000"/>
                    </a:schemeClr>
                  </a:outerShdw>
                </a:effectLst>
              </a:rPr>
              <a:t>ذکر</a:t>
            </a:r>
            <a:endParaRPr lang="en-US" sz="6600" b="1" dirty="0">
              <a:ln w="0"/>
              <a:solidFill>
                <a:srgbClr val="FFFF00"/>
              </a:solidFill>
              <a:effectLst>
                <a:outerShdw blurRad="38100" dist="19050" dir="2700000" algn="tl" rotWithShape="0">
                  <a:schemeClr val="dk1">
                    <a:alpha val="40000"/>
                  </a:schemeClr>
                </a:outerShdw>
              </a:effectLst>
            </a:endParaRPr>
          </a:p>
        </p:txBody>
      </p:sp>
      <p:sp>
        <p:nvSpPr>
          <p:cNvPr id="5" name="Diagonal Stripe 4"/>
          <p:cNvSpPr/>
          <p:nvPr/>
        </p:nvSpPr>
        <p:spPr>
          <a:xfrm rot="2619277">
            <a:off x="5583572" y="2304468"/>
            <a:ext cx="3979572" cy="1802767"/>
          </a:xfrm>
          <a:prstGeom prst="diagStripe">
            <a:avLst/>
          </a:prstGeom>
          <a:solidFill>
            <a:srgbClr val="0099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effectLst>
                  <a:outerShdw blurRad="38100" dist="38100" dir="2700000" algn="tl">
                    <a:srgbClr val="000000">
                      <a:alpha val="43137"/>
                    </a:srgbClr>
                  </a:outerShdw>
                </a:effectLst>
              </a:rPr>
              <a:t>نزول حق</a:t>
            </a:r>
            <a:endParaRPr lang="en-US" sz="2800" b="1" dirty="0">
              <a:solidFill>
                <a:srgbClr val="FFFF00"/>
              </a:solidFill>
              <a:effectLst>
                <a:outerShdw blurRad="38100" dist="38100" dir="2700000" algn="tl">
                  <a:srgbClr val="000000">
                    <a:alpha val="43137"/>
                  </a:srgbClr>
                </a:outerShdw>
              </a:effectLst>
            </a:endParaRPr>
          </a:p>
        </p:txBody>
      </p:sp>
      <p:sp>
        <p:nvSpPr>
          <p:cNvPr id="6" name="Diagonal Stripe 5"/>
          <p:cNvSpPr/>
          <p:nvPr/>
        </p:nvSpPr>
        <p:spPr>
          <a:xfrm rot="20767785">
            <a:off x="5992763" y="4330947"/>
            <a:ext cx="3979728" cy="1992595"/>
          </a:xfrm>
          <a:prstGeom prst="diagStripe">
            <a:avLst/>
          </a:prstGeom>
          <a:solidFill>
            <a:srgbClr val="0099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effectLst>
                  <a:outerShdw blurRad="38100" dist="38100" dir="2700000" algn="tl">
                    <a:srgbClr val="000000">
                      <a:alpha val="43137"/>
                    </a:srgbClr>
                  </a:outerShdw>
                </a:effectLst>
              </a:rPr>
              <a:t>رجوع به آن</a:t>
            </a:r>
            <a:endParaRPr lang="en-US" sz="3200" b="1" dirty="0">
              <a:solidFill>
                <a:srgbClr val="FFFF00"/>
              </a:solidFill>
              <a:effectLst>
                <a:outerShdw blurRad="38100" dist="38100" dir="2700000" algn="tl">
                  <a:srgbClr val="000000">
                    <a:alpha val="43137"/>
                  </a:srgbClr>
                </a:outerShdw>
              </a:effectLst>
            </a:endParaRPr>
          </a:p>
        </p:txBody>
      </p:sp>
      <p:sp>
        <p:nvSpPr>
          <p:cNvPr id="8" name="Flowchart: Decision 7"/>
          <p:cNvSpPr/>
          <p:nvPr/>
        </p:nvSpPr>
        <p:spPr>
          <a:xfrm>
            <a:off x="3892662" y="2822694"/>
            <a:ext cx="4336226" cy="2184959"/>
          </a:xfrm>
          <a:prstGeom prst="flowChartDecision">
            <a:avLst/>
          </a:prstGeom>
          <a:solidFill>
            <a:srgbClr val="0066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ln w="0"/>
                <a:solidFill>
                  <a:schemeClr val="tx1"/>
                </a:solidFill>
                <a:effectLst>
                  <a:outerShdw blurRad="38100" dist="19050" dir="2700000" algn="tl" rotWithShape="0">
                    <a:schemeClr val="dk1">
                      <a:alpha val="40000"/>
                    </a:schemeClr>
                  </a:outerShdw>
                </a:effectLst>
              </a:rPr>
              <a:t>ملاقات انسان در درون خود با حقیقت و پذیرش القاء از آن</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9" name="Flowchart: Decision 8"/>
          <p:cNvSpPr/>
          <p:nvPr/>
        </p:nvSpPr>
        <p:spPr>
          <a:xfrm>
            <a:off x="-373488" y="2695535"/>
            <a:ext cx="4941715" cy="2279922"/>
          </a:xfrm>
          <a:prstGeom prst="flowChartDecision">
            <a:avLst/>
          </a:prstGeom>
          <a:solidFill>
            <a:srgbClr val="0066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ln w="0"/>
                <a:solidFill>
                  <a:schemeClr val="tx1"/>
                </a:solidFill>
                <a:effectLst>
                  <a:outerShdw blurRad="38100" dist="19050" dir="2700000" algn="tl" rotWithShape="0">
                    <a:schemeClr val="dk1">
                      <a:alpha val="40000"/>
                    </a:schemeClr>
                  </a:outerShdw>
                </a:effectLst>
              </a:rPr>
              <a:t>انسان بی توجه به حق و فراموش کنندهی خدا، بی توجه به نفس خود است«حشر19»</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74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r" rtl="1"/>
            <a:r>
              <a:rPr lang="fa-IR" sz="4400" b="1" dirty="0" smtClean="0">
                <a:ln/>
                <a:solidFill>
                  <a:schemeClr val="accent3"/>
                </a:solidFill>
              </a:rPr>
              <a:t>3-1:آیه، سبب مواجهه</a:t>
            </a:r>
            <a:endParaRPr lang="en-US" sz="4400" b="1" dirty="0">
              <a:ln/>
              <a:solidFill>
                <a:schemeClr val="accent3"/>
              </a:solidFill>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Sun 3"/>
          <p:cNvSpPr/>
          <p:nvPr/>
        </p:nvSpPr>
        <p:spPr>
          <a:xfrm>
            <a:off x="4662151" y="1931830"/>
            <a:ext cx="7225048" cy="4262907"/>
          </a:xfrm>
          <a:prstGeom prst="sun">
            <a:avLst/>
          </a:prstGeom>
          <a:solidFill>
            <a:srgbClr val="FF9966"/>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effectLst>
                  <a:outerShdw blurRad="38100" dist="38100" dir="2700000" algn="tl">
                    <a:srgbClr val="000000">
                      <a:alpha val="43137"/>
                    </a:srgbClr>
                  </a:outerShdw>
                </a:effectLst>
              </a:rPr>
              <a:t>آیه: مسئله، موضوع،شیء و حادثه ای که باعث ظهور حق می شود.</a:t>
            </a:r>
            <a:endParaRPr lang="en-US" sz="2800" b="1" dirty="0">
              <a:solidFill>
                <a:schemeClr val="tx1"/>
              </a:solidFill>
              <a:effectLst>
                <a:outerShdw blurRad="38100" dist="38100" dir="2700000" algn="tl">
                  <a:srgbClr val="000000">
                    <a:alpha val="43137"/>
                  </a:srgbClr>
                </a:outerShdw>
              </a:effectLst>
            </a:endParaRPr>
          </a:p>
        </p:txBody>
      </p:sp>
      <p:sp>
        <p:nvSpPr>
          <p:cNvPr id="5" name="Left-Right Arrow 4"/>
          <p:cNvSpPr/>
          <p:nvPr/>
        </p:nvSpPr>
        <p:spPr>
          <a:xfrm>
            <a:off x="193184" y="2769940"/>
            <a:ext cx="4623516" cy="2586686"/>
          </a:xfrm>
          <a:prstGeom prst="leftRight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فعال شدن سمع و بصر </a:t>
            </a:r>
            <a:r>
              <a:rPr lang="fa-IR" sz="2800" b="1" dirty="0" smtClean="0">
                <a:ln w="0"/>
                <a:solidFill>
                  <a:schemeClr val="tx1"/>
                </a:solidFill>
                <a:effectLst>
                  <a:outerShdw blurRad="38100" dist="19050" dir="2700000" algn="tl" rotWithShape="0">
                    <a:schemeClr val="dk1">
                      <a:alpha val="40000"/>
                    </a:schemeClr>
                  </a:outerShdw>
                </a:effectLst>
              </a:rPr>
              <a:t>در </a:t>
            </a:r>
            <a:r>
              <a:rPr lang="fa-IR" sz="2800" b="1" dirty="0" smtClean="0">
                <a:ln w="0"/>
                <a:solidFill>
                  <a:schemeClr val="tx1"/>
                </a:solidFill>
                <a:effectLst>
                  <a:outerShdw blurRad="38100" dist="19050" dir="2700000" algn="tl" rotWithShape="0">
                    <a:schemeClr val="dk1">
                      <a:alpha val="40000"/>
                    </a:schemeClr>
                  </a:outerShdw>
                </a:effectLst>
              </a:rPr>
              <a:t>انسان نیازمند مواجهه با آیه است.</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200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4-1:خشیت و تقوا، نتیجه مواجهه</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98490" y="2305319"/>
            <a:ext cx="10006885" cy="1171977"/>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عظمت و علو حق تا حدی است که امکان بی اعتنایی و بی توجهی را به فرد نمی دهد و مراقبت، در اثر مواجهه با حق، ضروری و حتمی است.</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10-Point Star 4"/>
          <p:cNvSpPr/>
          <p:nvPr/>
        </p:nvSpPr>
        <p:spPr>
          <a:xfrm>
            <a:off x="6539658" y="3500638"/>
            <a:ext cx="3634652" cy="2653048"/>
          </a:xfrm>
          <a:prstGeom prst="star10">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خشیت:مراقبتی که در اثر علم به حضور حق حاصل می شود.</a:t>
            </a:r>
            <a:endParaRPr lang="en-US" sz="2800" b="1" dirty="0">
              <a:solidFill>
                <a:srgbClr val="FFFF00"/>
              </a:solidFill>
            </a:endParaRPr>
          </a:p>
        </p:txBody>
      </p:sp>
      <p:sp>
        <p:nvSpPr>
          <p:cNvPr id="7" name="10-Point Star 6"/>
          <p:cNvSpPr/>
          <p:nvPr/>
        </p:nvSpPr>
        <p:spPr>
          <a:xfrm>
            <a:off x="2034862" y="3579252"/>
            <a:ext cx="3767070" cy="2495819"/>
          </a:xfrm>
          <a:prstGeom prst="star10">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تقوا:هر گاه خشیت، نسبت به مواجهه با مسائل و حوادث در نظر گرفته شود، تقوا نام می گردد.</a:t>
            </a:r>
            <a:endParaRPr lang="en-US" sz="2800" b="1" dirty="0">
              <a:solidFill>
                <a:srgbClr val="FFFF00"/>
              </a:solidFill>
            </a:endParaRPr>
          </a:p>
        </p:txBody>
      </p:sp>
    </p:spTree>
    <p:extLst>
      <p:ext uri="{BB962C8B-B14F-4D97-AF65-F5344CB8AC3E}">
        <p14:creationId xmlns:p14="http://schemas.microsoft.com/office/powerpoint/2010/main" val="5840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ln w="6600">
                  <a:solidFill>
                    <a:schemeClr val="accent2"/>
                  </a:solidFill>
                  <a:prstDash val="solid"/>
                </a:ln>
                <a:solidFill>
                  <a:srgbClr val="FFFFFF"/>
                </a:solidFill>
                <a:effectLst>
                  <a:outerShdw dist="38100" dir="2700000" algn="tl" rotWithShape="0">
                    <a:schemeClr val="accent2"/>
                  </a:outerShdw>
                </a:effectLst>
              </a:rPr>
              <a:t>5-1:یقین و رضایت، نهایت مواجهه</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Round Diagonal Corner Rectangle 3"/>
          <p:cNvSpPr/>
          <p:nvPr/>
        </p:nvSpPr>
        <p:spPr>
          <a:xfrm>
            <a:off x="8822029" y="2189408"/>
            <a:ext cx="2897746" cy="1442434"/>
          </a:xfrm>
          <a:prstGeom prst="round2DiagRect">
            <a:avLst/>
          </a:prstGeom>
          <a:solidFill>
            <a:srgbClr val="FF99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ln w="0"/>
                <a:solidFill>
                  <a:schemeClr val="tx1"/>
                </a:solidFill>
                <a:effectLst>
                  <a:outerShdw blurRad="38100" dist="19050" dir="2700000" algn="tl" rotWithShape="0">
                    <a:schemeClr val="dk1">
                      <a:alpha val="40000"/>
                    </a:schemeClr>
                  </a:outerShdw>
                </a:effectLst>
              </a:rPr>
              <a:t>در اثر مواجهه با حق</a:t>
            </a:r>
            <a:endParaRPr lang="en-US" sz="2800" b="1" dirty="0">
              <a:ln w="0"/>
              <a:solidFill>
                <a:schemeClr val="tx1"/>
              </a:solidFill>
              <a:effectLst>
                <a:outerShdw blurRad="38100" dist="19050" dir="2700000" algn="tl" rotWithShape="0">
                  <a:schemeClr val="dk1">
                    <a:alpha val="40000"/>
                  </a:schemeClr>
                </a:outerShdw>
              </a:effectLst>
            </a:endParaRPr>
          </a:p>
          <a:p>
            <a:pPr algn="ctr"/>
            <a:endParaRPr lang="en-US" dirty="0"/>
          </a:p>
        </p:txBody>
      </p:sp>
      <p:sp>
        <p:nvSpPr>
          <p:cNvPr id="7" name="Snip Same Side Corner Rectangle 6"/>
          <p:cNvSpPr/>
          <p:nvPr/>
        </p:nvSpPr>
        <p:spPr>
          <a:xfrm>
            <a:off x="8957255" y="3661266"/>
            <a:ext cx="2833352" cy="2584988"/>
          </a:xfrm>
          <a:prstGeom prst="snip2SameRect">
            <a:avLst>
              <a:gd name="adj1" fmla="val 50000"/>
              <a:gd name="adj2" fmla="val 0"/>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انتقال ویژگی های حق به فرد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9" name="Left Arrow Callout 8"/>
          <p:cNvSpPr/>
          <p:nvPr/>
        </p:nvSpPr>
        <p:spPr>
          <a:xfrm>
            <a:off x="5595869" y="4906850"/>
            <a:ext cx="3361386" cy="1368827"/>
          </a:xfrm>
          <a:prstGeom prst="leftArrowCallout">
            <a:avLst/>
          </a:prstGeom>
          <a:solidFill>
            <a:srgbClr val="FF99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نمایان شدن این ویژگی ها در زندگی انسان به دو صورت جلوه می کند.</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1" name="Cloud Callout 10"/>
          <p:cNvSpPr/>
          <p:nvPr/>
        </p:nvSpPr>
        <p:spPr>
          <a:xfrm>
            <a:off x="2493209" y="3129565"/>
            <a:ext cx="2743200" cy="1416676"/>
          </a:xfrm>
          <a:prstGeom prst="cloudCallout">
            <a:avLst>
              <a:gd name="adj1" fmla="val 58979"/>
              <a:gd name="adj2" fmla="val 92500"/>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قدرت</a:t>
            </a:r>
            <a:endParaRPr lang="en-US" sz="3200" b="1" dirty="0">
              <a:solidFill>
                <a:schemeClr val="tx1"/>
              </a:solidFill>
            </a:endParaRPr>
          </a:p>
        </p:txBody>
      </p:sp>
      <p:sp>
        <p:nvSpPr>
          <p:cNvPr id="12" name="Cloud Callout 11"/>
          <p:cNvSpPr/>
          <p:nvPr/>
        </p:nvSpPr>
        <p:spPr>
          <a:xfrm>
            <a:off x="2112135" y="5642308"/>
            <a:ext cx="2750787" cy="1266737"/>
          </a:xfrm>
          <a:prstGeom prst="cloudCallout">
            <a:avLst>
              <a:gd name="adj1" fmla="val 75915"/>
              <a:gd name="adj2" fmla="val -76497"/>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علم</a:t>
            </a:r>
            <a:endParaRPr lang="en-US" sz="3200" b="1" dirty="0">
              <a:solidFill>
                <a:schemeClr val="tx1"/>
              </a:solidFill>
            </a:endParaRPr>
          </a:p>
        </p:txBody>
      </p:sp>
    </p:spTree>
    <p:extLst>
      <p:ext uri="{BB962C8B-B14F-4D97-AF65-F5344CB8AC3E}">
        <p14:creationId xmlns:p14="http://schemas.microsoft.com/office/powerpoint/2010/main" val="14526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57985" y="2498501"/>
            <a:ext cx="10577700" cy="4822065"/>
          </a:xfrm>
        </p:spPr>
        <p:txBody>
          <a:bodyPr/>
          <a:lstStyle/>
          <a:p>
            <a:pPr marL="0" indent="0" algn="r" rtl="1">
              <a:buNone/>
            </a:pPr>
            <a:r>
              <a:rPr lang="fa-IR" sz="2400" b="1" dirty="0" smtClean="0"/>
              <a:t>علم حاصل از مواجهه با حق، علمی متقن و محکم</a:t>
            </a:r>
            <a:endParaRPr lang="fa-IR" sz="2400" b="1" dirty="0"/>
          </a:p>
          <a:p>
            <a:pPr marL="0" indent="0" algn="r" rtl="1">
              <a:buNone/>
            </a:pPr>
            <a:endParaRPr lang="fa-IR" sz="2400" b="1" dirty="0" smtClean="0"/>
          </a:p>
          <a:p>
            <a:pPr marL="0" indent="0" algn="r" rtl="1">
              <a:buNone/>
            </a:pPr>
            <a:r>
              <a:rPr lang="fa-IR" sz="2800" b="1" dirty="0" smtClean="0">
                <a:ln w="0"/>
                <a:solidFill>
                  <a:schemeClr val="tx1"/>
                </a:solidFill>
                <a:effectLst>
                  <a:outerShdw blurRad="38100" dist="19050" dir="2700000" algn="tl" rotWithShape="0">
                    <a:schemeClr val="dk1">
                      <a:alpha val="40000"/>
                    </a:schemeClr>
                  </a:outerShdw>
                </a:effectLst>
              </a:rPr>
              <a:t>توان ابراز شده در اثر قدرت منجر به رضایت می شود.</a:t>
            </a:r>
          </a:p>
          <a:p>
            <a:pPr marL="0" indent="0" algn="r" rtl="1">
              <a:buNone/>
            </a:pPr>
            <a:endParaRPr lang="fa-IR" dirty="0"/>
          </a:p>
          <a:p>
            <a:pPr marL="0" indent="0" algn="r" rtl="1">
              <a:buNone/>
            </a:pPr>
            <a:endParaRPr lang="fa-IR" dirty="0" smtClean="0"/>
          </a:p>
          <a:p>
            <a:pPr marL="0" indent="0" algn="r" rtl="1">
              <a:buNone/>
            </a:pPr>
            <a:endParaRPr lang="fa-IR" dirty="0"/>
          </a:p>
          <a:p>
            <a:pPr marL="0" indent="0" algn="r" rtl="1">
              <a:buNone/>
            </a:pPr>
            <a:r>
              <a:rPr lang="fa-IR" sz="2400" b="1" dirty="0" smtClean="0">
                <a:solidFill>
                  <a:schemeClr val="tx1"/>
                </a:solidFill>
              </a:rPr>
              <a:t>نهایت </a:t>
            </a:r>
            <a:r>
              <a:rPr lang="fa-IR" sz="2400" b="1" dirty="0" smtClean="0">
                <a:solidFill>
                  <a:schemeClr val="tx1"/>
                </a:solidFill>
              </a:rPr>
              <a:t>چیزی که به عنوان غایت هر مواجهه ای برای انسان است</a:t>
            </a:r>
            <a:endParaRPr lang="en-US" sz="2400" b="1" dirty="0">
              <a:solidFill>
                <a:schemeClr val="tx1"/>
              </a:solidFill>
            </a:endParaRPr>
          </a:p>
        </p:txBody>
      </p:sp>
      <p:sp>
        <p:nvSpPr>
          <p:cNvPr id="4" name="Left Arrow 3"/>
          <p:cNvSpPr/>
          <p:nvPr/>
        </p:nvSpPr>
        <p:spPr>
          <a:xfrm>
            <a:off x="5396248" y="2511380"/>
            <a:ext cx="1236372" cy="55379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3567448" y="2369713"/>
            <a:ext cx="1584101" cy="69545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یقین</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6" name="Flowchart: Process 5"/>
          <p:cNvSpPr/>
          <p:nvPr/>
        </p:nvSpPr>
        <p:spPr>
          <a:xfrm>
            <a:off x="10084158" y="4146997"/>
            <a:ext cx="1622738" cy="746975"/>
          </a:xfrm>
          <a:prstGeom prst="flowChartProcess">
            <a:avLst/>
          </a:prstGeom>
          <a:solidFill>
            <a:schemeClr val="bg1">
              <a:lumMod val="6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رضایت</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7" name="Left Arrow 6"/>
          <p:cNvSpPr/>
          <p:nvPr/>
        </p:nvSpPr>
        <p:spPr>
          <a:xfrm>
            <a:off x="8873544" y="4216489"/>
            <a:ext cx="1042823" cy="607989"/>
          </a:xfrm>
          <a:prstGeom prst="leftArrow">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3696237" y="4146997"/>
            <a:ext cx="4842456" cy="656823"/>
          </a:xfrm>
          <a:prstGeom prst="flowChartProcess">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موافقت کامل میل با آنچه فرد با آن روبروست.</a:t>
            </a:r>
            <a:endParaRPr lang="en-US" sz="2400" b="1"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p:nvPr/>
        </p:nvCxnSpPr>
        <p:spPr>
          <a:xfrm flipH="1" flipV="1">
            <a:off x="4636393" y="5291931"/>
            <a:ext cx="515156" cy="1777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4636394" y="5469672"/>
            <a:ext cx="515155" cy="7271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Flowchart: Process 12"/>
          <p:cNvSpPr/>
          <p:nvPr/>
        </p:nvSpPr>
        <p:spPr>
          <a:xfrm>
            <a:off x="3020096" y="5089690"/>
            <a:ext cx="1352282" cy="355479"/>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یقین</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4" name="Flowchart: Process 13"/>
          <p:cNvSpPr/>
          <p:nvPr/>
        </p:nvSpPr>
        <p:spPr>
          <a:xfrm>
            <a:off x="2975020" y="5862570"/>
            <a:ext cx="1442434" cy="39924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rPr>
              <a:t>رضایت</a:t>
            </a:r>
            <a:endParaRPr lang="en-US" sz="2400" b="1" dirty="0">
              <a:solidFill>
                <a:schemeClr val="tx1"/>
              </a:solidFill>
              <a:effectLst>
                <a:outerShdw blurRad="38100" dist="38100" dir="2700000" algn="tl">
                  <a:srgbClr val="000000">
                    <a:alpha val="43137"/>
                  </a:srgbClr>
                </a:outerShdw>
              </a:effectLst>
            </a:endParaRPr>
          </a:p>
        </p:txBody>
      </p:sp>
      <p:sp>
        <p:nvSpPr>
          <p:cNvPr id="15" name="12-Point Star 14"/>
          <p:cNvSpPr/>
          <p:nvPr/>
        </p:nvSpPr>
        <p:spPr>
          <a:xfrm>
            <a:off x="141668" y="1809420"/>
            <a:ext cx="3425780" cy="3244227"/>
          </a:xfrm>
          <a:prstGeom prst="star12">
            <a:avLst/>
          </a:prstGeom>
          <a:solidFill>
            <a:schemeClr val="accent3">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انعکاس رضایت و یقین در زندگی انسان منجر به اطاعت و ترک معصیت می شود.</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44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barn(inVertical)">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circle(in)">
                                      <p:cBhvr>
                                        <p:cTn id="7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7" y="1233599"/>
            <a:ext cx="8761413" cy="706964"/>
          </a:xfrm>
        </p:spPr>
        <p:txBody>
          <a:bodyPr/>
          <a:lstStyle/>
          <a:p>
            <a:pPr algn="r" rtl="1"/>
            <a:r>
              <a:rPr lang="fa-IR" dirty="0" smtClean="0"/>
              <a:t>2-محورهای </a:t>
            </a:r>
            <a:r>
              <a:rPr lang="fa-IR" dirty="0"/>
              <a:t>به خطر افتادن سلامت مواجهه های انسان</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
        <p:nvSpPr>
          <p:cNvPr id="5" name="Up Ribbon 4"/>
          <p:cNvSpPr/>
          <p:nvPr/>
        </p:nvSpPr>
        <p:spPr>
          <a:xfrm>
            <a:off x="540912" y="2350334"/>
            <a:ext cx="11011437" cy="1867436"/>
          </a:xfrm>
          <a:prstGeom prst="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1- عدم کارایی سمع و بصر، که این مورد در دوره های مختلف رشد متفاوت است:</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8" name="Vertical Scroll 7"/>
          <p:cNvSpPr/>
          <p:nvPr/>
        </p:nvSpPr>
        <p:spPr>
          <a:xfrm>
            <a:off x="9285668" y="4404575"/>
            <a:ext cx="2395470" cy="2137893"/>
          </a:xfrm>
          <a:prstGeom prst="vertic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دوره اول رشد</a:t>
            </a:r>
            <a:endParaRPr lang="en-US" sz="2800" b="1" dirty="0">
              <a:solidFill>
                <a:srgbClr val="FFFF00"/>
              </a:solidFill>
            </a:endParaRPr>
          </a:p>
        </p:txBody>
      </p:sp>
      <p:sp>
        <p:nvSpPr>
          <p:cNvPr id="9" name="Vertical Scroll 8"/>
          <p:cNvSpPr/>
          <p:nvPr/>
        </p:nvSpPr>
        <p:spPr>
          <a:xfrm>
            <a:off x="6909515" y="4311650"/>
            <a:ext cx="2376153" cy="2174563"/>
          </a:xfrm>
          <a:prstGeom prst="vertic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دوره دوم رشد</a:t>
            </a:r>
            <a:endParaRPr lang="en-US" sz="2400" b="1" dirty="0">
              <a:solidFill>
                <a:srgbClr val="FFFF00"/>
              </a:solidFill>
            </a:endParaRPr>
          </a:p>
        </p:txBody>
      </p:sp>
      <p:sp>
        <p:nvSpPr>
          <p:cNvPr id="10" name="Vertical Scroll 9"/>
          <p:cNvSpPr/>
          <p:nvPr/>
        </p:nvSpPr>
        <p:spPr>
          <a:xfrm>
            <a:off x="4357168" y="4311650"/>
            <a:ext cx="2421229" cy="2230818"/>
          </a:xfrm>
          <a:prstGeom prst="vertic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دوره سوم رشد</a:t>
            </a:r>
            <a:endParaRPr lang="en-US" sz="2400" b="1" dirty="0">
              <a:solidFill>
                <a:srgbClr val="FFFF00"/>
              </a:solidFill>
            </a:endParaRPr>
          </a:p>
        </p:txBody>
      </p:sp>
      <p:sp>
        <p:nvSpPr>
          <p:cNvPr id="11" name="Vertical Scroll 10"/>
          <p:cNvSpPr/>
          <p:nvPr/>
        </p:nvSpPr>
        <p:spPr>
          <a:xfrm>
            <a:off x="2124073" y="4367905"/>
            <a:ext cx="2354538" cy="2174563"/>
          </a:xfrm>
          <a:prstGeom prst="vertic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rgbClr val="FFFF00"/>
                </a:solidFill>
              </a:rPr>
              <a:t>دوره چهارم رشد</a:t>
            </a:r>
            <a:endParaRPr lang="en-US" sz="2000" b="1" dirty="0">
              <a:solidFill>
                <a:srgbClr val="FFFF00"/>
              </a:solidFill>
            </a:endParaRPr>
          </a:p>
        </p:txBody>
      </p:sp>
      <p:sp>
        <p:nvSpPr>
          <p:cNvPr id="12" name="Vertical Scroll 11"/>
          <p:cNvSpPr/>
          <p:nvPr/>
        </p:nvSpPr>
        <p:spPr>
          <a:xfrm>
            <a:off x="0" y="4339777"/>
            <a:ext cx="2215166" cy="2230818"/>
          </a:xfrm>
          <a:prstGeom prst="vertic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rgbClr val="FFFF00"/>
                </a:solidFill>
              </a:rPr>
              <a:t>دوره پنجم رشد</a:t>
            </a:r>
            <a:endParaRPr lang="en-US" sz="2000" b="1" dirty="0">
              <a:solidFill>
                <a:srgbClr val="FFFF00"/>
              </a:solidFill>
            </a:endParaRPr>
          </a:p>
        </p:txBody>
      </p:sp>
    </p:spTree>
    <p:extLst>
      <p:ext uri="{BB962C8B-B14F-4D97-AF65-F5344CB8AC3E}">
        <p14:creationId xmlns:p14="http://schemas.microsoft.com/office/powerpoint/2010/main" val="23225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Vertical Scroll 3"/>
          <p:cNvSpPr/>
          <p:nvPr/>
        </p:nvSpPr>
        <p:spPr>
          <a:xfrm>
            <a:off x="9188563" y="2021416"/>
            <a:ext cx="2949262" cy="3258922"/>
          </a:xfrm>
          <a:prstGeom prst="verticalScroll">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دوره اول رشد</a:t>
            </a:r>
            <a:endParaRPr lang="en-US" sz="2800" b="1" dirty="0">
              <a:solidFill>
                <a:srgbClr val="FFFF00"/>
              </a:solidFill>
            </a:endParaRPr>
          </a:p>
        </p:txBody>
      </p:sp>
      <p:sp>
        <p:nvSpPr>
          <p:cNvPr id="5" name="Wave 4"/>
          <p:cNvSpPr/>
          <p:nvPr/>
        </p:nvSpPr>
        <p:spPr>
          <a:xfrm>
            <a:off x="4101408" y="1730374"/>
            <a:ext cx="5087155" cy="1828800"/>
          </a:xfrm>
          <a:prstGeom prst="wav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مشاهده صحنه های نا هنجار اجتماعی</a:t>
            </a:r>
            <a:endParaRPr lang="en-US" sz="2800" b="1" dirty="0">
              <a:solidFill>
                <a:srgbClr val="FFFF00"/>
              </a:solidFill>
            </a:endParaRPr>
          </a:p>
        </p:txBody>
      </p:sp>
      <p:sp>
        <p:nvSpPr>
          <p:cNvPr id="6" name="Wave 5"/>
          <p:cNvSpPr/>
          <p:nvPr/>
        </p:nvSpPr>
        <p:spPr>
          <a:xfrm>
            <a:off x="4346107" y="3850216"/>
            <a:ext cx="4842456" cy="1708150"/>
          </a:xfrm>
          <a:prstGeom prst="wav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شنیدن سخنان ناشایست</a:t>
            </a:r>
            <a:endParaRPr lang="en-US" sz="2800" b="1" dirty="0">
              <a:solidFill>
                <a:srgbClr val="FFFF00"/>
              </a:solidFill>
            </a:endParaRPr>
          </a:p>
        </p:txBody>
      </p:sp>
      <p:sp>
        <p:nvSpPr>
          <p:cNvPr id="8" name="Rounded Rectangular Callout 7"/>
          <p:cNvSpPr/>
          <p:nvPr/>
        </p:nvSpPr>
        <p:spPr>
          <a:xfrm>
            <a:off x="0" y="3068839"/>
            <a:ext cx="3561900" cy="1893194"/>
          </a:xfrm>
          <a:prstGeom prst="wedgeRoundRectCallout">
            <a:avLst>
              <a:gd name="adj1" fmla="val 60367"/>
              <a:gd name="adj2" fmla="val -2525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FFFF00"/>
                </a:solidFill>
              </a:rPr>
              <a:t>انتقال ترس و خشونت فرد</a:t>
            </a:r>
            <a:endParaRPr lang="en-US" sz="2800" b="1" dirty="0">
              <a:solidFill>
                <a:srgbClr val="FFFF00"/>
              </a:solidFill>
            </a:endParaRPr>
          </a:p>
          <a:p>
            <a:pPr algn="ctr"/>
            <a:endParaRPr lang="en-US" sz="2800" b="1" dirty="0">
              <a:solidFill>
                <a:srgbClr val="FFFF00"/>
              </a:solidFill>
            </a:endParaRPr>
          </a:p>
        </p:txBody>
      </p:sp>
    </p:spTree>
    <p:extLst>
      <p:ext uri="{BB962C8B-B14F-4D97-AF65-F5344CB8AC3E}">
        <p14:creationId xmlns:p14="http://schemas.microsoft.com/office/powerpoint/2010/main" val="719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Vertical Scroll 3"/>
          <p:cNvSpPr/>
          <p:nvPr/>
        </p:nvSpPr>
        <p:spPr>
          <a:xfrm>
            <a:off x="9040969" y="2047741"/>
            <a:ext cx="2756079" cy="3026535"/>
          </a:xfrm>
          <a:prstGeom prst="verticalScroll">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دوره دوم رشد</a:t>
            </a:r>
            <a:endParaRPr lang="en-US" sz="2800" b="1" dirty="0">
              <a:solidFill>
                <a:srgbClr val="FFFF00"/>
              </a:solidFill>
            </a:endParaRPr>
          </a:p>
        </p:txBody>
      </p:sp>
      <p:sp>
        <p:nvSpPr>
          <p:cNvPr id="5" name="Wave 4"/>
          <p:cNvSpPr/>
          <p:nvPr/>
        </p:nvSpPr>
        <p:spPr>
          <a:xfrm>
            <a:off x="5183638" y="1525744"/>
            <a:ext cx="3760631" cy="1931831"/>
          </a:xfrm>
          <a:prstGeom prst="wav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قرار گرفتن در سطح مادیات </a:t>
            </a:r>
            <a:endParaRPr lang="en-US" sz="2800" b="1" dirty="0">
              <a:solidFill>
                <a:srgbClr val="FFFF00"/>
              </a:solidFill>
            </a:endParaRPr>
          </a:p>
        </p:txBody>
      </p:sp>
      <p:sp>
        <p:nvSpPr>
          <p:cNvPr id="6" name="Wave 5"/>
          <p:cNvSpPr/>
          <p:nvPr/>
        </p:nvSpPr>
        <p:spPr>
          <a:xfrm>
            <a:off x="5100182" y="3457575"/>
            <a:ext cx="3844087" cy="1934604"/>
          </a:xfrm>
          <a:prstGeom prst="wave">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توجه به ظواهر</a:t>
            </a:r>
            <a:endParaRPr lang="en-US" sz="2800" b="1" dirty="0">
              <a:solidFill>
                <a:srgbClr val="FFFF00"/>
              </a:solidFill>
            </a:endParaRPr>
          </a:p>
        </p:txBody>
      </p:sp>
      <p:sp>
        <p:nvSpPr>
          <p:cNvPr id="7" name="Rounded Rectangular Callout 6"/>
          <p:cNvSpPr/>
          <p:nvPr/>
        </p:nvSpPr>
        <p:spPr>
          <a:xfrm>
            <a:off x="1154954" y="2603500"/>
            <a:ext cx="3365531" cy="1776943"/>
          </a:xfrm>
          <a:prstGeom prst="wedgeRoundRectCallout">
            <a:avLst>
              <a:gd name="adj1" fmla="val 66033"/>
              <a:gd name="adj2" fmla="val -7803"/>
              <a:gd name="adj3" fmla="val 16667"/>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حبس شدن دریافت های فرد، در سطوح دنیوی</a:t>
            </a:r>
            <a:endParaRPr lang="en-US" sz="2800" b="1" dirty="0">
              <a:solidFill>
                <a:srgbClr val="FFFF00"/>
              </a:solidFill>
            </a:endParaRPr>
          </a:p>
        </p:txBody>
      </p:sp>
    </p:spTree>
    <p:extLst>
      <p:ext uri="{BB962C8B-B14F-4D97-AF65-F5344CB8AC3E}">
        <p14:creationId xmlns:p14="http://schemas.microsoft.com/office/powerpoint/2010/main" val="5599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97818" y="2258543"/>
            <a:ext cx="8825659" cy="3416300"/>
          </a:xfrm>
        </p:spPr>
        <p:txBody>
          <a:bodyPr>
            <a:normAutofit/>
          </a:bodyPr>
          <a:lstStyle/>
          <a:p>
            <a:pPr marL="0" indent="0" algn="r">
              <a:buNone/>
            </a:pPr>
            <a:r>
              <a:rPr lang="fa-IR" sz="4000" b="1" dirty="0" smtClean="0"/>
              <a:t>تنها علت موجود شدن جهان           اراده الهی</a:t>
            </a:r>
            <a:endParaRPr lang="fa-IR" sz="4000" b="1" dirty="0"/>
          </a:p>
          <a:p>
            <a:pPr marL="0" indent="0" algn="r">
              <a:buNone/>
            </a:pPr>
            <a:r>
              <a:rPr lang="fa-IR" sz="4000" b="1" dirty="0" smtClean="0"/>
              <a:t>آفرینش          غایت         هستی       مبدأ و معاد</a:t>
            </a:r>
          </a:p>
          <a:p>
            <a:pPr marL="0" indent="0" algn="r">
              <a:buNone/>
            </a:pPr>
            <a:endParaRPr lang="en-US" sz="4000" b="1" dirty="0"/>
          </a:p>
        </p:txBody>
      </p:sp>
      <p:sp>
        <p:nvSpPr>
          <p:cNvPr id="4" name="Equal 3"/>
          <p:cNvSpPr/>
          <p:nvPr/>
        </p:nvSpPr>
        <p:spPr>
          <a:xfrm>
            <a:off x="4732986" y="2513997"/>
            <a:ext cx="940158" cy="437881"/>
          </a:xfrm>
          <a:prstGeom prst="mathEqua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cxnSp>
        <p:nvCxnSpPr>
          <p:cNvPr id="6" name="Straight Arrow Connector 5"/>
          <p:cNvCxnSpPr/>
          <p:nvPr/>
        </p:nvCxnSpPr>
        <p:spPr>
          <a:xfrm flipH="1" flipV="1">
            <a:off x="8062174" y="3451538"/>
            <a:ext cx="1210614"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H="1" flipV="1">
            <a:off x="5939935" y="3412901"/>
            <a:ext cx="1107583" cy="1287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Equal 9"/>
          <p:cNvSpPr/>
          <p:nvPr/>
        </p:nvSpPr>
        <p:spPr>
          <a:xfrm>
            <a:off x="3925282" y="3309093"/>
            <a:ext cx="901521" cy="412124"/>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1" name="Down Arrow 10"/>
          <p:cNvSpPr/>
          <p:nvPr/>
        </p:nvSpPr>
        <p:spPr>
          <a:xfrm>
            <a:off x="5151549" y="4082692"/>
            <a:ext cx="2169200" cy="105338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2818640" y="5397568"/>
            <a:ext cx="7350171" cy="106545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800" b="1" dirty="0" smtClean="0"/>
              <a:t>الوهیت:منحصر در خدا:عدم عجز در مقابل مخلوق</a:t>
            </a:r>
            <a:endParaRPr lang="en-US" sz="2800" b="1" dirty="0"/>
          </a:p>
        </p:txBody>
      </p:sp>
    </p:spTree>
    <p:extLst>
      <p:ext uri="{BB962C8B-B14F-4D97-AF65-F5344CB8AC3E}">
        <p14:creationId xmlns:p14="http://schemas.microsoft.com/office/powerpoint/2010/main" val="1128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Vertical Scroll 3"/>
          <p:cNvSpPr/>
          <p:nvPr/>
        </p:nvSpPr>
        <p:spPr>
          <a:xfrm>
            <a:off x="8925059" y="2318197"/>
            <a:ext cx="2794716" cy="2897747"/>
          </a:xfrm>
          <a:prstGeom prst="verticalScroll">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دوره سوم رشد</a:t>
            </a:r>
            <a:endParaRPr lang="en-US" sz="2800" b="1" dirty="0">
              <a:solidFill>
                <a:srgbClr val="FFFF00"/>
              </a:solidFill>
            </a:endParaRPr>
          </a:p>
        </p:txBody>
      </p:sp>
      <p:sp>
        <p:nvSpPr>
          <p:cNvPr id="5" name="Wave 4"/>
          <p:cNvSpPr/>
          <p:nvPr/>
        </p:nvSpPr>
        <p:spPr>
          <a:xfrm>
            <a:off x="5112913" y="1205098"/>
            <a:ext cx="3940935" cy="1873937"/>
          </a:xfrm>
          <a:prstGeom prst="wav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مقایسه خود با دیگران</a:t>
            </a:r>
            <a:endParaRPr lang="en-US" sz="2800" b="1" dirty="0">
              <a:solidFill>
                <a:schemeClr val="tx1"/>
              </a:solidFill>
            </a:endParaRPr>
          </a:p>
        </p:txBody>
      </p:sp>
      <p:sp>
        <p:nvSpPr>
          <p:cNvPr id="6" name="Wave 5"/>
          <p:cNvSpPr/>
          <p:nvPr/>
        </p:nvSpPr>
        <p:spPr>
          <a:xfrm>
            <a:off x="5035639" y="3232597"/>
            <a:ext cx="3889420" cy="1648496"/>
          </a:xfrm>
          <a:prstGeom prst="wav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سوق به حس خود برتر بینی</a:t>
            </a:r>
            <a:endParaRPr lang="en-US" sz="2800" b="1" dirty="0">
              <a:solidFill>
                <a:schemeClr val="tx1"/>
              </a:solidFill>
            </a:endParaRPr>
          </a:p>
        </p:txBody>
      </p:sp>
      <p:sp>
        <p:nvSpPr>
          <p:cNvPr id="7" name="Wave 6"/>
          <p:cNvSpPr/>
          <p:nvPr/>
        </p:nvSpPr>
        <p:spPr>
          <a:xfrm>
            <a:off x="5022761" y="5074276"/>
            <a:ext cx="3773509" cy="1783724"/>
          </a:xfrm>
          <a:prstGeom prst="wav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مهم شدن احترام دیگران برای او</a:t>
            </a:r>
            <a:endParaRPr lang="en-US" sz="2400" b="1" dirty="0">
              <a:solidFill>
                <a:schemeClr val="tx1"/>
              </a:solidFill>
            </a:endParaRPr>
          </a:p>
        </p:txBody>
      </p:sp>
      <p:sp>
        <p:nvSpPr>
          <p:cNvPr id="8" name="Rounded Rectangular Callout 7"/>
          <p:cNvSpPr/>
          <p:nvPr/>
        </p:nvSpPr>
        <p:spPr>
          <a:xfrm>
            <a:off x="566670" y="2775397"/>
            <a:ext cx="3760631" cy="2562896"/>
          </a:xfrm>
          <a:prstGeom prst="wedgeRoundRectCallout">
            <a:avLst>
              <a:gd name="adj1" fmla="val 61702"/>
              <a:gd name="adj2" fmla="val -7852"/>
              <a:gd name="adj3" fmla="val 16667"/>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rgbClr val="FFFF00"/>
                </a:solidFill>
              </a:rPr>
              <a:t>تغییر مسیر زندگی به خاطر سخن و نگاه های تند دیگران</a:t>
            </a:r>
            <a:endParaRPr lang="en-US" sz="2800" b="1" dirty="0">
              <a:solidFill>
                <a:srgbClr val="FFFF00"/>
              </a:solidFill>
            </a:endParaRPr>
          </a:p>
        </p:txBody>
      </p:sp>
    </p:spTree>
    <p:extLst>
      <p:ext uri="{BB962C8B-B14F-4D97-AF65-F5344CB8AC3E}">
        <p14:creationId xmlns:p14="http://schemas.microsoft.com/office/powerpoint/2010/main" val="5466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Vertical Scroll 3"/>
          <p:cNvSpPr/>
          <p:nvPr/>
        </p:nvSpPr>
        <p:spPr>
          <a:xfrm>
            <a:off x="8216721" y="2099256"/>
            <a:ext cx="3400023" cy="3477296"/>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دوره چهارم</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5" name="Wave 4"/>
          <p:cNvSpPr/>
          <p:nvPr/>
        </p:nvSpPr>
        <p:spPr>
          <a:xfrm>
            <a:off x="4204951" y="1481071"/>
            <a:ext cx="4082603" cy="1918952"/>
          </a:xfrm>
          <a:prstGeom prst="wave">
            <a:avLst/>
          </a:prstGeom>
          <a:solidFill>
            <a:srgbClr val="2D9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rPr>
              <a:t>ترجیح حقوق خود بر دیگران</a:t>
            </a:r>
            <a:endParaRPr lang="en-US" sz="2400" b="1" dirty="0">
              <a:solidFill>
                <a:schemeClr val="tx1"/>
              </a:solidFill>
            </a:endParaRPr>
          </a:p>
        </p:txBody>
      </p:sp>
      <p:sp>
        <p:nvSpPr>
          <p:cNvPr id="6" name="Wave 5"/>
          <p:cNvSpPr/>
          <p:nvPr/>
        </p:nvSpPr>
        <p:spPr>
          <a:xfrm>
            <a:off x="4275786" y="3400023"/>
            <a:ext cx="3940935" cy="1790163"/>
          </a:xfrm>
          <a:prstGeom prst="wave">
            <a:avLst/>
          </a:prstGeom>
          <a:solidFill>
            <a:srgbClr val="2D9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خود جانبداری</a:t>
            </a:r>
            <a:endParaRPr lang="en-US" sz="2800" b="1" dirty="0">
              <a:solidFill>
                <a:schemeClr val="tx1"/>
              </a:solidFill>
            </a:endParaRPr>
          </a:p>
        </p:txBody>
      </p:sp>
      <p:sp>
        <p:nvSpPr>
          <p:cNvPr id="7" name="Wave 6"/>
          <p:cNvSpPr/>
          <p:nvPr/>
        </p:nvSpPr>
        <p:spPr>
          <a:xfrm>
            <a:off x="4275786" y="5181779"/>
            <a:ext cx="3812147" cy="1609859"/>
          </a:xfrm>
          <a:prstGeom prst="wave">
            <a:avLst/>
          </a:prstGeom>
          <a:solidFill>
            <a:srgbClr val="2D9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عدم احترام حقوق دیگران</a:t>
            </a:r>
            <a:endParaRPr lang="en-US" sz="2800" b="1" dirty="0">
              <a:solidFill>
                <a:schemeClr val="tx1"/>
              </a:solidFill>
            </a:endParaRPr>
          </a:p>
        </p:txBody>
      </p:sp>
    </p:spTree>
    <p:extLst>
      <p:ext uri="{BB962C8B-B14F-4D97-AF65-F5344CB8AC3E}">
        <p14:creationId xmlns:p14="http://schemas.microsoft.com/office/powerpoint/2010/main" val="74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Vertical Scroll 3"/>
          <p:cNvSpPr/>
          <p:nvPr/>
        </p:nvSpPr>
        <p:spPr>
          <a:xfrm>
            <a:off x="8783392" y="2086377"/>
            <a:ext cx="3065171" cy="3155324"/>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دوره پنجم رشد</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5" name="Wave 4"/>
          <p:cNvSpPr/>
          <p:nvPr/>
        </p:nvSpPr>
        <p:spPr>
          <a:xfrm>
            <a:off x="5215944" y="1854558"/>
            <a:ext cx="3206839" cy="1700011"/>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توجه به مظاهر قدرت و ثروت</a:t>
            </a:r>
            <a:endParaRPr lang="en-US" sz="2400" b="1" dirty="0">
              <a:solidFill>
                <a:srgbClr val="FFFF00"/>
              </a:solidFill>
            </a:endParaRPr>
          </a:p>
        </p:txBody>
      </p:sp>
      <p:sp>
        <p:nvSpPr>
          <p:cNvPr id="6" name="Wave 5"/>
          <p:cNvSpPr/>
          <p:nvPr/>
        </p:nvSpPr>
        <p:spPr>
          <a:xfrm>
            <a:off x="5125792" y="3850783"/>
            <a:ext cx="3374264" cy="1738648"/>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00"/>
                </a:solidFill>
              </a:rPr>
              <a:t>حرص و طمع شدید در رسیدن به قدرت و ثروت</a:t>
            </a:r>
            <a:endParaRPr lang="en-US" sz="2400" b="1" dirty="0">
              <a:solidFill>
                <a:srgbClr val="FFFF00"/>
              </a:solidFill>
            </a:endParaRPr>
          </a:p>
        </p:txBody>
      </p:sp>
      <p:sp>
        <p:nvSpPr>
          <p:cNvPr id="7" name="Rounded Rectangular Callout 6"/>
          <p:cNvSpPr/>
          <p:nvPr/>
        </p:nvSpPr>
        <p:spPr>
          <a:xfrm>
            <a:off x="515155" y="2318197"/>
            <a:ext cx="3528811" cy="2601533"/>
          </a:xfrm>
          <a:prstGeom prst="wedgeRoundRectCallout">
            <a:avLst>
              <a:gd name="adj1" fmla="val 69313"/>
              <a:gd name="adj2" fmla="val 5569"/>
              <a:gd name="adj3" fmla="val 16667"/>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آسیب های مشاهده و شنیدن های این دوره</a:t>
            </a:r>
            <a:endParaRPr lang="en-US" sz="2800" b="1" dirty="0">
              <a:solidFill>
                <a:schemeClr val="tx1"/>
              </a:solidFill>
            </a:endParaRPr>
          </a:p>
        </p:txBody>
      </p:sp>
    </p:spTree>
    <p:extLst>
      <p:ext uri="{BB962C8B-B14F-4D97-AF65-F5344CB8AC3E}">
        <p14:creationId xmlns:p14="http://schemas.microsoft.com/office/powerpoint/2010/main" val="31943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p:txBody>
          <a:bodyPr/>
          <a:lstStyle/>
          <a:p>
            <a:endParaRPr lang="en-US" dirty="0"/>
          </a:p>
        </p:txBody>
      </p:sp>
      <p:sp>
        <p:nvSpPr>
          <p:cNvPr id="4" name="Up Ribbon 3"/>
          <p:cNvSpPr/>
          <p:nvPr/>
        </p:nvSpPr>
        <p:spPr>
          <a:xfrm>
            <a:off x="1558343" y="348188"/>
            <a:ext cx="8809150" cy="1725769"/>
          </a:xfrm>
          <a:prstGeom prst="ribbon2">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2- فقدان ذکر خداوند: مانع </a:t>
            </a:r>
            <a:r>
              <a:rPr lang="fa-IR" sz="2400" b="1" dirty="0">
                <a:ln w="0"/>
                <a:solidFill>
                  <a:schemeClr val="tx1"/>
                </a:solidFill>
                <a:effectLst>
                  <a:outerShdw blurRad="38100" dist="19050" dir="2700000" algn="tl" rotWithShape="0">
                    <a:schemeClr val="dk1">
                      <a:alpha val="40000"/>
                    </a:schemeClr>
                  </a:outerShdw>
                </a:effectLst>
              </a:rPr>
              <a:t>مهم در  لقاء </a:t>
            </a:r>
            <a:r>
              <a:rPr lang="fa-IR" sz="2400" b="1" dirty="0" smtClean="0">
                <a:ln w="0"/>
                <a:solidFill>
                  <a:schemeClr val="tx1"/>
                </a:solidFill>
                <a:effectLst>
                  <a:outerShdw blurRad="38100" dist="19050" dir="2700000" algn="tl" rotWithShape="0">
                    <a:schemeClr val="dk1">
                      <a:alpha val="40000"/>
                    </a:schemeClr>
                  </a:outerShdw>
                </a:effectLst>
              </a:rPr>
              <a:t>خدا، </a:t>
            </a:r>
            <a:r>
              <a:rPr lang="fa-IR" sz="2400" b="1" dirty="0">
                <a:ln w="0"/>
                <a:solidFill>
                  <a:schemeClr val="tx1"/>
                </a:solidFill>
                <a:effectLst>
                  <a:outerShdw blurRad="38100" dist="19050" dir="2700000" algn="tl" rotWithShape="0">
                    <a:schemeClr val="dk1">
                      <a:alpha val="40000"/>
                    </a:schemeClr>
                  </a:outerShdw>
                </a:effectLst>
              </a:rPr>
              <a:t>فقدان ذکر خداوند است.</a:t>
            </a:r>
            <a:endParaRPr lang="en-US" sz="2400" b="1" dirty="0">
              <a:ln w="0"/>
              <a:solidFill>
                <a:schemeClr val="tx1"/>
              </a:solidFill>
              <a:effectLst>
                <a:outerShdw blurRad="38100" dist="19050" dir="2700000" algn="tl" rotWithShape="0">
                  <a:schemeClr val="dk1">
                    <a:alpha val="40000"/>
                  </a:schemeClr>
                </a:outerShdw>
              </a:effectLst>
            </a:endParaRPr>
          </a:p>
          <a:p>
            <a:pPr algn="ctr"/>
            <a:r>
              <a:rPr lang="fa-IR" sz="2400" b="1" dirty="0" smtClean="0">
                <a:ln w="0"/>
                <a:solidFill>
                  <a:schemeClr val="tx1"/>
                </a:solidFill>
                <a:effectLst>
                  <a:outerShdw blurRad="38100" dist="19050" dir="2700000" algn="tl" rotWithShape="0">
                    <a:schemeClr val="dk1">
                      <a:alpha val="40000"/>
                    </a:schemeClr>
                  </a:outerShdw>
                </a:effectLst>
              </a:rPr>
              <a:t>مصادیق فقدان ذکر خدا در زندگی عبارتند از:</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7" name="Flowchart: Process 6"/>
          <p:cNvSpPr/>
          <p:nvPr/>
        </p:nvSpPr>
        <p:spPr>
          <a:xfrm>
            <a:off x="2743198" y="2086890"/>
            <a:ext cx="6001555" cy="805831"/>
          </a:xfrm>
          <a:prstGeom prst="flowChartProcess">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جهل نسبت به حکم خدا در مورد مسائل زندگی</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8" name="Flowchart: Process 7"/>
          <p:cNvSpPr/>
          <p:nvPr/>
        </p:nvSpPr>
        <p:spPr>
          <a:xfrm>
            <a:off x="2743198" y="2945864"/>
            <a:ext cx="6001555" cy="785611"/>
          </a:xfrm>
          <a:prstGeom prst="flowChartProcess">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عمل نکردن به احکام الهی</a:t>
            </a:r>
            <a:endParaRPr lang="en-US" sz="2800" b="1" dirty="0">
              <a:solidFill>
                <a:schemeClr val="tx1"/>
              </a:solidFill>
            </a:endParaRPr>
          </a:p>
        </p:txBody>
      </p:sp>
      <p:sp>
        <p:nvSpPr>
          <p:cNvPr id="9" name="Flowchart: Process 8"/>
          <p:cNvSpPr/>
          <p:nvPr/>
        </p:nvSpPr>
        <p:spPr>
          <a:xfrm>
            <a:off x="2717441" y="3824845"/>
            <a:ext cx="6027312" cy="846479"/>
          </a:xfrm>
          <a:prstGeom prst="flowChartProcess">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بی توجهی به امور خیر</a:t>
            </a:r>
            <a:endParaRPr lang="en-US" sz="2800" b="1" dirty="0">
              <a:solidFill>
                <a:schemeClr val="tx1"/>
              </a:solidFill>
            </a:endParaRPr>
          </a:p>
        </p:txBody>
      </p:sp>
      <p:sp>
        <p:nvSpPr>
          <p:cNvPr id="10" name="Flowchart: Process 9"/>
          <p:cNvSpPr/>
          <p:nvPr/>
        </p:nvSpPr>
        <p:spPr>
          <a:xfrm>
            <a:off x="2665926" y="4790299"/>
            <a:ext cx="6078828" cy="824248"/>
          </a:xfrm>
          <a:prstGeom prst="flowChartProcess">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بی توجهی به مومنین و اهل خیر</a:t>
            </a:r>
            <a:endParaRPr lang="en-US" sz="2800" b="1" dirty="0">
              <a:solidFill>
                <a:schemeClr val="tx1"/>
              </a:solidFill>
            </a:endParaRPr>
          </a:p>
        </p:txBody>
      </p:sp>
      <p:sp>
        <p:nvSpPr>
          <p:cNvPr id="11" name="Oval 10"/>
          <p:cNvSpPr/>
          <p:nvPr/>
        </p:nvSpPr>
        <p:spPr>
          <a:xfrm>
            <a:off x="3039414" y="5812217"/>
            <a:ext cx="4752304" cy="1045783"/>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در اثر فقدان ذکر</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Cloud Callout 12"/>
          <p:cNvSpPr/>
          <p:nvPr/>
        </p:nvSpPr>
        <p:spPr>
          <a:xfrm>
            <a:off x="9291328" y="4533166"/>
            <a:ext cx="3143490" cy="1905734"/>
          </a:xfrm>
          <a:prstGeom prst="cloudCallout">
            <a:avLst>
              <a:gd name="adj1" fmla="val -105231"/>
              <a:gd name="adj2" fmla="val 62500"/>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غفلت و نسیان از خداوند و هر چه متعلق به اوست</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4" name="Explosion 1 13"/>
          <p:cNvSpPr/>
          <p:nvPr/>
        </p:nvSpPr>
        <p:spPr>
          <a:xfrm>
            <a:off x="9213803" y="2489805"/>
            <a:ext cx="2769481" cy="2227054"/>
          </a:xfrm>
          <a:prstGeom prst="irregularSeal1">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بازداشتن انسان از لقاء حقیقت</a:t>
            </a:r>
            <a:endParaRPr lang="en-US"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99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80">
                                          <p:stCondLst>
                                            <p:cond delay="0"/>
                                          </p:stCondLst>
                                        </p:cTn>
                                        <p:tgtEl>
                                          <p:spTgt spid="14"/>
                                        </p:tgtEl>
                                      </p:cBhvr>
                                    </p:animEffect>
                                    <p:anim calcmode="lin" valueType="num">
                                      <p:cBhvr>
                                        <p:cTn id="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0" dur="26">
                                          <p:stCondLst>
                                            <p:cond delay="650"/>
                                          </p:stCondLst>
                                        </p:cTn>
                                        <p:tgtEl>
                                          <p:spTgt spid="14"/>
                                        </p:tgtEl>
                                      </p:cBhvr>
                                      <p:to x="100000" y="60000"/>
                                    </p:animScale>
                                    <p:animScale>
                                      <p:cBhvr>
                                        <p:cTn id="61" dur="166" decel="50000">
                                          <p:stCondLst>
                                            <p:cond delay="676"/>
                                          </p:stCondLst>
                                        </p:cTn>
                                        <p:tgtEl>
                                          <p:spTgt spid="14"/>
                                        </p:tgtEl>
                                      </p:cBhvr>
                                      <p:to x="100000" y="100000"/>
                                    </p:animScale>
                                    <p:animScale>
                                      <p:cBhvr>
                                        <p:cTn id="62" dur="26">
                                          <p:stCondLst>
                                            <p:cond delay="1312"/>
                                          </p:stCondLst>
                                        </p:cTn>
                                        <p:tgtEl>
                                          <p:spTgt spid="14"/>
                                        </p:tgtEl>
                                      </p:cBhvr>
                                      <p:to x="100000" y="80000"/>
                                    </p:animScale>
                                    <p:animScale>
                                      <p:cBhvr>
                                        <p:cTn id="63" dur="166" decel="50000">
                                          <p:stCondLst>
                                            <p:cond delay="1338"/>
                                          </p:stCondLst>
                                        </p:cTn>
                                        <p:tgtEl>
                                          <p:spTgt spid="14"/>
                                        </p:tgtEl>
                                      </p:cBhvr>
                                      <p:to x="100000" y="100000"/>
                                    </p:animScale>
                                    <p:animScale>
                                      <p:cBhvr>
                                        <p:cTn id="64" dur="26">
                                          <p:stCondLst>
                                            <p:cond delay="1642"/>
                                          </p:stCondLst>
                                        </p:cTn>
                                        <p:tgtEl>
                                          <p:spTgt spid="14"/>
                                        </p:tgtEl>
                                      </p:cBhvr>
                                      <p:to x="100000" y="90000"/>
                                    </p:animScale>
                                    <p:animScale>
                                      <p:cBhvr>
                                        <p:cTn id="65" dur="166" decel="50000">
                                          <p:stCondLst>
                                            <p:cond delay="1668"/>
                                          </p:stCondLst>
                                        </p:cTn>
                                        <p:tgtEl>
                                          <p:spTgt spid="14"/>
                                        </p:tgtEl>
                                      </p:cBhvr>
                                      <p:to x="100000" y="100000"/>
                                    </p:animScale>
                                    <p:animScale>
                                      <p:cBhvr>
                                        <p:cTn id="66" dur="26">
                                          <p:stCondLst>
                                            <p:cond delay="1808"/>
                                          </p:stCondLst>
                                        </p:cTn>
                                        <p:tgtEl>
                                          <p:spTgt spid="14"/>
                                        </p:tgtEl>
                                      </p:cBhvr>
                                      <p:to x="100000" y="95000"/>
                                    </p:animScale>
                                    <p:animScale>
                                      <p:cBhvr>
                                        <p:cTn id="6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3" grpId="0" animBg="1"/>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بی بهره بودن از رویت حقیقت اشیاء و اشخاص</a:t>
            </a:r>
            <a:endParaRPr lang="en-US" dirty="0"/>
          </a:p>
        </p:txBody>
      </p:sp>
      <p:sp>
        <p:nvSpPr>
          <p:cNvPr id="3" name="Content Placeholder 2"/>
          <p:cNvSpPr>
            <a:spLocks noGrp="1"/>
          </p:cNvSpPr>
          <p:nvPr>
            <p:ph idx="1"/>
          </p:nvPr>
        </p:nvSpPr>
        <p:spPr/>
        <p:txBody>
          <a:bodyPr/>
          <a:lstStyle/>
          <a:p>
            <a:endParaRPr lang="en-US"/>
          </a:p>
        </p:txBody>
      </p:sp>
      <p:sp>
        <p:nvSpPr>
          <p:cNvPr id="4" name="Oval 3"/>
          <p:cNvSpPr/>
          <p:nvPr/>
        </p:nvSpPr>
        <p:spPr>
          <a:xfrm>
            <a:off x="-540912" y="1957589"/>
            <a:ext cx="10895528" cy="4062211"/>
          </a:xfrm>
          <a:prstGeom prst="ellipse">
            <a:avLst/>
          </a:prstGeom>
          <a:solidFill>
            <a:srgbClr val="00B05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n w="0"/>
                <a:solidFill>
                  <a:schemeClr val="tx1"/>
                </a:solidFill>
                <a:effectLst>
                  <a:outerShdw blurRad="38100" dist="19050" dir="2700000" algn="tl" rotWithShape="0">
                    <a:schemeClr val="dk1">
                      <a:alpha val="40000"/>
                    </a:schemeClr>
                  </a:outerShdw>
                </a:effectLst>
              </a:rPr>
              <a:t>حقیقت هر شی و شخص: وجودی که خدا به  او عطا کرده است.</a:t>
            </a:r>
            <a:endParaRPr lang="en-US" sz="40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171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037230" y="1296537"/>
            <a:ext cx="8879137" cy="5240741"/>
          </a:xfrm>
          <a:prstGeom prst="ellipse">
            <a:avLst/>
          </a:prstGeom>
          <a:solidFill>
            <a:srgbClr val="1FA535"/>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1500" b="1" spc="50" dirty="0" smtClean="0">
                <a:ln w="0"/>
                <a:solidFill>
                  <a:schemeClr val="bg2"/>
                </a:solidFill>
                <a:effectLst>
                  <a:outerShdw blurRad="38100" dist="38100" dir="2700000" algn="tl">
                    <a:srgbClr val="000000">
                      <a:alpha val="43137"/>
                    </a:srgbClr>
                  </a:outerShdw>
                </a:effectLst>
              </a:rPr>
              <a:t>فصل چهارم</a:t>
            </a:r>
            <a:endParaRPr lang="en-US" sz="11500" b="1" spc="50" dirty="0">
              <a:ln w="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6119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val 3"/>
          <p:cNvSpPr/>
          <p:nvPr/>
        </p:nvSpPr>
        <p:spPr>
          <a:xfrm>
            <a:off x="1665027" y="1139281"/>
            <a:ext cx="8570794" cy="1501254"/>
          </a:xfrm>
          <a:prstGeom prst="ellipse">
            <a:avLst/>
          </a:prstGeom>
          <a:solidFill>
            <a:srgbClr val="1FA53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rPr>
              <a:t>همراهی دو القاء بیرونی و درونی</a:t>
            </a:r>
            <a:endParaRPr lang="en-US" sz="3200" b="1" dirty="0">
              <a:solidFill>
                <a:schemeClr val="tx1"/>
              </a:solidFill>
            </a:endParaRPr>
          </a:p>
        </p:txBody>
      </p:sp>
      <p:sp>
        <p:nvSpPr>
          <p:cNvPr id="5" name="Down Arrow 4"/>
          <p:cNvSpPr/>
          <p:nvPr/>
        </p:nvSpPr>
        <p:spPr>
          <a:xfrm>
            <a:off x="4872251" y="3144851"/>
            <a:ext cx="1937982" cy="1050878"/>
          </a:xfrm>
          <a:prstGeom prst="downArrow">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79416" y="4600006"/>
            <a:ext cx="5542016" cy="1624084"/>
          </a:xfrm>
          <a:prstGeom prst="ellipse">
            <a:avLst/>
          </a:prstGeom>
          <a:solidFill>
            <a:srgbClr val="477D5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rPr>
              <a:t>فزاینده شدن هدایت و رشد انسان</a:t>
            </a:r>
            <a:endParaRPr lang="en-US" sz="2800" b="1" dirty="0">
              <a:solidFill>
                <a:schemeClr val="tx1"/>
              </a:solidFill>
            </a:endParaRPr>
          </a:p>
        </p:txBody>
      </p:sp>
    </p:spTree>
    <p:extLst>
      <p:ext uri="{BB962C8B-B14F-4D97-AF65-F5344CB8AC3E}">
        <p14:creationId xmlns:p14="http://schemas.microsoft.com/office/powerpoint/2010/main" val="23528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10" y="866338"/>
            <a:ext cx="9701459" cy="706964"/>
          </a:xfrm>
        </p:spPr>
        <p:txBody>
          <a:bodyPr/>
          <a:lstStyle/>
          <a:p>
            <a:r>
              <a:rPr lang="fa-IR" sz="4000" b="1" dirty="0" smtClean="0">
                <a:solidFill>
                  <a:srgbClr val="FFFF99"/>
                </a:solidFill>
              </a:rPr>
              <a:t>سیر لقاء و القاء در انسان، شامل حالات متعدد زیر است</a:t>
            </a:r>
            <a:r>
              <a:rPr lang="fa-IR" dirty="0" smtClean="0"/>
              <a:t>:</a:t>
            </a:r>
            <a:endParaRPr lang="en-US" dirty="0"/>
          </a:p>
        </p:txBody>
      </p:sp>
      <p:sp>
        <p:nvSpPr>
          <p:cNvPr id="3" name="Content Placeholder 2"/>
          <p:cNvSpPr>
            <a:spLocks noGrp="1"/>
          </p:cNvSpPr>
          <p:nvPr>
            <p:ph idx="1"/>
          </p:nvPr>
        </p:nvSpPr>
        <p:spPr/>
        <p:txBody>
          <a:bodyPr/>
          <a:lstStyle/>
          <a:p>
            <a:pPr marL="0" indent="0" algn="r" rtl="1">
              <a:buNone/>
            </a:pPr>
            <a:endParaRPr lang="en-US" dirty="0"/>
          </a:p>
        </p:txBody>
      </p:sp>
      <p:sp>
        <p:nvSpPr>
          <p:cNvPr id="4" name="Double Wave 3"/>
          <p:cNvSpPr/>
          <p:nvPr/>
        </p:nvSpPr>
        <p:spPr>
          <a:xfrm>
            <a:off x="8698690" y="2420423"/>
            <a:ext cx="2791733" cy="1954921"/>
          </a:xfrm>
          <a:prstGeom prst="doubleWav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لقاء و القاء در بهشت برزخی</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5" name="Double Wave 4"/>
          <p:cNvSpPr/>
          <p:nvPr/>
        </p:nvSpPr>
        <p:spPr>
          <a:xfrm>
            <a:off x="4553011" y="4219332"/>
            <a:ext cx="3195472" cy="1983545"/>
          </a:xfrm>
          <a:prstGeom prst="doubleWav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لقاء و القاء در زندگی دنیا</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6" name="Double Wave 5"/>
          <p:cNvSpPr/>
          <p:nvPr/>
        </p:nvSpPr>
        <p:spPr>
          <a:xfrm>
            <a:off x="1041010" y="2152356"/>
            <a:ext cx="2905678" cy="2180492"/>
          </a:xfrm>
          <a:prstGeom prst="doubleWav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فعلیات لقاء و القاء در آخرت</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3623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81" y="736239"/>
            <a:ext cx="8761413" cy="706964"/>
          </a:xfrm>
        </p:spPr>
        <p:txBody>
          <a:bodyPr/>
          <a:lstStyle/>
          <a:p>
            <a:pPr algn="r" rtl="1"/>
            <a:r>
              <a:rPr lang="fa-IR" sz="4000" b="1" dirty="0" smtClean="0">
                <a:effectLst>
                  <a:outerShdw blurRad="38100" dist="38100" dir="2700000" algn="tl">
                    <a:srgbClr val="000000">
                      <a:alpha val="43137"/>
                    </a:srgbClr>
                  </a:outerShdw>
                </a:effectLst>
              </a:rPr>
              <a:t>آثار لقاء و القاء ربوبی شامل موارد زیر است:</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474" y="2208627"/>
            <a:ext cx="11676184" cy="4403187"/>
          </a:xfrm>
        </p:spPr>
        <p:txBody>
          <a:bodyPr/>
          <a:lstStyle/>
          <a:p>
            <a:pPr marL="0" indent="0" algn="r" rtl="1">
              <a:buNone/>
            </a:pPr>
            <a:endParaRPr lang="en-US" dirty="0"/>
          </a:p>
        </p:txBody>
      </p:sp>
      <p:sp>
        <p:nvSpPr>
          <p:cNvPr id="4" name="Rectangle 3"/>
          <p:cNvSpPr/>
          <p:nvPr/>
        </p:nvSpPr>
        <p:spPr>
          <a:xfrm>
            <a:off x="8975192" y="3133351"/>
            <a:ext cx="2982351" cy="1364566"/>
          </a:xfrm>
          <a:prstGeom prst="rect">
            <a:avLst/>
          </a:prstGeom>
          <a:solidFill>
            <a:srgbClr val="477D5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99"/>
                </a:solidFill>
              </a:rPr>
              <a:t>عوامل انحراف در لقاء و القاء الهی</a:t>
            </a:r>
            <a:endParaRPr lang="en-US" sz="3600" b="1" dirty="0">
              <a:solidFill>
                <a:srgbClr val="FFFF99"/>
              </a:solidFill>
            </a:endParaRPr>
          </a:p>
        </p:txBody>
      </p:sp>
      <p:cxnSp>
        <p:nvCxnSpPr>
          <p:cNvPr id="6" name="Straight Arrow Connector 5"/>
          <p:cNvCxnSpPr/>
          <p:nvPr/>
        </p:nvCxnSpPr>
        <p:spPr>
          <a:xfrm flipH="1" flipV="1">
            <a:off x="8074856" y="3112250"/>
            <a:ext cx="886265" cy="703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8074856" y="3812342"/>
            <a:ext cx="886266" cy="2461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8173330" y="3875645"/>
            <a:ext cx="787791" cy="1273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924884" y="2466769"/>
            <a:ext cx="4023364" cy="605367"/>
          </a:xfrm>
          <a:prstGeom prst="rect">
            <a:avLst/>
          </a:prstGeom>
          <a:solidFill>
            <a:srgbClr val="99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دنیا طلبی و دنیا زدگی</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3826406" y="3759811"/>
            <a:ext cx="4079633" cy="703385"/>
          </a:xfrm>
          <a:prstGeom prst="rect">
            <a:avLst/>
          </a:prstGeom>
          <a:solidFill>
            <a:srgbClr val="99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توجه به شهوات زودگذر</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3559128" y="5008096"/>
            <a:ext cx="4389120" cy="675249"/>
          </a:xfrm>
          <a:prstGeom prst="rect">
            <a:avLst/>
          </a:prstGeom>
          <a:solidFill>
            <a:srgbClr val="99FF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رها ساختن منفعت های ماندگار</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5" name="Oval 14"/>
          <p:cNvSpPr/>
          <p:nvPr/>
        </p:nvSpPr>
        <p:spPr>
          <a:xfrm>
            <a:off x="282756" y="1505243"/>
            <a:ext cx="3009083" cy="134323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rtl="1"/>
            <a:endParaRPr lang="fa-IR" sz="2800" b="1" dirty="0" smtClean="0">
              <a:ln w="0"/>
              <a:solidFill>
                <a:schemeClr val="tx1"/>
              </a:solidFill>
              <a:effectLst>
                <a:outerShdw blurRad="38100" dist="19050" dir="2700000" algn="tl" rotWithShape="0">
                  <a:schemeClr val="dk1">
                    <a:alpha val="40000"/>
                  </a:schemeClr>
                </a:outerShdw>
              </a:effectLst>
            </a:endParaRPr>
          </a:p>
          <a:p>
            <a:pPr algn="ctr" rtl="1"/>
            <a:endParaRPr lang="fa-IR" sz="2800" b="1" dirty="0">
              <a:ln w="0"/>
              <a:solidFill>
                <a:schemeClr val="tx1"/>
              </a:solidFill>
              <a:effectLst>
                <a:outerShdw blurRad="38100" dist="19050" dir="2700000" algn="tl" rotWithShape="0">
                  <a:schemeClr val="dk1">
                    <a:alpha val="40000"/>
                  </a:schemeClr>
                </a:outerShdw>
              </a:effectLst>
            </a:endParaRPr>
          </a:p>
          <a:p>
            <a:pPr algn="ctr" rtl="1"/>
            <a:r>
              <a:rPr lang="fa-IR" sz="2800" b="1" dirty="0" smtClean="0">
                <a:ln w="0"/>
                <a:solidFill>
                  <a:schemeClr val="tx1"/>
                </a:solidFill>
                <a:effectLst>
                  <a:outerShdw blurRad="38100" dist="19050" dir="2700000" algn="tl" rotWithShape="0">
                    <a:schemeClr val="dk1">
                      <a:alpha val="40000"/>
                    </a:schemeClr>
                  </a:outerShdw>
                </a:effectLst>
              </a:rPr>
              <a:t>لقاء </a:t>
            </a:r>
            <a:r>
              <a:rPr lang="fa-IR" sz="2800" b="1" dirty="0">
                <a:ln w="0"/>
                <a:solidFill>
                  <a:schemeClr val="tx1"/>
                </a:solidFill>
                <a:effectLst>
                  <a:outerShdw blurRad="38100" dist="19050" dir="2700000" algn="tl" rotWithShape="0">
                    <a:schemeClr val="dk1">
                      <a:alpha val="40000"/>
                    </a:schemeClr>
                  </a:outerShdw>
                </a:effectLst>
              </a:rPr>
              <a:t>و القاء ربوبی پس از مرگ</a:t>
            </a:r>
          </a:p>
          <a:p>
            <a:pPr algn="r" rtl="1"/>
            <a:r>
              <a:rPr lang="fa-IR" sz="2800" b="1" dirty="0">
                <a:ln w="0"/>
                <a:solidFill>
                  <a:schemeClr val="tx1"/>
                </a:solidFill>
                <a:effectLst>
                  <a:outerShdw blurRad="38100" dist="19050" dir="2700000" algn="tl" rotWithShape="0">
                    <a:schemeClr val="dk1">
                      <a:alpha val="40000"/>
                    </a:schemeClr>
                  </a:outerShdw>
                </a:effectLst>
              </a:rPr>
              <a:t> </a:t>
            </a:r>
            <a:endParaRPr lang="en-US" sz="2800" b="1" dirty="0">
              <a:ln w="0"/>
              <a:solidFill>
                <a:schemeClr val="tx1"/>
              </a:solidFill>
              <a:effectLst>
                <a:outerShdw blurRad="38100" dist="19050" dir="2700000" algn="tl" rotWithShape="0">
                  <a:schemeClr val="dk1">
                    <a:alpha val="40000"/>
                  </a:schemeClr>
                </a:outerShdw>
              </a:effectLst>
            </a:endParaRPr>
          </a:p>
          <a:p>
            <a:pPr algn="ctr"/>
            <a:endParaRPr lang="en-US" sz="1600" dirty="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253221" y="3006741"/>
            <a:ext cx="2799467" cy="161778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لقاء و القاء ربوبی در دنیا</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461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1" grpId="0" animBg="1"/>
      <p:bldP spid="12" grpId="0" animBg="1"/>
      <p:bldP spid="13"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64234"/>
            <a:ext cx="9931790" cy="1800665"/>
          </a:xfrm>
          <a:effectLst>
            <a:softEdge rad="317500"/>
          </a:effectLst>
        </p:spPr>
        <p:style>
          <a:lnRef idx="2">
            <a:schemeClr val="accent2"/>
          </a:lnRef>
          <a:fillRef idx="1">
            <a:schemeClr val="lt1"/>
          </a:fillRef>
          <a:effectRef idx="0">
            <a:schemeClr val="accent2"/>
          </a:effectRef>
          <a:fontRef idx="minor">
            <a:schemeClr val="dk1"/>
          </a:fontRef>
        </p:style>
        <p:txBody>
          <a:bodyPr/>
          <a:lstStyle/>
          <a:p>
            <a:pPr algn="ctr" rtl="1"/>
            <a:r>
              <a:rPr lang="fa-IR" sz="4000" b="1" dirty="0" smtClean="0"/>
              <a:t>شیوه های مختلفی که خداوند در قرآن انسان را از انحراف نسبت به غفلت و نسیان خدا و آخرت انذار داده است:</a:t>
            </a:r>
            <a:endParaRPr lang="en-US" sz="4000" b="1" dirty="0"/>
          </a:p>
        </p:txBody>
      </p:sp>
      <p:sp>
        <p:nvSpPr>
          <p:cNvPr id="3" name="Content Placeholder 2"/>
          <p:cNvSpPr>
            <a:spLocks noGrp="1"/>
          </p:cNvSpPr>
          <p:nvPr>
            <p:ph idx="1"/>
          </p:nvPr>
        </p:nvSpPr>
        <p:spPr>
          <a:xfrm>
            <a:off x="130356" y="2264899"/>
            <a:ext cx="11980985" cy="4593101"/>
          </a:xfrm>
          <a:solidFill>
            <a:srgbClr val="FFFF99"/>
          </a:solidFill>
          <a:effectLst>
            <a:softEdge rad="635000"/>
          </a:effectLst>
        </p:spPr>
        <p:txBody>
          <a:bodyPr>
            <a:noAutofit/>
          </a:bodyPr>
          <a:lstStyle/>
          <a:p>
            <a:pPr algn="r" rtl="1">
              <a:buAutoNum type="arabicParenR"/>
            </a:pPr>
            <a:r>
              <a:rPr lang="fa-IR" sz="4000" b="1" dirty="0" smtClean="0"/>
              <a:t>توجه دادن به شیوه های انحراف در لقاء و القاء در بهشت برزخی</a:t>
            </a:r>
          </a:p>
          <a:p>
            <a:pPr algn="r" rtl="1">
              <a:buAutoNum type="arabicParenR"/>
            </a:pPr>
            <a:r>
              <a:rPr lang="fa-IR" sz="4000" b="1" dirty="0" smtClean="0"/>
              <a:t>توجه دادن به نقش اقتضائات برای اغوای ابلیس و شیاطین</a:t>
            </a:r>
          </a:p>
          <a:p>
            <a:pPr algn="r" rtl="1">
              <a:buAutoNum type="arabicParenR"/>
            </a:pPr>
            <a:r>
              <a:rPr lang="fa-IR" sz="4000" b="1" dirty="0" smtClean="0"/>
              <a:t>توجه دادن به سیر احراف در زندگی</a:t>
            </a:r>
          </a:p>
          <a:p>
            <a:pPr algn="r" rtl="1">
              <a:buAutoNum type="arabicParenR"/>
            </a:pPr>
            <a:r>
              <a:rPr lang="fa-IR" sz="4000" b="1" dirty="0" smtClean="0"/>
              <a:t>توجه دادن به سیر انحراف در اقوام گذشته</a:t>
            </a:r>
            <a:endParaRPr lang="en-US" sz="4000" b="1" dirty="0"/>
          </a:p>
        </p:txBody>
      </p:sp>
    </p:spTree>
    <p:extLst>
      <p:ext uri="{BB962C8B-B14F-4D97-AF65-F5344CB8AC3E}">
        <p14:creationId xmlns:p14="http://schemas.microsoft.com/office/powerpoint/2010/main" val="14523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ln w="6600">
                  <a:solidFill>
                    <a:schemeClr val="accent2"/>
                  </a:solidFill>
                  <a:prstDash val="solid"/>
                </a:ln>
                <a:solidFill>
                  <a:srgbClr val="FFFFFF"/>
                </a:solidFill>
                <a:effectLst>
                  <a:outerShdw dist="38100" dir="2700000" algn="tl" rotWithShape="0">
                    <a:schemeClr val="accent2"/>
                  </a:outerShdw>
                </a:effectLst>
              </a:rPr>
              <a:t>ربوبیت، تدبیر هر اثری در هستی</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8268237" y="3451538"/>
            <a:ext cx="2704563" cy="10818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موجودات هم در</a:t>
            </a:r>
            <a:endParaRPr lang="en-US" sz="3600" b="1" dirty="0">
              <a:ln w="0"/>
              <a:solidFill>
                <a:schemeClr val="tx1"/>
              </a:solidFill>
              <a:effectLst>
                <a:outerShdw blurRad="38100" dist="19050" dir="2700000" algn="tl" rotWithShape="0">
                  <a:schemeClr val="dk1">
                    <a:alpha val="40000"/>
                  </a:schemeClr>
                </a:outerShdw>
              </a:effectLst>
            </a:endParaRPr>
          </a:p>
        </p:txBody>
      </p:sp>
      <p:cxnSp>
        <p:nvCxnSpPr>
          <p:cNvPr id="6" name="Straight Arrow Connector 5"/>
          <p:cNvCxnSpPr/>
          <p:nvPr/>
        </p:nvCxnSpPr>
        <p:spPr>
          <a:xfrm flipH="1" flipV="1">
            <a:off x="6967470" y="3129566"/>
            <a:ext cx="1236372" cy="7984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6928834" y="3992450"/>
            <a:ext cx="1339403" cy="6310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5087155" y="2528670"/>
            <a:ext cx="1700011" cy="8327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خلقت</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906851" y="4307982"/>
            <a:ext cx="1996224" cy="7276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b="1" dirty="0" smtClean="0">
                <a:ln w="0"/>
                <a:solidFill>
                  <a:schemeClr val="tx1"/>
                </a:solidFill>
                <a:effectLst>
                  <a:outerShdw blurRad="38100" dist="19050" dir="2700000" algn="tl" rotWithShape="0">
                    <a:schemeClr val="dk1">
                      <a:alpha val="40000"/>
                    </a:schemeClr>
                  </a:outerShdw>
                </a:effectLst>
              </a:rPr>
              <a:t>افعال و آثارشان</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1" name="Left Arrow 10"/>
          <p:cNvSpPr/>
          <p:nvPr/>
        </p:nvSpPr>
        <p:spPr>
          <a:xfrm>
            <a:off x="3760632" y="2726087"/>
            <a:ext cx="965915" cy="21034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0-Point Star 11"/>
          <p:cNvSpPr/>
          <p:nvPr/>
        </p:nvSpPr>
        <p:spPr>
          <a:xfrm>
            <a:off x="1365161" y="2945028"/>
            <a:ext cx="2009618" cy="1897428"/>
          </a:xfrm>
          <a:prstGeom prst="star10">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rPr>
              <a:t>نیازمند حی قیوم</a:t>
            </a:r>
            <a:endParaRPr lang="en-US" sz="3200" b="1" dirty="0">
              <a:solidFill>
                <a:srgbClr val="FFFF00"/>
              </a:solidFill>
            </a:endParaRPr>
          </a:p>
        </p:txBody>
      </p:sp>
    </p:spTree>
    <p:extLst>
      <p:ext uri="{BB962C8B-B14F-4D97-AF65-F5344CB8AC3E}">
        <p14:creationId xmlns:p14="http://schemas.microsoft.com/office/powerpoint/2010/main" val="118722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effectLst>
            <a:softEdge rad="127000"/>
          </a:effectLst>
        </p:spPr>
        <p:txBody>
          <a:bodyPr/>
          <a:lstStyle/>
          <a:p>
            <a:pPr algn="ctr" rtl="1"/>
            <a:r>
              <a:rPr lang="fa-IR" b="1" dirty="0" smtClean="0">
                <a:ln w="0"/>
                <a:solidFill>
                  <a:schemeClr val="tx1"/>
                </a:solidFill>
                <a:effectLst>
                  <a:outerShdw blurRad="38100" dist="19050" dir="2700000" algn="tl" rotWithShape="0">
                    <a:schemeClr val="dk1">
                      <a:alpha val="40000"/>
                    </a:schemeClr>
                  </a:outerShdw>
                </a:effectLst>
              </a:rPr>
              <a:t>عوامل اقتضاء آفرین برای وسوسه:</a:t>
            </a:r>
            <a:endParaRPr lang="en-US" b="1"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8028920" y="2159910"/>
            <a:ext cx="3287151" cy="1026942"/>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1) صفات انسان</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6" name="Oval 5"/>
          <p:cNvSpPr/>
          <p:nvPr/>
        </p:nvSpPr>
        <p:spPr>
          <a:xfrm>
            <a:off x="3562666" y="2978588"/>
            <a:ext cx="3945988" cy="1089758"/>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2) انواع مواجهه</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Oval 6"/>
          <p:cNvSpPr/>
          <p:nvPr/>
        </p:nvSpPr>
        <p:spPr>
          <a:xfrm>
            <a:off x="-194572" y="2125198"/>
            <a:ext cx="3433921" cy="956603"/>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3) بستر زندگی</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8" name="Flowchart: Terminator 7"/>
          <p:cNvSpPr/>
          <p:nvPr/>
        </p:nvSpPr>
        <p:spPr>
          <a:xfrm>
            <a:off x="5755075" y="4577862"/>
            <a:ext cx="6436925" cy="1181687"/>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t>سامان ده جبهه اقتضائات منحرف کننده</a:t>
            </a:r>
            <a:endParaRPr lang="en-US" sz="3200" b="1" dirty="0"/>
          </a:p>
        </p:txBody>
      </p:sp>
      <p:sp>
        <p:nvSpPr>
          <p:cNvPr id="9" name="Explosion 1 8"/>
          <p:cNvSpPr/>
          <p:nvPr/>
        </p:nvSpPr>
        <p:spPr>
          <a:xfrm>
            <a:off x="3340374" y="3994510"/>
            <a:ext cx="3402978" cy="2553286"/>
          </a:xfrm>
          <a:prstGeom prst="irregularSeal1">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smtClean="0">
                <a:ln w="0"/>
                <a:solidFill>
                  <a:schemeClr val="tx1"/>
                </a:solidFill>
                <a:effectLst>
                  <a:outerShdw blurRad="38100" dist="19050" dir="2700000" algn="tl" rotWithShape="0">
                    <a:schemeClr val="dk1">
                      <a:alpha val="40000"/>
                    </a:schemeClr>
                  </a:outerShdw>
                </a:effectLst>
              </a:rPr>
              <a:t>شیطان</a:t>
            </a:r>
            <a:endParaRPr lang="en-US" sz="4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48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loud Callout 3"/>
          <p:cNvSpPr/>
          <p:nvPr/>
        </p:nvSpPr>
        <p:spPr>
          <a:xfrm>
            <a:off x="6314428" y="259022"/>
            <a:ext cx="5512158" cy="2060620"/>
          </a:xfrm>
          <a:prstGeom prst="cloudCallout">
            <a:avLst>
              <a:gd name="adj1" fmla="val -65206"/>
              <a:gd name="adj2" fmla="val 33750"/>
            </a:avLst>
          </a:prstGeom>
          <a:solidFill>
            <a:srgbClr val="66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سامان ده جبهه اقتضائات هدایت کننده</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5" name="32-Point Star 4"/>
          <p:cNvSpPr/>
          <p:nvPr/>
        </p:nvSpPr>
        <p:spPr>
          <a:xfrm>
            <a:off x="3071246" y="1040661"/>
            <a:ext cx="2665926" cy="1918953"/>
          </a:xfrm>
          <a:prstGeom prst="star32">
            <a:avLst/>
          </a:prstGeom>
          <a:solidFill>
            <a:srgbClr val="FFFF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مخلَصین</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6" name="Double Wave 5"/>
          <p:cNvSpPr/>
          <p:nvPr/>
        </p:nvSpPr>
        <p:spPr>
          <a:xfrm>
            <a:off x="9182637" y="3554569"/>
            <a:ext cx="1558343" cy="2465231"/>
          </a:xfrm>
          <a:prstGeom prst="double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smtClean="0">
                <a:ln w="0"/>
                <a:solidFill>
                  <a:schemeClr val="tx1"/>
                </a:solidFill>
                <a:effectLst>
                  <a:outerShdw blurRad="38100" dist="19050" dir="2700000" algn="tl" rotWithShape="0">
                    <a:schemeClr val="dk1">
                      <a:alpha val="40000"/>
                    </a:schemeClr>
                  </a:outerShdw>
                </a:effectLst>
              </a:rPr>
              <a:t>الهام</a:t>
            </a:r>
            <a:endParaRPr lang="en-US" sz="5400" b="1" dirty="0">
              <a:ln w="0"/>
              <a:solidFill>
                <a:schemeClr val="tx1"/>
              </a:solidFill>
              <a:effectLst>
                <a:outerShdw blurRad="38100" dist="19050" dir="2700000" algn="tl" rotWithShape="0">
                  <a:schemeClr val="dk1">
                    <a:alpha val="40000"/>
                  </a:schemeClr>
                </a:outerShdw>
              </a:effectLst>
            </a:endParaRPr>
          </a:p>
        </p:txBody>
      </p:sp>
      <p:sp>
        <p:nvSpPr>
          <p:cNvPr id="7" name="Horizontal Scroll 6"/>
          <p:cNvSpPr/>
          <p:nvPr/>
        </p:nvSpPr>
        <p:spPr>
          <a:xfrm>
            <a:off x="394587" y="3683358"/>
            <a:ext cx="8757634" cy="2485623"/>
          </a:xfrm>
          <a:prstGeom prst="horizont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القاء یا حالتی از القاء که بعد از تسویه و تعادل در انسان ایجاد شده و به عنوان میزانی برای اتخاذ تصمیمات یا داشتن باورهایی عمل می کد.</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418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endParaRPr lang="en-US" dirty="0"/>
          </a:p>
        </p:txBody>
      </p:sp>
      <p:cxnSp>
        <p:nvCxnSpPr>
          <p:cNvPr id="5" name="Straight Arrow Connector 4"/>
          <p:cNvCxnSpPr/>
          <p:nvPr/>
        </p:nvCxnSpPr>
        <p:spPr>
          <a:xfrm flipH="1" flipV="1">
            <a:off x="7881871" y="2756080"/>
            <a:ext cx="1616557" cy="9711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flipV="1">
            <a:off x="7881871" y="3393584"/>
            <a:ext cx="1660859" cy="3336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7805369" y="3727212"/>
            <a:ext cx="1693059" cy="660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7855084" y="3727212"/>
            <a:ext cx="1687648" cy="15144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Oval 11"/>
          <p:cNvSpPr/>
          <p:nvPr/>
        </p:nvSpPr>
        <p:spPr>
          <a:xfrm>
            <a:off x="9525215" y="2651764"/>
            <a:ext cx="2408863" cy="1890958"/>
          </a:xfrm>
          <a:prstGeom prst="ellipse">
            <a:avLst/>
          </a:prstGeom>
          <a:solidFill>
            <a:srgbClr val="2D9737"/>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ln w="0"/>
                <a:solidFill>
                  <a:schemeClr val="tx1"/>
                </a:solidFill>
                <a:effectLst>
                  <a:outerShdw blurRad="38100" dist="19050" dir="2700000" algn="tl" rotWithShape="0">
                    <a:schemeClr val="dk1">
                      <a:alpha val="40000"/>
                    </a:schemeClr>
                  </a:outerShdw>
                </a:effectLst>
              </a:rPr>
              <a:t>مولفه های الهام </a:t>
            </a:r>
            <a:endParaRPr lang="en-US" sz="3200" b="1" dirty="0">
              <a:ln w="0"/>
              <a:solidFill>
                <a:schemeClr val="tx1"/>
              </a:solidFill>
              <a:effectLst>
                <a:outerShdw blurRad="38100" dist="19050" dir="2700000" algn="tl" rotWithShape="0">
                  <a:schemeClr val="dk1">
                    <a:alpha val="40000"/>
                  </a:schemeClr>
                </a:outerShdw>
              </a:effectLst>
            </a:endParaRPr>
          </a:p>
          <a:p>
            <a:pPr algn="ctr"/>
            <a:endParaRPr lang="en-US" dirty="0"/>
          </a:p>
        </p:txBody>
      </p:sp>
      <p:sp>
        <p:nvSpPr>
          <p:cNvPr id="13" name="Flowchart: Terminator 12"/>
          <p:cNvSpPr/>
          <p:nvPr/>
        </p:nvSpPr>
        <p:spPr>
          <a:xfrm>
            <a:off x="1532586" y="2356834"/>
            <a:ext cx="6130343" cy="502276"/>
          </a:xfrm>
          <a:prstGeom prst="flowChartTerminator">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انسان به عنوان الهام شونده</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14" name="Flowchart: Terminator 13"/>
          <p:cNvSpPr/>
          <p:nvPr/>
        </p:nvSpPr>
        <p:spPr>
          <a:xfrm>
            <a:off x="1498317" y="3284113"/>
            <a:ext cx="6099448" cy="515155"/>
          </a:xfrm>
          <a:prstGeom prst="flowChartTerminator">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حقیقت به عنوان القاء الهام شده</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15" name="Flowchart: Terminator 14"/>
          <p:cNvSpPr/>
          <p:nvPr/>
        </p:nvSpPr>
        <p:spPr>
          <a:xfrm>
            <a:off x="1498318" y="4237150"/>
            <a:ext cx="6114896" cy="592428"/>
          </a:xfrm>
          <a:prstGeom prst="flowChartTerminator">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الهام کننده که نفس خود فرد است</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16" name="Flowchart: Terminator 15"/>
          <p:cNvSpPr/>
          <p:nvPr/>
        </p:nvSpPr>
        <p:spPr>
          <a:xfrm>
            <a:off x="1390918" y="5241701"/>
            <a:ext cx="6272011" cy="579550"/>
          </a:xfrm>
          <a:prstGeom prst="flowChartTerminator">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ln w="0"/>
                <a:solidFill>
                  <a:schemeClr val="tx1"/>
                </a:solidFill>
                <a:effectLst>
                  <a:outerShdw blurRad="38100" dist="19050" dir="2700000" algn="tl" rotWithShape="0">
                    <a:schemeClr val="dk1">
                      <a:alpha val="40000"/>
                    </a:schemeClr>
                  </a:outerShdw>
                </a:effectLst>
              </a:rPr>
              <a:t>موضوعات و امور مورد نیاز برای الهام</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84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Terminator 3"/>
          <p:cNvSpPr/>
          <p:nvPr/>
        </p:nvSpPr>
        <p:spPr>
          <a:xfrm>
            <a:off x="1154954" y="721217"/>
            <a:ext cx="9534511" cy="1159098"/>
          </a:xfrm>
          <a:prstGeom prst="flowChartTerminator">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chemeClr val="tx1"/>
                </a:solidFill>
                <a:effectLst>
                  <a:outerShdw blurRad="38100" dist="19050" dir="2700000" algn="tl" rotWithShape="0">
                    <a:schemeClr val="dk1">
                      <a:alpha val="40000"/>
                    </a:schemeClr>
                  </a:outerShdw>
                </a:effectLst>
              </a:rPr>
              <a:t>صورت پنهانی که انسان را نسبت به حقایق و باورهای درست، سست کرده و نسبت به اعمال خیر و صالح کم همت و کم عزم می کند.</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5" name="Explosion 2 4"/>
          <p:cNvSpPr/>
          <p:nvPr/>
        </p:nvSpPr>
        <p:spPr>
          <a:xfrm>
            <a:off x="8225307" y="1354875"/>
            <a:ext cx="3966693" cy="2124388"/>
          </a:xfrm>
          <a:prstGeom prst="irregularSeal2">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0"/>
                <a:solidFill>
                  <a:schemeClr val="tx1"/>
                </a:solidFill>
                <a:effectLst>
                  <a:outerShdw blurRad="38100" dist="19050" dir="2700000" algn="tl" rotWithShape="0">
                    <a:schemeClr val="dk1">
                      <a:alpha val="40000"/>
                    </a:schemeClr>
                  </a:outerShdw>
                </a:effectLst>
              </a:rPr>
              <a:t>وسواس</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Parallelogram 5"/>
          <p:cNvSpPr/>
          <p:nvPr/>
        </p:nvSpPr>
        <p:spPr>
          <a:xfrm>
            <a:off x="7918618" y="4043965"/>
            <a:ext cx="2824766" cy="1493950"/>
          </a:xfrm>
          <a:prstGeom prst="parallelogram">
            <a:avLst>
              <a:gd name="adj" fmla="val 4913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ln w="0"/>
                <a:solidFill>
                  <a:schemeClr val="tx1"/>
                </a:solidFill>
                <a:effectLst>
                  <a:outerShdw blurRad="38100" dist="19050" dir="2700000" algn="tl" rotWithShape="0">
                    <a:schemeClr val="dk1">
                      <a:alpha val="40000"/>
                    </a:schemeClr>
                  </a:outerShdw>
                </a:effectLst>
              </a:rPr>
              <a:t>وسوسه</a:t>
            </a:r>
            <a:endParaRPr lang="en-US" sz="4000" b="1" dirty="0">
              <a:ln w="0"/>
              <a:solidFill>
                <a:schemeClr val="tx1"/>
              </a:solidFill>
              <a:effectLst>
                <a:outerShdw blurRad="38100" dist="19050" dir="2700000" algn="tl" rotWithShape="0">
                  <a:schemeClr val="dk1">
                    <a:alpha val="40000"/>
                  </a:schemeClr>
                </a:outerShdw>
              </a:effectLst>
            </a:endParaRPr>
          </a:p>
        </p:txBody>
      </p:sp>
      <p:sp>
        <p:nvSpPr>
          <p:cNvPr id="7" name="Round Diagonal Corner Rectangle 6"/>
          <p:cNvSpPr/>
          <p:nvPr/>
        </p:nvSpPr>
        <p:spPr>
          <a:xfrm>
            <a:off x="652530" y="5039782"/>
            <a:ext cx="7572777" cy="1703203"/>
          </a:xfrm>
          <a:prstGeom prst="round2DiagRect">
            <a:avLst>
              <a:gd name="adj1" fmla="val 50000"/>
              <a:gd name="adj2" fmla="val 0"/>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99"/>
                </a:solidFill>
              </a:rPr>
              <a:t>القائات درونی فرد که در اثر مواجهه با امور، موضوعات، اشیاء و اشخاص پدیدار می شود.</a:t>
            </a:r>
            <a:endParaRPr lang="en-US" sz="3200" b="1" dirty="0">
              <a:solidFill>
                <a:srgbClr val="FFFF99"/>
              </a:solidFill>
            </a:endParaRPr>
          </a:p>
        </p:txBody>
      </p:sp>
    </p:spTree>
    <p:extLst>
      <p:ext uri="{BB962C8B-B14F-4D97-AF65-F5344CB8AC3E}">
        <p14:creationId xmlns:p14="http://schemas.microsoft.com/office/powerpoint/2010/main" val="11383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dirty="0" smtClean="0">
                <a:solidFill>
                  <a:srgbClr val="FFFF99"/>
                </a:solidFill>
                <a:effectLst>
                  <a:glow rad="139700">
                    <a:schemeClr val="accent3">
                      <a:satMod val="175000"/>
                      <a:alpha val="40000"/>
                    </a:schemeClr>
                  </a:glow>
                </a:effectLst>
              </a:rPr>
              <a:t>مولفه های وسوسه</a:t>
            </a:r>
            <a:endParaRPr lang="en-US" sz="6000" dirty="0">
              <a:solidFill>
                <a:srgbClr val="FFFF99"/>
              </a:solidFill>
              <a:effectLst>
                <a:glow rad="139700">
                  <a:schemeClr val="accent3">
                    <a:satMod val="175000"/>
                    <a:alpha val="40000"/>
                  </a:schemeClr>
                </a:glow>
              </a:effectLst>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8369415" y="2236569"/>
            <a:ext cx="3384849" cy="14810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99"/>
                </a:solidFill>
              </a:rPr>
              <a:t>وسوسه شونده</a:t>
            </a:r>
            <a:endParaRPr lang="en-US" sz="2400" b="1" dirty="0">
              <a:solidFill>
                <a:srgbClr val="FFFF99"/>
              </a:solidFill>
            </a:endParaRPr>
          </a:p>
        </p:txBody>
      </p:sp>
      <p:sp>
        <p:nvSpPr>
          <p:cNvPr id="5" name="Oval 4"/>
          <p:cNvSpPr/>
          <p:nvPr/>
        </p:nvSpPr>
        <p:spPr>
          <a:xfrm>
            <a:off x="6684135" y="4659379"/>
            <a:ext cx="3868953" cy="16742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99"/>
                </a:solidFill>
              </a:rPr>
              <a:t>اشیاء یا اشخاص و موضوعات وسوسه کننده</a:t>
            </a:r>
            <a:endParaRPr lang="en-US" sz="2400" b="1" dirty="0">
              <a:solidFill>
                <a:srgbClr val="FFFF99"/>
              </a:solidFill>
            </a:endParaRPr>
          </a:p>
        </p:txBody>
      </p:sp>
      <p:sp>
        <p:nvSpPr>
          <p:cNvPr id="6" name="Oval 5"/>
          <p:cNvSpPr/>
          <p:nvPr/>
        </p:nvSpPr>
        <p:spPr>
          <a:xfrm>
            <a:off x="3898153" y="3088827"/>
            <a:ext cx="4063284" cy="151976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99"/>
                </a:solidFill>
              </a:rPr>
              <a:t>مدیریت وسوسه که به عهده شیطان و ابلیس است</a:t>
            </a:r>
            <a:endParaRPr lang="en-US" sz="2400" b="1" dirty="0">
              <a:solidFill>
                <a:srgbClr val="FFFF99"/>
              </a:solidFill>
            </a:endParaRPr>
          </a:p>
        </p:txBody>
      </p:sp>
      <p:sp>
        <p:nvSpPr>
          <p:cNvPr id="7" name="Oval 6"/>
          <p:cNvSpPr/>
          <p:nvPr/>
        </p:nvSpPr>
        <p:spPr>
          <a:xfrm>
            <a:off x="746976" y="4608595"/>
            <a:ext cx="3786387" cy="156812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99"/>
                </a:solidFill>
              </a:rPr>
              <a:t>انحرافاتی که به واسطه وسوسه ایجاد می شود</a:t>
            </a:r>
            <a:endParaRPr lang="en-US" sz="2400" b="1" dirty="0">
              <a:solidFill>
                <a:srgbClr val="FFFF99"/>
              </a:solidFill>
            </a:endParaRPr>
          </a:p>
        </p:txBody>
      </p:sp>
      <p:sp>
        <p:nvSpPr>
          <p:cNvPr id="8" name="Oval 7"/>
          <p:cNvSpPr/>
          <p:nvPr/>
        </p:nvSpPr>
        <p:spPr>
          <a:xfrm>
            <a:off x="278043" y="2099256"/>
            <a:ext cx="3212132" cy="142955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FF99"/>
                </a:solidFill>
              </a:rPr>
              <a:t>شرایط و اقتضائات مهیا کننده وسوسه</a:t>
            </a:r>
            <a:endParaRPr lang="en-US" sz="2400" b="1" dirty="0">
              <a:solidFill>
                <a:srgbClr val="FFFF99"/>
              </a:solidFill>
            </a:endParaRPr>
          </a:p>
        </p:txBody>
      </p:sp>
    </p:spTree>
    <p:extLst>
      <p:ext uri="{BB962C8B-B14F-4D97-AF65-F5344CB8AC3E}">
        <p14:creationId xmlns:p14="http://schemas.microsoft.com/office/powerpoint/2010/main" val="15011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4056845" y="901849"/>
            <a:ext cx="4353059" cy="146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3200" b="1" dirty="0" smtClean="0"/>
              <a:t>ویژگی های فرآیند اثر وسوسه</a:t>
            </a:r>
            <a:endParaRPr lang="en-US" sz="3200" b="1" dirty="0"/>
          </a:p>
        </p:txBody>
      </p:sp>
      <p:sp>
        <p:nvSpPr>
          <p:cNvPr id="5" name="Rounded Rectangle 4"/>
          <p:cNvSpPr/>
          <p:nvPr/>
        </p:nvSpPr>
        <p:spPr>
          <a:xfrm>
            <a:off x="8454524" y="532207"/>
            <a:ext cx="1944710" cy="1609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99"/>
                </a:solidFill>
              </a:rPr>
              <a:t>پنهان بودن</a:t>
            </a:r>
            <a:endParaRPr lang="en-US" sz="3200" b="1" dirty="0">
              <a:solidFill>
                <a:srgbClr val="FFFF99"/>
              </a:solidFill>
            </a:endParaRPr>
          </a:p>
        </p:txBody>
      </p:sp>
      <p:sp>
        <p:nvSpPr>
          <p:cNvPr id="6" name="Rounded Rectangle 5"/>
          <p:cNvSpPr/>
          <p:nvPr/>
        </p:nvSpPr>
        <p:spPr>
          <a:xfrm>
            <a:off x="1918951" y="537692"/>
            <a:ext cx="2099257" cy="1629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99"/>
                </a:solidFill>
              </a:rPr>
              <a:t>ایجاد تاخیر</a:t>
            </a:r>
            <a:endParaRPr lang="en-US" sz="3200" b="1" dirty="0">
              <a:solidFill>
                <a:srgbClr val="FFFF99"/>
              </a:solidFill>
            </a:endParaRPr>
          </a:p>
        </p:txBody>
      </p:sp>
      <p:sp>
        <p:nvSpPr>
          <p:cNvPr id="7" name="Isosceles Triangle 6"/>
          <p:cNvSpPr/>
          <p:nvPr/>
        </p:nvSpPr>
        <p:spPr>
          <a:xfrm>
            <a:off x="3472959" y="2865829"/>
            <a:ext cx="4262683" cy="2781393"/>
          </a:xfrm>
          <a:prstGeom prst="triangle">
            <a:avLst>
              <a:gd name="adj" fmla="val 52417"/>
            </a:avLst>
          </a:prstGeom>
          <a:scene3d>
            <a:camera prst="orthographicFront"/>
            <a:lightRig rig="threePt" dir="t"/>
          </a:scene3d>
          <a:sp3d>
            <a:bevelT prst="convex"/>
          </a:sp3d>
        </p:spPr>
        <p:style>
          <a:lnRef idx="2">
            <a:schemeClr val="accent3"/>
          </a:lnRef>
          <a:fillRef idx="1">
            <a:schemeClr val="lt1"/>
          </a:fillRef>
          <a:effectRef idx="0">
            <a:schemeClr val="accent3"/>
          </a:effectRef>
          <a:fontRef idx="minor">
            <a:schemeClr val="dk1"/>
          </a:fontRef>
        </p:style>
        <p:txBody>
          <a:bodyPr rtlCol="0" anchor="ctr"/>
          <a:lstStyle/>
          <a:p>
            <a:pPr algn="ctr"/>
            <a:r>
              <a:rPr lang="fa-IR" sz="2800" b="1" dirty="0" smtClean="0"/>
              <a:t>عواملی که در وسوسه شدن انسان موثر است</a:t>
            </a:r>
            <a:endParaRPr lang="en-US" sz="2800" b="1" dirty="0"/>
          </a:p>
        </p:txBody>
      </p:sp>
      <p:sp>
        <p:nvSpPr>
          <p:cNvPr id="8" name="Flowchart: Decision 7"/>
          <p:cNvSpPr/>
          <p:nvPr/>
        </p:nvSpPr>
        <p:spPr>
          <a:xfrm>
            <a:off x="6415223" y="3248771"/>
            <a:ext cx="2857500" cy="848568"/>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ضعف ایمان</a:t>
            </a:r>
            <a:endParaRPr lang="en-US" sz="2400" b="1" dirty="0"/>
          </a:p>
        </p:txBody>
      </p:sp>
      <p:sp>
        <p:nvSpPr>
          <p:cNvPr id="9" name="Flowchart: Decision 8"/>
          <p:cNvSpPr/>
          <p:nvPr/>
        </p:nvSpPr>
        <p:spPr>
          <a:xfrm>
            <a:off x="-35273" y="4424485"/>
            <a:ext cx="3908447" cy="1236356"/>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توجه کم به خداوند و یاد قیامت</a:t>
            </a:r>
            <a:endParaRPr lang="en-US" sz="2400" b="1" dirty="0"/>
          </a:p>
        </p:txBody>
      </p:sp>
      <p:sp>
        <p:nvSpPr>
          <p:cNvPr id="10" name="Flowchart: Decision 9"/>
          <p:cNvSpPr/>
          <p:nvPr/>
        </p:nvSpPr>
        <p:spPr>
          <a:xfrm>
            <a:off x="914401" y="3276345"/>
            <a:ext cx="3823931" cy="820994"/>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عدم اخلاق حسنه</a:t>
            </a:r>
            <a:endParaRPr lang="en-US" sz="2400" b="1" dirty="0"/>
          </a:p>
        </p:txBody>
      </p:sp>
      <p:sp>
        <p:nvSpPr>
          <p:cNvPr id="11" name="Flowchart: Decision 10"/>
          <p:cNvSpPr/>
          <p:nvPr/>
        </p:nvSpPr>
        <p:spPr>
          <a:xfrm>
            <a:off x="7270127" y="4424485"/>
            <a:ext cx="3176001" cy="1087295"/>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دنیا زدگی و دنیا گرایی</a:t>
            </a:r>
            <a:endParaRPr lang="en-US" sz="2400" b="1" dirty="0"/>
          </a:p>
        </p:txBody>
      </p:sp>
      <p:sp>
        <p:nvSpPr>
          <p:cNvPr id="12" name="Flowchart: Decision 11"/>
          <p:cNvSpPr/>
          <p:nvPr/>
        </p:nvSpPr>
        <p:spPr>
          <a:xfrm>
            <a:off x="2741841" y="5731962"/>
            <a:ext cx="5587638" cy="1126038"/>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t>هوا پرستی و تبعیت از خواهش های نفسانی</a:t>
            </a:r>
            <a:endParaRPr lang="en-US" sz="2800" b="1" dirty="0"/>
          </a:p>
        </p:txBody>
      </p:sp>
    </p:spTree>
    <p:extLst>
      <p:ext uri="{BB962C8B-B14F-4D97-AF65-F5344CB8AC3E}">
        <p14:creationId xmlns:p14="http://schemas.microsoft.com/office/powerpoint/2010/main" val="131275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500" fill="hold"/>
                                        <p:tgtEl>
                                          <p:spTgt spid="9"/>
                                        </p:tgtEl>
                                        <p:attrNameLst>
                                          <p:attrName>ppt_w</p:attrName>
                                        </p:attrNameLst>
                                      </p:cBhvr>
                                      <p:tavLst>
                                        <p:tav tm="0">
                                          <p:val>
                                            <p:fltVal val="0"/>
                                          </p:val>
                                        </p:tav>
                                        <p:tav tm="100000">
                                          <p:val>
                                            <p:strVal val="#ppt_w"/>
                                          </p:val>
                                        </p:tav>
                                      </p:tavLst>
                                    </p:anim>
                                    <p:anim calcmode="lin" valueType="num">
                                      <p:cBhvr>
                                        <p:cTn id="79" dur="500" fill="hold"/>
                                        <p:tgtEl>
                                          <p:spTgt spid="9"/>
                                        </p:tgtEl>
                                        <p:attrNameLst>
                                          <p:attrName>ppt_h</p:attrName>
                                        </p:attrNameLst>
                                      </p:cBhvr>
                                      <p:tavLst>
                                        <p:tav tm="0">
                                          <p:val>
                                            <p:fltVal val="0"/>
                                          </p:val>
                                        </p:tav>
                                        <p:tav tm="100000">
                                          <p:val>
                                            <p:strVal val="#ppt_h"/>
                                          </p:val>
                                        </p:tav>
                                      </p:tavLst>
                                    </p:anim>
                                    <p:animEffect transition="in" filter="fade">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94423" y="2288284"/>
            <a:ext cx="12406499" cy="6670183"/>
          </a:xfrm>
        </p:spPr>
        <p:txBody>
          <a:bodyPr/>
          <a:lstStyle/>
          <a:p>
            <a:pPr marL="0" indent="0" algn="r" rtl="1">
              <a:buNone/>
            </a:pPr>
            <a:endParaRPr lang="fa-IR" dirty="0"/>
          </a:p>
        </p:txBody>
      </p:sp>
      <p:sp>
        <p:nvSpPr>
          <p:cNvPr id="8" name="Oval 7"/>
          <p:cNvSpPr/>
          <p:nvPr/>
        </p:nvSpPr>
        <p:spPr>
          <a:xfrm>
            <a:off x="1154954" y="3745686"/>
            <a:ext cx="8905460" cy="157700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rgbClr val="FFFF00"/>
                </a:solidFill>
              </a:rPr>
              <a:t>پس از هر وسوسه کارساز برای انسان در سه حوزه اتفاقاتی می </a:t>
            </a:r>
            <a:r>
              <a:rPr lang="fa-IR" sz="3200" b="1" dirty="0" smtClean="0">
                <a:solidFill>
                  <a:srgbClr val="FFFF00"/>
                </a:solidFill>
              </a:rPr>
              <a:t>افتد</a:t>
            </a:r>
            <a:endParaRPr lang="fa-IR" sz="3200" b="1" dirty="0">
              <a:solidFill>
                <a:srgbClr val="FFFF00"/>
              </a:solidFill>
            </a:endParaRPr>
          </a:p>
          <a:p>
            <a:pPr algn="ctr"/>
            <a:endParaRPr lang="en-US" dirty="0"/>
          </a:p>
        </p:txBody>
      </p:sp>
      <p:sp>
        <p:nvSpPr>
          <p:cNvPr id="9" name="Oval 8"/>
          <p:cNvSpPr/>
          <p:nvPr/>
        </p:nvSpPr>
        <p:spPr>
          <a:xfrm>
            <a:off x="8189843" y="2687460"/>
            <a:ext cx="1870571" cy="9011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rgbClr val="FFFF00"/>
                </a:solidFill>
              </a:rPr>
              <a:t>باورها</a:t>
            </a:r>
            <a:endParaRPr lang="en-US" sz="3600" dirty="0"/>
          </a:p>
        </p:txBody>
      </p:sp>
      <p:sp>
        <p:nvSpPr>
          <p:cNvPr id="10" name="Oval 9"/>
          <p:cNvSpPr/>
          <p:nvPr/>
        </p:nvSpPr>
        <p:spPr>
          <a:xfrm>
            <a:off x="1921565" y="2713964"/>
            <a:ext cx="1577009" cy="79513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800" b="1" dirty="0" smtClean="0">
              <a:solidFill>
                <a:srgbClr val="FFFF00"/>
              </a:solidFill>
            </a:endParaRPr>
          </a:p>
          <a:p>
            <a:pPr algn="ctr"/>
            <a:r>
              <a:rPr lang="fa-IR" sz="3200" b="1" dirty="0" smtClean="0">
                <a:solidFill>
                  <a:srgbClr val="FFFF00"/>
                </a:solidFill>
              </a:rPr>
              <a:t>صفات</a:t>
            </a:r>
            <a:endParaRPr lang="fa-IR" sz="3200" b="1" dirty="0">
              <a:solidFill>
                <a:srgbClr val="FFFF00"/>
              </a:solidFill>
            </a:endParaRPr>
          </a:p>
          <a:p>
            <a:pPr algn="ctr"/>
            <a:endParaRPr lang="en-US" sz="2800" dirty="0"/>
          </a:p>
        </p:txBody>
      </p:sp>
      <p:sp>
        <p:nvSpPr>
          <p:cNvPr id="11" name="Oval 10"/>
          <p:cNvSpPr/>
          <p:nvPr/>
        </p:nvSpPr>
        <p:spPr>
          <a:xfrm>
            <a:off x="4922024" y="2592916"/>
            <a:ext cx="1921565" cy="84813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rgbClr val="FFFF00"/>
                </a:solidFill>
              </a:rPr>
              <a:t> </a:t>
            </a:r>
            <a:r>
              <a:rPr lang="fa-IR" sz="2800" b="1" dirty="0">
                <a:solidFill>
                  <a:srgbClr val="FFFF00"/>
                </a:solidFill>
              </a:rPr>
              <a:t>توجهات</a:t>
            </a:r>
            <a:r>
              <a:rPr lang="fa-IR" b="1" dirty="0">
                <a:solidFill>
                  <a:srgbClr val="FFFF00"/>
                </a:solidFill>
              </a:rPr>
              <a:t> </a:t>
            </a:r>
            <a:endParaRPr lang="en-US" dirty="0"/>
          </a:p>
        </p:txBody>
      </p:sp>
    </p:spTree>
    <p:extLst>
      <p:ext uri="{BB962C8B-B14F-4D97-AF65-F5344CB8AC3E}">
        <p14:creationId xmlns:p14="http://schemas.microsoft.com/office/powerpoint/2010/main" val="11063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مواقف و شرایطی که موجب فعال شدن وسوسه میشود:</a:t>
            </a:r>
            <a:endParaRPr lang="en-US" dirty="0"/>
          </a:p>
        </p:txBody>
      </p:sp>
      <p:sp>
        <p:nvSpPr>
          <p:cNvPr id="3" name="Content Placeholder 2"/>
          <p:cNvSpPr>
            <a:spLocks noGrp="1"/>
          </p:cNvSpPr>
          <p:nvPr>
            <p:ph idx="1"/>
          </p:nvPr>
        </p:nvSpPr>
        <p:spPr>
          <a:xfrm>
            <a:off x="251792" y="2186609"/>
            <a:ext cx="11714922" cy="4505739"/>
          </a:xfrm>
        </p:spPr>
        <p:txBody>
          <a:bodyPr>
            <a:normAutofit/>
          </a:bodyPr>
          <a:lstStyle/>
          <a:p>
            <a:pPr algn="r" rtl="1">
              <a:buFont typeface="Wingdings" panose="05000000000000000000" pitchFamily="2" charset="2"/>
              <a:buChar char="v"/>
            </a:pPr>
            <a:r>
              <a:rPr lang="fa-IR" sz="3200" b="1" dirty="0" smtClean="0"/>
              <a:t>جمع شدن دو نامحرم در محلیس که تردد نباشد.</a:t>
            </a:r>
          </a:p>
          <a:p>
            <a:pPr algn="r" rtl="1">
              <a:buFont typeface="Wingdings" panose="05000000000000000000" pitchFamily="2" charset="2"/>
              <a:buChar char="v"/>
            </a:pPr>
            <a:r>
              <a:rPr lang="fa-IR" sz="3200" b="1" dirty="0" smtClean="0"/>
              <a:t>قرار گرفتن در مجلسی که در آن حرامی انجام گردد.</a:t>
            </a:r>
          </a:p>
          <a:p>
            <a:pPr algn="r" rtl="1">
              <a:buFont typeface="Wingdings" panose="05000000000000000000" pitchFamily="2" charset="2"/>
              <a:buChar char="v"/>
            </a:pPr>
            <a:r>
              <a:rPr lang="fa-IR" sz="3200" b="1" dirty="0" smtClean="0"/>
              <a:t>همراهی و همدلی با کسی که مرتکب گناهی است.</a:t>
            </a:r>
          </a:p>
          <a:p>
            <a:pPr algn="r" rtl="1">
              <a:buFont typeface="Wingdings" panose="05000000000000000000" pitchFamily="2" charset="2"/>
              <a:buChar char="v"/>
            </a:pPr>
            <a:r>
              <a:rPr lang="fa-IR" sz="3200" b="1" dirty="0" smtClean="0"/>
              <a:t>چشم انداختن به نامحرم</a:t>
            </a:r>
          </a:p>
          <a:p>
            <a:pPr algn="r" rtl="1">
              <a:buFont typeface="Wingdings" panose="05000000000000000000" pitchFamily="2" charset="2"/>
              <a:buChar char="v"/>
            </a:pPr>
            <a:r>
              <a:rPr lang="fa-IR" sz="3200" b="1" dirty="0" smtClean="0"/>
              <a:t>چشم دوختن به اموال مردم با طمع و حرص</a:t>
            </a:r>
          </a:p>
          <a:p>
            <a:pPr algn="r" rtl="1">
              <a:buFont typeface="Wingdings" panose="05000000000000000000" pitchFamily="2" charset="2"/>
              <a:buChar char="v"/>
            </a:pPr>
            <a:r>
              <a:rPr lang="fa-IR" sz="3200" b="1" dirty="0" smtClean="0"/>
              <a:t>پوشیدن لباسهای تفاخر</a:t>
            </a:r>
          </a:p>
          <a:p>
            <a:pPr algn="r" rtl="1">
              <a:buFont typeface="Wingdings" panose="05000000000000000000" pitchFamily="2" charset="2"/>
              <a:buChar char="v"/>
            </a:pPr>
            <a:r>
              <a:rPr lang="fa-IR" sz="3200" b="1" dirty="0" smtClean="0"/>
              <a:t>رجوع به سنت های جاهلی و یا رسوماتی که مبنای عقلی ندارد.</a:t>
            </a:r>
            <a:endParaRPr lang="en-US" sz="3200" b="1" dirty="0"/>
          </a:p>
        </p:txBody>
      </p:sp>
    </p:spTree>
    <p:extLst>
      <p:ext uri="{BB962C8B-B14F-4D97-AF65-F5344CB8AC3E}">
        <p14:creationId xmlns:p14="http://schemas.microsoft.com/office/powerpoint/2010/main" val="24114156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مواقف و شررایطی که موجب فعال شدن وسوسه می شود</a:t>
            </a:r>
            <a:endParaRPr lang="en-US" dirty="0"/>
          </a:p>
        </p:txBody>
      </p:sp>
      <p:sp>
        <p:nvSpPr>
          <p:cNvPr id="3" name="Content Placeholder 2"/>
          <p:cNvSpPr>
            <a:spLocks noGrp="1"/>
          </p:cNvSpPr>
          <p:nvPr>
            <p:ph idx="1"/>
          </p:nvPr>
        </p:nvSpPr>
        <p:spPr>
          <a:xfrm>
            <a:off x="1270864" y="2273061"/>
            <a:ext cx="10294364" cy="4339168"/>
          </a:xfrm>
        </p:spPr>
        <p:txBody>
          <a:bodyPr>
            <a:normAutofit fontScale="92500" lnSpcReduction="20000"/>
          </a:bodyPr>
          <a:lstStyle/>
          <a:p>
            <a:pPr algn="r" rtl="1">
              <a:buFont typeface="Wingdings" panose="05000000000000000000" pitchFamily="2" charset="2"/>
              <a:buChar char="v"/>
            </a:pPr>
            <a:r>
              <a:rPr lang="fa-IR" sz="3500" b="1" dirty="0" smtClean="0"/>
              <a:t>مشاهده تصاویر و صحنه های تحریک کننده شهوت</a:t>
            </a:r>
          </a:p>
          <a:p>
            <a:pPr algn="r" rtl="1">
              <a:buFont typeface="Wingdings" panose="05000000000000000000" pitchFamily="2" charset="2"/>
              <a:buChar char="v"/>
            </a:pPr>
            <a:r>
              <a:rPr lang="fa-IR" sz="3500" b="1" dirty="0" smtClean="0"/>
              <a:t>گفتن و شنیدن فحش و الفاظ زشت</a:t>
            </a:r>
          </a:p>
          <a:p>
            <a:pPr algn="r" rtl="1">
              <a:buFont typeface="Wingdings" panose="05000000000000000000" pitchFamily="2" charset="2"/>
              <a:buChar char="v"/>
            </a:pPr>
            <a:r>
              <a:rPr lang="fa-IR" sz="3500" b="1" dirty="0" smtClean="0"/>
              <a:t>محل های کثیف</a:t>
            </a:r>
          </a:p>
          <a:p>
            <a:pPr algn="r" rtl="1">
              <a:buFont typeface="Wingdings" panose="05000000000000000000" pitchFamily="2" charset="2"/>
              <a:buChar char="v"/>
            </a:pPr>
            <a:r>
              <a:rPr lang="fa-IR" sz="3500" b="1" dirty="0" smtClean="0"/>
              <a:t>ارتکاب گناه</a:t>
            </a:r>
          </a:p>
          <a:p>
            <a:pPr algn="r" rtl="1">
              <a:buFont typeface="Wingdings" panose="05000000000000000000" pitchFamily="2" charset="2"/>
              <a:buChar char="v"/>
            </a:pPr>
            <a:r>
              <a:rPr lang="fa-IR" sz="3500" b="1" dirty="0" smtClean="0"/>
              <a:t>قرار گرفتن در شریعت های باطل</a:t>
            </a:r>
          </a:p>
          <a:p>
            <a:pPr algn="r" rtl="1">
              <a:buFont typeface="Wingdings" panose="05000000000000000000" pitchFamily="2" charset="2"/>
              <a:buChar char="v"/>
            </a:pPr>
            <a:r>
              <a:rPr lang="fa-IR" sz="3500" b="1" dirty="0" smtClean="0"/>
              <a:t>استفاده از خبیثات</a:t>
            </a:r>
          </a:p>
          <a:p>
            <a:pPr algn="r" rtl="1">
              <a:buFont typeface="Wingdings" panose="05000000000000000000" pitchFamily="2" charset="2"/>
              <a:buChar char="v"/>
            </a:pPr>
            <a:r>
              <a:rPr lang="fa-IR" sz="3500" b="1" dirty="0" smtClean="0"/>
              <a:t>داشتن شغل های نامناسب و داشتن درآمدهای زیاد</a:t>
            </a:r>
          </a:p>
          <a:p>
            <a:pPr algn="r" rtl="1">
              <a:buFont typeface="Wingdings" panose="05000000000000000000" pitchFamily="2" charset="2"/>
              <a:buChar char="v"/>
            </a:pPr>
            <a:r>
              <a:rPr lang="fa-IR" sz="3500" b="1" dirty="0" smtClean="0"/>
              <a:t>مرور خاطرات نامطلوب</a:t>
            </a:r>
          </a:p>
          <a:p>
            <a:pPr algn="r" rtl="1">
              <a:buFont typeface="Wingdings" panose="05000000000000000000" pitchFamily="2" charset="2"/>
              <a:buChar char="v"/>
            </a:pPr>
            <a:endParaRPr lang="en-US" dirty="0"/>
          </a:p>
        </p:txBody>
      </p:sp>
    </p:spTree>
    <p:extLst>
      <p:ext uri="{BB962C8B-B14F-4D97-AF65-F5344CB8AC3E}">
        <p14:creationId xmlns:p14="http://schemas.microsoft.com/office/powerpoint/2010/main" val="28581714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Explosion 1 3"/>
          <p:cNvSpPr/>
          <p:nvPr/>
        </p:nvSpPr>
        <p:spPr>
          <a:xfrm>
            <a:off x="2987899" y="335534"/>
            <a:ext cx="6194737" cy="2446986"/>
          </a:xfrm>
          <a:prstGeom prst="irregularSeal1">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5400" b="1" dirty="0" smtClean="0">
                <a:ln w="0"/>
                <a:solidFill>
                  <a:schemeClr val="tx1"/>
                </a:solidFill>
                <a:effectLst>
                  <a:outerShdw blurRad="38100" dist="19050" dir="2700000" algn="tl" rotWithShape="0">
                    <a:schemeClr val="dk1">
                      <a:alpha val="40000"/>
                    </a:schemeClr>
                  </a:outerShdw>
                </a:effectLst>
              </a:rPr>
              <a:t>خناس</a:t>
            </a:r>
            <a:endParaRPr lang="en-US" sz="5400" b="1" dirty="0">
              <a:ln w="0"/>
              <a:solidFill>
                <a:schemeClr val="tx1"/>
              </a:solidFill>
              <a:effectLst>
                <a:outerShdw blurRad="38100" dist="19050" dir="2700000" algn="tl" rotWithShape="0">
                  <a:schemeClr val="dk1">
                    <a:alpha val="40000"/>
                  </a:schemeClr>
                </a:outerShdw>
              </a:effectLst>
            </a:endParaRPr>
          </a:p>
        </p:txBody>
      </p:sp>
      <p:sp>
        <p:nvSpPr>
          <p:cNvPr id="9" name="Flowchart: Merge 8"/>
          <p:cNvSpPr/>
          <p:nvPr/>
        </p:nvSpPr>
        <p:spPr>
          <a:xfrm>
            <a:off x="7718326" y="2259736"/>
            <a:ext cx="1831176" cy="4463036"/>
          </a:xfrm>
          <a:prstGeom prst="flowChartMerg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rPr>
              <a:t>اختفای بعد از ظهور</a:t>
            </a:r>
            <a:endParaRPr lang="en-US" sz="2400" b="1" dirty="0">
              <a:solidFill>
                <a:schemeClr val="tx1"/>
              </a:solidFill>
            </a:endParaRPr>
          </a:p>
          <a:p>
            <a:pPr algn="ctr"/>
            <a:endParaRPr lang="en-US" sz="2400" b="1" dirty="0"/>
          </a:p>
        </p:txBody>
      </p:sp>
      <p:sp>
        <p:nvSpPr>
          <p:cNvPr id="10" name="Flowchart: Merge 9"/>
          <p:cNvSpPr/>
          <p:nvPr/>
        </p:nvSpPr>
        <p:spPr>
          <a:xfrm>
            <a:off x="5344619" y="2318766"/>
            <a:ext cx="1931831" cy="4623902"/>
          </a:xfrm>
          <a:prstGeom prst="flowChartMerg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smtClean="0">
              <a:solidFill>
                <a:schemeClr val="tx1"/>
              </a:solidFill>
            </a:endParaRPr>
          </a:p>
          <a:p>
            <a:pPr algn="ctr"/>
            <a:endParaRPr lang="fa-IR" dirty="0">
              <a:solidFill>
                <a:schemeClr val="tx1"/>
              </a:solidFill>
            </a:endParaRPr>
          </a:p>
          <a:p>
            <a:pPr algn="ctr"/>
            <a:endParaRPr lang="fa-IR" sz="2400" b="1" dirty="0" smtClean="0">
              <a:solidFill>
                <a:schemeClr val="tx1"/>
              </a:solidFill>
            </a:endParaRPr>
          </a:p>
          <a:p>
            <a:pPr algn="ctr"/>
            <a:r>
              <a:rPr lang="fa-IR" sz="2400" b="1" dirty="0" smtClean="0">
                <a:solidFill>
                  <a:schemeClr val="tx1"/>
                </a:solidFill>
              </a:rPr>
              <a:t>تاخیر </a:t>
            </a:r>
            <a:r>
              <a:rPr lang="fa-IR" sz="2400" b="1" dirty="0">
                <a:solidFill>
                  <a:schemeClr val="tx1"/>
                </a:solidFill>
              </a:rPr>
              <a:t>و عقب نشینی از کاری که نباید تاخیر بیفتد</a:t>
            </a:r>
            <a:endParaRPr lang="en-US" sz="2400" b="1" dirty="0">
              <a:solidFill>
                <a:schemeClr val="tx1"/>
              </a:solidFill>
            </a:endParaRPr>
          </a:p>
          <a:p>
            <a:pPr algn="ctr"/>
            <a:endParaRPr lang="en-US" dirty="0"/>
          </a:p>
        </p:txBody>
      </p:sp>
      <p:sp>
        <p:nvSpPr>
          <p:cNvPr id="11" name="Flowchart: Merge 10"/>
          <p:cNvSpPr/>
          <p:nvPr/>
        </p:nvSpPr>
        <p:spPr>
          <a:xfrm>
            <a:off x="2812471" y="2259736"/>
            <a:ext cx="1615676" cy="4649273"/>
          </a:xfrm>
          <a:prstGeom prst="flowChartMerg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smtClean="0">
              <a:solidFill>
                <a:schemeClr val="tx1"/>
              </a:solidFill>
            </a:endParaRPr>
          </a:p>
          <a:p>
            <a:pPr algn="ctr"/>
            <a:endParaRPr lang="fa-IR" sz="2400" b="1" dirty="0">
              <a:solidFill>
                <a:schemeClr val="tx1"/>
              </a:solidFill>
            </a:endParaRPr>
          </a:p>
          <a:p>
            <a:pPr algn="ctr"/>
            <a:r>
              <a:rPr lang="fa-IR" sz="2400" b="1" dirty="0" smtClean="0">
                <a:solidFill>
                  <a:schemeClr val="tx1"/>
                </a:solidFill>
              </a:rPr>
              <a:t>نمایان </a:t>
            </a:r>
            <a:r>
              <a:rPr lang="fa-IR" sz="2400" b="1" dirty="0">
                <a:solidFill>
                  <a:schemeClr val="tx1"/>
                </a:solidFill>
              </a:rPr>
              <a:t>کننده فرآیند تحقق وسوسه در فرد</a:t>
            </a:r>
            <a:endParaRPr lang="en-US" sz="2400" b="1" dirty="0">
              <a:solidFill>
                <a:schemeClr val="tx1"/>
              </a:solidFill>
            </a:endParaRPr>
          </a:p>
          <a:p>
            <a:pPr algn="ctr"/>
            <a:endParaRPr lang="en-US" dirty="0"/>
          </a:p>
        </p:txBody>
      </p:sp>
    </p:spTree>
    <p:extLst>
      <p:ext uri="{BB962C8B-B14F-4D97-AF65-F5344CB8AC3E}">
        <p14:creationId xmlns:p14="http://schemas.microsoft.com/office/powerpoint/2010/main" val="41387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4699</TotalTime>
  <Words>4349</Words>
  <Application>Microsoft Office PowerPoint</Application>
  <PresentationFormat>Widescreen</PresentationFormat>
  <Paragraphs>580</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Century Gothic</vt:lpstr>
      <vt:lpstr>Times New Roman</vt:lpstr>
      <vt:lpstr>Wingdings</vt:lpstr>
      <vt:lpstr>Wingdings 3</vt:lpstr>
      <vt:lpstr>Ion Boardroom</vt:lpstr>
      <vt:lpstr>ناس مواجهه انسان با القاء و القاء اثر</vt:lpstr>
      <vt:lpstr>مقدمه</vt:lpstr>
      <vt:lpstr>PowerPoint Presentation</vt:lpstr>
      <vt:lpstr>PowerPoint Presentation</vt:lpstr>
      <vt:lpstr>PowerPoint Presentation</vt:lpstr>
      <vt:lpstr> خلقت، شروع انتقال اثر</vt:lpstr>
      <vt:lpstr>PowerPoint Presentation</vt:lpstr>
      <vt:lpstr>PowerPoint Presentation</vt:lpstr>
      <vt:lpstr>ربوبیت، تدبیر هر اثری در هستی</vt:lpstr>
      <vt:lpstr>PowerPoint Presentation</vt:lpstr>
      <vt:lpstr>PowerPoint Presentation</vt:lpstr>
      <vt:lpstr>مالکیت هر اثر در نظام تدبیر</vt:lpstr>
      <vt:lpstr>ظهور اثر متناسب با نظام تقدیر</vt:lpstr>
      <vt:lpstr>اثر در نظام فاعلیت و ایجاد اقتضاء</vt:lpstr>
      <vt:lpstr>اثر ظهور اراده الهی در خلق و تقدیر</vt:lpstr>
      <vt:lpstr>موجودیت هر پدیده و رخدادی قائم به اراده الهی و همه موجودات از جمله انسان طوعا و کرها اراده را بروز می دهند. </vt:lpstr>
      <vt:lpstr>PowerPoint Presentation</vt:lpstr>
      <vt:lpstr>پدیداری مفهوم ربط و ارتباط در نظام اثر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انسان با هر اثری در زندگی مواجه می شود وجهی از رب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لقاء و القاء در سوره مبارکه طه</vt:lpstr>
      <vt:lpstr>PowerPoint Presentation</vt:lpstr>
      <vt:lpstr>PowerPoint Presentation</vt:lpstr>
      <vt:lpstr>PowerPoint Presentation</vt:lpstr>
      <vt:lpstr>ویژگی های اصلی لقاها و القاهای حقیقی</vt:lpstr>
      <vt:lpstr>PowerPoint Presentation</vt:lpstr>
      <vt:lpstr>PowerPoint Presentation</vt:lpstr>
      <vt:lpstr>لوازم مقابله با القاهای منفی و جبهه باطل</vt:lpstr>
      <vt:lpstr>PowerPoint Presentation</vt:lpstr>
      <vt:lpstr>انسان در مسیر قیامت</vt:lpstr>
      <vt:lpstr>PowerPoint Presentation</vt:lpstr>
      <vt:lpstr>PowerPoint Presentation</vt:lpstr>
      <vt:lpstr>PowerPoint Presentation</vt:lpstr>
      <vt:lpstr>PowerPoint Presentation</vt:lpstr>
      <vt:lpstr>PowerPoint Presentation</vt:lpstr>
      <vt:lpstr>اسمالله سیر انسان</vt:lpstr>
      <vt:lpstr>PowerPoint Presentation</vt:lpstr>
      <vt:lpstr>PowerPoint Presentation</vt:lpstr>
      <vt:lpstr>PowerPoint Presentation</vt:lpstr>
      <vt:lpstr>PowerPoint Presentation</vt:lpstr>
      <vt:lpstr>مواردی که لازم است هر انسانی برای تحقق ادب عبودیت در نظر داشته باشد(با توجه به سوره مبارکه زمر)</vt:lpstr>
      <vt:lpstr>PowerPoint Presentation</vt:lpstr>
      <vt:lpstr>PowerPoint Presentation</vt:lpstr>
      <vt:lpstr>PowerPoint Presentation</vt:lpstr>
      <vt:lpstr>PowerPoint Presentation</vt:lpstr>
      <vt:lpstr>نشانه های انسان تاثیر پذیر از محرک حقیقی</vt:lpstr>
      <vt:lpstr>نشانه های انسان تاثیر پذیر از محرک حقیقی</vt:lpstr>
      <vt:lpstr>نشانه های انسان تاثیر پذیر از محرک نماها</vt:lpstr>
      <vt:lpstr>نکات تکمیلی</vt:lpstr>
      <vt:lpstr>PowerPoint Presentation</vt:lpstr>
      <vt:lpstr>1-دریافت و انتقال اثر در انسان</vt:lpstr>
      <vt:lpstr>2-سمع و بصر، قوای مواجهه</vt:lpstr>
      <vt:lpstr>PowerPoint Presentation</vt:lpstr>
      <vt:lpstr>PowerPoint Presentation</vt:lpstr>
      <vt:lpstr>2-1:ذکر، علت اصلی مواجهه</vt:lpstr>
      <vt:lpstr>PowerPoint Presentation</vt:lpstr>
      <vt:lpstr>3-1:آیه، سبب مواجهه</vt:lpstr>
      <vt:lpstr>4-1:خشیت و تقوا، نتیجه مواجهه</vt:lpstr>
      <vt:lpstr>5-1:یقین و رضایت، نهایت مواجهه</vt:lpstr>
      <vt:lpstr>PowerPoint Presentation</vt:lpstr>
      <vt:lpstr>2-محورهای به خطر افتادن سلامت مواجهه های انسان </vt:lpstr>
      <vt:lpstr>PowerPoint Presentation</vt:lpstr>
      <vt:lpstr>PowerPoint Presentation</vt:lpstr>
      <vt:lpstr>PowerPoint Presentation</vt:lpstr>
      <vt:lpstr>PowerPoint Presentation</vt:lpstr>
      <vt:lpstr>PowerPoint Presentation</vt:lpstr>
      <vt:lpstr>PowerPoint Presentation</vt:lpstr>
      <vt:lpstr>بی بهره بودن از رویت حقیقت اشیاء و اشخاص</vt:lpstr>
      <vt:lpstr>PowerPoint Presentation</vt:lpstr>
      <vt:lpstr>PowerPoint Presentation</vt:lpstr>
      <vt:lpstr>سیر لقاء و القاء در انسان، شامل حالات متعدد زیر است:</vt:lpstr>
      <vt:lpstr>آثار لقاء و القاء ربوبی شامل موارد زیر است:</vt:lpstr>
      <vt:lpstr>شیوه های مختلفی که خداوند در قرآن انسان را از انحراف نسبت به غفلت و نسیان خدا و آخرت انذار داده است:</vt:lpstr>
      <vt:lpstr>عوامل اقتضاء آفرین برای وسوسه:</vt:lpstr>
      <vt:lpstr>PowerPoint Presentation</vt:lpstr>
      <vt:lpstr>PowerPoint Presentation</vt:lpstr>
      <vt:lpstr>PowerPoint Presentation</vt:lpstr>
      <vt:lpstr>مولفه های وسوسه</vt:lpstr>
      <vt:lpstr>PowerPoint Presentation</vt:lpstr>
      <vt:lpstr>PowerPoint Presentation</vt:lpstr>
      <vt:lpstr>مواقف و شرایطی که موجب فعال شدن وسوسه میشود:</vt:lpstr>
      <vt:lpstr>مواقف و شررایطی که موجب فعال شدن وسوسه می شود</vt:lpstr>
      <vt:lpstr>PowerPoint Presentation</vt:lpstr>
      <vt:lpstr>شیوه های وسواس خناس</vt:lpstr>
      <vt:lpstr>PowerPoint Presentation</vt:lpstr>
      <vt:lpstr>PowerPoint Presentation</vt:lpstr>
      <vt:lpstr>وضعیتهایی که موجب فعال شدن الهامات الهی می شود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ناس مواجهه انسان با القاء و القاء اثر</dc:title>
  <dc:creator>Fatemeh</dc:creator>
  <cp:lastModifiedBy>Fatemeh</cp:lastModifiedBy>
  <cp:revision>160</cp:revision>
  <dcterms:created xsi:type="dcterms:W3CDTF">2017-08-16T13:44:04Z</dcterms:created>
  <dcterms:modified xsi:type="dcterms:W3CDTF">2017-10-16T18:14:18Z</dcterms:modified>
</cp:coreProperties>
</file>