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45"/>
  </p:notesMasterIdLst>
  <p:sldIdLst>
    <p:sldId id="326" r:id="rId2"/>
    <p:sldId id="312" r:id="rId3"/>
    <p:sldId id="313" r:id="rId4"/>
    <p:sldId id="314" r:id="rId5"/>
    <p:sldId id="315" r:id="rId6"/>
    <p:sldId id="317" r:id="rId7"/>
    <p:sldId id="288" r:id="rId8"/>
    <p:sldId id="318" r:id="rId9"/>
    <p:sldId id="320" r:id="rId10"/>
    <p:sldId id="321" r:id="rId11"/>
    <p:sldId id="322" r:id="rId12"/>
    <p:sldId id="267" r:id="rId13"/>
    <p:sldId id="299" r:id="rId14"/>
    <p:sldId id="268" r:id="rId15"/>
    <p:sldId id="300" r:id="rId16"/>
    <p:sldId id="301" r:id="rId17"/>
    <p:sldId id="270" r:id="rId18"/>
    <p:sldId id="295" r:id="rId19"/>
    <p:sldId id="302" r:id="rId20"/>
    <p:sldId id="327" r:id="rId21"/>
    <p:sldId id="304" r:id="rId22"/>
    <p:sldId id="329" r:id="rId23"/>
    <p:sldId id="305" r:id="rId24"/>
    <p:sldId id="337" r:id="rId25"/>
    <p:sldId id="338" r:id="rId26"/>
    <p:sldId id="339" r:id="rId27"/>
    <p:sldId id="306" r:id="rId28"/>
    <p:sldId id="273" r:id="rId29"/>
    <p:sldId id="298" r:id="rId30"/>
    <p:sldId id="307" r:id="rId31"/>
    <p:sldId id="328" r:id="rId32"/>
    <p:sldId id="281" r:id="rId33"/>
    <p:sldId id="308" r:id="rId34"/>
    <p:sldId id="282" r:id="rId35"/>
    <p:sldId id="309" r:id="rId36"/>
    <p:sldId id="310" r:id="rId37"/>
    <p:sldId id="283" r:id="rId38"/>
    <p:sldId id="311" r:id="rId39"/>
    <p:sldId id="284" r:id="rId40"/>
    <p:sldId id="274" r:id="rId41"/>
    <p:sldId id="287" r:id="rId42"/>
    <p:sldId id="340" r:id="rId43"/>
    <p:sldId id="275"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5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_rels/data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png"/></Relationships>
</file>

<file path=ppt/diagrams/_rels/drawing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3DE1DC-65AE-482D-87D7-7A61E1A40E74}" type="doc">
      <dgm:prSet loTypeId="urn:microsoft.com/office/officeart/2005/8/layout/hList1" loCatId="list" qsTypeId="urn:microsoft.com/office/officeart/2005/8/quickstyle/3d2" qsCatId="3D" csTypeId="urn:microsoft.com/office/officeart/2005/8/colors/accent1_2" csCatId="accent1" phldr="1"/>
      <dgm:spPr/>
      <dgm:t>
        <a:bodyPr/>
        <a:lstStyle/>
        <a:p>
          <a:pPr rtl="1"/>
          <a:endParaRPr lang="fa-IR"/>
        </a:p>
      </dgm:t>
    </dgm:pt>
    <dgm:pt modelId="{60BCC274-8BA3-47BD-974E-30D26E2B0CE5}">
      <dgm:prSet phldrT="[Text]" custT="1"/>
      <dgm:spPr/>
      <dgm:t>
        <a:bodyPr/>
        <a:lstStyle/>
        <a:p>
          <a:pPr rtl="1"/>
          <a:r>
            <a:rPr lang="fa-IR" sz="1600" b="1"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توجه به عاقبت نیک</a:t>
          </a:r>
          <a:endParaRPr lang="fa-IR" sz="1600" b="1"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gm:t>
    </dgm:pt>
    <dgm:pt modelId="{6519FA45-DEF4-41A4-956A-F48500C02BA9}" type="parTrans" cxnId="{8A9EDA5C-4EF2-4F73-A60F-6549ABB568A7}">
      <dgm:prSet/>
      <dgm:spPr/>
      <dgm:t>
        <a:bodyPr/>
        <a:lstStyle/>
        <a:p>
          <a:pPr rtl="1"/>
          <a:endParaRPr lang="fa-IR"/>
        </a:p>
      </dgm:t>
    </dgm:pt>
    <dgm:pt modelId="{F570D931-B2FE-4FCE-8074-01FACE8B302C}" type="sibTrans" cxnId="{8A9EDA5C-4EF2-4F73-A60F-6549ABB568A7}">
      <dgm:prSet/>
      <dgm:spPr/>
      <dgm:t>
        <a:bodyPr/>
        <a:lstStyle/>
        <a:p>
          <a:pPr rtl="1"/>
          <a:endParaRPr lang="fa-IR"/>
        </a:p>
      </dgm:t>
    </dgm:pt>
    <dgm:pt modelId="{5834E487-80A9-4EFD-B6A9-4F2FAA21D14A}">
      <dgm:prSet phldrT="[Tex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هدایت به عاقبت نیک</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93563364-B814-4ACC-A367-29F1D09282A0}" type="parTrans" cxnId="{981BC389-1549-45A3-8581-D1E7534EBA07}">
      <dgm:prSet/>
      <dgm:spPr/>
      <dgm:t>
        <a:bodyPr/>
        <a:lstStyle/>
        <a:p>
          <a:pPr rtl="1"/>
          <a:endParaRPr lang="fa-IR"/>
        </a:p>
      </dgm:t>
    </dgm:pt>
    <dgm:pt modelId="{01D1C4AC-0E9C-4985-B56A-2A15C6312AB3}" type="sibTrans" cxnId="{981BC389-1549-45A3-8581-D1E7534EBA07}">
      <dgm:prSet/>
      <dgm:spPr/>
      <dgm:t>
        <a:bodyPr/>
        <a:lstStyle/>
        <a:p>
          <a:pPr rtl="1"/>
          <a:endParaRPr lang="fa-IR"/>
        </a:p>
      </dgm:t>
    </dgm:pt>
    <dgm:pt modelId="{030D7B83-EA9A-41B1-868B-7D0707D529D2}">
      <dgm:prSet phldrT="[Text]" custT="1"/>
      <dgm:spPr/>
      <dgm:t>
        <a:bodyPr/>
        <a:lstStyle/>
        <a:p>
          <a:pPr rtl="1"/>
          <a:r>
            <a:rPr lang="fa-IR" sz="1600" b="1"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دستیابی به شناخت</a:t>
          </a:r>
          <a:endParaRPr lang="fa-IR" sz="1600" b="1"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gm:t>
    </dgm:pt>
    <dgm:pt modelId="{80A390B6-6B27-4153-8E99-F4F44A13E398}" type="parTrans" cxnId="{348A82C2-644D-494B-9C56-D7F00AF0CE47}">
      <dgm:prSet/>
      <dgm:spPr/>
      <dgm:t>
        <a:bodyPr/>
        <a:lstStyle/>
        <a:p>
          <a:pPr rtl="1"/>
          <a:endParaRPr lang="fa-IR"/>
        </a:p>
      </dgm:t>
    </dgm:pt>
    <dgm:pt modelId="{142EAD67-DC78-45BB-B34D-E8C3ED23DA17}" type="sibTrans" cxnId="{348A82C2-644D-494B-9C56-D7F00AF0CE47}">
      <dgm:prSet/>
      <dgm:spPr/>
      <dgm:t>
        <a:bodyPr/>
        <a:lstStyle/>
        <a:p>
          <a:pPr rtl="1"/>
          <a:endParaRPr lang="fa-IR"/>
        </a:p>
      </dgm:t>
    </dgm:pt>
    <dgm:pt modelId="{0F676076-CCF6-4C8D-81D6-55B3B01B4093}">
      <dgm:prSet phldrT="[Tex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یقین </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EB66DCE0-BAD3-4A3F-97FE-7A090CF11D5C}" type="parTrans" cxnId="{28BC280F-B947-4C89-B0FD-55BEBB2FF0D1}">
      <dgm:prSet/>
      <dgm:spPr/>
      <dgm:t>
        <a:bodyPr/>
        <a:lstStyle/>
        <a:p>
          <a:pPr rtl="1"/>
          <a:endParaRPr lang="fa-IR"/>
        </a:p>
      </dgm:t>
    </dgm:pt>
    <dgm:pt modelId="{63F0BE25-DD1C-4774-A593-6B501C638E8A}" type="sibTrans" cxnId="{28BC280F-B947-4C89-B0FD-55BEBB2FF0D1}">
      <dgm:prSet/>
      <dgm:spPr/>
      <dgm:t>
        <a:bodyPr/>
        <a:lstStyle/>
        <a:p>
          <a:pPr rtl="1"/>
          <a:endParaRPr lang="fa-IR"/>
        </a:p>
      </dgm:t>
    </dgm:pt>
    <dgm:pt modelId="{AC5E5CBF-3AA8-4279-9F7C-1EB65D3AAB60}">
      <dgm:prSet phldrT="[Tex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الهام</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E7A26504-0C2F-4324-A5E2-3E595EB66AE1}" type="parTrans" cxnId="{F2573B1E-6D54-4F69-BFE4-4B28DD750AE6}">
      <dgm:prSet/>
      <dgm:spPr/>
      <dgm:t>
        <a:bodyPr/>
        <a:lstStyle/>
        <a:p>
          <a:pPr rtl="1"/>
          <a:endParaRPr lang="fa-IR"/>
        </a:p>
      </dgm:t>
    </dgm:pt>
    <dgm:pt modelId="{E505B321-BD9B-48DF-AA79-F7C9E91DC420}" type="sibTrans" cxnId="{F2573B1E-6D54-4F69-BFE4-4B28DD750AE6}">
      <dgm:prSet/>
      <dgm:spPr/>
      <dgm:t>
        <a:bodyPr/>
        <a:lstStyle/>
        <a:p>
          <a:pPr rtl="1"/>
          <a:endParaRPr lang="fa-IR"/>
        </a:p>
      </dgm:t>
    </dgm:pt>
    <dgm:pt modelId="{BA2AAE82-2742-435C-83F9-80D618722B63}">
      <dgm:prSet phldrT="[Text]" custT="1"/>
      <dgm:spPr/>
      <dgm:t>
        <a:bodyPr/>
        <a:lstStyle/>
        <a:p>
          <a:pPr rtl="1"/>
          <a:r>
            <a:rPr lang="fa-IR" sz="1600" b="1"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قبل از شناخت</a:t>
          </a:r>
          <a:endParaRPr lang="fa-IR" sz="1600" b="1"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gm:t>
    </dgm:pt>
    <dgm:pt modelId="{91161284-1085-4311-A052-FDBF5CAE768B}" type="parTrans" cxnId="{40A7765E-DEE8-4BF9-AE59-D0AAE4EA9B0C}">
      <dgm:prSet/>
      <dgm:spPr/>
      <dgm:t>
        <a:bodyPr/>
        <a:lstStyle/>
        <a:p>
          <a:pPr rtl="1"/>
          <a:endParaRPr lang="fa-IR"/>
        </a:p>
      </dgm:t>
    </dgm:pt>
    <dgm:pt modelId="{14729DFA-5255-4688-BF8C-48A3A6E01D80}" type="sibTrans" cxnId="{40A7765E-DEE8-4BF9-AE59-D0AAE4EA9B0C}">
      <dgm:prSet/>
      <dgm:spPr/>
      <dgm:t>
        <a:bodyPr/>
        <a:lstStyle/>
        <a:p>
          <a:pPr rtl="1"/>
          <a:endParaRPr lang="fa-IR"/>
        </a:p>
      </dgm:t>
    </dgm:pt>
    <dgm:pt modelId="{9E5E2AD3-FB06-43B8-B091-4CA147CE9932}">
      <dgm:prSet phldrT="[Tex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تفکر</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8DA436A0-8E73-492B-9B34-54BFAAD5A386}" type="parTrans" cxnId="{3295F78C-E173-4829-A91D-EBBFCC54DD21}">
      <dgm:prSet/>
      <dgm:spPr/>
      <dgm:t>
        <a:bodyPr/>
        <a:lstStyle/>
        <a:p>
          <a:pPr rtl="1"/>
          <a:endParaRPr lang="fa-IR"/>
        </a:p>
      </dgm:t>
    </dgm:pt>
    <dgm:pt modelId="{CA49376B-8324-4735-B6B3-CA4E7750B94C}" type="sibTrans" cxnId="{3295F78C-E173-4829-A91D-EBBFCC54DD21}">
      <dgm:prSet/>
      <dgm:spPr/>
      <dgm:t>
        <a:bodyPr/>
        <a:lstStyle/>
        <a:p>
          <a:pPr rtl="1"/>
          <a:endParaRPr lang="fa-IR"/>
        </a:p>
      </dgm:t>
    </dgm:pt>
    <dgm:pt modelId="{775258CF-76B9-4C24-A31D-4F0F87285E90}">
      <dgm:prSet phldrT="[Tex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تعقل</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DD3C26ED-BC43-4591-ACA3-52F92947491F}" type="parTrans" cxnId="{547B6741-2615-40AF-944A-72987BE14AD8}">
      <dgm:prSet/>
      <dgm:spPr/>
      <dgm:t>
        <a:bodyPr/>
        <a:lstStyle/>
        <a:p>
          <a:pPr rtl="1"/>
          <a:endParaRPr lang="fa-IR"/>
        </a:p>
      </dgm:t>
    </dgm:pt>
    <dgm:pt modelId="{ECD500EA-9540-4450-A175-AC0F6E578349}" type="sibTrans" cxnId="{547B6741-2615-40AF-944A-72987BE14AD8}">
      <dgm:prSet/>
      <dgm:spPr/>
      <dgm:t>
        <a:bodyPr/>
        <a:lstStyle/>
        <a:p>
          <a:pPr rtl="1"/>
          <a:endParaRPr lang="fa-IR"/>
        </a:p>
      </dgm:t>
    </dgm:pt>
    <dgm:pt modelId="{8F1B2191-82FD-4925-A01B-B1AFECE26650}">
      <dgm:prSet phldrT="[Text]" custT="1"/>
      <dgm:spPr/>
      <dgm:t>
        <a:bodyPr/>
        <a:lstStyle/>
        <a:p>
          <a:pPr marL="0" marR="0" indent="0" defTabSz="914400" rtl="1" eaLnBrk="1" fontAlgn="auto" latinLnBrk="0" hangingPunct="1">
            <a:lnSpc>
              <a:spcPct val="100000"/>
            </a:lnSpc>
            <a:spcBef>
              <a:spcPts val="0"/>
            </a:spcBef>
            <a:spcAft>
              <a:spcPts val="0"/>
            </a:spcAft>
            <a:buClrTx/>
            <a:buSzTx/>
            <a:buFontTx/>
            <a:buNone/>
            <a:tabLst/>
            <a:defRPr/>
          </a:pPr>
          <a:endParaRPr lang="fa-IR" sz="1400" b="1" dirty="0" smtClean="0">
            <a:effectLst>
              <a:outerShdw blurRad="38100" dist="38100" dir="2700000" algn="tl">
                <a:srgbClr val="000000">
                  <a:alpha val="43137"/>
                </a:srgbClr>
              </a:outerShdw>
            </a:effectLst>
            <a:cs typeface="B Lotus" panose="00000400000000000000" pitchFamily="2" charset="-78"/>
          </a:endParaRPr>
        </a:p>
        <a:p>
          <a:pPr marL="0" marR="0" indent="0" defTabSz="914400" rtl="1" eaLnBrk="1" fontAlgn="auto" latinLnBrk="0" hangingPunct="1">
            <a:lnSpc>
              <a:spcPct val="100000"/>
            </a:lnSpc>
            <a:spcBef>
              <a:spcPts val="0"/>
            </a:spcBef>
            <a:spcAft>
              <a:spcPts val="0"/>
            </a:spcAft>
            <a:buClrTx/>
            <a:buSzTx/>
            <a:buFontTx/>
            <a:buNone/>
            <a:tabLst/>
            <a:defRPr/>
          </a:pPr>
          <a:r>
            <a:rPr lang="fa-IR" sz="1400" b="1"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تصحیح و </a:t>
          </a:r>
        </a:p>
        <a:p>
          <a:pPr marL="0" marR="0" indent="0" defTabSz="914400" rtl="1" eaLnBrk="1" fontAlgn="auto" latinLnBrk="0" hangingPunct="1">
            <a:lnSpc>
              <a:spcPct val="100000"/>
            </a:lnSpc>
            <a:spcBef>
              <a:spcPts val="0"/>
            </a:spcBef>
            <a:spcAft>
              <a:spcPts val="0"/>
            </a:spcAft>
            <a:buClrTx/>
            <a:buSzTx/>
            <a:buFontTx/>
            <a:buNone/>
            <a:tabLst/>
            <a:defRPr/>
          </a:pPr>
          <a:r>
            <a:rPr lang="fa-IR" sz="1400" b="1"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جهت دهی</a:t>
          </a:r>
        </a:p>
        <a:p>
          <a:pPr defTabSz="666750" rtl="1">
            <a:lnSpc>
              <a:spcPct val="90000"/>
            </a:lnSpc>
            <a:spcBef>
              <a:spcPct val="0"/>
            </a:spcBef>
            <a:spcAft>
              <a:spcPct val="35000"/>
            </a:spcAft>
          </a:pPr>
          <a:endParaRPr lang="fa-IR" sz="1600" b="1" dirty="0">
            <a:effectLst>
              <a:outerShdw blurRad="38100" dist="38100" dir="2700000" algn="tl">
                <a:srgbClr val="000000">
                  <a:alpha val="43137"/>
                </a:srgbClr>
              </a:outerShdw>
            </a:effectLst>
            <a:cs typeface="B Lotus" panose="00000400000000000000" pitchFamily="2" charset="-78"/>
          </a:endParaRPr>
        </a:p>
      </dgm:t>
    </dgm:pt>
    <dgm:pt modelId="{5817A8E2-02F0-483A-8D8A-40D13FDD99D9}" type="parTrans" cxnId="{7A44A334-9417-48E0-9679-2A6E13C12F90}">
      <dgm:prSet/>
      <dgm:spPr/>
      <dgm:t>
        <a:bodyPr/>
        <a:lstStyle/>
        <a:p>
          <a:pPr rtl="1"/>
          <a:endParaRPr lang="fa-IR"/>
        </a:p>
      </dgm:t>
    </dgm:pt>
    <dgm:pt modelId="{007D2188-8BE8-45F0-84AF-F30FB49FAF78}" type="sibTrans" cxnId="{7A44A334-9417-48E0-9679-2A6E13C12F90}">
      <dgm:prSet/>
      <dgm:spPr/>
      <dgm:t>
        <a:bodyPr/>
        <a:lstStyle/>
        <a:p>
          <a:pPr rtl="1"/>
          <a:endParaRPr lang="fa-IR"/>
        </a:p>
      </dgm:t>
    </dgm:pt>
    <dgm:pt modelId="{159981A9-273E-45F7-8504-FFA3DDA121DA}">
      <dgm:prSet phldrT="[Text]" custT="1"/>
      <dgm:spPr/>
      <dgm:t>
        <a:bodyPr/>
        <a:lstStyle/>
        <a:p>
          <a:pPr rtl="1"/>
          <a:r>
            <a:rPr lang="fa-IR" sz="1600" b="1"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عمل صالح</a:t>
          </a:r>
          <a:endParaRPr lang="fa-IR" sz="1600" b="1"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gm:t>
    </dgm:pt>
    <dgm:pt modelId="{919AC364-49BF-4D10-8D9D-BDA0102EC44D}" type="parTrans" cxnId="{9607DABA-21E3-48E8-A3FB-E3F37955247F}">
      <dgm:prSet/>
      <dgm:spPr/>
      <dgm:t>
        <a:bodyPr/>
        <a:lstStyle/>
        <a:p>
          <a:pPr rtl="1"/>
          <a:endParaRPr lang="fa-IR"/>
        </a:p>
      </dgm:t>
    </dgm:pt>
    <dgm:pt modelId="{A469DEC4-C4B7-4D1A-A399-252D44729729}" type="sibTrans" cxnId="{9607DABA-21E3-48E8-A3FB-E3F37955247F}">
      <dgm:prSet/>
      <dgm:spPr/>
      <dgm:t>
        <a:bodyPr/>
        <a:lstStyle/>
        <a:p>
          <a:pPr rtl="1"/>
          <a:endParaRPr lang="fa-IR"/>
        </a:p>
      </dgm:t>
    </dgm:pt>
    <dgm:pt modelId="{082897A4-C9FB-4041-B8F5-8B185CBD0DE6}">
      <dgm:prSet phldrT="[Text]" custT="1"/>
      <dgm:spPr/>
      <dgm:t>
        <a:bodyPr/>
        <a:lstStyle/>
        <a:p>
          <a:pPr rtl="1"/>
          <a:r>
            <a:rPr lang="fa-IR" sz="1600" b="1"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اصلاح</a:t>
          </a:r>
          <a:endParaRPr lang="fa-IR" sz="1600" b="1"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gm:t>
    </dgm:pt>
    <dgm:pt modelId="{D0A3CB70-1DD2-492A-BC27-26B334A03894}" type="parTrans" cxnId="{59BB712C-7CBD-41A7-B0FC-7310A97CC109}">
      <dgm:prSet/>
      <dgm:spPr/>
      <dgm:t>
        <a:bodyPr/>
        <a:lstStyle/>
        <a:p>
          <a:pPr rtl="1"/>
          <a:endParaRPr lang="fa-IR"/>
        </a:p>
      </dgm:t>
    </dgm:pt>
    <dgm:pt modelId="{48FFB162-6031-4709-A305-7890DBD672D8}" type="sibTrans" cxnId="{59BB712C-7CBD-41A7-B0FC-7310A97CC109}">
      <dgm:prSet/>
      <dgm:spPr/>
      <dgm:t>
        <a:bodyPr/>
        <a:lstStyle/>
        <a:p>
          <a:pPr rtl="1"/>
          <a:endParaRPr lang="fa-IR"/>
        </a:p>
      </dgm:t>
    </dgm:pt>
    <dgm:pt modelId="{47B5B3F0-D2B2-4122-A592-50FFFD5CA28F}">
      <dgm:prSe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گرایش ها</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DAA1DAB7-3E7D-4D30-BB9A-17FC1566E37D}" type="parTrans" cxnId="{C95AC5E5-D499-4102-8A3A-D08F97E36C63}">
      <dgm:prSet/>
      <dgm:spPr/>
      <dgm:t>
        <a:bodyPr/>
        <a:lstStyle/>
        <a:p>
          <a:pPr rtl="1"/>
          <a:endParaRPr lang="fa-IR"/>
        </a:p>
      </dgm:t>
    </dgm:pt>
    <dgm:pt modelId="{88AFC230-E238-49FA-BE6C-CE8F266E196C}" type="sibTrans" cxnId="{C95AC5E5-D499-4102-8A3A-D08F97E36C63}">
      <dgm:prSet/>
      <dgm:spPr/>
      <dgm:t>
        <a:bodyPr/>
        <a:lstStyle/>
        <a:p>
          <a:pPr rtl="1"/>
          <a:endParaRPr lang="fa-IR"/>
        </a:p>
      </dgm:t>
    </dgm:pt>
    <dgm:pt modelId="{41B9FEFC-ED68-4197-B971-BBEF51837A20}">
      <dgm:prSet custT="1"/>
      <dgm:spPr/>
      <dgm:t>
        <a:bodyPr/>
        <a:lstStyle/>
        <a:p>
          <a:pPr rtl="1"/>
          <a:r>
            <a:rPr lang="fa-IR" sz="1600" b="1" smtClean="0">
              <a:effectLst>
                <a:outerShdw blurRad="38100" dist="38100" dir="2700000" algn="tl">
                  <a:srgbClr val="000000">
                    <a:alpha val="43137"/>
                  </a:srgbClr>
                </a:outerShdw>
              </a:effectLst>
              <a:cs typeface="B Lotus" panose="00000400000000000000" pitchFamily="2" charset="-78"/>
            </a:rPr>
            <a:t>نیازها</a:t>
          </a:r>
          <a:endParaRPr lang="fa-IR" sz="1600" b="1">
            <a:effectLst>
              <a:outerShdw blurRad="38100" dist="38100" dir="2700000" algn="tl">
                <a:srgbClr val="000000">
                  <a:alpha val="43137"/>
                </a:srgbClr>
              </a:outerShdw>
            </a:effectLst>
            <a:cs typeface="B Lotus" panose="00000400000000000000" pitchFamily="2" charset="-78"/>
          </a:endParaRPr>
        </a:p>
      </dgm:t>
    </dgm:pt>
    <dgm:pt modelId="{BC002DCC-477C-42BB-A88D-D2DFBE1E6423}" type="parTrans" cxnId="{53CCCE89-9502-40B7-994A-ABD69C1A391D}">
      <dgm:prSet/>
      <dgm:spPr/>
      <dgm:t>
        <a:bodyPr/>
        <a:lstStyle/>
        <a:p>
          <a:pPr rtl="1"/>
          <a:endParaRPr lang="fa-IR"/>
        </a:p>
      </dgm:t>
    </dgm:pt>
    <dgm:pt modelId="{288CA55E-6FEB-44A0-B13A-76EE1AD15086}" type="sibTrans" cxnId="{53CCCE89-9502-40B7-994A-ABD69C1A391D}">
      <dgm:prSet/>
      <dgm:spPr/>
      <dgm:t>
        <a:bodyPr/>
        <a:lstStyle/>
        <a:p>
          <a:pPr rtl="1"/>
          <a:endParaRPr lang="fa-IR"/>
        </a:p>
      </dgm:t>
    </dgm:pt>
    <dgm:pt modelId="{C3BF4A08-8CD8-435F-8F86-A8D09435334C}">
      <dgm:prSet custT="1"/>
      <dgm:spPr/>
      <dgm:t>
        <a:bodyPr/>
        <a:lstStyle/>
        <a:p>
          <a:pPr rtl="1"/>
          <a:endParaRPr lang="fa-IR" sz="1600" b="1" dirty="0">
            <a:effectLst>
              <a:outerShdw blurRad="38100" dist="38100" dir="2700000" algn="tl">
                <a:srgbClr val="000000">
                  <a:alpha val="43137"/>
                </a:srgbClr>
              </a:outerShdw>
            </a:effectLst>
            <a:cs typeface="B Lotus" panose="00000400000000000000" pitchFamily="2" charset="-78"/>
          </a:endParaRPr>
        </a:p>
      </dgm:t>
    </dgm:pt>
    <dgm:pt modelId="{84059BDF-AAC7-428C-B63E-B9A3425DCCBB}" type="parTrans" cxnId="{DAB7DC01-0722-427C-9F31-488460A6E309}">
      <dgm:prSet/>
      <dgm:spPr/>
      <dgm:t>
        <a:bodyPr/>
        <a:lstStyle/>
        <a:p>
          <a:pPr rtl="1"/>
          <a:endParaRPr lang="fa-IR"/>
        </a:p>
      </dgm:t>
    </dgm:pt>
    <dgm:pt modelId="{D8D6B4E0-1249-44B3-9D69-EDFF2C0A02D8}" type="sibTrans" cxnId="{DAB7DC01-0722-427C-9F31-488460A6E309}">
      <dgm:prSet/>
      <dgm:spPr/>
      <dgm:t>
        <a:bodyPr/>
        <a:lstStyle/>
        <a:p>
          <a:pPr rtl="1"/>
          <a:endParaRPr lang="fa-IR"/>
        </a:p>
      </dgm:t>
    </dgm:pt>
    <dgm:pt modelId="{7FA1F3AB-AAF5-41AC-868B-93CD776F58B7}">
      <dgm:prSe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صفات</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1CE92FC6-0DB8-4116-A6BE-7F335EA5FB4B}" type="parTrans" cxnId="{3967E330-6073-416F-86BC-CBE913C5E715}">
      <dgm:prSet/>
      <dgm:spPr/>
      <dgm:t>
        <a:bodyPr/>
        <a:lstStyle/>
        <a:p>
          <a:pPr rtl="1"/>
          <a:endParaRPr lang="fa-IR"/>
        </a:p>
      </dgm:t>
    </dgm:pt>
    <dgm:pt modelId="{AC8BE86C-D22A-4FFD-9C92-407BC52C9EE3}" type="sibTrans" cxnId="{3967E330-6073-416F-86BC-CBE913C5E715}">
      <dgm:prSet/>
      <dgm:spPr/>
      <dgm:t>
        <a:bodyPr/>
        <a:lstStyle/>
        <a:p>
          <a:pPr rtl="1"/>
          <a:endParaRPr lang="fa-IR"/>
        </a:p>
      </dgm:t>
    </dgm:pt>
    <dgm:pt modelId="{3622BC20-07B2-4585-9B17-D75C3A443F31}">
      <dgm:prSe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خلقیات</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24E939BA-BD0A-47E2-812C-D660859E741D}" type="parTrans" cxnId="{7A4D27DE-1F33-477B-8750-75C4CE2D6787}">
      <dgm:prSet/>
      <dgm:spPr/>
      <dgm:t>
        <a:bodyPr/>
        <a:lstStyle/>
        <a:p>
          <a:pPr rtl="1"/>
          <a:endParaRPr lang="fa-IR"/>
        </a:p>
      </dgm:t>
    </dgm:pt>
    <dgm:pt modelId="{9EE595FF-D5C0-4807-BB61-98A034FD7582}" type="sibTrans" cxnId="{7A4D27DE-1F33-477B-8750-75C4CE2D6787}">
      <dgm:prSet/>
      <dgm:spPr/>
      <dgm:t>
        <a:bodyPr/>
        <a:lstStyle/>
        <a:p>
          <a:pPr rtl="1"/>
          <a:endParaRPr lang="fa-IR"/>
        </a:p>
      </dgm:t>
    </dgm:pt>
    <dgm:pt modelId="{4F9BD46B-DD86-4A46-A50D-FB333CC6F415}">
      <dgm:prSet custT="1"/>
      <dgm:spPr/>
      <dgm:t>
        <a:bodyPr/>
        <a:lstStyle/>
        <a:p>
          <a:pPr rtl="1"/>
          <a:r>
            <a:rPr lang="fa-IR" sz="1600" b="1" dirty="0" smtClean="0">
              <a:effectLst>
                <a:outerShdw blurRad="38100" dist="38100" dir="2700000" algn="tl">
                  <a:srgbClr val="000000">
                    <a:alpha val="43137"/>
                  </a:srgbClr>
                </a:outerShdw>
              </a:effectLst>
              <a:cs typeface="B Lotus" panose="00000400000000000000" pitchFamily="2" charset="-78"/>
            </a:rPr>
            <a:t>بالابردن قوه عمل</a:t>
          </a:r>
          <a:endParaRPr lang="fa-IR" sz="1600" b="1" dirty="0">
            <a:effectLst>
              <a:outerShdw blurRad="38100" dist="38100" dir="2700000" algn="tl">
                <a:srgbClr val="000000">
                  <a:alpha val="43137"/>
                </a:srgbClr>
              </a:outerShdw>
            </a:effectLst>
            <a:cs typeface="B Lotus" panose="00000400000000000000" pitchFamily="2" charset="-78"/>
          </a:endParaRPr>
        </a:p>
      </dgm:t>
    </dgm:pt>
    <dgm:pt modelId="{2C4ACAD3-7AC0-44AE-A591-D119952ACE3E}" type="parTrans" cxnId="{417A89F7-5907-4550-A911-7D82B6EF8C43}">
      <dgm:prSet/>
      <dgm:spPr/>
      <dgm:t>
        <a:bodyPr/>
        <a:lstStyle/>
        <a:p>
          <a:pPr rtl="1"/>
          <a:endParaRPr lang="fa-IR"/>
        </a:p>
      </dgm:t>
    </dgm:pt>
    <dgm:pt modelId="{95B47912-F84B-4C99-A9C3-87AFC5BF0CA9}" type="sibTrans" cxnId="{417A89F7-5907-4550-A911-7D82B6EF8C43}">
      <dgm:prSet/>
      <dgm:spPr/>
      <dgm:t>
        <a:bodyPr/>
        <a:lstStyle/>
        <a:p>
          <a:pPr rtl="1"/>
          <a:endParaRPr lang="fa-IR"/>
        </a:p>
      </dgm:t>
    </dgm:pt>
    <dgm:pt modelId="{9B994AD7-79C9-4257-8678-09F0DC107589}" type="pres">
      <dgm:prSet presAssocID="{8F3DE1DC-65AE-482D-87D7-7A61E1A40E74}" presName="Name0" presStyleCnt="0">
        <dgm:presLayoutVars>
          <dgm:dir/>
          <dgm:animLvl val="lvl"/>
          <dgm:resizeHandles val="exact"/>
        </dgm:presLayoutVars>
      </dgm:prSet>
      <dgm:spPr/>
      <dgm:t>
        <a:bodyPr/>
        <a:lstStyle/>
        <a:p>
          <a:pPr rtl="1"/>
          <a:endParaRPr lang="fa-IR"/>
        </a:p>
      </dgm:t>
    </dgm:pt>
    <dgm:pt modelId="{749C5918-545B-4E03-A3D5-B56C4DA66F95}" type="pres">
      <dgm:prSet presAssocID="{60BCC274-8BA3-47BD-974E-30D26E2B0CE5}" presName="composite" presStyleCnt="0"/>
      <dgm:spPr/>
      <dgm:t>
        <a:bodyPr/>
        <a:lstStyle/>
        <a:p>
          <a:endParaRPr lang="en-US"/>
        </a:p>
      </dgm:t>
    </dgm:pt>
    <dgm:pt modelId="{0D4E56B3-D7DF-47BF-AC40-408214A6D39D}" type="pres">
      <dgm:prSet presAssocID="{60BCC274-8BA3-47BD-974E-30D26E2B0CE5}" presName="parTx" presStyleLbl="alignNode1" presStyleIdx="0" presStyleCnt="6" custLinFactNeighborX="-844">
        <dgm:presLayoutVars>
          <dgm:chMax val="0"/>
          <dgm:chPref val="0"/>
          <dgm:bulletEnabled val="1"/>
        </dgm:presLayoutVars>
      </dgm:prSet>
      <dgm:spPr/>
      <dgm:t>
        <a:bodyPr/>
        <a:lstStyle/>
        <a:p>
          <a:pPr rtl="1"/>
          <a:endParaRPr lang="fa-IR"/>
        </a:p>
      </dgm:t>
    </dgm:pt>
    <dgm:pt modelId="{B932AA46-2EDD-488F-97B1-D8007F1A341F}" type="pres">
      <dgm:prSet presAssocID="{60BCC274-8BA3-47BD-974E-30D26E2B0CE5}" presName="desTx" presStyleLbl="alignAccFollowNode1" presStyleIdx="0" presStyleCnt="6">
        <dgm:presLayoutVars>
          <dgm:bulletEnabled val="1"/>
        </dgm:presLayoutVars>
      </dgm:prSet>
      <dgm:spPr/>
      <dgm:t>
        <a:bodyPr/>
        <a:lstStyle/>
        <a:p>
          <a:pPr rtl="1"/>
          <a:endParaRPr lang="fa-IR"/>
        </a:p>
      </dgm:t>
    </dgm:pt>
    <dgm:pt modelId="{A6C790D4-C37E-4E10-8D17-D987021EC593}" type="pres">
      <dgm:prSet presAssocID="{F570D931-B2FE-4FCE-8074-01FACE8B302C}" presName="space" presStyleCnt="0"/>
      <dgm:spPr/>
      <dgm:t>
        <a:bodyPr/>
        <a:lstStyle/>
        <a:p>
          <a:endParaRPr lang="en-US"/>
        </a:p>
      </dgm:t>
    </dgm:pt>
    <dgm:pt modelId="{450EF7EE-DCF8-478A-9E00-BE39EE804F95}" type="pres">
      <dgm:prSet presAssocID="{159981A9-273E-45F7-8504-FFA3DDA121DA}" presName="composite" presStyleCnt="0"/>
      <dgm:spPr/>
      <dgm:t>
        <a:bodyPr/>
        <a:lstStyle/>
        <a:p>
          <a:endParaRPr lang="en-US"/>
        </a:p>
      </dgm:t>
    </dgm:pt>
    <dgm:pt modelId="{93351762-695B-4B7D-92FD-8C48C6CA8C58}" type="pres">
      <dgm:prSet presAssocID="{159981A9-273E-45F7-8504-FFA3DDA121DA}" presName="parTx" presStyleLbl="alignNode1" presStyleIdx="1" presStyleCnt="6">
        <dgm:presLayoutVars>
          <dgm:chMax val="0"/>
          <dgm:chPref val="0"/>
          <dgm:bulletEnabled val="1"/>
        </dgm:presLayoutVars>
      </dgm:prSet>
      <dgm:spPr/>
      <dgm:t>
        <a:bodyPr/>
        <a:lstStyle/>
        <a:p>
          <a:pPr rtl="1"/>
          <a:endParaRPr lang="fa-IR"/>
        </a:p>
      </dgm:t>
    </dgm:pt>
    <dgm:pt modelId="{DFF5BE1A-C231-43F4-970F-F71C6D9FF4C8}" type="pres">
      <dgm:prSet presAssocID="{159981A9-273E-45F7-8504-FFA3DDA121DA}" presName="desTx" presStyleLbl="alignAccFollowNode1" presStyleIdx="1" presStyleCnt="6">
        <dgm:presLayoutVars>
          <dgm:bulletEnabled val="1"/>
        </dgm:presLayoutVars>
      </dgm:prSet>
      <dgm:spPr/>
      <dgm:t>
        <a:bodyPr/>
        <a:lstStyle/>
        <a:p>
          <a:pPr rtl="1"/>
          <a:endParaRPr lang="fa-IR"/>
        </a:p>
      </dgm:t>
    </dgm:pt>
    <dgm:pt modelId="{C99AF2B0-5888-40D6-940A-C1F48E4E8068}" type="pres">
      <dgm:prSet presAssocID="{A469DEC4-C4B7-4D1A-A399-252D44729729}" presName="space" presStyleCnt="0"/>
      <dgm:spPr/>
      <dgm:t>
        <a:bodyPr/>
        <a:lstStyle/>
        <a:p>
          <a:endParaRPr lang="en-US"/>
        </a:p>
      </dgm:t>
    </dgm:pt>
    <dgm:pt modelId="{B454A42A-E4DE-484E-AC05-42FF6DAA976A}" type="pres">
      <dgm:prSet presAssocID="{082897A4-C9FB-4041-B8F5-8B185CBD0DE6}" presName="composite" presStyleCnt="0"/>
      <dgm:spPr/>
      <dgm:t>
        <a:bodyPr/>
        <a:lstStyle/>
        <a:p>
          <a:endParaRPr lang="en-US"/>
        </a:p>
      </dgm:t>
    </dgm:pt>
    <dgm:pt modelId="{B3360558-4CAF-48A2-8CAB-DD158EE81823}" type="pres">
      <dgm:prSet presAssocID="{082897A4-C9FB-4041-B8F5-8B185CBD0DE6}" presName="parTx" presStyleLbl="alignNode1" presStyleIdx="2" presStyleCnt="6">
        <dgm:presLayoutVars>
          <dgm:chMax val="0"/>
          <dgm:chPref val="0"/>
          <dgm:bulletEnabled val="1"/>
        </dgm:presLayoutVars>
      </dgm:prSet>
      <dgm:spPr/>
      <dgm:t>
        <a:bodyPr/>
        <a:lstStyle/>
        <a:p>
          <a:pPr rtl="1"/>
          <a:endParaRPr lang="fa-IR"/>
        </a:p>
      </dgm:t>
    </dgm:pt>
    <dgm:pt modelId="{3D492305-FBED-46A5-8C20-F089CB0D7172}" type="pres">
      <dgm:prSet presAssocID="{082897A4-C9FB-4041-B8F5-8B185CBD0DE6}" presName="desTx" presStyleLbl="alignAccFollowNode1" presStyleIdx="2" presStyleCnt="6">
        <dgm:presLayoutVars>
          <dgm:bulletEnabled val="1"/>
        </dgm:presLayoutVars>
      </dgm:prSet>
      <dgm:spPr/>
      <dgm:t>
        <a:bodyPr/>
        <a:lstStyle/>
        <a:p>
          <a:pPr rtl="1"/>
          <a:endParaRPr lang="fa-IR"/>
        </a:p>
      </dgm:t>
    </dgm:pt>
    <dgm:pt modelId="{EC2DED47-D0A2-4899-9829-926FE666163C}" type="pres">
      <dgm:prSet presAssocID="{48FFB162-6031-4709-A305-7890DBD672D8}" presName="space" presStyleCnt="0"/>
      <dgm:spPr/>
      <dgm:t>
        <a:bodyPr/>
        <a:lstStyle/>
        <a:p>
          <a:endParaRPr lang="en-US"/>
        </a:p>
      </dgm:t>
    </dgm:pt>
    <dgm:pt modelId="{70B4CA51-AA41-450F-BB78-00CABB6646D2}" type="pres">
      <dgm:prSet presAssocID="{8F1B2191-82FD-4925-A01B-B1AFECE26650}" presName="composite" presStyleCnt="0"/>
      <dgm:spPr/>
      <dgm:t>
        <a:bodyPr/>
        <a:lstStyle/>
        <a:p>
          <a:endParaRPr lang="en-US"/>
        </a:p>
      </dgm:t>
    </dgm:pt>
    <dgm:pt modelId="{569C5D60-B079-4DC9-97AA-8D1014CB6AEF}" type="pres">
      <dgm:prSet presAssocID="{8F1B2191-82FD-4925-A01B-B1AFECE26650}" presName="parTx" presStyleLbl="alignNode1" presStyleIdx="3" presStyleCnt="6">
        <dgm:presLayoutVars>
          <dgm:chMax val="0"/>
          <dgm:chPref val="0"/>
          <dgm:bulletEnabled val="1"/>
        </dgm:presLayoutVars>
      </dgm:prSet>
      <dgm:spPr/>
      <dgm:t>
        <a:bodyPr/>
        <a:lstStyle/>
        <a:p>
          <a:pPr rtl="1"/>
          <a:endParaRPr lang="fa-IR"/>
        </a:p>
      </dgm:t>
    </dgm:pt>
    <dgm:pt modelId="{3E3910BA-745B-4602-8F8D-8BFD72E442AC}" type="pres">
      <dgm:prSet presAssocID="{8F1B2191-82FD-4925-A01B-B1AFECE26650}" presName="desTx" presStyleLbl="alignAccFollowNode1" presStyleIdx="3" presStyleCnt="6">
        <dgm:presLayoutVars>
          <dgm:bulletEnabled val="1"/>
        </dgm:presLayoutVars>
      </dgm:prSet>
      <dgm:spPr/>
      <dgm:t>
        <a:bodyPr/>
        <a:lstStyle/>
        <a:p>
          <a:pPr rtl="1"/>
          <a:endParaRPr lang="fa-IR"/>
        </a:p>
      </dgm:t>
    </dgm:pt>
    <dgm:pt modelId="{815CA74B-4B4E-4307-98CA-48B190C1EB4E}" type="pres">
      <dgm:prSet presAssocID="{007D2188-8BE8-45F0-84AF-F30FB49FAF78}" presName="space" presStyleCnt="0"/>
      <dgm:spPr/>
      <dgm:t>
        <a:bodyPr/>
        <a:lstStyle/>
        <a:p>
          <a:endParaRPr lang="en-US"/>
        </a:p>
      </dgm:t>
    </dgm:pt>
    <dgm:pt modelId="{44BF52E4-4FEE-43CC-A5CA-37F9DE7607BF}" type="pres">
      <dgm:prSet presAssocID="{030D7B83-EA9A-41B1-868B-7D0707D529D2}" presName="composite" presStyleCnt="0"/>
      <dgm:spPr/>
      <dgm:t>
        <a:bodyPr/>
        <a:lstStyle/>
        <a:p>
          <a:endParaRPr lang="en-US"/>
        </a:p>
      </dgm:t>
    </dgm:pt>
    <dgm:pt modelId="{FD48E3C8-A27C-4F21-A0E0-4F384508F8A8}" type="pres">
      <dgm:prSet presAssocID="{030D7B83-EA9A-41B1-868B-7D0707D529D2}" presName="parTx" presStyleLbl="alignNode1" presStyleIdx="4" presStyleCnt="6">
        <dgm:presLayoutVars>
          <dgm:chMax val="0"/>
          <dgm:chPref val="0"/>
          <dgm:bulletEnabled val="1"/>
        </dgm:presLayoutVars>
      </dgm:prSet>
      <dgm:spPr/>
      <dgm:t>
        <a:bodyPr/>
        <a:lstStyle/>
        <a:p>
          <a:pPr rtl="1"/>
          <a:endParaRPr lang="fa-IR"/>
        </a:p>
      </dgm:t>
    </dgm:pt>
    <dgm:pt modelId="{296F38D2-8620-486D-A5CE-B109075F0593}" type="pres">
      <dgm:prSet presAssocID="{030D7B83-EA9A-41B1-868B-7D0707D529D2}" presName="desTx" presStyleLbl="alignAccFollowNode1" presStyleIdx="4" presStyleCnt="6">
        <dgm:presLayoutVars>
          <dgm:bulletEnabled val="1"/>
        </dgm:presLayoutVars>
      </dgm:prSet>
      <dgm:spPr/>
      <dgm:t>
        <a:bodyPr/>
        <a:lstStyle/>
        <a:p>
          <a:pPr rtl="1"/>
          <a:endParaRPr lang="fa-IR"/>
        </a:p>
      </dgm:t>
    </dgm:pt>
    <dgm:pt modelId="{0EC18773-C654-4A3E-93FD-129A6F2B9729}" type="pres">
      <dgm:prSet presAssocID="{142EAD67-DC78-45BB-B34D-E8C3ED23DA17}" presName="space" presStyleCnt="0"/>
      <dgm:spPr/>
      <dgm:t>
        <a:bodyPr/>
        <a:lstStyle/>
        <a:p>
          <a:endParaRPr lang="en-US"/>
        </a:p>
      </dgm:t>
    </dgm:pt>
    <dgm:pt modelId="{15793AED-4C30-41CD-AF2C-9851B66B3715}" type="pres">
      <dgm:prSet presAssocID="{BA2AAE82-2742-435C-83F9-80D618722B63}" presName="composite" presStyleCnt="0"/>
      <dgm:spPr/>
      <dgm:t>
        <a:bodyPr/>
        <a:lstStyle/>
        <a:p>
          <a:endParaRPr lang="en-US"/>
        </a:p>
      </dgm:t>
    </dgm:pt>
    <dgm:pt modelId="{1E472B4C-D39C-42BF-90FF-538B1A7C1C3C}" type="pres">
      <dgm:prSet presAssocID="{BA2AAE82-2742-435C-83F9-80D618722B63}" presName="parTx" presStyleLbl="alignNode1" presStyleIdx="5" presStyleCnt="6">
        <dgm:presLayoutVars>
          <dgm:chMax val="0"/>
          <dgm:chPref val="0"/>
          <dgm:bulletEnabled val="1"/>
        </dgm:presLayoutVars>
      </dgm:prSet>
      <dgm:spPr/>
      <dgm:t>
        <a:bodyPr/>
        <a:lstStyle/>
        <a:p>
          <a:pPr rtl="1"/>
          <a:endParaRPr lang="fa-IR"/>
        </a:p>
      </dgm:t>
    </dgm:pt>
    <dgm:pt modelId="{1B4601AE-9965-4571-BC0A-B8AECFEC00E4}" type="pres">
      <dgm:prSet presAssocID="{BA2AAE82-2742-435C-83F9-80D618722B63}" presName="desTx" presStyleLbl="alignAccFollowNode1" presStyleIdx="5" presStyleCnt="6">
        <dgm:presLayoutVars>
          <dgm:bulletEnabled val="1"/>
        </dgm:presLayoutVars>
      </dgm:prSet>
      <dgm:spPr/>
      <dgm:t>
        <a:bodyPr/>
        <a:lstStyle/>
        <a:p>
          <a:pPr rtl="1"/>
          <a:endParaRPr lang="fa-IR"/>
        </a:p>
      </dgm:t>
    </dgm:pt>
  </dgm:ptLst>
  <dgm:cxnLst>
    <dgm:cxn modelId="{73BC3D2D-699F-4D2D-BB72-5C18BB768106}" type="presOf" srcId="{4F9BD46B-DD86-4A46-A50D-FB333CC6F415}" destId="{DFF5BE1A-C231-43F4-970F-F71C6D9FF4C8}" srcOrd="0" destOrd="0" presId="urn:microsoft.com/office/officeart/2005/8/layout/hList1"/>
    <dgm:cxn modelId="{3967E330-6073-416F-86BC-CBE913C5E715}" srcId="{082897A4-C9FB-4041-B8F5-8B185CBD0DE6}" destId="{7FA1F3AB-AAF5-41AC-868B-93CD776F58B7}" srcOrd="0" destOrd="0" parTransId="{1CE92FC6-0DB8-4116-A6BE-7F335EA5FB4B}" sibTransId="{AC8BE86C-D22A-4FFD-9C92-407BC52C9EE3}"/>
    <dgm:cxn modelId="{4C1DD7FB-C4BB-4D32-9DEB-A6B0F8B78221}" type="presOf" srcId="{BA2AAE82-2742-435C-83F9-80D618722B63}" destId="{1E472B4C-D39C-42BF-90FF-538B1A7C1C3C}" srcOrd="0" destOrd="0" presId="urn:microsoft.com/office/officeart/2005/8/layout/hList1"/>
    <dgm:cxn modelId="{417A89F7-5907-4550-A911-7D82B6EF8C43}" srcId="{159981A9-273E-45F7-8504-FFA3DDA121DA}" destId="{4F9BD46B-DD86-4A46-A50D-FB333CC6F415}" srcOrd="0" destOrd="0" parTransId="{2C4ACAD3-7AC0-44AE-A591-D119952ACE3E}" sibTransId="{95B47912-F84B-4C99-A9C3-87AFC5BF0CA9}"/>
    <dgm:cxn modelId="{A52677E1-DC12-4172-BB06-16DE708DA560}" type="presOf" srcId="{082897A4-C9FB-4041-B8F5-8B185CBD0DE6}" destId="{B3360558-4CAF-48A2-8CAB-DD158EE81823}" srcOrd="0" destOrd="0" presId="urn:microsoft.com/office/officeart/2005/8/layout/hList1"/>
    <dgm:cxn modelId="{0554CCEC-C9DA-4649-8A0F-6A5A49B54AB9}" type="presOf" srcId="{C3BF4A08-8CD8-435F-8F86-A8D09435334C}" destId="{3E3910BA-745B-4602-8F8D-8BFD72E442AC}" srcOrd="0" destOrd="2" presId="urn:microsoft.com/office/officeart/2005/8/layout/hList1"/>
    <dgm:cxn modelId="{D601FC54-A62A-4057-9023-94945D7C07E3}" type="presOf" srcId="{47B5B3F0-D2B2-4122-A592-50FFFD5CA28F}" destId="{3E3910BA-745B-4602-8F8D-8BFD72E442AC}" srcOrd="0" destOrd="0" presId="urn:microsoft.com/office/officeart/2005/8/layout/hList1"/>
    <dgm:cxn modelId="{F2573B1E-6D54-4F69-BFE4-4B28DD750AE6}" srcId="{030D7B83-EA9A-41B1-868B-7D0707D529D2}" destId="{AC5E5CBF-3AA8-4279-9F7C-1EB65D3AAB60}" srcOrd="1" destOrd="0" parTransId="{E7A26504-0C2F-4324-A5E2-3E595EB66AE1}" sibTransId="{E505B321-BD9B-48DF-AA79-F7C9E91DC420}"/>
    <dgm:cxn modelId="{3295F78C-E173-4829-A91D-EBBFCC54DD21}" srcId="{BA2AAE82-2742-435C-83F9-80D618722B63}" destId="{9E5E2AD3-FB06-43B8-B091-4CA147CE9932}" srcOrd="0" destOrd="0" parTransId="{8DA436A0-8E73-492B-9B34-54BFAAD5A386}" sibTransId="{CA49376B-8324-4735-B6B3-CA4E7750B94C}"/>
    <dgm:cxn modelId="{59BB712C-7CBD-41A7-B0FC-7310A97CC109}" srcId="{8F3DE1DC-65AE-482D-87D7-7A61E1A40E74}" destId="{082897A4-C9FB-4041-B8F5-8B185CBD0DE6}" srcOrd="2" destOrd="0" parTransId="{D0A3CB70-1DD2-492A-BC27-26B334A03894}" sibTransId="{48FFB162-6031-4709-A305-7890DBD672D8}"/>
    <dgm:cxn modelId="{BEDAD252-7195-40EE-8676-240DE8182768}" type="presOf" srcId="{60BCC274-8BA3-47BD-974E-30D26E2B0CE5}" destId="{0D4E56B3-D7DF-47BF-AC40-408214A6D39D}" srcOrd="0" destOrd="0" presId="urn:microsoft.com/office/officeart/2005/8/layout/hList1"/>
    <dgm:cxn modelId="{348A82C2-644D-494B-9C56-D7F00AF0CE47}" srcId="{8F3DE1DC-65AE-482D-87D7-7A61E1A40E74}" destId="{030D7B83-EA9A-41B1-868B-7D0707D529D2}" srcOrd="4" destOrd="0" parTransId="{80A390B6-6B27-4153-8E99-F4F44A13E398}" sibTransId="{142EAD67-DC78-45BB-B34D-E8C3ED23DA17}"/>
    <dgm:cxn modelId="{3B6006DA-9C45-4B50-B4D1-17C3ABE3E783}" type="presOf" srcId="{9E5E2AD3-FB06-43B8-B091-4CA147CE9932}" destId="{1B4601AE-9965-4571-BC0A-B8AECFEC00E4}" srcOrd="0" destOrd="0" presId="urn:microsoft.com/office/officeart/2005/8/layout/hList1"/>
    <dgm:cxn modelId="{547B6741-2615-40AF-944A-72987BE14AD8}" srcId="{BA2AAE82-2742-435C-83F9-80D618722B63}" destId="{775258CF-76B9-4C24-A31D-4F0F87285E90}" srcOrd="1" destOrd="0" parTransId="{DD3C26ED-BC43-4591-ACA3-52F92947491F}" sibTransId="{ECD500EA-9540-4450-A175-AC0F6E578349}"/>
    <dgm:cxn modelId="{E7ECD2F0-1AE4-44FB-810A-86B113CB3BFB}" type="presOf" srcId="{7FA1F3AB-AAF5-41AC-868B-93CD776F58B7}" destId="{3D492305-FBED-46A5-8C20-F089CB0D7172}" srcOrd="0" destOrd="0" presId="urn:microsoft.com/office/officeart/2005/8/layout/hList1"/>
    <dgm:cxn modelId="{9607DABA-21E3-48E8-A3FB-E3F37955247F}" srcId="{8F3DE1DC-65AE-482D-87D7-7A61E1A40E74}" destId="{159981A9-273E-45F7-8504-FFA3DDA121DA}" srcOrd="1" destOrd="0" parTransId="{919AC364-49BF-4D10-8D9D-BDA0102EC44D}" sibTransId="{A469DEC4-C4B7-4D1A-A399-252D44729729}"/>
    <dgm:cxn modelId="{53CCCE89-9502-40B7-994A-ABD69C1A391D}" srcId="{8F1B2191-82FD-4925-A01B-B1AFECE26650}" destId="{41B9FEFC-ED68-4197-B971-BBEF51837A20}" srcOrd="1" destOrd="0" parTransId="{BC002DCC-477C-42BB-A88D-D2DFBE1E6423}" sibTransId="{288CA55E-6FEB-44A0-B13A-76EE1AD15086}"/>
    <dgm:cxn modelId="{2B98CD2E-4FCF-4C7B-94AA-D120477F515D}" type="presOf" srcId="{775258CF-76B9-4C24-A31D-4F0F87285E90}" destId="{1B4601AE-9965-4571-BC0A-B8AECFEC00E4}" srcOrd="0" destOrd="1" presId="urn:microsoft.com/office/officeart/2005/8/layout/hList1"/>
    <dgm:cxn modelId="{981BC389-1549-45A3-8581-D1E7534EBA07}" srcId="{60BCC274-8BA3-47BD-974E-30D26E2B0CE5}" destId="{5834E487-80A9-4EFD-B6A9-4F2FAA21D14A}" srcOrd="0" destOrd="0" parTransId="{93563364-B814-4ACC-A367-29F1D09282A0}" sibTransId="{01D1C4AC-0E9C-4985-B56A-2A15C6312AB3}"/>
    <dgm:cxn modelId="{31B9AB23-22F4-484B-89E1-97EF5470CC8E}" type="presOf" srcId="{8F1B2191-82FD-4925-A01B-B1AFECE26650}" destId="{569C5D60-B079-4DC9-97AA-8D1014CB6AEF}" srcOrd="0" destOrd="0" presId="urn:microsoft.com/office/officeart/2005/8/layout/hList1"/>
    <dgm:cxn modelId="{6A1A6687-FFA1-4D18-8438-9F7851F1BB52}" type="presOf" srcId="{159981A9-273E-45F7-8504-FFA3DDA121DA}" destId="{93351762-695B-4B7D-92FD-8C48C6CA8C58}" srcOrd="0" destOrd="0" presId="urn:microsoft.com/office/officeart/2005/8/layout/hList1"/>
    <dgm:cxn modelId="{491F10EE-E139-4523-ACE0-05F651D4ABE0}" type="presOf" srcId="{0F676076-CCF6-4C8D-81D6-55B3B01B4093}" destId="{296F38D2-8620-486D-A5CE-B109075F0593}" srcOrd="0" destOrd="0" presId="urn:microsoft.com/office/officeart/2005/8/layout/hList1"/>
    <dgm:cxn modelId="{E9D0A0D0-5A2D-44D1-89E0-1738255365DC}" type="presOf" srcId="{030D7B83-EA9A-41B1-868B-7D0707D529D2}" destId="{FD48E3C8-A27C-4F21-A0E0-4F384508F8A8}" srcOrd="0" destOrd="0" presId="urn:microsoft.com/office/officeart/2005/8/layout/hList1"/>
    <dgm:cxn modelId="{28BC280F-B947-4C89-B0FD-55BEBB2FF0D1}" srcId="{030D7B83-EA9A-41B1-868B-7D0707D529D2}" destId="{0F676076-CCF6-4C8D-81D6-55B3B01B4093}" srcOrd="0" destOrd="0" parTransId="{EB66DCE0-BAD3-4A3F-97FE-7A090CF11D5C}" sibTransId="{63F0BE25-DD1C-4774-A593-6B501C638E8A}"/>
    <dgm:cxn modelId="{40A7765E-DEE8-4BF9-AE59-D0AAE4EA9B0C}" srcId="{8F3DE1DC-65AE-482D-87D7-7A61E1A40E74}" destId="{BA2AAE82-2742-435C-83F9-80D618722B63}" srcOrd="5" destOrd="0" parTransId="{91161284-1085-4311-A052-FDBF5CAE768B}" sibTransId="{14729DFA-5255-4688-BF8C-48A3A6E01D80}"/>
    <dgm:cxn modelId="{1E80C76D-3372-4C08-A58D-6B91ACDA785E}" type="presOf" srcId="{3622BC20-07B2-4585-9B17-D75C3A443F31}" destId="{3D492305-FBED-46A5-8C20-F089CB0D7172}" srcOrd="0" destOrd="1" presId="urn:microsoft.com/office/officeart/2005/8/layout/hList1"/>
    <dgm:cxn modelId="{7A44A334-9417-48E0-9679-2A6E13C12F90}" srcId="{8F3DE1DC-65AE-482D-87D7-7A61E1A40E74}" destId="{8F1B2191-82FD-4925-A01B-B1AFECE26650}" srcOrd="3" destOrd="0" parTransId="{5817A8E2-02F0-483A-8D8A-40D13FDD99D9}" sibTransId="{007D2188-8BE8-45F0-84AF-F30FB49FAF78}"/>
    <dgm:cxn modelId="{588E9F0E-1A4C-476E-A7BD-F00E2DDBDE75}" type="presOf" srcId="{41B9FEFC-ED68-4197-B971-BBEF51837A20}" destId="{3E3910BA-745B-4602-8F8D-8BFD72E442AC}" srcOrd="0" destOrd="1" presId="urn:microsoft.com/office/officeart/2005/8/layout/hList1"/>
    <dgm:cxn modelId="{B90916BC-0F3E-44C9-9C9A-D64703A09553}" type="presOf" srcId="{5834E487-80A9-4EFD-B6A9-4F2FAA21D14A}" destId="{B932AA46-2EDD-488F-97B1-D8007F1A341F}" srcOrd="0" destOrd="0" presId="urn:microsoft.com/office/officeart/2005/8/layout/hList1"/>
    <dgm:cxn modelId="{2991354D-AF07-4170-B5A8-434FD2713738}" type="presOf" srcId="{AC5E5CBF-3AA8-4279-9F7C-1EB65D3AAB60}" destId="{296F38D2-8620-486D-A5CE-B109075F0593}" srcOrd="0" destOrd="1" presId="urn:microsoft.com/office/officeart/2005/8/layout/hList1"/>
    <dgm:cxn modelId="{C95AC5E5-D499-4102-8A3A-D08F97E36C63}" srcId="{8F1B2191-82FD-4925-A01B-B1AFECE26650}" destId="{47B5B3F0-D2B2-4122-A592-50FFFD5CA28F}" srcOrd="0" destOrd="0" parTransId="{DAA1DAB7-3E7D-4D30-BB9A-17FC1566E37D}" sibTransId="{88AFC230-E238-49FA-BE6C-CE8F266E196C}"/>
    <dgm:cxn modelId="{DAB7DC01-0722-427C-9F31-488460A6E309}" srcId="{8F1B2191-82FD-4925-A01B-B1AFECE26650}" destId="{C3BF4A08-8CD8-435F-8F86-A8D09435334C}" srcOrd="2" destOrd="0" parTransId="{84059BDF-AAC7-428C-B63E-B9A3425DCCBB}" sibTransId="{D8D6B4E0-1249-44B3-9D69-EDFF2C0A02D8}"/>
    <dgm:cxn modelId="{4B9CA1E2-207D-48C1-B6CB-E249EA7767CA}" type="presOf" srcId="{8F3DE1DC-65AE-482D-87D7-7A61E1A40E74}" destId="{9B994AD7-79C9-4257-8678-09F0DC107589}" srcOrd="0" destOrd="0" presId="urn:microsoft.com/office/officeart/2005/8/layout/hList1"/>
    <dgm:cxn modelId="{8A9EDA5C-4EF2-4F73-A60F-6549ABB568A7}" srcId="{8F3DE1DC-65AE-482D-87D7-7A61E1A40E74}" destId="{60BCC274-8BA3-47BD-974E-30D26E2B0CE5}" srcOrd="0" destOrd="0" parTransId="{6519FA45-DEF4-41A4-956A-F48500C02BA9}" sibTransId="{F570D931-B2FE-4FCE-8074-01FACE8B302C}"/>
    <dgm:cxn modelId="{7A4D27DE-1F33-477B-8750-75C4CE2D6787}" srcId="{082897A4-C9FB-4041-B8F5-8B185CBD0DE6}" destId="{3622BC20-07B2-4585-9B17-D75C3A443F31}" srcOrd="1" destOrd="0" parTransId="{24E939BA-BD0A-47E2-812C-D660859E741D}" sibTransId="{9EE595FF-D5C0-4807-BB61-98A034FD7582}"/>
    <dgm:cxn modelId="{A45BF5B7-C767-474A-8172-825D3E72B802}" type="presParOf" srcId="{9B994AD7-79C9-4257-8678-09F0DC107589}" destId="{749C5918-545B-4E03-A3D5-B56C4DA66F95}" srcOrd="0" destOrd="0" presId="urn:microsoft.com/office/officeart/2005/8/layout/hList1"/>
    <dgm:cxn modelId="{5608C346-392F-4D88-B9C8-4DC4114D387A}" type="presParOf" srcId="{749C5918-545B-4E03-A3D5-B56C4DA66F95}" destId="{0D4E56B3-D7DF-47BF-AC40-408214A6D39D}" srcOrd="0" destOrd="0" presId="urn:microsoft.com/office/officeart/2005/8/layout/hList1"/>
    <dgm:cxn modelId="{6F4F8048-0F45-4BD1-8763-9831C5D13734}" type="presParOf" srcId="{749C5918-545B-4E03-A3D5-B56C4DA66F95}" destId="{B932AA46-2EDD-488F-97B1-D8007F1A341F}" srcOrd="1" destOrd="0" presId="urn:microsoft.com/office/officeart/2005/8/layout/hList1"/>
    <dgm:cxn modelId="{3E9D9729-75F0-4595-9784-3B96E0D246E6}" type="presParOf" srcId="{9B994AD7-79C9-4257-8678-09F0DC107589}" destId="{A6C790D4-C37E-4E10-8D17-D987021EC593}" srcOrd="1" destOrd="0" presId="urn:microsoft.com/office/officeart/2005/8/layout/hList1"/>
    <dgm:cxn modelId="{384E0DC3-D724-4AAC-9496-3DC20A7B4049}" type="presParOf" srcId="{9B994AD7-79C9-4257-8678-09F0DC107589}" destId="{450EF7EE-DCF8-478A-9E00-BE39EE804F95}" srcOrd="2" destOrd="0" presId="urn:microsoft.com/office/officeart/2005/8/layout/hList1"/>
    <dgm:cxn modelId="{748485E0-BC56-4B42-B508-A6F90F457CFB}" type="presParOf" srcId="{450EF7EE-DCF8-478A-9E00-BE39EE804F95}" destId="{93351762-695B-4B7D-92FD-8C48C6CA8C58}" srcOrd="0" destOrd="0" presId="urn:microsoft.com/office/officeart/2005/8/layout/hList1"/>
    <dgm:cxn modelId="{8F65FE83-F256-40E9-A73A-E9FDADCFC9C7}" type="presParOf" srcId="{450EF7EE-DCF8-478A-9E00-BE39EE804F95}" destId="{DFF5BE1A-C231-43F4-970F-F71C6D9FF4C8}" srcOrd="1" destOrd="0" presId="urn:microsoft.com/office/officeart/2005/8/layout/hList1"/>
    <dgm:cxn modelId="{E0040601-87F0-41FA-83F9-92DEE5F9AA30}" type="presParOf" srcId="{9B994AD7-79C9-4257-8678-09F0DC107589}" destId="{C99AF2B0-5888-40D6-940A-C1F48E4E8068}" srcOrd="3" destOrd="0" presId="urn:microsoft.com/office/officeart/2005/8/layout/hList1"/>
    <dgm:cxn modelId="{1FE04CB8-4C23-4583-93E6-604CC73EF0B6}" type="presParOf" srcId="{9B994AD7-79C9-4257-8678-09F0DC107589}" destId="{B454A42A-E4DE-484E-AC05-42FF6DAA976A}" srcOrd="4" destOrd="0" presId="urn:microsoft.com/office/officeart/2005/8/layout/hList1"/>
    <dgm:cxn modelId="{CFFB3167-8879-4B38-906F-F428B96572C6}" type="presParOf" srcId="{B454A42A-E4DE-484E-AC05-42FF6DAA976A}" destId="{B3360558-4CAF-48A2-8CAB-DD158EE81823}" srcOrd="0" destOrd="0" presId="urn:microsoft.com/office/officeart/2005/8/layout/hList1"/>
    <dgm:cxn modelId="{D4332EEE-244B-4596-83C7-402409FB8C8C}" type="presParOf" srcId="{B454A42A-E4DE-484E-AC05-42FF6DAA976A}" destId="{3D492305-FBED-46A5-8C20-F089CB0D7172}" srcOrd="1" destOrd="0" presId="urn:microsoft.com/office/officeart/2005/8/layout/hList1"/>
    <dgm:cxn modelId="{2F814A78-A0A5-4109-8318-6E08ED3CFAF0}" type="presParOf" srcId="{9B994AD7-79C9-4257-8678-09F0DC107589}" destId="{EC2DED47-D0A2-4899-9829-926FE666163C}" srcOrd="5" destOrd="0" presId="urn:microsoft.com/office/officeart/2005/8/layout/hList1"/>
    <dgm:cxn modelId="{78D28EAC-659F-4338-B3BA-EC2D1F5D6F90}" type="presParOf" srcId="{9B994AD7-79C9-4257-8678-09F0DC107589}" destId="{70B4CA51-AA41-450F-BB78-00CABB6646D2}" srcOrd="6" destOrd="0" presId="urn:microsoft.com/office/officeart/2005/8/layout/hList1"/>
    <dgm:cxn modelId="{1A7F3CCD-1084-42A4-B497-62466A2C9EE9}" type="presParOf" srcId="{70B4CA51-AA41-450F-BB78-00CABB6646D2}" destId="{569C5D60-B079-4DC9-97AA-8D1014CB6AEF}" srcOrd="0" destOrd="0" presId="urn:microsoft.com/office/officeart/2005/8/layout/hList1"/>
    <dgm:cxn modelId="{20C10083-8E33-4CDC-B1F7-E08FC585EE4A}" type="presParOf" srcId="{70B4CA51-AA41-450F-BB78-00CABB6646D2}" destId="{3E3910BA-745B-4602-8F8D-8BFD72E442AC}" srcOrd="1" destOrd="0" presId="urn:microsoft.com/office/officeart/2005/8/layout/hList1"/>
    <dgm:cxn modelId="{38558ABD-90ED-49D4-8AC2-E817D27B6109}" type="presParOf" srcId="{9B994AD7-79C9-4257-8678-09F0DC107589}" destId="{815CA74B-4B4E-4307-98CA-48B190C1EB4E}" srcOrd="7" destOrd="0" presId="urn:microsoft.com/office/officeart/2005/8/layout/hList1"/>
    <dgm:cxn modelId="{55661284-FBD3-4FF4-AF4F-EF55BFFE3BA7}" type="presParOf" srcId="{9B994AD7-79C9-4257-8678-09F0DC107589}" destId="{44BF52E4-4FEE-43CC-A5CA-37F9DE7607BF}" srcOrd="8" destOrd="0" presId="urn:microsoft.com/office/officeart/2005/8/layout/hList1"/>
    <dgm:cxn modelId="{283118B5-69BF-4459-966F-5F50CCFE1B37}" type="presParOf" srcId="{44BF52E4-4FEE-43CC-A5CA-37F9DE7607BF}" destId="{FD48E3C8-A27C-4F21-A0E0-4F384508F8A8}" srcOrd="0" destOrd="0" presId="urn:microsoft.com/office/officeart/2005/8/layout/hList1"/>
    <dgm:cxn modelId="{C0DFFE61-F241-45E1-8266-5B13F908AEB2}" type="presParOf" srcId="{44BF52E4-4FEE-43CC-A5CA-37F9DE7607BF}" destId="{296F38D2-8620-486D-A5CE-B109075F0593}" srcOrd="1" destOrd="0" presId="urn:microsoft.com/office/officeart/2005/8/layout/hList1"/>
    <dgm:cxn modelId="{A5FDD423-9A5C-4D10-9F3C-1CEEDE02524B}" type="presParOf" srcId="{9B994AD7-79C9-4257-8678-09F0DC107589}" destId="{0EC18773-C654-4A3E-93FD-129A6F2B9729}" srcOrd="9" destOrd="0" presId="urn:microsoft.com/office/officeart/2005/8/layout/hList1"/>
    <dgm:cxn modelId="{FCF66B4D-E461-42F2-A90E-544D91D42585}" type="presParOf" srcId="{9B994AD7-79C9-4257-8678-09F0DC107589}" destId="{15793AED-4C30-41CD-AF2C-9851B66B3715}" srcOrd="10" destOrd="0" presId="urn:microsoft.com/office/officeart/2005/8/layout/hList1"/>
    <dgm:cxn modelId="{B522C094-DE15-49B5-9EEF-1227C9872940}" type="presParOf" srcId="{15793AED-4C30-41CD-AF2C-9851B66B3715}" destId="{1E472B4C-D39C-42BF-90FF-538B1A7C1C3C}" srcOrd="0" destOrd="0" presId="urn:microsoft.com/office/officeart/2005/8/layout/hList1"/>
    <dgm:cxn modelId="{B6D20BC0-1B4C-49BF-8DD4-5F74B7B76D8C}" type="presParOf" srcId="{15793AED-4C30-41CD-AF2C-9851B66B3715}" destId="{1B4601AE-9965-4571-BC0A-B8AECFEC00E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custT="1"/>
      <dgm:spPr/>
      <dgm:t>
        <a:bodyPr/>
        <a:lstStyle/>
        <a:p>
          <a:pPr algn="just" rtl="1"/>
          <a:r>
            <a:rPr lang="fa-IR" sz="2500" dirty="0" smtClean="0">
              <a:cs typeface="B Mitra" panose="00000400000000000000" pitchFamily="2" charset="-78"/>
            </a:rPr>
            <a:t>قوه الهام قوه ای است که در صورت فعال شدن قوه عقل و ایجاد ادراکات علمی ناشی از آن فعال می شود.</a:t>
          </a:r>
          <a:endParaRPr lang="en-US" sz="2500" dirty="0">
            <a:cs typeface="B Mitra" panose="00000400000000000000" pitchFamily="2" charset="-78"/>
          </a:endParaRP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2500" dirty="0" smtClean="0">
              <a:cs typeface="B Mitra" panose="00000400000000000000" pitchFamily="2" charset="-78"/>
            </a:rPr>
            <a:t>الهام محل اتصال ساختار وجودی انسان با ملکوت است و محل دریافت شهود و علم شهودی می باشد.</a:t>
          </a: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2500" dirty="0" smtClean="0">
              <a:cs typeface="B Mitra" panose="00000400000000000000" pitchFamily="2" charset="-78"/>
            </a:rPr>
            <a:t>قوه ملهمه قوه ای که قدرت ادراک فجور و تقوا را داراست و به وسیله تفکر و تعقل و به وسیله تغییر صحیح در معلومات حصولی فعال می شود. گزاره های حاصل از این قوه جزئی و باید و نبایدی است و فرد را در انجام تکلیف یاری می رساند و به او قدرت تصمیم گیری لحظه به لحظه می دهد.</a:t>
          </a: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LinFactNeighborX="-62463" custLinFactNeighborY="9485">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206068" custLinFactNeighborX="-81818">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815028EB-0213-4127-B4C0-0719B0545873}" srcId="{5AB5EF07-8AD6-4A23-A9FE-8A99F3C5D8B7}" destId="{431384F5-F5CF-4B43-8E19-737E2849721E}" srcOrd="0" destOrd="0" parTransId="{6BD79BBF-A76F-4774-8CF7-9A24955BB4B6}" sibTransId="{E50D9EF8-D59D-4AC2-9D04-813E9EB192E7}"/>
    <dgm:cxn modelId="{0D9ECAB4-B582-4173-966C-642892458382}" srcId="{5AB5EF07-8AD6-4A23-A9FE-8A99F3C5D8B7}" destId="{F6DA7DFC-60D1-42C7-AC8E-D0FAA21C2E8E}" srcOrd="1" destOrd="0" parTransId="{388AD337-2130-472E-81EE-ACD81B66E18F}" sibTransId="{A4F1038C-5B72-4F5D-8CE9-EF90BFD3CA89}"/>
    <dgm:cxn modelId="{0AD89B83-1E6B-4E79-A358-C700B9EF131F}" type="presOf" srcId="{F6DA7DFC-60D1-42C7-AC8E-D0FAA21C2E8E}" destId="{6D4491A5-B8C8-4592-9764-DF932C01F0F4}" srcOrd="0" destOrd="0" presId="urn:microsoft.com/office/officeart/2005/8/layout/list1"/>
    <dgm:cxn modelId="{24D19F4F-C607-401F-88E5-FC44A92F87EE}" type="presOf" srcId="{F6DA7DFC-60D1-42C7-AC8E-D0FAA21C2E8E}" destId="{24B3C6CF-D88B-4659-8F13-1DED1E386B81}" srcOrd="1" destOrd="0" presId="urn:microsoft.com/office/officeart/2005/8/layout/list1"/>
    <dgm:cxn modelId="{B1F0549F-97C6-43E7-948C-D1F33AEC299B}" type="presOf" srcId="{F912395A-6E86-455B-967A-D513E95997C8}" destId="{57B7852B-2A4C-4ACA-B818-9DD8ED1D5D70}" srcOrd="0" destOrd="0" presId="urn:microsoft.com/office/officeart/2005/8/layout/list1"/>
    <dgm:cxn modelId="{AF2A3590-165A-4A30-90BB-CE4014932FB1}" type="presOf" srcId="{5AB5EF07-8AD6-4A23-A9FE-8A99F3C5D8B7}" destId="{747903F4-156C-44D6-8A47-F01838C43D7F}" srcOrd="0" destOrd="0" presId="urn:microsoft.com/office/officeart/2005/8/layout/list1"/>
    <dgm:cxn modelId="{4C679274-B50D-4606-920A-148D64EE0A0F}" srcId="{5AB5EF07-8AD6-4A23-A9FE-8A99F3C5D8B7}" destId="{F912395A-6E86-455B-967A-D513E95997C8}" srcOrd="2" destOrd="0" parTransId="{FF816263-8E7C-45A5-B985-C787F7EE431A}" sibTransId="{3C9CC0FD-380A-4B8D-AB0D-7D903D1CADF9}"/>
    <dgm:cxn modelId="{54C12D94-9BE2-40F3-941C-5A23CA6439E5}" type="presOf" srcId="{F912395A-6E86-455B-967A-D513E95997C8}" destId="{0FAC4403-D788-4CDF-A1CF-41EDD933488C}" srcOrd="1" destOrd="0" presId="urn:microsoft.com/office/officeart/2005/8/layout/list1"/>
    <dgm:cxn modelId="{DF5D829C-D26C-414C-9E0C-5428E9ED4306}" type="presOf" srcId="{431384F5-F5CF-4B43-8E19-737E2849721E}" destId="{8D3C8A66-6BFB-48A3-8F0C-C6FAAB53EABD}" srcOrd="0" destOrd="0" presId="urn:microsoft.com/office/officeart/2005/8/layout/list1"/>
    <dgm:cxn modelId="{8AB5B98F-E5F4-458C-9A69-586ED66998C2}" type="presOf" srcId="{431384F5-F5CF-4B43-8E19-737E2849721E}" destId="{1F6267D7-19B6-4171-8696-56A12DF2F05C}" srcOrd="1" destOrd="0" presId="urn:microsoft.com/office/officeart/2005/8/layout/list1"/>
    <dgm:cxn modelId="{39E56F50-B7C7-432B-A46F-BF69F9678B16}" type="presParOf" srcId="{747903F4-156C-44D6-8A47-F01838C43D7F}" destId="{D07E8B29-3856-4B03-B032-FBD7CFD16069}" srcOrd="0" destOrd="0" presId="urn:microsoft.com/office/officeart/2005/8/layout/list1"/>
    <dgm:cxn modelId="{F24D0FFE-0F51-435E-B51C-F0ECA0BD33B8}" type="presParOf" srcId="{D07E8B29-3856-4B03-B032-FBD7CFD16069}" destId="{8D3C8A66-6BFB-48A3-8F0C-C6FAAB53EABD}" srcOrd="0" destOrd="0" presId="urn:microsoft.com/office/officeart/2005/8/layout/list1"/>
    <dgm:cxn modelId="{A17E78EE-4A92-45A2-A655-F5062755E309}" type="presParOf" srcId="{D07E8B29-3856-4B03-B032-FBD7CFD16069}" destId="{1F6267D7-19B6-4171-8696-56A12DF2F05C}" srcOrd="1" destOrd="0" presId="urn:microsoft.com/office/officeart/2005/8/layout/list1"/>
    <dgm:cxn modelId="{DE3927AA-439F-4C07-A982-0CC0A5DFA683}" type="presParOf" srcId="{747903F4-156C-44D6-8A47-F01838C43D7F}" destId="{BA1434AA-B4A0-4B67-8CB4-298DDF7BE05A}" srcOrd="1" destOrd="0" presId="urn:microsoft.com/office/officeart/2005/8/layout/list1"/>
    <dgm:cxn modelId="{49D7DF1A-CC85-4717-8426-428811331BF6}" type="presParOf" srcId="{747903F4-156C-44D6-8A47-F01838C43D7F}" destId="{49D756AC-EA6C-4A2B-8C8B-E51D817CB650}" srcOrd="2" destOrd="0" presId="urn:microsoft.com/office/officeart/2005/8/layout/list1"/>
    <dgm:cxn modelId="{8D775EFB-D2CB-40E3-9E01-0253849D5678}" type="presParOf" srcId="{747903F4-156C-44D6-8A47-F01838C43D7F}" destId="{D994BFA0-87C0-4816-9E59-73E7954B2BB2}" srcOrd="3" destOrd="0" presId="urn:microsoft.com/office/officeart/2005/8/layout/list1"/>
    <dgm:cxn modelId="{2AA95EEA-40D2-4771-A9B8-10DD5DBF733F}" type="presParOf" srcId="{747903F4-156C-44D6-8A47-F01838C43D7F}" destId="{1DC1D7F4-9200-4BFC-B2BF-9F0953B70125}" srcOrd="4" destOrd="0" presId="urn:microsoft.com/office/officeart/2005/8/layout/list1"/>
    <dgm:cxn modelId="{9EB72344-F090-48DF-8B29-51A0BAB12285}" type="presParOf" srcId="{1DC1D7F4-9200-4BFC-B2BF-9F0953B70125}" destId="{6D4491A5-B8C8-4592-9764-DF932C01F0F4}" srcOrd="0" destOrd="0" presId="urn:microsoft.com/office/officeart/2005/8/layout/list1"/>
    <dgm:cxn modelId="{4B047BFA-329A-4180-ACFF-77A84C568153}" type="presParOf" srcId="{1DC1D7F4-9200-4BFC-B2BF-9F0953B70125}" destId="{24B3C6CF-D88B-4659-8F13-1DED1E386B81}" srcOrd="1" destOrd="0" presId="urn:microsoft.com/office/officeart/2005/8/layout/list1"/>
    <dgm:cxn modelId="{E4B097A5-633C-445A-85E1-B62358810E58}" type="presParOf" srcId="{747903F4-156C-44D6-8A47-F01838C43D7F}" destId="{B80CAE08-351E-42F9-896C-5FC0408758D4}" srcOrd="5" destOrd="0" presId="urn:microsoft.com/office/officeart/2005/8/layout/list1"/>
    <dgm:cxn modelId="{E0686D25-594E-42E4-B98E-B03F9F5FEBC1}" type="presParOf" srcId="{747903F4-156C-44D6-8A47-F01838C43D7F}" destId="{D478129F-F424-4EC0-B4CC-BFDD857164B2}" srcOrd="6" destOrd="0" presId="urn:microsoft.com/office/officeart/2005/8/layout/list1"/>
    <dgm:cxn modelId="{1CFE9DDC-E380-4800-A847-3332A226377B}" type="presParOf" srcId="{747903F4-156C-44D6-8A47-F01838C43D7F}" destId="{F259703E-A996-4480-8DD7-525CE3E3525B}" srcOrd="7" destOrd="0" presId="urn:microsoft.com/office/officeart/2005/8/layout/list1"/>
    <dgm:cxn modelId="{3CF55FB7-4DFA-4D09-96E6-76D5C5F8195E}" type="presParOf" srcId="{747903F4-156C-44D6-8A47-F01838C43D7F}" destId="{73AB5BE6-A933-4DD2-9F67-F032D521A260}" srcOrd="8" destOrd="0" presId="urn:microsoft.com/office/officeart/2005/8/layout/list1"/>
    <dgm:cxn modelId="{92B95340-993F-4960-BDBF-C2EE78E2D032}" type="presParOf" srcId="{73AB5BE6-A933-4DD2-9F67-F032D521A260}" destId="{57B7852B-2A4C-4ACA-B818-9DD8ED1D5D70}" srcOrd="0" destOrd="0" presId="urn:microsoft.com/office/officeart/2005/8/layout/list1"/>
    <dgm:cxn modelId="{E8CCE0D8-944D-480C-8129-A67D39AC6595}" type="presParOf" srcId="{73AB5BE6-A933-4DD2-9F67-F032D521A260}" destId="{0FAC4403-D788-4CDF-A1CF-41EDD933488C}" srcOrd="1" destOrd="0" presId="urn:microsoft.com/office/officeart/2005/8/layout/list1"/>
    <dgm:cxn modelId="{518073CF-707C-4C7A-A7A1-FF37BE6CE746}" type="presParOf" srcId="{747903F4-156C-44D6-8A47-F01838C43D7F}" destId="{7A9525D0-4694-4143-BFDE-95F1B076FCFA}" srcOrd="9" destOrd="0" presId="urn:microsoft.com/office/officeart/2005/8/layout/list1"/>
    <dgm:cxn modelId="{C7761796-1575-423B-B0F3-3A16DDAEC70D}"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EDE66CD-6E1A-4182-9BD4-50CC6EA8CE8D}" type="doc">
      <dgm:prSet loTypeId="urn:microsoft.com/office/officeart/2005/8/layout/hList3" loCatId="list" qsTypeId="urn:microsoft.com/office/officeart/2005/8/quickstyle/simple2" qsCatId="simple" csTypeId="urn:microsoft.com/office/officeart/2005/8/colors/colorful5" csCatId="colorful" phldr="1"/>
      <dgm:spPr/>
      <dgm:t>
        <a:bodyPr/>
        <a:lstStyle/>
        <a:p>
          <a:endParaRPr lang="en-US"/>
        </a:p>
      </dgm:t>
    </dgm:pt>
    <dgm:pt modelId="{15D25F1B-1CB2-4692-B7A3-6766709482DE}">
      <dgm:prSet phldrT="[Text]" custT="1"/>
      <dgm:spPr/>
      <dgm:t>
        <a:bodyPr/>
        <a:lstStyle/>
        <a:p>
          <a:pPr algn="ctr" rtl="1"/>
          <a:r>
            <a:rPr lang="fa-IR" sz="2800" dirty="0" smtClean="0">
              <a:cs typeface="B Mitra" panose="00000400000000000000" pitchFamily="2" charset="-78"/>
            </a:rPr>
            <a:t> الهام</a:t>
          </a:r>
          <a:endParaRPr lang="en-US" sz="2800" dirty="0">
            <a:cs typeface="B Mitra" panose="00000400000000000000" pitchFamily="2" charset="-78"/>
          </a:endParaRPr>
        </a:p>
      </dgm:t>
    </dgm:pt>
    <dgm:pt modelId="{F065D908-AE02-431E-8A95-8C36C02559C4}" type="parTrans" cxnId="{7B9EDA80-F956-44F7-A137-5C5AD9FA67EE}">
      <dgm:prSet/>
      <dgm:spPr/>
      <dgm:t>
        <a:bodyPr/>
        <a:lstStyle/>
        <a:p>
          <a:endParaRPr lang="en-US"/>
        </a:p>
      </dgm:t>
    </dgm:pt>
    <dgm:pt modelId="{9CCBBE60-9D7C-49E4-B700-009E2ADA9278}" type="sibTrans" cxnId="{7B9EDA80-F956-44F7-A137-5C5AD9FA67EE}">
      <dgm:prSet/>
      <dgm:spPr/>
      <dgm:t>
        <a:bodyPr/>
        <a:lstStyle/>
        <a:p>
          <a:endParaRPr lang="en-US"/>
        </a:p>
      </dgm:t>
    </dgm:pt>
    <dgm:pt modelId="{7AB7F9C8-63E9-403D-BAD3-2E567ADF460C}">
      <dgm:prSet phldrT="[Text]" custT="1"/>
      <dgm:spPr/>
      <dgm:t>
        <a:bodyPr anchor="t"/>
        <a:lstStyle/>
        <a:p>
          <a:pPr algn="ctr" rtl="1"/>
          <a:r>
            <a:rPr lang="fa-IR" sz="2000" smtClean="0">
              <a:cs typeface="B Mitra" panose="00000400000000000000" pitchFamily="2" charset="-78"/>
            </a:rPr>
            <a:t>الهام قوه‌ای است که باید تحت تربیت وحی قرار گیرد. </a:t>
          </a:r>
          <a:endParaRPr lang="en-US" sz="2000" dirty="0">
            <a:cs typeface="B Mitra" panose="00000400000000000000" pitchFamily="2" charset="-78"/>
          </a:endParaRPr>
        </a:p>
      </dgm:t>
    </dgm:pt>
    <dgm:pt modelId="{D8C6ED8D-6BE4-4D09-80DB-44371C43612D}" type="parTrans" cxnId="{55AF2EAA-7BC0-42C6-920E-1BB6D52CA28D}">
      <dgm:prSet/>
      <dgm:spPr/>
      <dgm:t>
        <a:bodyPr/>
        <a:lstStyle/>
        <a:p>
          <a:endParaRPr lang="en-US"/>
        </a:p>
      </dgm:t>
    </dgm:pt>
    <dgm:pt modelId="{11810CD0-EBA4-49DB-965F-815565057D24}" type="sibTrans" cxnId="{55AF2EAA-7BC0-42C6-920E-1BB6D52CA28D}">
      <dgm:prSet/>
      <dgm:spPr/>
      <dgm:t>
        <a:bodyPr/>
        <a:lstStyle/>
        <a:p>
          <a:endParaRPr lang="en-US"/>
        </a:p>
      </dgm:t>
    </dgm:pt>
    <dgm:pt modelId="{989B9F14-F7F5-4FE3-B57A-DA9DDB27991A}">
      <dgm:prSet phldrT="[Text]" custT="1"/>
      <dgm:spPr/>
      <dgm:t>
        <a:bodyPr anchor="t"/>
        <a:lstStyle/>
        <a:p>
          <a:pPr algn="ctr" rtl="1"/>
          <a:r>
            <a:rPr lang="fa-IR" sz="2000" dirty="0" smtClean="0">
              <a:cs typeface="B Mitra" panose="00000400000000000000" pitchFamily="2" charset="-78"/>
            </a:rPr>
            <a:t>اما اگر فردی نفس خود را تزکیه نکند این توانمندی نفسانی خود را می‌پوشاند و قدرت تشخیص خود را از دست می‌دهد و دچار ابهام و سرگردانی می‌شود.</a:t>
          </a:r>
          <a:endParaRPr lang="en-US" sz="2000" dirty="0">
            <a:cs typeface="B Mitra" panose="00000400000000000000" pitchFamily="2" charset="-78"/>
          </a:endParaRPr>
        </a:p>
      </dgm:t>
    </dgm:pt>
    <dgm:pt modelId="{BC4C4120-D745-418C-8F67-54BFC683936A}" type="parTrans" cxnId="{DF06E751-98B0-40CA-85F3-336E4F6AF031}">
      <dgm:prSet/>
      <dgm:spPr/>
      <dgm:t>
        <a:bodyPr/>
        <a:lstStyle/>
        <a:p>
          <a:endParaRPr lang="en-US"/>
        </a:p>
      </dgm:t>
    </dgm:pt>
    <dgm:pt modelId="{B8CED606-B51A-4793-89D7-39AFD8900F0D}" type="sibTrans" cxnId="{DF06E751-98B0-40CA-85F3-336E4F6AF031}">
      <dgm:prSet/>
      <dgm:spPr/>
      <dgm:t>
        <a:bodyPr/>
        <a:lstStyle/>
        <a:p>
          <a:endParaRPr lang="en-US"/>
        </a:p>
      </dgm:t>
    </dgm:pt>
    <dgm:pt modelId="{78BAF973-AAC7-44E0-8117-4293AA94BB2C}">
      <dgm:prSet phldrT="[Text]" custT="1"/>
      <dgm:spPr/>
      <dgm:t>
        <a:bodyPr anchor="t"/>
        <a:lstStyle/>
        <a:p>
          <a:pPr algn="ctr" rtl="1"/>
          <a:r>
            <a:rPr lang="fa-IR" sz="2000" dirty="0" smtClean="0">
              <a:cs typeface="B Mitra" panose="00000400000000000000" pitchFamily="2" charset="-78"/>
            </a:rPr>
            <a:t>حفظ تسویه نفس به واسطه تزکیه آن رخ می‌دهد و در نتیجه تزکیه قوه الهام که تشخیص دهنده لحظه به لحظه فجور از تقوا به سهل‌ترین شیوه است ممکن خواهد شد.</a:t>
          </a:r>
        </a:p>
      </dgm:t>
    </dgm:pt>
    <dgm:pt modelId="{173CA4B1-B98B-4637-854B-1CC1041EB13B}" type="parTrans" cxnId="{1C4D8F73-F9A4-4318-BC4C-6BA6EC60E5C9}">
      <dgm:prSet/>
      <dgm:spPr/>
      <dgm:t>
        <a:bodyPr/>
        <a:lstStyle/>
        <a:p>
          <a:endParaRPr lang="en-US"/>
        </a:p>
      </dgm:t>
    </dgm:pt>
    <dgm:pt modelId="{B98249B7-ABB9-484C-BA8C-80261B5DC817}" type="sibTrans" cxnId="{1C4D8F73-F9A4-4318-BC4C-6BA6EC60E5C9}">
      <dgm:prSet/>
      <dgm:spPr/>
      <dgm:t>
        <a:bodyPr/>
        <a:lstStyle/>
        <a:p>
          <a:endParaRPr lang="en-US"/>
        </a:p>
      </dgm:t>
    </dgm:pt>
    <dgm:pt modelId="{DD2D3815-E061-4FDB-8063-DFE1BD31B270}">
      <dgm:prSet phldrT="[Text]" custT="1"/>
      <dgm:spPr/>
      <dgm:t>
        <a:bodyPr anchor="t"/>
        <a:lstStyle/>
        <a:p>
          <a:pPr algn="ctr" rtl="1"/>
          <a:r>
            <a:rPr lang="fa-IR" sz="2000" dirty="0" smtClean="0">
              <a:cs typeface="B Mitra" panose="00000400000000000000" pitchFamily="2" charset="-78"/>
            </a:rPr>
            <a:t>این واژه تنها یک بار در قرآن آمده است. بر اساس آیه شریفه بعد از تسویه نفس انسان، فجور و تقوا به انسان به الهام شده‌است و اگر کسی این تسویه را حفظ کند قطعا به نتیجه مطلوب دست خواهد یافت.</a:t>
          </a:r>
          <a:endParaRPr lang="en-US" sz="2000" dirty="0">
            <a:cs typeface="B Mitra" panose="00000400000000000000" pitchFamily="2" charset="-78"/>
          </a:endParaRPr>
        </a:p>
      </dgm:t>
    </dgm:pt>
    <dgm:pt modelId="{98A150EB-9335-47AA-A587-D0666DC93BB3}" type="parTrans" cxnId="{591D6A13-D542-4C26-A7CA-7CB06AD6361B}">
      <dgm:prSet/>
      <dgm:spPr/>
      <dgm:t>
        <a:bodyPr/>
        <a:lstStyle/>
        <a:p>
          <a:endParaRPr lang="en-US"/>
        </a:p>
      </dgm:t>
    </dgm:pt>
    <dgm:pt modelId="{6E523EC6-B1D2-47BD-A1DE-E410E1BC83E5}" type="sibTrans" cxnId="{591D6A13-D542-4C26-A7CA-7CB06AD6361B}">
      <dgm:prSet/>
      <dgm:spPr/>
      <dgm:t>
        <a:bodyPr/>
        <a:lstStyle/>
        <a:p>
          <a:endParaRPr lang="en-US"/>
        </a:p>
      </dgm:t>
    </dgm:pt>
    <dgm:pt modelId="{A49A7594-2F77-472D-9181-24D863AB8DE2}">
      <dgm:prSet phldrT="[Text]" custT="1"/>
      <dgm:spPr/>
      <dgm:t>
        <a:bodyPr anchor="t"/>
        <a:lstStyle/>
        <a:p>
          <a:pPr algn="ctr" rtl="1"/>
          <a:r>
            <a:rPr lang="fa-IR" sz="2000" dirty="0" smtClean="0">
              <a:cs typeface="B Mitra" panose="00000400000000000000" pitchFamily="2" charset="-78"/>
            </a:rPr>
            <a:t>الهام توانمندی ساختار انسانی در ارتباط لحظه به لحظه با فطرت است. </a:t>
          </a:r>
        </a:p>
      </dgm:t>
    </dgm:pt>
    <dgm:pt modelId="{3C2D27AC-B6DE-46EB-A423-013937695643}" type="parTrans" cxnId="{38CF0B38-004C-4E7B-8036-D2CA76B77F8B}">
      <dgm:prSet/>
      <dgm:spPr/>
      <dgm:t>
        <a:bodyPr/>
        <a:lstStyle/>
        <a:p>
          <a:endParaRPr lang="en-US"/>
        </a:p>
      </dgm:t>
    </dgm:pt>
    <dgm:pt modelId="{2EB33696-A709-44FA-9380-588D791A4CA4}" type="sibTrans" cxnId="{38CF0B38-004C-4E7B-8036-D2CA76B77F8B}">
      <dgm:prSet/>
      <dgm:spPr/>
      <dgm:t>
        <a:bodyPr/>
        <a:lstStyle/>
        <a:p>
          <a:endParaRPr lang="en-US"/>
        </a:p>
      </dgm:t>
    </dgm:pt>
    <dgm:pt modelId="{7412C27F-9025-48D1-BFD7-980370217543}" type="pres">
      <dgm:prSet presAssocID="{EEDE66CD-6E1A-4182-9BD4-50CC6EA8CE8D}" presName="composite" presStyleCnt="0">
        <dgm:presLayoutVars>
          <dgm:chMax val="1"/>
          <dgm:dir/>
          <dgm:resizeHandles val="exact"/>
        </dgm:presLayoutVars>
      </dgm:prSet>
      <dgm:spPr/>
      <dgm:t>
        <a:bodyPr/>
        <a:lstStyle/>
        <a:p>
          <a:endParaRPr lang="en-US"/>
        </a:p>
      </dgm:t>
    </dgm:pt>
    <dgm:pt modelId="{464E8C0B-8AFC-464B-829F-BA0DA0C5F95C}" type="pres">
      <dgm:prSet presAssocID="{15D25F1B-1CB2-4692-B7A3-6766709482DE}" presName="roof" presStyleLbl="dkBgShp" presStyleIdx="0" presStyleCnt="2" custScaleY="29566"/>
      <dgm:spPr/>
      <dgm:t>
        <a:bodyPr/>
        <a:lstStyle/>
        <a:p>
          <a:endParaRPr lang="en-US"/>
        </a:p>
      </dgm:t>
    </dgm:pt>
    <dgm:pt modelId="{76930CCF-4076-4008-8086-3D64C7FA36E9}" type="pres">
      <dgm:prSet presAssocID="{15D25F1B-1CB2-4692-B7A3-6766709482DE}" presName="pillars" presStyleCnt="0"/>
      <dgm:spPr/>
    </dgm:pt>
    <dgm:pt modelId="{19F9BB41-1127-4ADC-9E96-D892DBD47877}" type="pres">
      <dgm:prSet presAssocID="{15D25F1B-1CB2-4692-B7A3-6766709482DE}" presName="pillar1" presStyleLbl="node1" presStyleIdx="0" presStyleCnt="5" custScaleY="136568" custLinFactNeighborX="-61" custLinFactNeighborY="3083">
        <dgm:presLayoutVars>
          <dgm:bulletEnabled val="1"/>
        </dgm:presLayoutVars>
      </dgm:prSet>
      <dgm:spPr/>
      <dgm:t>
        <a:bodyPr/>
        <a:lstStyle/>
        <a:p>
          <a:endParaRPr lang="en-US"/>
        </a:p>
      </dgm:t>
    </dgm:pt>
    <dgm:pt modelId="{24824573-EA29-4371-B2EF-B010C9B8A362}" type="pres">
      <dgm:prSet presAssocID="{989B9F14-F7F5-4FE3-B57A-DA9DDB27991A}" presName="pillarX" presStyleLbl="node1" presStyleIdx="1" presStyleCnt="5" custScaleY="136568" custLinFactNeighborX="-61" custLinFactNeighborY="3083">
        <dgm:presLayoutVars>
          <dgm:bulletEnabled val="1"/>
        </dgm:presLayoutVars>
      </dgm:prSet>
      <dgm:spPr/>
      <dgm:t>
        <a:bodyPr/>
        <a:lstStyle/>
        <a:p>
          <a:endParaRPr lang="en-US"/>
        </a:p>
      </dgm:t>
    </dgm:pt>
    <dgm:pt modelId="{272DED48-BF8D-4E08-9EA7-9B622DC72971}" type="pres">
      <dgm:prSet presAssocID="{78BAF973-AAC7-44E0-8117-4293AA94BB2C}" presName="pillarX" presStyleLbl="node1" presStyleIdx="2" presStyleCnt="5" custScaleY="136568" custLinFactNeighborX="-61" custLinFactNeighborY="3083">
        <dgm:presLayoutVars>
          <dgm:bulletEnabled val="1"/>
        </dgm:presLayoutVars>
      </dgm:prSet>
      <dgm:spPr/>
      <dgm:t>
        <a:bodyPr/>
        <a:lstStyle/>
        <a:p>
          <a:endParaRPr lang="en-US"/>
        </a:p>
      </dgm:t>
    </dgm:pt>
    <dgm:pt modelId="{E51FF908-F530-41FB-844E-E0EBBC0986C3}" type="pres">
      <dgm:prSet presAssocID="{DD2D3815-E061-4FDB-8063-DFE1BD31B270}" presName="pillarX" presStyleLbl="node1" presStyleIdx="3" presStyleCnt="5" custScaleY="136568" custLinFactNeighborX="-61" custLinFactNeighborY="3083">
        <dgm:presLayoutVars>
          <dgm:bulletEnabled val="1"/>
        </dgm:presLayoutVars>
      </dgm:prSet>
      <dgm:spPr/>
      <dgm:t>
        <a:bodyPr/>
        <a:lstStyle/>
        <a:p>
          <a:endParaRPr lang="en-US"/>
        </a:p>
      </dgm:t>
    </dgm:pt>
    <dgm:pt modelId="{FAE9F560-F57B-4E52-8DE6-FE96B04A8B33}" type="pres">
      <dgm:prSet presAssocID="{A49A7594-2F77-472D-9181-24D863AB8DE2}" presName="pillarX" presStyleLbl="node1" presStyleIdx="4" presStyleCnt="5" custScaleY="136568" custLinFactNeighborX="-61" custLinFactNeighborY="3083">
        <dgm:presLayoutVars>
          <dgm:bulletEnabled val="1"/>
        </dgm:presLayoutVars>
      </dgm:prSet>
      <dgm:spPr/>
      <dgm:t>
        <a:bodyPr/>
        <a:lstStyle/>
        <a:p>
          <a:endParaRPr lang="en-US"/>
        </a:p>
      </dgm:t>
    </dgm:pt>
    <dgm:pt modelId="{032BFBC2-9A2A-4148-B777-4F0D7DEA76B4}" type="pres">
      <dgm:prSet presAssocID="{15D25F1B-1CB2-4692-B7A3-6766709482DE}" presName="base" presStyleLbl="dkBgShp" presStyleIdx="1" presStyleCnt="2" custScaleY="24254" custLinFactY="53338" custLinFactNeighborY="100000"/>
      <dgm:spPr/>
    </dgm:pt>
  </dgm:ptLst>
  <dgm:cxnLst>
    <dgm:cxn modelId="{E009E923-7E26-4506-9B99-BF034916EB05}" type="presOf" srcId="{A49A7594-2F77-472D-9181-24D863AB8DE2}" destId="{FAE9F560-F57B-4E52-8DE6-FE96B04A8B33}" srcOrd="0" destOrd="0" presId="urn:microsoft.com/office/officeart/2005/8/layout/hList3"/>
    <dgm:cxn modelId="{ED25B332-727A-469E-826E-230DAFB37745}" type="presOf" srcId="{DD2D3815-E061-4FDB-8063-DFE1BD31B270}" destId="{E51FF908-F530-41FB-844E-E0EBBC0986C3}" srcOrd="0" destOrd="0" presId="urn:microsoft.com/office/officeart/2005/8/layout/hList3"/>
    <dgm:cxn modelId="{DF06E751-98B0-40CA-85F3-336E4F6AF031}" srcId="{15D25F1B-1CB2-4692-B7A3-6766709482DE}" destId="{989B9F14-F7F5-4FE3-B57A-DA9DDB27991A}" srcOrd="1" destOrd="0" parTransId="{BC4C4120-D745-418C-8F67-54BFC683936A}" sibTransId="{B8CED606-B51A-4793-89D7-39AFD8900F0D}"/>
    <dgm:cxn modelId="{55AF2EAA-7BC0-42C6-920E-1BB6D52CA28D}" srcId="{15D25F1B-1CB2-4692-B7A3-6766709482DE}" destId="{7AB7F9C8-63E9-403D-BAD3-2E567ADF460C}" srcOrd="0" destOrd="0" parTransId="{D8C6ED8D-6BE4-4D09-80DB-44371C43612D}" sibTransId="{11810CD0-EBA4-49DB-965F-815565057D24}"/>
    <dgm:cxn modelId="{79D5ADAF-4A29-4726-8D3D-CB162F1E0481}" type="presOf" srcId="{EEDE66CD-6E1A-4182-9BD4-50CC6EA8CE8D}" destId="{7412C27F-9025-48D1-BFD7-980370217543}" srcOrd="0" destOrd="0" presId="urn:microsoft.com/office/officeart/2005/8/layout/hList3"/>
    <dgm:cxn modelId="{9ABEAE43-A12A-4CBE-B369-636E3D7018D8}" type="presOf" srcId="{15D25F1B-1CB2-4692-B7A3-6766709482DE}" destId="{464E8C0B-8AFC-464B-829F-BA0DA0C5F95C}" srcOrd="0" destOrd="0" presId="urn:microsoft.com/office/officeart/2005/8/layout/hList3"/>
    <dgm:cxn modelId="{8D37E50B-CC00-4591-BC7A-EE2B5EC055E3}" type="presOf" srcId="{989B9F14-F7F5-4FE3-B57A-DA9DDB27991A}" destId="{24824573-EA29-4371-B2EF-B010C9B8A362}" srcOrd="0" destOrd="0" presId="urn:microsoft.com/office/officeart/2005/8/layout/hList3"/>
    <dgm:cxn modelId="{A9A8EB8D-D1A0-4139-A01B-AFE78024C714}" type="presOf" srcId="{78BAF973-AAC7-44E0-8117-4293AA94BB2C}" destId="{272DED48-BF8D-4E08-9EA7-9B622DC72971}" srcOrd="0" destOrd="0" presId="urn:microsoft.com/office/officeart/2005/8/layout/hList3"/>
    <dgm:cxn modelId="{38CF0B38-004C-4E7B-8036-D2CA76B77F8B}" srcId="{15D25F1B-1CB2-4692-B7A3-6766709482DE}" destId="{A49A7594-2F77-472D-9181-24D863AB8DE2}" srcOrd="4" destOrd="0" parTransId="{3C2D27AC-B6DE-46EB-A423-013937695643}" sibTransId="{2EB33696-A709-44FA-9380-588D791A4CA4}"/>
    <dgm:cxn modelId="{591D6A13-D542-4C26-A7CA-7CB06AD6361B}" srcId="{15D25F1B-1CB2-4692-B7A3-6766709482DE}" destId="{DD2D3815-E061-4FDB-8063-DFE1BD31B270}" srcOrd="3" destOrd="0" parTransId="{98A150EB-9335-47AA-A587-D0666DC93BB3}" sibTransId="{6E523EC6-B1D2-47BD-A1DE-E410E1BC83E5}"/>
    <dgm:cxn modelId="{7B9EDA80-F956-44F7-A137-5C5AD9FA67EE}" srcId="{EEDE66CD-6E1A-4182-9BD4-50CC6EA8CE8D}" destId="{15D25F1B-1CB2-4692-B7A3-6766709482DE}" srcOrd="0" destOrd="0" parTransId="{F065D908-AE02-431E-8A95-8C36C02559C4}" sibTransId="{9CCBBE60-9D7C-49E4-B700-009E2ADA9278}"/>
    <dgm:cxn modelId="{A6B5F02E-433E-4D72-916C-DC50B302D919}" type="presOf" srcId="{7AB7F9C8-63E9-403D-BAD3-2E567ADF460C}" destId="{19F9BB41-1127-4ADC-9E96-D892DBD47877}" srcOrd="0" destOrd="0" presId="urn:microsoft.com/office/officeart/2005/8/layout/hList3"/>
    <dgm:cxn modelId="{1C4D8F73-F9A4-4318-BC4C-6BA6EC60E5C9}" srcId="{15D25F1B-1CB2-4692-B7A3-6766709482DE}" destId="{78BAF973-AAC7-44E0-8117-4293AA94BB2C}" srcOrd="2" destOrd="0" parTransId="{173CA4B1-B98B-4637-854B-1CC1041EB13B}" sibTransId="{B98249B7-ABB9-484C-BA8C-80261B5DC817}"/>
    <dgm:cxn modelId="{31030310-6905-4776-8159-0FE77DCC797A}" type="presParOf" srcId="{7412C27F-9025-48D1-BFD7-980370217543}" destId="{464E8C0B-8AFC-464B-829F-BA0DA0C5F95C}" srcOrd="0" destOrd="0" presId="urn:microsoft.com/office/officeart/2005/8/layout/hList3"/>
    <dgm:cxn modelId="{D7DD5554-DF42-468B-A8F0-C442C482BD85}" type="presParOf" srcId="{7412C27F-9025-48D1-BFD7-980370217543}" destId="{76930CCF-4076-4008-8086-3D64C7FA36E9}" srcOrd="1" destOrd="0" presId="urn:microsoft.com/office/officeart/2005/8/layout/hList3"/>
    <dgm:cxn modelId="{91E897DB-8208-471B-BAC0-A8F636CFA505}" type="presParOf" srcId="{76930CCF-4076-4008-8086-3D64C7FA36E9}" destId="{19F9BB41-1127-4ADC-9E96-D892DBD47877}" srcOrd="0" destOrd="0" presId="urn:microsoft.com/office/officeart/2005/8/layout/hList3"/>
    <dgm:cxn modelId="{A6358381-F20D-4AC4-A14E-53B015E93369}" type="presParOf" srcId="{76930CCF-4076-4008-8086-3D64C7FA36E9}" destId="{24824573-EA29-4371-B2EF-B010C9B8A362}" srcOrd="1" destOrd="0" presId="urn:microsoft.com/office/officeart/2005/8/layout/hList3"/>
    <dgm:cxn modelId="{E89E381B-B106-4D55-9AA8-5F9AAE98DC85}" type="presParOf" srcId="{76930CCF-4076-4008-8086-3D64C7FA36E9}" destId="{272DED48-BF8D-4E08-9EA7-9B622DC72971}" srcOrd="2" destOrd="0" presId="urn:microsoft.com/office/officeart/2005/8/layout/hList3"/>
    <dgm:cxn modelId="{BA6771D0-3C81-4994-BC5D-5BF988187AC5}" type="presParOf" srcId="{76930CCF-4076-4008-8086-3D64C7FA36E9}" destId="{E51FF908-F530-41FB-844E-E0EBBC0986C3}" srcOrd="3" destOrd="0" presId="urn:microsoft.com/office/officeart/2005/8/layout/hList3"/>
    <dgm:cxn modelId="{9B822EA2-ECB5-4E7F-819F-72AB470F922D}" type="presParOf" srcId="{76930CCF-4076-4008-8086-3D64C7FA36E9}" destId="{FAE9F560-F57B-4E52-8DE6-FE96B04A8B33}" srcOrd="4" destOrd="0" presId="urn:microsoft.com/office/officeart/2005/8/layout/hList3"/>
    <dgm:cxn modelId="{A0CEE305-61CB-4C54-94FC-7BACB44F01DE}" type="presParOf" srcId="{7412C27F-9025-48D1-BFD7-980370217543}" destId="{032BFBC2-9A2A-4148-B777-4F0D7DEA76B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custT="1"/>
      <dgm:spPr/>
      <dgm:t>
        <a:bodyPr/>
        <a:lstStyle/>
        <a:p>
          <a:pPr algn="just" rtl="1"/>
          <a:r>
            <a:rPr lang="fa-IR" sz="2800" dirty="0" smtClean="0">
              <a:cs typeface="B Mitra" panose="00000400000000000000" pitchFamily="2" charset="-78"/>
            </a:rPr>
            <a:t>ایمان عبارتست از پذیرش علم عقلانی و متقن که مایه آرامش و امنیت است.</a:t>
          </a:r>
          <a:endParaRPr lang="en-US" sz="2800" dirty="0">
            <a:cs typeface="B Mitra" panose="00000400000000000000" pitchFamily="2" charset="-78"/>
          </a:endParaRP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2800" dirty="0" smtClean="0">
              <a:cs typeface="B Mitra" panose="00000400000000000000" pitchFamily="2" charset="-78"/>
            </a:rPr>
            <a:t>ایمان عنصری است که چرخه علم را به چرخه عمل وصل می کند.</a:t>
          </a: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2800" dirty="0" smtClean="0">
              <a:cs typeface="B Mitra" panose="00000400000000000000" pitchFamily="2" charset="-78"/>
            </a:rPr>
            <a:t>داده های پذیرفته شده در مرتبه علم که به محک عقل صحت شان مورد تایید واقع شده است پس از پذیرش ایمان را می سازند که به صورت صد در صد محرک و انگیزاننده فرد به سمت شکل گیری عمل هستند.</a:t>
          </a: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LinFactNeighborX="-62463">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272990" custLinFactNeighborX="-63636">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C545D058-DB65-4A44-85B4-6F82CD02A9CE}" type="presOf" srcId="{F6DA7DFC-60D1-42C7-AC8E-D0FAA21C2E8E}" destId="{6D4491A5-B8C8-4592-9764-DF932C01F0F4}" srcOrd="0" destOrd="0" presId="urn:microsoft.com/office/officeart/2005/8/layout/list1"/>
    <dgm:cxn modelId="{66CA566F-19AE-4217-8FBC-89512A9A2E5D}" type="presOf" srcId="{F912395A-6E86-455B-967A-D513E95997C8}" destId="{0FAC4403-D788-4CDF-A1CF-41EDD933488C}" srcOrd="1" destOrd="0" presId="urn:microsoft.com/office/officeart/2005/8/layout/list1"/>
    <dgm:cxn modelId="{8771D6C9-71A1-4851-B597-E303D21E5538}" type="presOf" srcId="{431384F5-F5CF-4B43-8E19-737E2849721E}" destId="{1F6267D7-19B6-4171-8696-56A12DF2F05C}" srcOrd="1" destOrd="0" presId="urn:microsoft.com/office/officeart/2005/8/layout/list1"/>
    <dgm:cxn modelId="{4C679274-B50D-4606-920A-148D64EE0A0F}" srcId="{5AB5EF07-8AD6-4A23-A9FE-8A99F3C5D8B7}" destId="{F912395A-6E86-455B-967A-D513E95997C8}" srcOrd="2" destOrd="0" parTransId="{FF816263-8E7C-45A5-B985-C787F7EE431A}" sibTransId="{3C9CC0FD-380A-4B8D-AB0D-7D903D1CADF9}"/>
    <dgm:cxn modelId="{F8542C5E-0111-499F-BFC0-0A23847F54D8}" type="presOf" srcId="{F912395A-6E86-455B-967A-D513E95997C8}" destId="{57B7852B-2A4C-4ACA-B818-9DD8ED1D5D70}" srcOrd="0" destOrd="0" presId="urn:microsoft.com/office/officeart/2005/8/layout/list1"/>
    <dgm:cxn modelId="{815028EB-0213-4127-B4C0-0719B0545873}" srcId="{5AB5EF07-8AD6-4A23-A9FE-8A99F3C5D8B7}" destId="{431384F5-F5CF-4B43-8E19-737E2849721E}" srcOrd="0" destOrd="0" parTransId="{6BD79BBF-A76F-4774-8CF7-9A24955BB4B6}" sibTransId="{E50D9EF8-D59D-4AC2-9D04-813E9EB192E7}"/>
    <dgm:cxn modelId="{434D0ADE-78D8-4BFF-B673-03AEEF4B165F}" type="presOf" srcId="{431384F5-F5CF-4B43-8E19-737E2849721E}" destId="{8D3C8A66-6BFB-48A3-8F0C-C6FAAB53EABD}" srcOrd="0" destOrd="0" presId="urn:microsoft.com/office/officeart/2005/8/layout/list1"/>
    <dgm:cxn modelId="{DCA354CD-4392-4715-963B-347D401D21C3}" type="presOf" srcId="{F6DA7DFC-60D1-42C7-AC8E-D0FAA21C2E8E}" destId="{24B3C6CF-D88B-4659-8F13-1DED1E386B81}" srcOrd="1" destOrd="0" presId="urn:microsoft.com/office/officeart/2005/8/layout/list1"/>
    <dgm:cxn modelId="{0D9ECAB4-B582-4173-966C-642892458382}" srcId="{5AB5EF07-8AD6-4A23-A9FE-8A99F3C5D8B7}" destId="{F6DA7DFC-60D1-42C7-AC8E-D0FAA21C2E8E}" srcOrd="1" destOrd="0" parTransId="{388AD337-2130-472E-81EE-ACD81B66E18F}" sibTransId="{A4F1038C-5B72-4F5D-8CE9-EF90BFD3CA89}"/>
    <dgm:cxn modelId="{A001C2D6-F5F5-4DF8-B796-8AE66E393B1C}" type="presOf" srcId="{5AB5EF07-8AD6-4A23-A9FE-8A99F3C5D8B7}" destId="{747903F4-156C-44D6-8A47-F01838C43D7F}" srcOrd="0" destOrd="0" presId="urn:microsoft.com/office/officeart/2005/8/layout/list1"/>
    <dgm:cxn modelId="{034FF21C-E9E5-4CE2-A741-CC0C8A61E0D0}" type="presParOf" srcId="{747903F4-156C-44D6-8A47-F01838C43D7F}" destId="{D07E8B29-3856-4B03-B032-FBD7CFD16069}" srcOrd="0" destOrd="0" presId="urn:microsoft.com/office/officeart/2005/8/layout/list1"/>
    <dgm:cxn modelId="{2BCF9762-0793-42E8-BBF9-BFD679F9F788}" type="presParOf" srcId="{D07E8B29-3856-4B03-B032-FBD7CFD16069}" destId="{8D3C8A66-6BFB-48A3-8F0C-C6FAAB53EABD}" srcOrd="0" destOrd="0" presId="urn:microsoft.com/office/officeart/2005/8/layout/list1"/>
    <dgm:cxn modelId="{D48F82D7-56A7-4962-AC28-0D8123DC2A0C}" type="presParOf" srcId="{D07E8B29-3856-4B03-B032-FBD7CFD16069}" destId="{1F6267D7-19B6-4171-8696-56A12DF2F05C}" srcOrd="1" destOrd="0" presId="urn:microsoft.com/office/officeart/2005/8/layout/list1"/>
    <dgm:cxn modelId="{B0B10D49-2F52-4D85-A9F1-BCBE8FDA30E6}" type="presParOf" srcId="{747903F4-156C-44D6-8A47-F01838C43D7F}" destId="{BA1434AA-B4A0-4B67-8CB4-298DDF7BE05A}" srcOrd="1" destOrd="0" presId="urn:microsoft.com/office/officeart/2005/8/layout/list1"/>
    <dgm:cxn modelId="{2DC799CD-B2C9-4563-93CA-F8FF0913BA22}" type="presParOf" srcId="{747903F4-156C-44D6-8A47-F01838C43D7F}" destId="{49D756AC-EA6C-4A2B-8C8B-E51D817CB650}" srcOrd="2" destOrd="0" presId="urn:microsoft.com/office/officeart/2005/8/layout/list1"/>
    <dgm:cxn modelId="{9331DCEC-23AD-424A-82D2-B5A0DA10B705}" type="presParOf" srcId="{747903F4-156C-44D6-8A47-F01838C43D7F}" destId="{D994BFA0-87C0-4816-9E59-73E7954B2BB2}" srcOrd="3" destOrd="0" presId="urn:microsoft.com/office/officeart/2005/8/layout/list1"/>
    <dgm:cxn modelId="{BAE85D6F-E911-4EB7-AB13-B7CB126E761F}" type="presParOf" srcId="{747903F4-156C-44D6-8A47-F01838C43D7F}" destId="{1DC1D7F4-9200-4BFC-B2BF-9F0953B70125}" srcOrd="4" destOrd="0" presId="urn:microsoft.com/office/officeart/2005/8/layout/list1"/>
    <dgm:cxn modelId="{790B4EDD-F761-4917-ABDA-D0162CEDFC6A}" type="presParOf" srcId="{1DC1D7F4-9200-4BFC-B2BF-9F0953B70125}" destId="{6D4491A5-B8C8-4592-9764-DF932C01F0F4}" srcOrd="0" destOrd="0" presId="urn:microsoft.com/office/officeart/2005/8/layout/list1"/>
    <dgm:cxn modelId="{81A33726-DA4B-4826-A76B-02BE993302FE}" type="presParOf" srcId="{1DC1D7F4-9200-4BFC-B2BF-9F0953B70125}" destId="{24B3C6CF-D88B-4659-8F13-1DED1E386B81}" srcOrd="1" destOrd="0" presId="urn:microsoft.com/office/officeart/2005/8/layout/list1"/>
    <dgm:cxn modelId="{4905D0E2-AB2D-4C6F-96A4-B1A5908901DB}" type="presParOf" srcId="{747903F4-156C-44D6-8A47-F01838C43D7F}" destId="{B80CAE08-351E-42F9-896C-5FC0408758D4}" srcOrd="5" destOrd="0" presId="urn:microsoft.com/office/officeart/2005/8/layout/list1"/>
    <dgm:cxn modelId="{6B45A2DB-5E0C-428E-A33D-39BCCA00E94D}" type="presParOf" srcId="{747903F4-156C-44D6-8A47-F01838C43D7F}" destId="{D478129F-F424-4EC0-B4CC-BFDD857164B2}" srcOrd="6" destOrd="0" presId="urn:microsoft.com/office/officeart/2005/8/layout/list1"/>
    <dgm:cxn modelId="{00D9EA6F-B569-4730-8970-3BB24A2513A8}" type="presParOf" srcId="{747903F4-156C-44D6-8A47-F01838C43D7F}" destId="{F259703E-A996-4480-8DD7-525CE3E3525B}" srcOrd="7" destOrd="0" presId="urn:microsoft.com/office/officeart/2005/8/layout/list1"/>
    <dgm:cxn modelId="{863F1750-666A-45CE-BD7D-3009DF63807E}" type="presParOf" srcId="{747903F4-156C-44D6-8A47-F01838C43D7F}" destId="{73AB5BE6-A933-4DD2-9F67-F032D521A260}" srcOrd="8" destOrd="0" presId="urn:microsoft.com/office/officeart/2005/8/layout/list1"/>
    <dgm:cxn modelId="{E545D108-D51D-408A-8E18-C301B8B145BD}" type="presParOf" srcId="{73AB5BE6-A933-4DD2-9F67-F032D521A260}" destId="{57B7852B-2A4C-4ACA-B818-9DD8ED1D5D70}" srcOrd="0" destOrd="0" presId="urn:microsoft.com/office/officeart/2005/8/layout/list1"/>
    <dgm:cxn modelId="{7C8AC8FA-5C0A-492E-92D3-9D856EED8DCC}" type="presParOf" srcId="{73AB5BE6-A933-4DD2-9F67-F032D521A260}" destId="{0FAC4403-D788-4CDF-A1CF-41EDD933488C}" srcOrd="1" destOrd="0" presId="urn:microsoft.com/office/officeart/2005/8/layout/list1"/>
    <dgm:cxn modelId="{03F36735-B1FA-4A8D-ADB8-D7185965E688}" type="presParOf" srcId="{747903F4-156C-44D6-8A47-F01838C43D7F}" destId="{7A9525D0-4694-4143-BFDE-95F1B076FCFA}" srcOrd="9" destOrd="0" presId="urn:microsoft.com/office/officeart/2005/8/layout/list1"/>
    <dgm:cxn modelId="{649A4E6F-BA94-4924-B1DC-02E3835F3CC0}"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custT="1"/>
      <dgm:spPr/>
      <dgm:t>
        <a:bodyPr/>
        <a:lstStyle/>
        <a:p>
          <a:pPr algn="just" rtl="1"/>
          <a:r>
            <a:rPr lang="fa-IR" sz="2800" dirty="0" smtClean="0">
              <a:cs typeface="B Mitra" panose="00000400000000000000" pitchFamily="2" charset="-78"/>
            </a:rPr>
            <a:t>فعل به مقام باطنی عمل اشاره دارد که دربردارنده مراتبی چون نیت, قصد, عزم و اراده برای بروز عملی است.</a:t>
          </a:r>
          <a:endParaRPr lang="en-US" sz="2800" dirty="0">
            <a:cs typeface="B Mitra" panose="00000400000000000000" pitchFamily="2" charset="-78"/>
          </a:endParaRP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2800" dirty="0" smtClean="0">
              <a:cs typeface="B Mitra" panose="00000400000000000000" pitchFamily="2" charset="-78"/>
            </a:rPr>
            <a:t>مقام فعل مقام تحقق اراده فرد برای انجام فعل است.</a:t>
          </a: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2800" dirty="0" smtClean="0">
              <a:cs typeface="B Mitra" panose="00000400000000000000" pitchFamily="2" charset="-78"/>
            </a:rPr>
            <a:t>بعد از اینکه داده های علمی گنجینه ایمان را ایجاد کرد محرک لازم برای شکل گیری به صورت فعل خود را نشان می دهد. مقام فعل در واقع به مرحله تحقق و جمع اراده درونی فرد برای انجام عملی اشاره دارد که اگر به عوامل محیطی لازم برای بروز آن جمع شود بروز خواهد کرد.</a:t>
          </a: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ScaleY="141830" custLinFactNeighborX="-62463">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272990" custLinFactNeighborX="-63636">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342ACB1C-24AA-49B6-BBC6-C4805E7DA2F1}" type="presOf" srcId="{F912395A-6E86-455B-967A-D513E95997C8}" destId="{57B7852B-2A4C-4ACA-B818-9DD8ED1D5D70}" srcOrd="0" destOrd="0" presId="urn:microsoft.com/office/officeart/2005/8/layout/list1"/>
    <dgm:cxn modelId="{E218B3B3-9CE4-4382-A4D7-F4F30AC45176}" type="presOf" srcId="{431384F5-F5CF-4B43-8E19-737E2849721E}" destId="{8D3C8A66-6BFB-48A3-8F0C-C6FAAB53EABD}" srcOrd="0" destOrd="0" presId="urn:microsoft.com/office/officeart/2005/8/layout/list1"/>
    <dgm:cxn modelId="{4C679274-B50D-4606-920A-148D64EE0A0F}" srcId="{5AB5EF07-8AD6-4A23-A9FE-8A99F3C5D8B7}" destId="{F912395A-6E86-455B-967A-D513E95997C8}" srcOrd="2" destOrd="0" parTransId="{FF816263-8E7C-45A5-B985-C787F7EE431A}" sibTransId="{3C9CC0FD-380A-4B8D-AB0D-7D903D1CADF9}"/>
    <dgm:cxn modelId="{815028EB-0213-4127-B4C0-0719B0545873}" srcId="{5AB5EF07-8AD6-4A23-A9FE-8A99F3C5D8B7}" destId="{431384F5-F5CF-4B43-8E19-737E2849721E}" srcOrd="0" destOrd="0" parTransId="{6BD79BBF-A76F-4774-8CF7-9A24955BB4B6}" sibTransId="{E50D9EF8-D59D-4AC2-9D04-813E9EB192E7}"/>
    <dgm:cxn modelId="{A1B749C9-71AD-411D-81F3-D19A0885D96B}" type="presOf" srcId="{F6DA7DFC-60D1-42C7-AC8E-D0FAA21C2E8E}" destId="{6D4491A5-B8C8-4592-9764-DF932C01F0F4}" srcOrd="0" destOrd="0" presId="urn:microsoft.com/office/officeart/2005/8/layout/list1"/>
    <dgm:cxn modelId="{5A81428B-75DA-4A56-951B-255EA03FDFB4}" type="presOf" srcId="{F6DA7DFC-60D1-42C7-AC8E-D0FAA21C2E8E}" destId="{24B3C6CF-D88B-4659-8F13-1DED1E386B81}" srcOrd="1" destOrd="0" presId="urn:microsoft.com/office/officeart/2005/8/layout/list1"/>
    <dgm:cxn modelId="{8BF0FFD8-45D6-432B-96DB-567FC5464F47}" type="presOf" srcId="{F912395A-6E86-455B-967A-D513E95997C8}" destId="{0FAC4403-D788-4CDF-A1CF-41EDD933488C}" srcOrd="1" destOrd="0" presId="urn:microsoft.com/office/officeart/2005/8/layout/list1"/>
    <dgm:cxn modelId="{BED166A0-8C01-47FA-89CC-1F5D0CF65F74}" type="presOf" srcId="{5AB5EF07-8AD6-4A23-A9FE-8A99F3C5D8B7}" destId="{747903F4-156C-44D6-8A47-F01838C43D7F}" srcOrd="0" destOrd="0" presId="urn:microsoft.com/office/officeart/2005/8/layout/list1"/>
    <dgm:cxn modelId="{0D9ECAB4-B582-4173-966C-642892458382}" srcId="{5AB5EF07-8AD6-4A23-A9FE-8A99F3C5D8B7}" destId="{F6DA7DFC-60D1-42C7-AC8E-D0FAA21C2E8E}" srcOrd="1" destOrd="0" parTransId="{388AD337-2130-472E-81EE-ACD81B66E18F}" sibTransId="{A4F1038C-5B72-4F5D-8CE9-EF90BFD3CA89}"/>
    <dgm:cxn modelId="{150B6712-6A43-42F8-BDAF-3E154E959078}" type="presOf" srcId="{431384F5-F5CF-4B43-8E19-737E2849721E}" destId="{1F6267D7-19B6-4171-8696-56A12DF2F05C}" srcOrd="1" destOrd="0" presId="urn:microsoft.com/office/officeart/2005/8/layout/list1"/>
    <dgm:cxn modelId="{0BF88F4E-5702-4E3D-9754-C69F0947D4B7}" type="presParOf" srcId="{747903F4-156C-44D6-8A47-F01838C43D7F}" destId="{D07E8B29-3856-4B03-B032-FBD7CFD16069}" srcOrd="0" destOrd="0" presId="urn:microsoft.com/office/officeart/2005/8/layout/list1"/>
    <dgm:cxn modelId="{1A44D910-CD45-419F-AA9D-BF1ED3D9C15F}" type="presParOf" srcId="{D07E8B29-3856-4B03-B032-FBD7CFD16069}" destId="{8D3C8A66-6BFB-48A3-8F0C-C6FAAB53EABD}" srcOrd="0" destOrd="0" presId="urn:microsoft.com/office/officeart/2005/8/layout/list1"/>
    <dgm:cxn modelId="{22C34A89-F079-49C8-BA03-560144FA20B7}" type="presParOf" srcId="{D07E8B29-3856-4B03-B032-FBD7CFD16069}" destId="{1F6267D7-19B6-4171-8696-56A12DF2F05C}" srcOrd="1" destOrd="0" presId="urn:microsoft.com/office/officeart/2005/8/layout/list1"/>
    <dgm:cxn modelId="{12242E95-CD1B-4901-8AD8-1270E6AB5DED}" type="presParOf" srcId="{747903F4-156C-44D6-8A47-F01838C43D7F}" destId="{BA1434AA-B4A0-4B67-8CB4-298DDF7BE05A}" srcOrd="1" destOrd="0" presId="urn:microsoft.com/office/officeart/2005/8/layout/list1"/>
    <dgm:cxn modelId="{A9F93693-2CD8-4887-9DE1-E99EFDAD5060}" type="presParOf" srcId="{747903F4-156C-44D6-8A47-F01838C43D7F}" destId="{49D756AC-EA6C-4A2B-8C8B-E51D817CB650}" srcOrd="2" destOrd="0" presId="urn:microsoft.com/office/officeart/2005/8/layout/list1"/>
    <dgm:cxn modelId="{8D30ED46-3DA9-4D99-B77C-37775F3996A1}" type="presParOf" srcId="{747903F4-156C-44D6-8A47-F01838C43D7F}" destId="{D994BFA0-87C0-4816-9E59-73E7954B2BB2}" srcOrd="3" destOrd="0" presId="urn:microsoft.com/office/officeart/2005/8/layout/list1"/>
    <dgm:cxn modelId="{907ECD99-F4B8-4E72-8433-D07E780D9CE8}" type="presParOf" srcId="{747903F4-156C-44D6-8A47-F01838C43D7F}" destId="{1DC1D7F4-9200-4BFC-B2BF-9F0953B70125}" srcOrd="4" destOrd="0" presId="urn:microsoft.com/office/officeart/2005/8/layout/list1"/>
    <dgm:cxn modelId="{9832B04E-5AE7-49D6-85D0-88855FC25BF6}" type="presParOf" srcId="{1DC1D7F4-9200-4BFC-B2BF-9F0953B70125}" destId="{6D4491A5-B8C8-4592-9764-DF932C01F0F4}" srcOrd="0" destOrd="0" presId="urn:microsoft.com/office/officeart/2005/8/layout/list1"/>
    <dgm:cxn modelId="{2761B8A3-7A13-46C6-B36C-C5352EE0ACD4}" type="presParOf" srcId="{1DC1D7F4-9200-4BFC-B2BF-9F0953B70125}" destId="{24B3C6CF-D88B-4659-8F13-1DED1E386B81}" srcOrd="1" destOrd="0" presId="urn:microsoft.com/office/officeart/2005/8/layout/list1"/>
    <dgm:cxn modelId="{BB255BE2-19ED-460D-9F69-DF2E447531DF}" type="presParOf" srcId="{747903F4-156C-44D6-8A47-F01838C43D7F}" destId="{B80CAE08-351E-42F9-896C-5FC0408758D4}" srcOrd="5" destOrd="0" presId="urn:microsoft.com/office/officeart/2005/8/layout/list1"/>
    <dgm:cxn modelId="{8B6964BB-7B0E-4A2F-A49B-C6F245EEF85A}" type="presParOf" srcId="{747903F4-156C-44D6-8A47-F01838C43D7F}" destId="{D478129F-F424-4EC0-B4CC-BFDD857164B2}" srcOrd="6" destOrd="0" presId="urn:microsoft.com/office/officeart/2005/8/layout/list1"/>
    <dgm:cxn modelId="{7BD2EA71-A495-4DD1-AC2B-64B65B217A0D}" type="presParOf" srcId="{747903F4-156C-44D6-8A47-F01838C43D7F}" destId="{F259703E-A996-4480-8DD7-525CE3E3525B}" srcOrd="7" destOrd="0" presId="urn:microsoft.com/office/officeart/2005/8/layout/list1"/>
    <dgm:cxn modelId="{6F954FA5-15B9-4C34-9BE3-9030DB9B6770}" type="presParOf" srcId="{747903F4-156C-44D6-8A47-F01838C43D7F}" destId="{73AB5BE6-A933-4DD2-9F67-F032D521A260}" srcOrd="8" destOrd="0" presId="urn:microsoft.com/office/officeart/2005/8/layout/list1"/>
    <dgm:cxn modelId="{6D324706-2848-40F9-B966-E9A17ACEFD0B}" type="presParOf" srcId="{73AB5BE6-A933-4DD2-9F67-F032D521A260}" destId="{57B7852B-2A4C-4ACA-B818-9DD8ED1D5D70}" srcOrd="0" destOrd="0" presId="urn:microsoft.com/office/officeart/2005/8/layout/list1"/>
    <dgm:cxn modelId="{D6C1C903-91B0-4ED7-8BDE-7489F9761863}" type="presParOf" srcId="{73AB5BE6-A933-4DD2-9F67-F032D521A260}" destId="{0FAC4403-D788-4CDF-A1CF-41EDD933488C}" srcOrd="1" destOrd="0" presId="urn:microsoft.com/office/officeart/2005/8/layout/list1"/>
    <dgm:cxn modelId="{D680D615-2F57-4F0F-8001-01F0B1FF42C4}" type="presParOf" srcId="{747903F4-156C-44D6-8A47-F01838C43D7F}" destId="{7A9525D0-4694-4143-BFDE-95F1B076FCFA}" srcOrd="9" destOrd="0" presId="urn:microsoft.com/office/officeart/2005/8/layout/list1"/>
    <dgm:cxn modelId="{6732517E-1D60-45E5-96F0-BA4B18442EF0}"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custT="1"/>
      <dgm:spPr/>
      <dgm:t>
        <a:bodyPr/>
        <a:lstStyle/>
        <a:p>
          <a:pPr algn="just" rtl="1"/>
          <a:r>
            <a:rPr lang="fa-IR" sz="2800" dirty="0" smtClean="0">
              <a:cs typeface="B Mitra" panose="00000400000000000000" pitchFamily="2" charset="-78"/>
            </a:rPr>
            <a:t>عمل عبارتست از مجموعه آنچه از انسان سر می زند و از او بروز می یابد.</a:t>
          </a:r>
          <a:endParaRPr lang="en-US" sz="2800" dirty="0">
            <a:cs typeface="B Mitra" panose="00000400000000000000" pitchFamily="2" charset="-78"/>
          </a:endParaRP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2800" dirty="0" smtClean="0">
              <a:cs typeface="B Mitra" panose="00000400000000000000" pitchFamily="2" charset="-78"/>
            </a:rPr>
            <a:t>عمل به مجموعه خروجی ها یا صدورات انسان اشاره دارد.</a:t>
          </a: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2800" dirty="0" smtClean="0">
              <a:cs typeface="B Mitra" panose="00000400000000000000" pitchFamily="2" charset="-78"/>
            </a:rPr>
            <a:t>این مرحله در واقع مرحله پایانی چرخه ساختار وجودی انسان است که در آن آنچه در نتیجه تحلیل و پردازش خیال و وهم, محک عقل خورده و تبدیل به ایمان شده و محرک لازم برای بروز فعل را فراهم آورده نهایتا به بروز رسیده است و عینیت خارجی قابل رؤیت برای دیگران غیر خود فرد را یافته است. </a:t>
          </a: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ScaleY="124027" custLinFactNeighborX="-62463">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314416" custLinFactNeighborX="-63636">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96B4EAD9-F707-450A-A7EE-2E676102F94B}" type="presOf" srcId="{431384F5-F5CF-4B43-8E19-737E2849721E}" destId="{8D3C8A66-6BFB-48A3-8F0C-C6FAAB53EABD}" srcOrd="0" destOrd="0" presId="urn:microsoft.com/office/officeart/2005/8/layout/list1"/>
    <dgm:cxn modelId="{815028EB-0213-4127-B4C0-0719B0545873}" srcId="{5AB5EF07-8AD6-4A23-A9FE-8A99F3C5D8B7}" destId="{431384F5-F5CF-4B43-8E19-737E2849721E}" srcOrd="0" destOrd="0" parTransId="{6BD79BBF-A76F-4774-8CF7-9A24955BB4B6}" sibTransId="{E50D9EF8-D59D-4AC2-9D04-813E9EB192E7}"/>
    <dgm:cxn modelId="{0D9ECAB4-B582-4173-966C-642892458382}" srcId="{5AB5EF07-8AD6-4A23-A9FE-8A99F3C5D8B7}" destId="{F6DA7DFC-60D1-42C7-AC8E-D0FAA21C2E8E}" srcOrd="1" destOrd="0" parTransId="{388AD337-2130-472E-81EE-ACD81B66E18F}" sibTransId="{A4F1038C-5B72-4F5D-8CE9-EF90BFD3CA89}"/>
    <dgm:cxn modelId="{5BEE7ECF-1667-4861-B709-585457AD97D6}" type="presOf" srcId="{F6DA7DFC-60D1-42C7-AC8E-D0FAA21C2E8E}" destId="{24B3C6CF-D88B-4659-8F13-1DED1E386B81}" srcOrd="1" destOrd="0" presId="urn:microsoft.com/office/officeart/2005/8/layout/list1"/>
    <dgm:cxn modelId="{B614D75E-5494-4F05-8110-E2C798BD3989}" type="presOf" srcId="{5AB5EF07-8AD6-4A23-A9FE-8A99F3C5D8B7}" destId="{747903F4-156C-44D6-8A47-F01838C43D7F}" srcOrd="0" destOrd="0" presId="urn:microsoft.com/office/officeart/2005/8/layout/list1"/>
    <dgm:cxn modelId="{7A217231-0015-49F8-8CEB-933CFD9EEEB3}" type="presOf" srcId="{F6DA7DFC-60D1-42C7-AC8E-D0FAA21C2E8E}" destId="{6D4491A5-B8C8-4592-9764-DF932C01F0F4}" srcOrd="0" destOrd="0" presId="urn:microsoft.com/office/officeart/2005/8/layout/list1"/>
    <dgm:cxn modelId="{2B823720-8808-41CC-BC8E-650A697E17BD}" type="presOf" srcId="{431384F5-F5CF-4B43-8E19-737E2849721E}" destId="{1F6267D7-19B6-4171-8696-56A12DF2F05C}" srcOrd="1" destOrd="0" presId="urn:microsoft.com/office/officeart/2005/8/layout/list1"/>
    <dgm:cxn modelId="{4C679274-B50D-4606-920A-148D64EE0A0F}" srcId="{5AB5EF07-8AD6-4A23-A9FE-8A99F3C5D8B7}" destId="{F912395A-6E86-455B-967A-D513E95997C8}" srcOrd="2" destOrd="0" parTransId="{FF816263-8E7C-45A5-B985-C787F7EE431A}" sibTransId="{3C9CC0FD-380A-4B8D-AB0D-7D903D1CADF9}"/>
    <dgm:cxn modelId="{557364ED-3CFB-4B12-A7C8-69F463F11FF2}" type="presOf" srcId="{F912395A-6E86-455B-967A-D513E95997C8}" destId="{0FAC4403-D788-4CDF-A1CF-41EDD933488C}" srcOrd="1" destOrd="0" presId="urn:microsoft.com/office/officeart/2005/8/layout/list1"/>
    <dgm:cxn modelId="{D2E4CF3F-0636-4106-851E-C7D817AED305}" type="presOf" srcId="{F912395A-6E86-455B-967A-D513E95997C8}" destId="{57B7852B-2A4C-4ACA-B818-9DD8ED1D5D70}" srcOrd="0" destOrd="0" presId="urn:microsoft.com/office/officeart/2005/8/layout/list1"/>
    <dgm:cxn modelId="{F7A74CF2-C2AC-4FE1-911C-D5C93476B8C5}" type="presParOf" srcId="{747903F4-156C-44D6-8A47-F01838C43D7F}" destId="{D07E8B29-3856-4B03-B032-FBD7CFD16069}" srcOrd="0" destOrd="0" presId="urn:microsoft.com/office/officeart/2005/8/layout/list1"/>
    <dgm:cxn modelId="{41F20B7E-222D-4974-89D8-D0BB60AD8923}" type="presParOf" srcId="{D07E8B29-3856-4B03-B032-FBD7CFD16069}" destId="{8D3C8A66-6BFB-48A3-8F0C-C6FAAB53EABD}" srcOrd="0" destOrd="0" presId="urn:microsoft.com/office/officeart/2005/8/layout/list1"/>
    <dgm:cxn modelId="{A668CECD-7626-4D08-A26E-F37C193B89DD}" type="presParOf" srcId="{D07E8B29-3856-4B03-B032-FBD7CFD16069}" destId="{1F6267D7-19B6-4171-8696-56A12DF2F05C}" srcOrd="1" destOrd="0" presId="urn:microsoft.com/office/officeart/2005/8/layout/list1"/>
    <dgm:cxn modelId="{447875ED-943F-4451-AC78-D99983E27F06}" type="presParOf" srcId="{747903F4-156C-44D6-8A47-F01838C43D7F}" destId="{BA1434AA-B4A0-4B67-8CB4-298DDF7BE05A}" srcOrd="1" destOrd="0" presId="urn:microsoft.com/office/officeart/2005/8/layout/list1"/>
    <dgm:cxn modelId="{01A484DA-A5C9-45AE-859D-EF88A5C3B0A8}" type="presParOf" srcId="{747903F4-156C-44D6-8A47-F01838C43D7F}" destId="{49D756AC-EA6C-4A2B-8C8B-E51D817CB650}" srcOrd="2" destOrd="0" presId="urn:microsoft.com/office/officeart/2005/8/layout/list1"/>
    <dgm:cxn modelId="{DAEA9CF1-E367-4ABC-A083-941572ABB100}" type="presParOf" srcId="{747903F4-156C-44D6-8A47-F01838C43D7F}" destId="{D994BFA0-87C0-4816-9E59-73E7954B2BB2}" srcOrd="3" destOrd="0" presId="urn:microsoft.com/office/officeart/2005/8/layout/list1"/>
    <dgm:cxn modelId="{78F2F5BF-4A85-4113-B5CC-086D7DA61058}" type="presParOf" srcId="{747903F4-156C-44D6-8A47-F01838C43D7F}" destId="{1DC1D7F4-9200-4BFC-B2BF-9F0953B70125}" srcOrd="4" destOrd="0" presId="urn:microsoft.com/office/officeart/2005/8/layout/list1"/>
    <dgm:cxn modelId="{6CFE7CEA-9759-4EFE-A110-15328F5AE05D}" type="presParOf" srcId="{1DC1D7F4-9200-4BFC-B2BF-9F0953B70125}" destId="{6D4491A5-B8C8-4592-9764-DF932C01F0F4}" srcOrd="0" destOrd="0" presId="urn:microsoft.com/office/officeart/2005/8/layout/list1"/>
    <dgm:cxn modelId="{FC5DF68B-22AF-4045-8CE0-B2A1F68636D5}" type="presParOf" srcId="{1DC1D7F4-9200-4BFC-B2BF-9F0953B70125}" destId="{24B3C6CF-D88B-4659-8F13-1DED1E386B81}" srcOrd="1" destOrd="0" presId="urn:microsoft.com/office/officeart/2005/8/layout/list1"/>
    <dgm:cxn modelId="{78184A69-A55D-4A9D-B6CE-6B93983C2DF7}" type="presParOf" srcId="{747903F4-156C-44D6-8A47-F01838C43D7F}" destId="{B80CAE08-351E-42F9-896C-5FC0408758D4}" srcOrd="5" destOrd="0" presId="urn:microsoft.com/office/officeart/2005/8/layout/list1"/>
    <dgm:cxn modelId="{8F3DC388-58D1-4527-81DC-EAB4D762CF0F}" type="presParOf" srcId="{747903F4-156C-44D6-8A47-F01838C43D7F}" destId="{D478129F-F424-4EC0-B4CC-BFDD857164B2}" srcOrd="6" destOrd="0" presId="urn:microsoft.com/office/officeart/2005/8/layout/list1"/>
    <dgm:cxn modelId="{1E002DA3-13DD-4F99-8381-30881B5E4F90}" type="presParOf" srcId="{747903F4-156C-44D6-8A47-F01838C43D7F}" destId="{F259703E-A996-4480-8DD7-525CE3E3525B}" srcOrd="7" destOrd="0" presId="urn:microsoft.com/office/officeart/2005/8/layout/list1"/>
    <dgm:cxn modelId="{20A125E4-C065-453E-B1F8-5A14717B44E9}" type="presParOf" srcId="{747903F4-156C-44D6-8A47-F01838C43D7F}" destId="{73AB5BE6-A933-4DD2-9F67-F032D521A260}" srcOrd="8" destOrd="0" presId="urn:microsoft.com/office/officeart/2005/8/layout/list1"/>
    <dgm:cxn modelId="{79AEF67C-AAFE-42A5-956E-5D58D54595CF}" type="presParOf" srcId="{73AB5BE6-A933-4DD2-9F67-F032D521A260}" destId="{57B7852B-2A4C-4ACA-B818-9DD8ED1D5D70}" srcOrd="0" destOrd="0" presId="urn:microsoft.com/office/officeart/2005/8/layout/list1"/>
    <dgm:cxn modelId="{9FBFE9D9-94B5-4A95-84E7-FBD10346946C}" type="presParOf" srcId="{73AB5BE6-A933-4DD2-9F67-F032D521A260}" destId="{0FAC4403-D788-4CDF-A1CF-41EDD933488C}" srcOrd="1" destOrd="0" presId="urn:microsoft.com/office/officeart/2005/8/layout/list1"/>
    <dgm:cxn modelId="{01A089F6-F472-4B3B-9F24-012340AD40AA}" type="presParOf" srcId="{747903F4-156C-44D6-8A47-F01838C43D7F}" destId="{7A9525D0-4694-4143-BFDE-95F1B076FCFA}" srcOrd="9" destOrd="0" presId="urn:microsoft.com/office/officeart/2005/8/layout/list1"/>
    <dgm:cxn modelId="{BBF32449-5D06-4ADD-9920-F65134E3A7A1}"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custT="1"/>
      <dgm:spPr/>
      <dgm:t>
        <a:bodyPr/>
        <a:lstStyle/>
        <a:p>
          <a:pPr algn="just" rtl="1"/>
          <a:r>
            <a:rPr lang="fa-IR" sz="2800" dirty="0" smtClean="0">
              <a:cs typeface="B Mitra" panose="00000400000000000000" pitchFamily="2" charset="-78"/>
            </a:rPr>
            <a:t>ذکر یا توجه نفسانی نیروی مدرکه ای است که عهده دار مدیریت تمامی قوای انسان است.</a:t>
          </a:r>
          <a:endParaRPr lang="en-US" sz="2800" dirty="0">
            <a:cs typeface="B Mitra" panose="00000400000000000000" pitchFamily="2" charset="-78"/>
          </a:endParaRP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2800" dirty="0" smtClean="0">
              <a:cs typeface="B Mitra" panose="00000400000000000000" pitchFamily="2" charset="-78"/>
            </a:rPr>
            <a:t>این بخش بر تمامی بخشهای ساختار انسان احاطه دارد.</a:t>
          </a: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2800" dirty="0" smtClean="0">
              <a:cs typeface="B Mitra" panose="00000400000000000000" pitchFamily="2" charset="-78"/>
            </a:rPr>
            <a:t>در واقع تمامی آنچه که جزو قوای ساختار وجودی انسان محسوب می شوند تحت احاطه و کنترل این قوه قرار دارند و بسته به جهت گیری و سطح فعالیت و بهره برداری از این قوه کارآیی پیدا می کنند به نحوی که می توان انسان را ذکر یا غفلت دانست.</a:t>
          </a: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ScaleY="133641" custLinFactNeighborX="-62463">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272990" custLinFactNeighborX="-63636" custLinFactNeighborY="5632">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815028EB-0213-4127-B4C0-0719B0545873}" srcId="{5AB5EF07-8AD6-4A23-A9FE-8A99F3C5D8B7}" destId="{431384F5-F5CF-4B43-8E19-737E2849721E}" srcOrd="0" destOrd="0" parTransId="{6BD79BBF-A76F-4774-8CF7-9A24955BB4B6}" sibTransId="{E50D9EF8-D59D-4AC2-9D04-813E9EB192E7}"/>
    <dgm:cxn modelId="{0D9ECAB4-B582-4173-966C-642892458382}" srcId="{5AB5EF07-8AD6-4A23-A9FE-8A99F3C5D8B7}" destId="{F6DA7DFC-60D1-42C7-AC8E-D0FAA21C2E8E}" srcOrd="1" destOrd="0" parTransId="{388AD337-2130-472E-81EE-ACD81B66E18F}" sibTransId="{A4F1038C-5B72-4F5D-8CE9-EF90BFD3CA89}"/>
    <dgm:cxn modelId="{1398959B-050A-4107-AE82-A6670C60C710}" type="presOf" srcId="{431384F5-F5CF-4B43-8E19-737E2849721E}" destId="{8D3C8A66-6BFB-48A3-8F0C-C6FAAB53EABD}" srcOrd="0" destOrd="0" presId="urn:microsoft.com/office/officeart/2005/8/layout/list1"/>
    <dgm:cxn modelId="{4C679274-B50D-4606-920A-148D64EE0A0F}" srcId="{5AB5EF07-8AD6-4A23-A9FE-8A99F3C5D8B7}" destId="{F912395A-6E86-455B-967A-D513E95997C8}" srcOrd="2" destOrd="0" parTransId="{FF816263-8E7C-45A5-B985-C787F7EE431A}" sibTransId="{3C9CC0FD-380A-4B8D-AB0D-7D903D1CADF9}"/>
    <dgm:cxn modelId="{74A5B4AC-17CA-40DA-8ACF-C9462E3E7275}" type="presOf" srcId="{F912395A-6E86-455B-967A-D513E95997C8}" destId="{0FAC4403-D788-4CDF-A1CF-41EDD933488C}" srcOrd="1" destOrd="0" presId="urn:microsoft.com/office/officeart/2005/8/layout/list1"/>
    <dgm:cxn modelId="{E255F832-943F-4C85-89C0-195A42B6FC45}" type="presOf" srcId="{F912395A-6E86-455B-967A-D513E95997C8}" destId="{57B7852B-2A4C-4ACA-B818-9DD8ED1D5D70}" srcOrd="0" destOrd="0" presId="urn:microsoft.com/office/officeart/2005/8/layout/list1"/>
    <dgm:cxn modelId="{57820E0F-7210-48CD-A1B1-3BEDFEA07E86}" type="presOf" srcId="{F6DA7DFC-60D1-42C7-AC8E-D0FAA21C2E8E}" destId="{24B3C6CF-D88B-4659-8F13-1DED1E386B81}" srcOrd="1" destOrd="0" presId="urn:microsoft.com/office/officeart/2005/8/layout/list1"/>
    <dgm:cxn modelId="{E39E6479-ECCE-4F59-9FED-BEF36B476170}" type="presOf" srcId="{5AB5EF07-8AD6-4A23-A9FE-8A99F3C5D8B7}" destId="{747903F4-156C-44D6-8A47-F01838C43D7F}" srcOrd="0" destOrd="0" presId="urn:microsoft.com/office/officeart/2005/8/layout/list1"/>
    <dgm:cxn modelId="{B9E96BEF-C252-4BB8-B151-5F863AF74C0E}" type="presOf" srcId="{F6DA7DFC-60D1-42C7-AC8E-D0FAA21C2E8E}" destId="{6D4491A5-B8C8-4592-9764-DF932C01F0F4}" srcOrd="0" destOrd="0" presId="urn:microsoft.com/office/officeart/2005/8/layout/list1"/>
    <dgm:cxn modelId="{78D60A25-DB27-4467-AC1C-1E776A4FD30A}" type="presOf" srcId="{431384F5-F5CF-4B43-8E19-737E2849721E}" destId="{1F6267D7-19B6-4171-8696-56A12DF2F05C}" srcOrd="1" destOrd="0" presId="urn:microsoft.com/office/officeart/2005/8/layout/list1"/>
    <dgm:cxn modelId="{9E2480AB-5C0A-4E16-AAA4-D54709E1A2B6}" type="presParOf" srcId="{747903F4-156C-44D6-8A47-F01838C43D7F}" destId="{D07E8B29-3856-4B03-B032-FBD7CFD16069}" srcOrd="0" destOrd="0" presId="urn:microsoft.com/office/officeart/2005/8/layout/list1"/>
    <dgm:cxn modelId="{C3280A2B-CE36-40CA-BE6F-12567E0EB3FD}" type="presParOf" srcId="{D07E8B29-3856-4B03-B032-FBD7CFD16069}" destId="{8D3C8A66-6BFB-48A3-8F0C-C6FAAB53EABD}" srcOrd="0" destOrd="0" presId="urn:microsoft.com/office/officeart/2005/8/layout/list1"/>
    <dgm:cxn modelId="{F20AB687-1BAF-4ABE-939E-5C7D6E4BB57F}" type="presParOf" srcId="{D07E8B29-3856-4B03-B032-FBD7CFD16069}" destId="{1F6267D7-19B6-4171-8696-56A12DF2F05C}" srcOrd="1" destOrd="0" presId="urn:microsoft.com/office/officeart/2005/8/layout/list1"/>
    <dgm:cxn modelId="{FA149BC2-5A05-43E5-ACFD-93A8FDB39144}" type="presParOf" srcId="{747903F4-156C-44D6-8A47-F01838C43D7F}" destId="{BA1434AA-B4A0-4B67-8CB4-298DDF7BE05A}" srcOrd="1" destOrd="0" presId="urn:microsoft.com/office/officeart/2005/8/layout/list1"/>
    <dgm:cxn modelId="{99D17D55-37B0-4D9E-B877-FE7E3C4609C6}" type="presParOf" srcId="{747903F4-156C-44D6-8A47-F01838C43D7F}" destId="{49D756AC-EA6C-4A2B-8C8B-E51D817CB650}" srcOrd="2" destOrd="0" presId="urn:microsoft.com/office/officeart/2005/8/layout/list1"/>
    <dgm:cxn modelId="{EFEED609-5541-49C9-BB74-F2342592F630}" type="presParOf" srcId="{747903F4-156C-44D6-8A47-F01838C43D7F}" destId="{D994BFA0-87C0-4816-9E59-73E7954B2BB2}" srcOrd="3" destOrd="0" presId="urn:microsoft.com/office/officeart/2005/8/layout/list1"/>
    <dgm:cxn modelId="{FBAFB35A-16E2-4727-A004-49372C265DD7}" type="presParOf" srcId="{747903F4-156C-44D6-8A47-F01838C43D7F}" destId="{1DC1D7F4-9200-4BFC-B2BF-9F0953B70125}" srcOrd="4" destOrd="0" presId="urn:microsoft.com/office/officeart/2005/8/layout/list1"/>
    <dgm:cxn modelId="{588D8C04-57A7-41EE-9655-BD561F68A73D}" type="presParOf" srcId="{1DC1D7F4-9200-4BFC-B2BF-9F0953B70125}" destId="{6D4491A5-B8C8-4592-9764-DF932C01F0F4}" srcOrd="0" destOrd="0" presId="urn:microsoft.com/office/officeart/2005/8/layout/list1"/>
    <dgm:cxn modelId="{76511787-1745-40EE-A94E-7A941CF1B17B}" type="presParOf" srcId="{1DC1D7F4-9200-4BFC-B2BF-9F0953B70125}" destId="{24B3C6CF-D88B-4659-8F13-1DED1E386B81}" srcOrd="1" destOrd="0" presId="urn:microsoft.com/office/officeart/2005/8/layout/list1"/>
    <dgm:cxn modelId="{916665AB-DE3B-49E0-A3FB-1FCD8298D057}" type="presParOf" srcId="{747903F4-156C-44D6-8A47-F01838C43D7F}" destId="{B80CAE08-351E-42F9-896C-5FC0408758D4}" srcOrd="5" destOrd="0" presId="urn:microsoft.com/office/officeart/2005/8/layout/list1"/>
    <dgm:cxn modelId="{CDBF2F58-11F0-4750-955D-B8664A57DEF8}" type="presParOf" srcId="{747903F4-156C-44D6-8A47-F01838C43D7F}" destId="{D478129F-F424-4EC0-B4CC-BFDD857164B2}" srcOrd="6" destOrd="0" presId="urn:microsoft.com/office/officeart/2005/8/layout/list1"/>
    <dgm:cxn modelId="{983904B5-51F3-4232-A86C-B66377EBFF93}" type="presParOf" srcId="{747903F4-156C-44D6-8A47-F01838C43D7F}" destId="{F259703E-A996-4480-8DD7-525CE3E3525B}" srcOrd="7" destOrd="0" presId="urn:microsoft.com/office/officeart/2005/8/layout/list1"/>
    <dgm:cxn modelId="{238379AC-8720-4C9B-828A-D16F038186D5}" type="presParOf" srcId="{747903F4-156C-44D6-8A47-F01838C43D7F}" destId="{73AB5BE6-A933-4DD2-9F67-F032D521A260}" srcOrd="8" destOrd="0" presId="urn:microsoft.com/office/officeart/2005/8/layout/list1"/>
    <dgm:cxn modelId="{32DAEFCE-90AC-4C64-8BB0-ACA937915E84}" type="presParOf" srcId="{73AB5BE6-A933-4DD2-9F67-F032D521A260}" destId="{57B7852B-2A4C-4ACA-B818-9DD8ED1D5D70}" srcOrd="0" destOrd="0" presId="urn:microsoft.com/office/officeart/2005/8/layout/list1"/>
    <dgm:cxn modelId="{C4807CCA-1FE3-406A-913D-61C0F3A96983}" type="presParOf" srcId="{73AB5BE6-A933-4DD2-9F67-F032D521A260}" destId="{0FAC4403-D788-4CDF-A1CF-41EDD933488C}" srcOrd="1" destOrd="0" presId="urn:microsoft.com/office/officeart/2005/8/layout/list1"/>
    <dgm:cxn modelId="{5FB64F1F-4DC7-4A72-A8F0-F7113E8179E2}" type="presParOf" srcId="{747903F4-156C-44D6-8A47-F01838C43D7F}" destId="{7A9525D0-4694-4143-BFDE-95F1B076FCFA}" srcOrd="9" destOrd="0" presId="urn:microsoft.com/office/officeart/2005/8/layout/list1"/>
    <dgm:cxn modelId="{BF59FE02-49DB-4931-9557-1622FBD518F0}"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5400BA5-8744-445F-A719-783928E52C49}" type="doc">
      <dgm:prSet loTypeId="urn:microsoft.com/office/officeart/2005/8/layout/hList6" loCatId="list" qsTypeId="urn:microsoft.com/office/officeart/2005/8/quickstyle/simple2" qsCatId="simple" csTypeId="urn:microsoft.com/office/officeart/2005/8/colors/colorful5" csCatId="colorful" phldr="1"/>
      <dgm:spPr/>
      <dgm:t>
        <a:bodyPr/>
        <a:lstStyle/>
        <a:p>
          <a:endParaRPr lang="en-US"/>
        </a:p>
      </dgm:t>
    </dgm:pt>
    <dgm:pt modelId="{3E86D838-A5E7-40AF-9AFC-1A71E4C28681}">
      <dgm:prSet phldrT="[Text]"/>
      <dgm:spPr/>
      <dgm:t>
        <a:bodyPr/>
        <a:lstStyle/>
        <a:p>
          <a:pPr algn="just" rtl="1"/>
          <a:r>
            <a:rPr lang="fa-IR" dirty="0" smtClean="0">
              <a:cs typeface="B Mitra" panose="00000400000000000000" pitchFamily="2" charset="-78"/>
            </a:rPr>
            <a:t>اگر جهت این توجه به سمت خدا قرار گیرد ذیل ولایت الهی و در غیر این صورت ذیل ولایت شیطان قرار می گیرد.</a:t>
          </a:r>
          <a:endParaRPr lang="en-US" dirty="0">
            <a:cs typeface="B Mitra" panose="00000400000000000000" pitchFamily="2" charset="-78"/>
          </a:endParaRPr>
        </a:p>
      </dgm:t>
    </dgm:pt>
    <dgm:pt modelId="{8AA7020D-8DD3-4E26-8207-F7E426C5BB17}" type="parTrans" cxnId="{479C84B0-7515-4C64-B805-9095267F4700}">
      <dgm:prSet/>
      <dgm:spPr/>
      <dgm:t>
        <a:bodyPr/>
        <a:lstStyle/>
        <a:p>
          <a:pPr algn="just" rtl="1"/>
          <a:endParaRPr lang="en-US">
            <a:cs typeface="B Mitra" panose="00000400000000000000" pitchFamily="2" charset="-78"/>
          </a:endParaRPr>
        </a:p>
      </dgm:t>
    </dgm:pt>
    <dgm:pt modelId="{634F97A8-C209-419A-B480-06F324600BC0}" type="sibTrans" cxnId="{479C84B0-7515-4C64-B805-9095267F4700}">
      <dgm:prSet/>
      <dgm:spPr/>
      <dgm:t>
        <a:bodyPr/>
        <a:lstStyle/>
        <a:p>
          <a:pPr algn="just" rtl="1"/>
          <a:endParaRPr lang="en-US">
            <a:cs typeface="B Mitra" panose="00000400000000000000" pitchFamily="2" charset="-78"/>
          </a:endParaRPr>
        </a:p>
      </dgm:t>
    </dgm:pt>
    <dgm:pt modelId="{404C1E3E-D0BD-44AE-A25C-C422E51664BD}">
      <dgm:prSet phldrT="[Text]"/>
      <dgm:spPr/>
      <dgm:t>
        <a:bodyPr/>
        <a:lstStyle/>
        <a:p>
          <a:pPr algn="just" rtl="1"/>
          <a:r>
            <a:rPr lang="fa-IR" dirty="0" smtClean="0">
              <a:cs typeface="B Mitra" panose="00000400000000000000" pitchFamily="2" charset="-78"/>
            </a:rPr>
            <a:t>و انسان یعنی توجه نفسانی که بسته به جهت گیری اش تمامی قوای او را تحت مدیریت و خدمت خود در می آورد.</a:t>
          </a:r>
          <a:endParaRPr lang="en-US" dirty="0">
            <a:cs typeface="B Mitra" panose="00000400000000000000" pitchFamily="2" charset="-78"/>
          </a:endParaRPr>
        </a:p>
      </dgm:t>
    </dgm:pt>
    <dgm:pt modelId="{76BD80E6-4666-4B32-99A2-F3276FBC8C0C}" type="parTrans" cxnId="{2AC366F8-1C75-4A8D-BCC4-1342ECBA2F30}">
      <dgm:prSet/>
      <dgm:spPr/>
      <dgm:t>
        <a:bodyPr/>
        <a:lstStyle/>
        <a:p>
          <a:pPr algn="just" rtl="1"/>
          <a:endParaRPr lang="en-US">
            <a:cs typeface="B Mitra" panose="00000400000000000000" pitchFamily="2" charset="-78"/>
          </a:endParaRPr>
        </a:p>
      </dgm:t>
    </dgm:pt>
    <dgm:pt modelId="{E2EBC189-B9AA-4EC9-80F1-E53FB35BB860}" type="sibTrans" cxnId="{2AC366F8-1C75-4A8D-BCC4-1342ECBA2F30}">
      <dgm:prSet/>
      <dgm:spPr/>
      <dgm:t>
        <a:bodyPr/>
        <a:lstStyle/>
        <a:p>
          <a:pPr algn="just" rtl="1"/>
          <a:endParaRPr lang="en-US">
            <a:cs typeface="B Mitra" panose="00000400000000000000" pitchFamily="2" charset="-78"/>
          </a:endParaRPr>
        </a:p>
      </dgm:t>
    </dgm:pt>
    <dgm:pt modelId="{24782B0B-E527-4846-8CA6-12FD7D1F7E9C}">
      <dgm:prSet phldrT="[Text]"/>
      <dgm:spPr/>
      <dgm:t>
        <a:bodyPr/>
        <a:lstStyle/>
        <a:p>
          <a:pPr algn="just" rtl="1"/>
          <a:r>
            <a:rPr lang="fa-IR" dirty="0" smtClean="0">
              <a:cs typeface="B Mitra" panose="00000400000000000000" pitchFamily="2" charset="-78"/>
            </a:rPr>
            <a:t>بنابراین</a:t>
          </a:r>
        </a:p>
        <a:p>
          <a:pPr algn="just" rtl="1"/>
          <a:r>
            <a:rPr lang="fa-IR" dirty="0" smtClean="0">
              <a:cs typeface="B Mitra" panose="00000400000000000000" pitchFamily="2" charset="-78"/>
            </a:rPr>
            <a:t>انسان موجودی است از حس تا علم و از علم تا عمل</a:t>
          </a:r>
        </a:p>
      </dgm:t>
    </dgm:pt>
    <dgm:pt modelId="{A84BA72D-31AE-400D-AE67-2240AFD33803}" type="parTrans" cxnId="{ADEED1DD-3522-402E-8A69-9FAEEDB2DF00}">
      <dgm:prSet/>
      <dgm:spPr/>
      <dgm:t>
        <a:bodyPr/>
        <a:lstStyle/>
        <a:p>
          <a:pPr algn="just" rtl="1"/>
          <a:endParaRPr lang="en-US">
            <a:cs typeface="B Mitra" panose="00000400000000000000" pitchFamily="2" charset="-78"/>
          </a:endParaRPr>
        </a:p>
      </dgm:t>
    </dgm:pt>
    <dgm:pt modelId="{EB11D6F0-0FD1-4661-BF2E-300DBD49F02B}" type="sibTrans" cxnId="{ADEED1DD-3522-402E-8A69-9FAEEDB2DF00}">
      <dgm:prSet/>
      <dgm:spPr/>
      <dgm:t>
        <a:bodyPr/>
        <a:lstStyle/>
        <a:p>
          <a:pPr algn="just" rtl="1"/>
          <a:endParaRPr lang="en-US">
            <a:cs typeface="B Mitra" panose="00000400000000000000" pitchFamily="2" charset="-78"/>
          </a:endParaRPr>
        </a:p>
      </dgm:t>
    </dgm:pt>
    <dgm:pt modelId="{53482190-9009-4927-B320-E56F7E75C151}" type="pres">
      <dgm:prSet presAssocID="{15400BA5-8744-445F-A719-783928E52C49}" presName="Name0" presStyleCnt="0">
        <dgm:presLayoutVars>
          <dgm:dir/>
          <dgm:resizeHandles val="exact"/>
        </dgm:presLayoutVars>
      </dgm:prSet>
      <dgm:spPr/>
      <dgm:t>
        <a:bodyPr/>
        <a:lstStyle/>
        <a:p>
          <a:endParaRPr lang="en-US"/>
        </a:p>
      </dgm:t>
    </dgm:pt>
    <dgm:pt modelId="{3116F067-F122-44C3-B327-51820347513D}" type="pres">
      <dgm:prSet presAssocID="{3E86D838-A5E7-40AF-9AFC-1A71E4C28681}" presName="node" presStyleLbl="node1" presStyleIdx="0" presStyleCnt="3">
        <dgm:presLayoutVars>
          <dgm:bulletEnabled val="1"/>
        </dgm:presLayoutVars>
      </dgm:prSet>
      <dgm:spPr/>
      <dgm:t>
        <a:bodyPr/>
        <a:lstStyle/>
        <a:p>
          <a:endParaRPr lang="en-US"/>
        </a:p>
      </dgm:t>
    </dgm:pt>
    <dgm:pt modelId="{31F56C05-975D-4C83-BE07-E822C8E216D9}" type="pres">
      <dgm:prSet presAssocID="{634F97A8-C209-419A-B480-06F324600BC0}" presName="sibTrans" presStyleCnt="0"/>
      <dgm:spPr/>
    </dgm:pt>
    <dgm:pt modelId="{984F0115-3172-475F-853F-8FF1D04EB82E}" type="pres">
      <dgm:prSet presAssocID="{404C1E3E-D0BD-44AE-A25C-C422E51664BD}" presName="node" presStyleLbl="node1" presStyleIdx="1" presStyleCnt="3">
        <dgm:presLayoutVars>
          <dgm:bulletEnabled val="1"/>
        </dgm:presLayoutVars>
      </dgm:prSet>
      <dgm:spPr/>
      <dgm:t>
        <a:bodyPr/>
        <a:lstStyle/>
        <a:p>
          <a:endParaRPr lang="en-US"/>
        </a:p>
      </dgm:t>
    </dgm:pt>
    <dgm:pt modelId="{03B8EDB2-DB7A-4343-9C27-05021367D01A}" type="pres">
      <dgm:prSet presAssocID="{E2EBC189-B9AA-4EC9-80F1-E53FB35BB860}" presName="sibTrans" presStyleCnt="0"/>
      <dgm:spPr/>
    </dgm:pt>
    <dgm:pt modelId="{84AD2B27-1773-4569-991F-E2A0E45B1D3A}" type="pres">
      <dgm:prSet presAssocID="{24782B0B-E527-4846-8CA6-12FD7D1F7E9C}" presName="node" presStyleLbl="node1" presStyleIdx="2" presStyleCnt="3">
        <dgm:presLayoutVars>
          <dgm:bulletEnabled val="1"/>
        </dgm:presLayoutVars>
      </dgm:prSet>
      <dgm:spPr/>
      <dgm:t>
        <a:bodyPr/>
        <a:lstStyle/>
        <a:p>
          <a:endParaRPr lang="en-US"/>
        </a:p>
      </dgm:t>
    </dgm:pt>
  </dgm:ptLst>
  <dgm:cxnLst>
    <dgm:cxn modelId="{7EC5ED65-CBB3-46B1-AEA4-44885BE4087D}" type="presOf" srcId="{24782B0B-E527-4846-8CA6-12FD7D1F7E9C}" destId="{84AD2B27-1773-4569-991F-E2A0E45B1D3A}" srcOrd="0" destOrd="0" presId="urn:microsoft.com/office/officeart/2005/8/layout/hList6"/>
    <dgm:cxn modelId="{500914E6-0D30-4C7E-BADB-F3F0A2191C81}" type="presOf" srcId="{15400BA5-8744-445F-A719-783928E52C49}" destId="{53482190-9009-4927-B320-E56F7E75C151}" srcOrd="0" destOrd="0" presId="urn:microsoft.com/office/officeart/2005/8/layout/hList6"/>
    <dgm:cxn modelId="{479C84B0-7515-4C64-B805-9095267F4700}" srcId="{15400BA5-8744-445F-A719-783928E52C49}" destId="{3E86D838-A5E7-40AF-9AFC-1A71E4C28681}" srcOrd="0" destOrd="0" parTransId="{8AA7020D-8DD3-4E26-8207-F7E426C5BB17}" sibTransId="{634F97A8-C209-419A-B480-06F324600BC0}"/>
    <dgm:cxn modelId="{2AC366F8-1C75-4A8D-BCC4-1342ECBA2F30}" srcId="{15400BA5-8744-445F-A719-783928E52C49}" destId="{404C1E3E-D0BD-44AE-A25C-C422E51664BD}" srcOrd="1" destOrd="0" parTransId="{76BD80E6-4666-4B32-99A2-F3276FBC8C0C}" sibTransId="{E2EBC189-B9AA-4EC9-80F1-E53FB35BB860}"/>
    <dgm:cxn modelId="{ADEED1DD-3522-402E-8A69-9FAEEDB2DF00}" srcId="{15400BA5-8744-445F-A719-783928E52C49}" destId="{24782B0B-E527-4846-8CA6-12FD7D1F7E9C}" srcOrd="2" destOrd="0" parTransId="{A84BA72D-31AE-400D-AE67-2240AFD33803}" sibTransId="{EB11D6F0-0FD1-4661-BF2E-300DBD49F02B}"/>
    <dgm:cxn modelId="{2BA384F9-8F96-47DC-8549-C0FCBA185153}" type="presOf" srcId="{3E86D838-A5E7-40AF-9AFC-1A71E4C28681}" destId="{3116F067-F122-44C3-B327-51820347513D}" srcOrd="0" destOrd="0" presId="urn:microsoft.com/office/officeart/2005/8/layout/hList6"/>
    <dgm:cxn modelId="{F722C94D-ADB3-4E73-9D32-12E94FAA162B}" type="presOf" srcId="{404C1E3E-D0BD-44AE-A25C-C422E51664BD}" destId="{984F0115-3172-475F-853F-8FF1D04EB82E}" srcOrd="0" destOrd="0" presId="urn:microsoft.com/office/officeart/2005/8/layout/hList6"/>
    <dgm:cxn modelId="{A98C4F0F-31B2-41F8-AAC4-DFFBC376E8F2}" type="presParOf" srcId="{53482190-9009-4927-B320-E56F7E75C151}" destId="{3116F067-F122-44C3-B327-51820347513D}" srcOrd="0" destOrd="0" presId="urn:microsoft.com/office/officeart/2005/8/layout/hList6"/>
    <dgm:cxn modelId="{D6908C79-DA34-4479-856C-63B72EA36509}" type="presParOf" srcId="{53482190-9009-4927-B320-E56F7E75C151}" destId="{31F56C05-975D-4C83-BE07-E822C8E216D9}" srcOrd="1" destOrd="0" presId="urn:microsoft.com/office/officeart/2005/8/layout/hList6"/>
    <dgm:cxn modelId="{8200D7B7-1831-4668-ABD7-7A38F4AEA7C8}" type="presParOf" srcId="{53482190-9009-4927-B320-E56F7E75C151}" destId="{984F0115-3172-475F-853F-8FF1D04EB82E}" srcOrd="2" destOrd="0" presId="urn:microsoft.com/office/officeart/2005/8/layout/hList6"/>
    <dgm:cxn modelId="{5C6585D4-145B-4024-AFEA-4C692507E7BA}" type="presParOf" srcId="{53482190-9009-4927-B320-E56F7E75C151}" destId="{03B8EDB2-DB7A-4343-9C27-05021367D01A}" srcOrd="3" destOrd="0" presId="urn:microsoft.com/office/officeart/2005/8/layout/hList6"/>
    <dgm:cxn modelId="{968C26ED-A188-4387-ABFE-3E142FC96C9E}" type="presParOf" srcId="{53482190-9009-4927-B320-E56F7E75C151}" destId="{84AD2B27-1773-4569-991F-E2A0E45B1D3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CB129BE4-EE48-417E-A1FF-C29980289AA9}" type="doc">
      <dgm:prSet loTypeId="urn:microsoft.com/office/officeart/2005/8/layout/bProcess2" loCatId="process" qsTypeId="urn:microsoft.com/office/officeart/2005/8/quickstyle/simple2" qsCatId="simple" csTypeId="urn:microsoft.com/office/officeart/2005/8/colors/colorful5" csCatId="colorful" phldr="1"/>
      <dgm:spPr/>
      <dgm:t>
        <a:bodyPr/>
        <a:lstStyle/>
        <a:p>
          <a:endParaRPr lang="en-US"/>
        </a:p>
      </dgm:t>
    </dgm:pt>
    <dgm:pt modelId="{CFBD74B7-3391-43D2-A6B8-AE136B3F10B6}">
      <dgm:prSet phldrT="[Text]"/>
      <dgm:spPr/>
      <dgm:t>
        <a:bodyPr/>
        <a:lstStyle/>
        <a:p>
          <a:pPr algn="ctr" rtl="1"/>
          <a:r>
            <a:rPr lang="fa-IR" dirty="0" smtClean="0">
              <a:cs typeface="B Mitra" panose="00000400000000000000" pitchFamily="2" charset="-78"/>
            </a:rPr>
            <a:t>حس</a:t>
          </a:r>
          <a:endParaRPr lang="en-US" dirty="0">
            <a:cs typeface="B Mitra" panose="00000400000000000000" pitchFamily="2" charset="-78"/>
          </a:endParaRPr>
        </a:p>
      </dgm:t>
    </dgm:pt>
    <dgm:pt modelId="{0DF410B5-1997-428B-A146-A1A151174BB0}" type="parTrans" cxnId="{28D5ED3A-FBC6-4010-9126-781D70F38365}">
      <dgm:prSet/>
      <dgm:spPr/>
      <dgm:t>
        <a:bodyPr/>
        <a:lstStyle/>
        <a:p>
          <a:pPr algn="ctr" rtl="1"/>
          <a:endParaRPr lang="en-US">
            <a:cs typeface="B Mitra" panose="00000400000000000000" pitchFamily="2" charset="-78"/>
          </a:endParaRPr>
        </a:p>
      </dgm:t>
    </dgm:pt>
    <dgm:pt modelId="{4DF17559-E3C5-452D-9EA3-0A33A42432CA}" type="sibTrans" cxnId="{28D5ED3A-FBC6-4010-9126-781D70F38365}">
      <dgm:prSet/>
      <dgm:spPr/>
      <dgm:t>
        <a:bodyPr/>
        <a:lstStyle/>
        <a:p>
          <a:pPr algn="ctr" rtl="1"/>
          <a:endParaRPr lang="en-US">
            <a:cs typeface="B Mitra" panose="00000400000000000000" pitchFamily="2" charset="-78"/>
          </a:endParaRPr>
        </a:p>
      </dgm:t>
    </dgm:pt>
    <dgm:pt modelId="{0EB7C4C2-893D-4496-8DD9-FB20CA56BA3A}">
      <dgm:prSet phldrT="[Text]"/>
      <dgm:spPr/>
      <dgm:t>
        <a:bodyPr/>
        <a:lstStyle/>
        <a:p>
          <a:pPr algn="ctr" rtl="1"/>
          <a:r>
            <a:rPr lang="fa-IR" dirty="0" smtClean="0">
              <a:cs typeface="B Mitra" panose="00000400000000000000" pitchFamily="2" charset="-78"/>
            </a:rPr>
            <a:t>خیال</a:t>
          </a:r>
          <a:endParaRPr lang="en-US" dirty="0">
            <a:cs typeface="B Mitra" panose="00000400000000000000" pitchFamily="2" charset="-78"/>
          </a:endParaRPr>
        </a:p>
      </dgm:t>
    </dgm:pt>
    <dgm:pt modelId="{FB9E6602-7ED2-484D-BDAA-220FD0B50821}" type="parTrans" cxnId="{D6DE3F2F-C727-4E9B-A8FB-D6E0BBEAEAA4}">
      <dgm:prSet/>
      <dgm:spPr/>
      <dgm:t>
        <a:bodyPr/>
        <a:lstStyle/>
        <a:p>
          <a:pPr algn="ctr" rtl="1"/>
          <a:endParaRPr lang="en-US">
            <a:cs typeface="B Mitra" panose="00000400000000000000" pitchFamily="2" charset="-78"/>
          </a:endParaRPr>
        </a:p>
      </dgm:t>
    </dgm:pt>
    <dgm:pt modelId="{38BF2AD1-9432-4B96-BB7F-0890828B3047}" type="sibTrans" cxnId="{D6DE3F2F-C727-4E9B-A8FB-D6E0BBEAEAA4}">
      <dgm:prSet/>
      <dgm:spPr/>
      <dgm:t>
        <a:bodyPr/>
        <a:lstStyle/>
        <a:p>
          <a:pPr algn="ctr" rtl="1"/>
          <a:endParaRPr lang="en-US">
            <a:cs typeface="B Mitra" panose="00000400000000000000" pitchFamily="2" charset="-78"/>
          </a:endParaRPr>
        </a:p>
      </dgm:t>
    </dgm:pt>
    <dgm:pt modelId="{C36FD27E-A683-49C2-B05C-3B3B56D3A15C}">
      <dgm:prSet phldrT="[Text]"/>
      <dgm:spPr/>
      <dgm:t>
        <a:bodyPr/>
        <a:lstStyle/>
        <a:p>
          <a:pPr algn="ctr" rtl="1"/>
          <a:r>
            <a:rPr lang="fa-IR" dirty="0" smtClean="0">
              <a:cs typeface="B Mitra" panose="00000400000000000000" pitchFamily="2" charset="-78"/>
            </a:rPr>
            <a:t>وهم</a:t>
          </a:r>
          <a:endParaRPr lang="en-US" dirty="0">
            <a:cs typeface="B Mitra" panose="00000400000000000000" pitchFamily="2" charset="-78"/>
          </a:endParaRPr>
        </a:p>
      </dgm:t>
    </dgm:pt>
    <dgm:pt modelId="{AC5FEFF3-3594-4201-A77C-87C8F5891136}" type="parTrans" cxnId="{835B7E25-813E-4EC1-B740-CC9489FBF3C7}">
      <dgm:prSet/>
      <dgm:spPr/>
      <dgm:t>
        <a:bodyPr/>
        <a:lstStyle/>
        <a:p>
          <a:pPr algn="ctr" rtl="1"/>
          <a:endParaRPr lang="en-US">
            <a:cs typeface="B Mitra" panose="00000400000000000000" pitchFamily="2" charset="-78"/>
          </a:endParaRPr>
        </a:p>
      </dgm:t>
    </dgm:pt>
    <dgm:pt modelId="{961B514B-2C82-49ED-AC47-3EEB4194FEB4}" type="sibTrans" cxnId="{835B7E25-813E-4EC1-B740-CC9489FBF3C7}">
      <dgm:prSet/>
      <dgm:spPr/>
      <dgm:t>
        <a:bodyPr/>
        <a:lstStyle/>
        <a:p>
          <a:pPr algn="ctr" rtl="1"/>
          <a:endParaRPr lang="en-US">
            <a:cs typeface="B Mitra" panose="00000400000000000000" pitchFamily="2" charset="-78"/>
          </a:endParaRPr>
        </a:p>
      </dgm:t>
    </dgm:pt>
    <dgm:pt modelId="{51107DF6-0081-4BCD-B28E-C35B766F40F4}">
      <dgm:prSet phldrT="[Text]"/>
      <dgm:spPr/>
      <dgm:t>
        <a:bodyPr/>
        <a:lstStyle/>
        <a:p>
          <a:pPr algn="ctr" rtl="1"/>
          <a:r>
            <a:rPr lang="fa-IR" dirty="0" smtClean="0">
              <a:cs typeface="B Mitra" panose="00000400000000000000" pitchFamily="2" charset="-78"/>
            </a:rPr>
            <a:t>عقل</a:t>
          </a:r>
          <a:endParaRPr lang="en-US" dirty="0">
            <a:cs typeface="B Mitra" panose="00000400000000000000" pitchFamily="2" charset="-78"/>
          </a:endParaRPr>
        </a:p>
      </dgm:t>
    </dgm:pt>
    <dgm:pt modelId="{800BF30F-9359-41AE-832F-34C15BD6A32A}" type="parTrans" cxnId="{3542FDC9-DB59-40B0-869D-8A63B0FC16ED}">
      <dgm:prSet/>
      <dgm:spPr/>
      <dgm:t>
        <a:bodyPr/>
        <a:lstStyle/>
        <a:p>
          <a:pPr algn="ctr" rtl="1"/>
          <a:endParaRPr lang="en-US">
            <a:cs typeface="B Mitra" panose="00000400000000000000" pitchFamily="2" charset="-78"/>
          </a:endParaRPr>
        </a:p>
      </dgm:t>
    </dgm:pt>
    <dgm:pt modelId="{0815A632-FDD5-42EE-9E2B-72E71334A388}" type="sibTrans" cxnId="{3542FDC9-DB59-40B0-869D-8A63B0FC16ED}">
      <dgm:prSet/>
      <dgm:spPr/>
      <dgm:t>
        <a:bodyPr/>
        <a:lstStyle/>
        <a:p>
          <a:pPr algn="ctr" rtl="1"/>
          <a:endParaRPr lang="en-US">
            <a:cs typeface="B Mitra" panose="00000400000000000000" pitchFamily="2" charset="-78"/>
          </a:endParaRPr>
        </a:p>
      </dgm:t>
    </dgm:pt>
    <dgm:pt modelId="{902B0C96-A937-4D79-94A4-170027F54893}">
      <dgm:prSet phldrT="[Text]"/>
      <dgm:spPr/>
      <dgm:t>
        <a:bodyPr/>
        <a:lstStyle/>
        <a:p>
          <a:pPr algn="ctr" rtl="1"/>
          <a:r>
            <a:rPr lang="fa-IR" dirty="0" smtClean="0">
              <a:cs typeface="B Mitra" panose="00000400000000000000" pitchFamily="2" charset="-78"/>
            </a:rPr>
            <a:t>الهام</a:t>
          </a:r>
          <a:endParaRPr lang="en-US" dirty="0">
            <a:cs typeface="B Mitra" panose="00000400000000000000" pitchFamily="2" charset="-78"/>
          </a:endParaRPr>
        </a:p>
      </dgm:t>
    </dgm:pt>
    <dgm:pt modelId="{BC94E886-7580-4324-965E-E80684FB5834}" type="parTrans" cxnId="{F1C51A97-A3D2-4B1E-A3DD-05E3D884A055}">
      <dgm:prSet/>
      <dgm:spPr/>
      <dgm:t>
        <a:bodyPr/>
        <a:lstStyle/>
        <a:p>
          <a:pPr algn="ctr" rtl="1"/>
          <a:endParaRPr lang="en-US">
            <a:cs typeface="B Mitra" panose="00000400000000000000" pitchFamily="2" charset="-78"/>
          </a:endParaRPr>
        </a:p>
      </dgm:t>
    </dgm:pt>
    <dgm:pt modelId="{3110E116-4C20-4D1D-A236-7C8D2F27D2E2}" type="sibTrans" cxnId="{F1C51A97-A3D2-4B1E-A3DD-05E3D884A055}">
      <dgm:prSet/>
      <dgm:spPr/>
      <dgm:t>
        <a:bodyPr/>
        <a:lstStyle/>
        <a:p>
          <a:pPr algn="ctr" rtl="1"/>
          <a:endParaRPr lang="en-US">
            <a:cs typeface="B Mitra" panose="00000400000000000000" pitchFamily="2" charset="-78"/>
          </a:endParaRPr>
        </a:p>
      </dgm:t>
    </dgm:pt>
    <dgm:pt modelId="{4E36782E-0E4B-4338-B366-939678826F06}">
      <dgm:prSet phldrT="[Text]"/>
      <dgm:spPr/>
      <dgm:t>
        <a:bodyPr/>
        <a:lstStyle/>
        <a:p>
          <a:pPr algn="ctr" rtl="1"/>
          <a:r>
            <a:rPr lang="fa-IR" dirty="0" smtClean="0">
              <a:cs typeface="B Mitra" panose="00000400000000000000" pitchFamily="2" charset="-78"/>
            </a:rPr>
            <a:t>علم</a:t>
          </a:r>
          <a:endParaRPr lang="en-US" dirty="0">
            <a:cs typeface="B Mitra" panose="00000400000000000000" pitchFamily="2" charset="-78"/>
          </a:endParaRPr>
        </a:p>
      </dgm:t>
    </dgm:pt>
    <dgm:pt modelId="{D2E63337-7531-4390-BDB0-5B68239650BF}" type="parTrans" cxnId="{E36385EF-6747-4050-9F72-9D6977980376}">
      <dgm:prSet/>
      <dgm:spPr/>
      <dgm:t>
        <a:bodyPr/>
        <a:lstStyle/>
        <a:p>
          <a:pPr algn="ctr" rtl="1"/>
          <a:endParaRPr lang="en-US">
            <a:cs typeface="B Mitra" panose="00000400000000000000" pitchFamily="2" charset="-78"/>
          </a:endParaRPr>
        </a:p>
      </dgm:t>
    </dgm:pt>
    <dgm:pt modelId="{5D60752B-C0EC-42BE-A234-2E7042333AEE}" type="sibTrans" cxnId="{E36385EF-6747-4050-9F72-9D6977980376}">
      <dgm:prSet/>
      <dgm:spPr/>
      <dgm:t>
        <a:bodyPr/>
        <a:lstStyle/>
        <a:p>
          <a:pPr algn="ctr" rtl="1"/>
          <a:endParaRPr lang="en-US">
            <a:cs typeface="B Mitra" panose="00000400000000000000" pitchFamily="2" charset="-78"/>
          </a:endParaRPr>
        </a:p>
      </dgm:t>
    </dgm:pt>
    <dgm:pt modelId="{A3290588-4B4A-449E-8575-118A16F2174F}">
      <dgm:prSet phldrT="[Text]"/>
      <dgm:spPr/>
      <dgm:t>
        <a:bodyPr/>
        <a:lstStyle/>
        <a:p>
          <a:pPr algn="ctr" rtl="1"/>
          <a:r>
            <a:rPr lang="fa-IR" smtClean="0">
              <a:cs typeface="B Mitra" panose="00000400000000000000" pitchFamily="2" charset="-78"/>
            </a:rPr>
            <a:t>ایمان</a:t>
          </a:r>
          <a:endParaRPr lang="en-US" dirty="0">
            <a:cs typeface="B Mitra" panose="00000400000000000000" pitchFamily="2" charset="-78"/>
          </a:endParaRPr>
        </a:p>
      </dgm:t>
    </dgm:pt>
    <dgm:pt modelId="{669DB02C-0D1F-4403-B17D-FEDBDE909C18}" type="parTrans" cxnId="{07D27D89-7468-4259-BB33-4CE58A487AAC}">
      <dgm:prSet/>
      <dgm:spPr/>
      <dgm:t>
        <a:bodyPr/>
        <a:lstStyle/>
        <a:p>
          <a:pPr algn="ctr" rtl="1"/>
          <a:endParaRPr lang="en-US">
            <a:cs typeface="B Mitra" panose="00000400000000000000" pitchFamily="2" charset="-78"/>
          </a:endParaRPr>
        </a:p>
      </dgm:t>
    </dgm:pt>
    <dgm:pt modelId="{67875D9E-FB94-4246-8290-2F02A606E4B0}" type="sibTrans" cxnId="{07D27D89-7468-4259-BB33-4CE58A487AAC}">
      <dgm:prSet/>
      <dgm:spPr/>
      <dgm:t>
        <a:bodyPr/>
        <a:lstStyle/>
        <a:p>
          <a:pPr algn="ctr" rtl="1"/>
          <a:endParaRPr lang="en-US">
            <a:cs typeface="B Mitra" panose="00000400000000000000" pitchFamily="2" charset="-78"/>
          </a:endParaRPr>
        </a:p>
      </dgm:t>
    </dgm:pt>
    <dgm:pt modelId="{3840F265-C1A6-410E-AF68-E87BB50D812C}">
      <dgm:prSet phldrT="[Text]"/>
      <dgm:spPr/>
      <dgm:t>
        <a:bodyPr/>
        <a:lstStyle/>
        <a:p>
          <a:pPr algn="ctr" rtl="1"/>
          <a:r>
            <a:rPr lang="fa-IR" dirty="0" smtClean="0">
              <a:cs typeface="B Mitra" panose="00000400000000000000" pitchFamily="2" charset="-78"/>
            </a:rPr>
            <a:t>فعل</a:t>
          </a:r>
          <a:endParaRPr lang="en-US" dirty="0">
            <a:cs typeface="B Mitra" panose="00000400000000000000" pitchFamily="2" charset="-78"/>
          </a:endParaRPr>
        </a:p>
      </dgm:t>
    </dgm:pt>
    <dgm:pt modelId="{773486D0-F4FD-43D8-BDE2-915411BEA629}" type="parTrans" cxnId="{F9843288-83B2-4AA8-92C3-776A52DF4FC7}">
      <dgm:prSet/>
      <dgm:spPr/>
      <dgm:t>
        <a:bodyPr/>
        <a:lstStyle/>
        <a:p>
          <a:pPr algn="ctr" rtl="1"/>
          <a:endParaRPr lang="en-US">
            <a:cs typeface="B Mitra" panose="00000400000000000000" pitchFamily="2" charset="-78"/>
          </a:endParaRPr>
        </a:p>
      </dgm:t>
    </dgm:pt>
    <dgm:pt modelId="{019804C9-4F8D-4463-B5CC-BE0F11664518}" type="sibTrans" cxnId="{F9843288-83B2-4AA8-92C3-776A52DF4FC7}">
      <dgm:prSet/>
      <dgm:spPr/>
      <dgm:t>
        <a:bodyPr/>
        <a:lstStyle/>
        <a:p>
          <a:pPr algn="ctr" rtl="1"/>
          <a:endParaRPr lang="en-US">
            <a:cs typeface="B Mitra" panose="00000400000000000000" pitchFamily="2" charset="-78"/>
          </a:endParaRPr>
        </a:p>
      </dgm:t>
    </dgm:pt>
    <dgm:pt modelId="{242C9A54-48E9-402C-A20C-8528466C9642}">
      <dgm:prSet phldrT="[Text]"/>
      <dgm:spPr/>
      <dgm:t>
        <a:bodyPr/>
        <a:lstStyle/>
        <a:p>
          <a:pPr algn="ctr" rtl="1"/>
          <a:r>
            <a:rPr lang="fa-IR" dirty="0" smtClean="0">
              <a:cs typeface="B Mitra" panose="00000400000000000000" pitchFamily="2" charset="-78"/>
            </a:rPr>
            <a:t>عمل</a:t>
          </a:r>
          <a:endParaRPr lang="en-US" dirty="0">
            <a:cs typeface="B Mitra" panose="00000400000000000000" pitchFamily="2" charset="-78"/>
          </a:endParaRPr>
        </a:p>
      </dgm:t>
    </dgm:pt>
    <dgm:pt modelId="{B45EC2AE-C152-47C9-B2A5-E56EC7D7E447}" type="parTrans" cxnId="{9DDBC6A9-A2CF-4162-B132-527212E10542}">
      <dgm:prSet/>
      <dgm:spPr/>
      <dgm:t>
        <a:bodyPr/>
        <a:lstStyle/>
        <a:p>
          <a:pPr algn="ctr" rtl="1"/>
          <a:endParaRPr lang="en-US">
            <a:cs typeface="B Mitra" panose="00000400000000000000" pitchFamily="2" charset="-78"/>
          </a:endParaRPr>
        </a:p>
      </dgm:t>
    </dgm:pt>
    <dgm:pt modelId="{5C63D427-154E-4A91-8F37-6D460A1CFCEC}" type="sibTrans" cxnId="{9DDBC6A9-A2CF-4162-B132-527212E10542}">
      <dgm:prSet/>
      <dgm:spPr/>
      <dgm:t>
        <a:bodyPr/>
        <a:lstStyle/>
        <a:p>
          <a:pPr algn="ctr" rtl="1"/>
          <a:endParaRPr lang="en-US">
            <a:cs typeface="B Mitra" panose="00000400000000000000" pitchFamily="2" charset="-78"/>
          </a:endParaRPr>
        </a:p>
      </dgm:t>
    </dgm:pt>
    <dgm:pt modelId="{0A7F0B5E-B773-4A37-9489-6F5EECEE71C6}" type="pres">
      <dgm:prSet presAssocID="{CB129BE4-EE48-417E-A1FF-C29980289AA9}" presName="diagram" presStyleCnt="0">
        <dgm:presLayoutVars>
          <dgm:dir/>
          <dgm:resizeHandles/>
        </dgm:presLayoutVars>
      </dgm:prSet>
      <dgm:spPr/>
      <dgm:t>
        <a:bodyPr/>
        <a:lstStyle/>
        <a:p>
          <a:endParaRPr lang="en-US"/>
        </a:p>
      </dgm:t>
    </dgm:pt>
    <dgm:pt modelId="{FBAB730C-19D8-45D8-9082-F236C4C09B03}" type="pres">
      <dgm:prSet presAssocID="{CFBD74B7-3391-43D2-A6B8-AE136B3F10B6}" presName="firstNode" presStyleLbl="node1" presStyleIdx="0" presStyleCnt="9">
        <dgm:presLayoutVars>
          <dgm:bulletEnabled val="1"/>
        </dgm:presLayoutVars>
      </dgm:prSet>
      <dgm:spPr/>
      <dgm:t>
        <a:bodyPr/>
        <a:lstStyle/>
        <a:p>
          <a:endParaRPr lang="en-US"/>
        </a:p>
      </dgm:t>
    </dgm:pt>
    <dgm:pt modelId="{C20BCC64-B56D-4178-B92D-6272799C7C01}" type="pres">
      <dgm:prSet presAssocID="{4DF17559-E3C5-452D-9EA3-0A33A42432CA}" presName="sibTrans" presStyleLbl="sibTrans2D1" presStyleIdx="0" presStyleCnt="8"/>
      <dgm:spPr/>
      <dgm:t>
        <a:bodyPr/>
        <a:lstStyle/>
        <a:p>
          <a:endParaRPr lang="en-US"/>
        </a:p>
      </dgm:t>
    </dgm:pt>
    <dgm:pt modelId="{FC1B280F-952C-4AE0-835B-91BAAFE24A34}" type="pres">
      <dgm:prSet presAssocID="{0EB7C4C2-893D-4496-8DD9-FB20CA56BA3A}" presName="middleNode" presStyleCnt="0"/>
      <dgm:spPr/>
    </dgm:pt>
    <dgm:pt modelId="{2342849C-00F3-40F1-9052-8F5575FA6835}" type="pres">
      <dgm:prSet presAssocID="{0EB7C4C2-893D-4496-8DD9-FB20CA56BA3A}" presName="padding" presStyleLbl="node1" presStyleIdx="0" presStyleCnt="9"/>
      <dgm:spPr/>
    </dgm:pt>
    <dgm:pt modelId="{7BAC18AF-A13B-47D5-9814-4868EC70ADF1}" type="pres">
      <dgm:prSet presAssocID="{0EB7C4C2-893D-4496-8DD9-FB20CA56BA3A}" presName="shape" presStyleLbl="node1" presStyleIdx="1" presStyleCnt="9">
        <dgm:presLayoutVars>
          <dgm:bulletEnabled val="1"/>
        </dgm:presLayoutVars>
      </dgm:prSet>
      <dgm:spPr/>
      <dgm:t>
        <a:bodyPr/>
        <a:lstStyle/>
        <a:p>
          <a:endParaRPr lang="en-US"/>
        </a:p>
      </dgm:t>
    </dgm:pt>
    <dgm:pt modelId="{04BC4252-6B32-40F1-94B9-3415F93A2268}" type="pres">
      <dgm:prSet presAssocID="{38BF2AD1-9432-4B96-BB7F-0890828B3047}" presName="sibTrans" presStyleLbl="sibTrans2D1" presStyleIdx="1" presStyleCnt="8"/>
      <dgm:spPr/>
      <dgm:t>
        <a:bodyPr/>
        <a:lstStyle/>
        <a:p>
          <a:endParaRPr lang="en-US"/>
        </a:p>
      </dgm:t>
    </dgm:pt>
    <dgm:pt modelId="{B56B6493-A1C1-44DD-9DEF-329EE7E7F815}" type="pres">
      <dgm:prSet presAssocID="{C36FD27E-A683-49C2-B05C-3B3B56D3A15C}" presName="middleNode" presStyleCnt="0"/>
      <dgm:spPr/>
    </dgm:pt>
    <dgm:pt modelId="{C6DFCDF2-0E6B-4561-B732-117F31A450B5}" type="pres">
      <dgm:prSet presAssocID="{C36FD27E-A683-49C2-B05C-3B3B56D3A15C}" presName="padding" presStyleLbl="node1" presStyleIdx="1" presStyleCnt="9"/>
      <dgm:spPr/>
    </dgm:pt>
    <dgm:pt modelId="{C6D38748-86C4-436E-9C4C-1E43DFDE2D61}" type="pres">
      <dgm:prSet presAssocID="{C36FD27E-A683-49C2-B05C-3B3B56D3A15C}" presName="shape" presStyleLbl="node1" presStyleIdx="2" presStyleCnt="9">
        <dgm:presLayoutVars>
          <dgm:bulletEnabled val="1"/>
        </dgm:presLayoutVars>
      </dgm:prSet>
      <dgm:spPr/>
      <dgm:t>
        <a:bodyPr/>
        <a:lstStyle/>
        <a:p>
          <a:endParaRPr lang="en-US"/>
        </a:p>
      </dgm:t>
    </dgm:pt>
    <dgm:pt modelId="{0199733D-7964-426C-A500-9749896BDD72}" type="pres">
      <dgm:prSet presAssocID="{961B514B-2C82-49ED-AC47-3EEB4194FEB4}" presName="sibTrans" presStyleLbl="sibTrans2D1" presStyleIdx="2" presStyleCnt="8"/>
      <dgm:spPr/>
      <dgm:t>
        <a:bodyPr/>
        <a:lstStyle/>
        <a:p>
          <a:endParaRPr lang="en-US"/>
        </a:p>
      </dgm:t>
    </dgm:pt>
    <dgm:pt modelId="{815A48ED-A075-4DDF-8984-72ABA4225665}" type="pres">
      <dgm:prSet presAssocID="{51107DF6-0081-4BCD-B28E-C35B766F40F4}" presName="middleNode" presStyleCnt="0"/>
      <dgm:spPr/>
    </dgm:pt>
    <dgm:pt modelId="{B8B4F577-F15F-465D-B49F-4C1B27B3901A}" type="pres">
      <dgm:prSet presAssocID="{51107DF6-0081-4BCD-B28E-C35B766F40F4}" presName="padding" presStyleLbl="node1" presStyleIdx="2" presStyleCnt="9"/>
      <dgm:spPr/>
    </dgm:pt>
    <dgm:pt modelId="{114E4615-884B-4BD7-B499-43AF7B0C626B}" type="pres">
      <dgm:prSet presAssocID="{51107DF6-0081-4BCD-B28E-C35B766F40F4}" presName="shape" presStyleLbl="node1" presStyleIdx="3" presStyleCnt="9">
        <dgm:presLayoutVars>
          <dgm:bulletEnabled val="1"/>
        </dgm:presLayoutVars>
      </dgm:prSet>
      <dgm:spPr/>
      <dgm:t>
        <a:bodyPr/>
        <a:lstStyle/>
        <a:p>
          <a:endParaRPr lang="en-US"/>
        </a:p>
      </dgm:t>
    </dgm:pt>
    <dgm:pt modelId="{1E3C5A96-0252-452C-A22A-B04A328C0659}" type="pres">
      <dgm:prSet presAssocID="{0815A632-FDD5-42EE-9E2B-72E71334A388}" presName="sibTrans" presStyleLbl="sibTrans2D1" presStyleIdx="3" presStyleCnt="8"/>
      <dgm:spPr/>
      <dgm:t>
        <a:bodyPr/>
        <a:lstStyle/>
        <a:p>
          <a:endParaRPr lang="en-US"/>
        </a:p>
      </dgm:t>
    </dgm:pt>
    <dgm:pt modelId="{D2C08EBD-BE9F-497B-9F11-5E2A05B0FE91}" type="pres">
      <dgm:prSet presAssocID="{902B0C96-A937-4D79-94A4-170027F54893}" presName="middleNode" presStyleCnt="0"/>
      <dgm:spPr/>
    </dgm:pt>
    <dgm:pt modelId="{7C26232A-85E5-439A-A0DA-F3B6A1AECB7D}" type="pres">
      <dgm:prSet presAssocID="{902B0C96-A937-4D79-94A4-170027F54893}" presName="padding" presStyleLbl="node1" presStyleIdx="3" presStyleCnt="9"/>
      <dgm:spPr/>
    </dgm:pt>
    <dgm:pt modelId="{3347E82A-39EC-461F-B586-BA4A56E950FF}" type="pres">
      <dgm:prSet presAssocID="{902B0C96-A937-4D79-94A4-170027F54893}" presName="shape" presStyleLbl="node1" presStyleIdx="4" presStyleCnt="9">
        <dgm:presLayoutVars>
          <dgm:bulletEnabled val="1"/>
        </dgm:presLayoutVars>
      </dgm:prSet>
      <dgm:spPr/>
      <dgm:t>
        <a:bodyPr/>
        <a:lstStyle/>
        <a:p>
          <a:endParaRPr lang="en-US"/>
        </a:p>
      </dgm:t>
    </dgm:pt>
    <dgm:pt modelId="{4DF6FA14-BCFB-4A78-AEEC-DF5E7A65481F}" type="pres">
      <dgm:prSet presAssocID="{3110E116-4C20-4D1D-A236-7C8D2F27D2E2}" presName="sibTrans" presStyleLbl="sibTrans2D1" presStyleIdx="4" presStyleCnt="8"/>
      <dgm:spPr/>
      <dgm:t>
        <a:bodyPr/>
        <a:lstStyle/>
        <a:p>
          <a:endParaRPr lang="en-US"/>
        </a:p>
      </dgm:t>
    </dgm:pt>
    <dgm:pt modelId="{BF2C93B6-56A1-45E4-88C3-5A84EF2318F8}" type="pres">
      <dgm:prSet presAssocID="{4E36782E-0E4B-4338-B366-939678826F06}" presName="middleNode" presStyleCnt="0"/>
      <dgm:spPr/>
    </dgm:pt>
    <dgm:pt modelId="{5FA73125-2196-4947-8C78-2707E634A4BA}" type="pres">
      <dgm:prSet presAssocID="{4E36782E-0E4B-4338-B366-939678826F06}" presName="padding" presStyleLbl="node1" presStyleIdx="4" presStyleCnt="9"/>
      <dgm:spPr/>
    </dgm:pt>
    <dgm:pt modelId="{7942A261-BA8B-4171-9178-9B7B112B2635}" type="pres">
      <dgm:prSet presAssocID="{4E36782E-0E4B-4338-B366-939678826F06}" presName="shape" presStyleLbl="node1" presStyleIdx="5" presStyleCnt="9">
        <dgm:presLayoutVars>
          <dgm:bulletEnabled val="1"/>
        </dgm:presLayoutVars>
      </dgm:prSet>
      <dgm:spPr/>
      <dgm:t>
        <a:bodyPr/>
        <a:lstStyle/>
        <a:p>
          <a:endParaRPr lang="en-US"/>
        </a:p>
      </dgm:t>
    </dgm:pt>
    <dgm:pt modelId="{ABFB01AB-C6D1-428A-88A7-EE75A71AC38B}" type="pres">
      <dgm:prSet presAssocID="{5D60752B-C0EC-42BE-A234-2E7042333AEE}" presName="sibTrans" presStyleLbl="sibTrans2D1" presStyleIdx="5" presStyleCnt="8"/>
      <dgm:spPr/>
      <dgm:t>
        <a:bodyPr/>
        <a:lstStyle/>
        <a:p>
          <a:endParaRPr lang="en-US"/>
        </a:p>
      </dgm:t>
    </dgm:pt>
    <dgm:pt modelId="{5DA568C8-4333-4EEF-B266-52C401F86D29}" type="pres">
      <dgm:prSet presAssocID="{A3290588-4B4A-449E-8575-118A16F2174F}" presName="middleNode" presStyleCnt="0"/>
      <dgm:spPr/>
    </dgm:pt>
    <dgm:pt modelId="{98C74B12-1152-4897-B0EE-F27A623EB3B8}" type="pres">
      <dgm:prSet presAssocID="{A3290588-4B4A-449E-8575-118A16F2174F}" presName="padding" presStyleLbl="node1" presStyleIdx="5" presStyleCnt="9"/>
      <dgm:spPr/>
    </dgm:pt>
    <dgm:pt modelId="{C694B312-5F15-4DDC-9C64-F3652DCE7AFD}" type="pres">
      <dgm:prSet presAssocID="{A3290588-4B4A-449E-8575-118A16F2174F}" presName="shape" presStyleLbl="node1" presStyleIdx="6" presStyleCnt="9">
        <dgm:presLayoutVars>
          <dgm:bulletEnabled val="1"/>
        </dgm:presLayoutVars>
      </dgm:prSet>
      <dgm:spPr/>
      <dgm:t>
        <a:bodyPr/>
        <a:lstStyle/>
        <a:p>
          <a:endParaRPr lang="en-US"/>
        </a:p>
      </dgm:t>
    </dgm:pt>
    <dgm:pt modelId="{6A275205-29CD-429C-9A02-DC46A2749E8B}" type="pres">
      <dgm:prSet presAssocID="{67875D9E-FB94-4246-8290-2F02A606E4B0}" presName="sibTrans" presStyleLbl="sibTrans2D1" presStyleIdx="6" presStyleCnt="8"/>
      <dgm:spPr/>
      <dgm:t>
        <a:bodyPr/>
        <a:lstStyle/>
        <a:p>
          <a:endParaRPr lang="en-US"/>
        </a:p>
      </dgm:t>
    </dgm:pt>
    <dgm:pt modelId="{BAB2774B-C5EF-47CF-B8D5-EA94DEEADE7F}" type="pres">
      <dgm:prSet presAssocID="{3840F265-C1A6-410E-AF68-E87BB50D812C}" presName="middleNode" presStyleCnt="0"/>
      <dgm:spPr/>
    </dgm:pt>
    <dgm:pt modelId="{5FB32A46-2695-4031-B3A4-DAE3F486EE0A}" type="pres">
      <dgm:prSet presAssocID="{3840F265-C1A6-410E-AF68-E87BB50D812C}" presName="padding" presStyleLbl="node1" presStyleIdx="6" presStyleCnt="9"/>
      <dgm:spPr/>
    </dgm:pt>
    <dgm:pt modelId="{03A6A4A4-9A0A-419C-B9E9-ECC904CE4910}" type="pres">
      <dgm:prSet presAssocID="{3840F265-C1A6-410E-AF68-E87BB50D812C}" presName="shape" presStyleLbl="node1" presStyleIdx="7" presStyleCnt="9">
        <dgm:presLayoutVars>
          <dgm:bulletEnabled val="1"/>
        </dgm:presLayoutVars>
      </dgm:prSet>
      <dgm:spPr/>
      <dgm:t>
        <a:bodyPr/>
        <a:lstStyle/>
        <a:p>
          <a:endParaRPr lang="en-US"/>
        </a:p>
      </dgm:t>
    </dgm:pt>
    <dgm:pt modelId="{B3EC71DC-2D3F-4275-8BB0-7026491A087C}" type="pres">
      <dgm:prSet presAssocID="{019804C9-4F8D-4463-B5CC-BE0F11664518}" presName="sibTrans" presStyleLbl="sibTrans2D1" presStyleIdx="7" presStyleCnt="8"/>
      <dgm:spPr/>
      <dgm:t>
        <a:bodyPr/>
        <a:lstStyle/>
        <a:p>
          <a:endParaRPr lang="en-US"/>
        </a:p>
      </dgm:t>
    </dgm:pt>
    <dgm:pt modelId="{FB6FAAF8-8F2A-4EA7-B501-38C8D1B2D12A}" type="pres">
      <dgm:prSet presAssocID="{242C9A54-48E9-402C-A20C-8528466C9642}" presName="lastNode" presStyleLbl="node1" presStyleIdx="8" presStyleCnt="9">
        <dgm:presLayoutVars>
          <dgm:bulletEnabled val="1"/>
        </dgm:presLayoutVars>
      </dgm:prSet>
      <dgm:spPr/>
      <dgm:t>
        <a:bodyPr/>
        <a:lstStyle/>
        <a:p>
          <a:endParaRPr lang="en-US"/>
        </a:p>
      </dgm:t>
    </dgm:pt>
  </dgm:ptLst>
  <dgm:cxnLst>
    <dgm:cxn modelId="{FD8DADE8-3D78-4D55-8A32-31FAA1985AC0}" type="presOf" srcId="{0815A632-FDD5-42EE-9E2B-72E71334A388}" destId="{1E3C5A96-0252-452C-A22A-B04A328C0659}" srcOrd="0" destOrd="0" presId="urn:microsoft.com/office/officeart/2005/8/layout/bProcess2"/>
    <dgm:cxn modelId="{B29B1E57-6B03-4E39-8D00-E951CC2E05A0}" type="presOf" srcId="{902B0C96-A937-4D79-94A4-170027F54893}" destId="{3347E82A-39EC-461F-B586-BA4A56E950FF}" srcOrd="0" destOrd="0" presId="urn:microsoft.com/office/officeart/2005/8/layout/bProcess2"/>
    <dgm:cxn modelId="{07D27D89-7468-4259-BB33-4CE58A487AAC}" srcId="{CB129BE4-EE48-417E-A1FF-C29980289AA9}" destId="{A3290588-4B4A-449E-8575-118A16F2174F}" srcOrd="6" destOrd="0" parTransId="{669DB02C-0D1F-4403-B17D-FEDBDE909C18}" sibTransId="{67875D9E-FB94-4246-8290-2F02A606E4B0}"/>
    <dgm:cxn modelId="{E36385EF-6747-4050-9F72-9D6977980376}" srcId="{CB129BE4-EE48-417E-A1FF-C29980289AA9}" destId="{4E36782E-0E4B-4338-B366-939678826F06}" srcOrd="5" destOrd="0" parTransId="{D2E63337-7531-4390-BDB0-5B68239650BF}" sibTransId="{5D60752B-C0EC-42BE-A234-2E7042333AEE}"/>
    <dgm:cxn modelId="{E7B256F1-25EF-4947-BEC3-72608F9C6923}" type="presOf" srcId="{961B514B-2C82-49ED-AC47-3EEB4194FEB4}" destId="{0199733D-7964-426C-A500-9749896BDD72}" srcOrd="0" destOrd="0" presId="urn:microsoft.com/office/officeart/2005/8/layout/bProcess2"/>
    <dgm:cxn modelId="{BFA6BE45-7E80-4AA9-BFB3-C261336CA532}" type="presOf" srcId="{5D60752B-C0EC-42BE-A234-2E7042333AEE}" destId="{ABFB01AB-C6D1-428A-88A7-EE75A71AC38B}" srcOrd="0" destOrd="0" presId="urn:microsoft.com/office/officeart/2005/8/layout/bProcess2"/>
    <dgm:cxn modelId="{D6DE3F2F-C727-4E9B-A8FB-D6E0BBEAEAA4}" srcId="{CB129BE4-EE48-417E-A1FF-C29980289AA9}" destId="{0EB7C4C2-893D-4496-8DD9-FB20CA56BA3A}" srcOrd="1" destOrd="0" parTransId="{FB9E6602-7ED2-484D-BDAA-220FD0B50821}" sibTransId="{38BF2AD1-9432-4B96-BB7F-0890828B3047}"/>
    <dgm:cxn modelId="{B63F6431-D150-491D-93EC-1F08F1B1F173}" type="presOf" srcId="{0EB7C4C2-893D-4496-8DD9-FB20CA56BA3A}" destId="{7BAC18AF-A13B-47D5-9814-4868EC70ADF1}" srcOrd="0" destOrd="0" presId="urn:microsoft.com/office/officeart/2005/8/layout/bProcess2"/>
    <dgm:cxn modelId="{835B7E25-813E-4EC1-B740-CC9489FBF3C7}" srcId="{CB129BE4-EE48-417E-A1FF-C29980289AA9}" destId="{C36FD27E-A683-49C2-B05C-3B3B56D3A15C}" srcOrd="2" destOrd="0" parTransId="{AC5FEFF3-3594-4201-A77C-87C8F5891136}" sibTransId="{961B514B-2C82-49ED-AC47-3EEB4194FEB4}"/>
    <dgm:cxn modelId="{832D8A3E-04BE-4511-8B6B-6F26291B7302}" type="presOf" srcId="{019804C9-4F8D-4463-B5CC-BE0F11664518}" destId="{B3EC71DC-2D3F-4275-8BB0-7026491A087C}" srcOrd="0" destOrd="0" presId="urn:microsoft.com/office/officeart/2005/8/layout/bProcess2"/>
    <dgm:cxn modelId="{231F5F59-0B10-4983-AC10-598136FCED97}" type="presOf" srcId="{3840F265-C1A6-410E-AF68-E87BB50D812C}" destId="{03A6A4A4-9A0A-419C-B9E9-ECC904CE4910}" srcOrd="0" destOrd="0" presId="urn:microsoft.com/office/officeart/2005/8/layout/bProcess2"/>
    <dgm:cxn modelId="{A649F0D1-0779-4DB8-868D-5D2FC8CCB9C5}" type="presOf" srcId="{CB129BE4-EE48-417E-A1FF-C29980289AA9}" destId="{0A7F0B5E-B773-4A37-9489-6F5EECEE71C6}" srcOrd="0" destOrd="0" presId="urn:microsoft.com/office/officeart/2005/8/layout/bProcess2"/>
    <dgm:cxn modelId="{A2DFDF2F-299B-48A0-A09E-21BDADCF9649}" type="presOf" srcId="{4E36782E-0E4B-4338-B366-939678826F06}" destId="{7942A261-BA8B-4171-9178-9B7B112B2635}" srcOrd="0" destOrd="0" presId="urn:microsoft.com/office/officeart/2005/8/layout/bProcess2"/>
    <dgm:cxn modelId="{3953F3E9-6946-4EB4-98BF-8B2A2227B507}" type="presOf" srcId="{51107DF6-0081-4BCD-B28E-C35B766F40F4}" destId="{114E4615-884B-4BD7-B499-43AF7B0C626B}" srcOrd="0" destOrd="0" presId="urn:microsoft.com/office/officeart/2005/8/layout/bProcess2"/>
    <dgm:cxn modelId="{68334DC2-40C8-42C2-9D2D-8064F91C48B6}" type="presOf" srcId="{C36FD27E-A683-49C2-B05C-3B3B56D3A15C}" destId="{C6D38748-86C4-436E-9C4C-1E43DFDE2D61}" srcOrd="0" destOrd="0" presId="urn:microsoft.com/office/officeart/2005/8/layout/bProcess2"/>
    <dgm:cxn modelId="{401F9572-7A78-4D81-A088-AB6283AA9904}" type="presOf" srcId="{242C9A54-48E9-402C-A20C-8528466C9642}" destId="{FB6FAAF8-8F2A-4EA7-B501-38C8D1B2D12A}" srcOrd="0" destOrd="0" presId="urn:microsoft.com/office/officeart/2005/8/layout/bProcess2"/>
    <dgm:cxn modelId="{3542FDC9-DB59-40B0-869D-8A63B0FC16ED}" srcId="{CB129BE4-EE48-417E-A1FF-C29980289AA9}" destId="{51107DF6-0081-4BCD-B28E-C35B766F40F4}" srcOrd="3" destOrd="0" parTransId="{800BF30F-9359-41AE-832F-34C15BD6A32A}" sibTransId="{0815A632-FDD5-42EE-9E2B-72E71334A388}"/>
    <dgm:cxn modelId="{D8B206F0-B50F-457D-97CB-FA1C5FCCE0F3}" type="presOf" srcId="{3110E116-4C20-4D1D-A236-7C8D2F27D2E2}" destId="{4DF6FA14-BCFB-4A78-AEEC-DF5E7A65481F}" srcOrd="0" destOrd="0" presId="urn:microsoft.com/office/officeart/2005/8/layout/bProcess2"/>
    <dgm:cxn modelId="{F1C51A97-A3D2-4B1E-A3DD-05E3D884A055}" srcId="{CB129BE4-EE48-417E-A1FF-C29980289AA9}" destId="{902B0C96-A937-4D79-94A4-170027F54893}" srcOrd="4" destOrd="0" parTransId="{BC94E886-7580-4324-965E-E80684FB5834}" sibTransId="{3110E116-4C20-4D1D-A236-7C8D2F27D2E2}"/>
    <dgm:cxn modelId="{9DDBC6A9-A2CF-4162-B132-527212E10542}" srcId="{CB129BE4-EE48-417E-A1FF-C29980289AA9}" destId="{242C9A54-48E9-402C-A20C-8528466C9642}" srcOrd="8" destOrd="0" parTransId="{B45EC2AE-C152-47C9-B2A5-E56EC7D7E447}" sibTransId="{5C63D427-154E-4A91-8F37-6D460A1CFCEC}"/>
    <dgm:cxn modelId="{6FE22227-817C-442D-ACDA-7920652405D7}" type="presOf" srcId="{CFBD74B7-3391-43D2-A6B8-AE136B3F10B6}" destId="{FBAB730C-19D8-45D8-9082-F236C4C09B03}" srcOrd="0" destOrd="0" presId="urn:microsoft.com/office/officeart/2005/8/layout/bProcess2"/>
    <dgm:cxn modelId="{570D8276-4BC5-4F18-B9D0-5551BF13B7BC}" type="presOf" srcId="{38BF2AD1-9432-4B96-BB7F-0890828B3047}" destId="{04BC4252-6B32-40F1-94B9-3415F93A2268}" srcOrd="0" destOrd="0" presId="urn:microsoft.com/office/officeart/2005/8/layout/bProcess2"/>
    <dgm:cxn modelId="{F9843288-83B2-4AA8-92C3-776A52DF4FC7}" srcId="{CB129BE4-EE48-417E-A1FF-C29980289AA9}" destId="{3840F265-C1A6-410E-AF68-E87BB50D812C}" srcOrd="7" destOrd="0" parTransId="{773486D0-F4FD-43D8-BDE2-915411BEA629}" sibTransId="{019804C9-4F8D-4463-B5CC-BE0F11664518}"/>
    <dgm:cxn modelId="{7C865464-5805-4AA2-8CC7-B38C371DB516}" type="presOf" srcId="{67875D9E-FB94-4246-8290-2F02A606E4B0}" destId="{6A275205-29CD-429C-9A02-DC46A2749E8B}" srcOrd="0" destOrd="0" presId="urn:microsoft.com/office/officeart/2005/8/layout/bProcess2"/>
    <dgm:cxn modelId="{03324B95-8084-4A6B-B014-FC32541A2AFA}" type="presOf" srcId="{A3290588-4B4A-449E-8575-118A16F2174F}" destId="{C694B312-5F15-4DDC-9C64-F3652DCE7AFD}" srcOrd="0" destOrd="0" presId="urn:microsoft.com/office/officeart/2005/8/layout/bProcess2"/>
    <dgm:cxn modelId="{BA415258-77CE-482B-9E94-E8F82389094C}" type="presOf" srcId="{4DF17559-E3C5-452D-9EA3-0A33A42432CA}" destId="{C20BCC64-B56D-4178-B92D-6272799C7C01}" srcOrd="0" destOrd="0" presId="urn:microsoft.com/office/officeart/2005/8/layout/bProcess2"/>
    <dgm:cxn modelId="{28D5ED3A-FBC6-4010-9126-781D70F38365}" srcId="{CB129BE4-EE48-417E-A1FF-C29980289AA9}" destId="{CFBD74B7-3391-43D2-A6B8-AE136B3F10B6}" srcOrd="0" destOrd="0" parTransId="{0DF410B5-1997-428B-A146-A1A151174BB0}" sibTransId="{4DF17559-E3C5-452D-9EA3-0A33A42432CA}"/>
    <dgm:cxn modelId="{46EE3903-6B08-4B4E-B64C-5FCE1A84500F}" type="presParOf" srcId="{0A7F0B5E-B773-4A37-9489-6F5EECEE71C6}" destId="{FBAB730C-19D8-45D8-9082-F236C4C09B03}" srcOrd="0" destOrd="0" presId="urn:microsoft.com/office/officeart/2005/8/layout/bProcess2"/>
    <dgm:cxn modelId="{FA930821-5E5C-4448-92B9-CF33C0EFDF98}" type="presParOf" srcId="{0A7F0B5E-B773-4A37-9489-6F5EECEE71C6}" destId="{C20BCC64-B56D-4178-B92D-6272799C7C01}" srcOrd="1" destOrd="0" presId="urn:microsoft.com/office/officeart/2005/8/layout/bProcess2"/>
    <dgm:cxn modelId="{FC126B49-7F1C-465A-86DF-2092DD7D67FF}" type="presParOf" srcId="{0A7F0B5E-B773-4A37-9489-6F5EECEE71C6}" destId="{FC1B280F-952C-4AE0-835B-91BAAFE24A34}" srcOrd="2" destOrd="0" presId="urn:microsoft.com/office/officeart/2005/8/layout/bProcess2"/>
    <dgm:cxn modelId="{55E3AE53-6019-421C-893E-C4A1CE2F88FE}" type="presParOf" srcId="{FC1B280F-952C-4AE0-835B-91BAAFE24A34}" destId="{2342849C-00F3-40F1-9052-8F5575FA6835}" srcOrd="0" destOrd="0" presId="urn:microsoft.com/office/officeart/2005/8/layout/bProcess2"/>
    <dgm:cxn modelId="{EABF060E-572D-4224-88FB-E4F850330F74}" type="presParOf" srcId="{FC1B280F-952C-4AE0-835B-91BAAFE24A34}" destId="{7BAC18AF-A13B-47D5-9814-4868EC70ADF1}" srcOrd="1" destOrd="0" presId="urn:microsoft.com/office/officeart/2005/8/layout/bProcess2"/>
    <dgm:cxn modelId="{583A8114-81D1-41EE-B731-88F28DAF801B}" type="presParOf" srcId="{0A7F0B5E-B773-4A37-9489-6F5EECEE71C6}" destId="{04BC4252-6B32-40F1-94B9-3415F93A2268}" srcOrd="3" destOrd="0" presId="urn:microsoft.com/office/officeart/2005/8/layout/bProcess2"/>
    <dgm:cxn modelId="{837F0D1A-4DE8-42B0-88A9-A67BE63C9001}" type="presParOf" srcId="{0A7F0B5E-B773-4A37-9489-6F5EECEE71C6}" destId="{B56B6493-A1C1-44DD-9DEF-329EE7E7F815}" srcOrd="4" destOrd="0" presId="urn:microsoft.com/office/officeart/2005/8/layout/bProcess2"/>
    <dgm:cxn modelId="{E56FD207-5E88-4B26-94EB-3DAE49484FAD}" type="presParOf" srcId="{B56B6493-A1C1-44DD-9DEF-329EE7E7F815}" destId="{C6DFCDF2-0E6B-4561-B732-117F31A450B5}" srcOrd="0" destOrd="0" presId="urn:microsoft.com/office/officeart/2005/8/layout/bProcess2"/>
    <dgm:cxn modelId="{1F7D01DD-BBFB-4813-BDFC-39031A8C55A0}" type="presParOf" srcId="{B56B6493-A1C1-44DD-9DEF-329EE7E7F815}" destId="{C6D38748-86C4-436E-9C4C-1E43DFDE2D61}" srcOrd="1" destOrd="0" presId="urn:microsoft.com/office/officeart/2005/8/layout/bProcess2"/>
    <dgm:cxn modelId="{44160DE3-D9BB-4ACD-8A5F-9C0CF9B78233}" type="presParOf" srcId="{0A7F0B5E-B773-4A37-9489-6F5EECEE71C6}" destId="{0199733D-7964-426C-A500-9749896BDD72}" srcOrd="5" destOrd="0" presId="urn:microsoft.com/office/officeart/2005/8/layout/bProcess2"/>
    <dgm:cxn modelId="{32E2ACCE-398A-4606-88FC-ADC7B82781B3}" type="presParOf" srcId="{0A7F0B5E-B773-4A37-9489-6F5EECEE71C6}" destId="{815A48ED-A075-4DDF-8984-72ABA4225665}" srcOrd="6" destOrd="0" presId="urn:microsoft.com/office/officeart/2005/8/layout/bProcess2"/>
    <dgm:cxn modelId="{9C0FB3D2-F5C0-4EE3-84DB-83271923CFF8}" type="presParOf" srcId="{815A48ED-A075-4DDF-8984-72ABA4225665}" destId="{B8B4F577-F15F-465D-B49F-4C1B27B3901A}" srcOrd="0" destOrd="0" presId="urn:microsoft.com/office/officeart/2005/8/layout/bProcess2"/>
    <dgm:cxn modelId="{73E33B0C-508E-4D9E-910F-DBA3B94B0E71}" type="presParOf" srcId="{815A48ED-A075-4DDF-8984-72ABA4225665}" destId="{114E4615-884B-4BD7-B499-43AF7B0C626B}" srcOrd="1" destOrd="0" presId="urn:microsoft.com/office/officeart/2005/8/layout/bProcess2"/>
    <dgm:cxn modelId="{2B46473E-B0C8-4071-BF6D-02DAECB922F1}" type="presParOf" srcId="{0A7F0B5E-B773-4A37-9489-6F5EECEE71C6}" destId="{1E3C5A96-0252-452C-A22A-B04A328C0659}" srcOrd="7" destOrd="0" presId="urn:microsoft.com/office/officeart/2005/8/layout/bProcess2"/>
    <dgm:cxn modelId="{4FDF1649-0DB0-499D-96DD-23EE06C436C2}" type="presParOf" srcId="{0A7F0B5E-B773-4A37-9489-6F5EECEE71C6}" destId="{D2C08EBD-BE9F-497B-9F11-5E2A05B0FE91}" srcOrd="8" destOrd="0" presId="urn:microsoft.com/office/officeart/2005/8/layout/bProcess2"/>
    <dgm:cxn modelId="{EA2F9934-2151-4C8D-B27B-2DEC81B1E28C}" type="presParOf" srcId="{D2C08EBD-BE9F-497B-9F11-5E2A05B0FE91}" destId="{7C26232A-85E5-439A-A0DA-F3B6A1AECB7D}" srcOrd="0" destOrd="0" presId="urn:microsoft.com/office/officeart/2005/8/layout/bProcess2"/>
    <dgm:cxn modelId="{576A3980-A022-4F55-AFCB-1049BF1B4027}" type="presParOf" srcId="{D2C08EBD-BE9F-497B-9F11-5E2A05B0FE91}" destId="{3347E82A-39EC-461F-B586-BA4A56E950FF}" srcOrd="1" destOrd="0" presId="urn:microsoft.com/office/officeart/2005/8/layout/bProcess2"/>
    <dgm:cxn modelId="{5C04ACE6-7C47-4ED3-B20A-757D758108EA}" type="presParOf" srcId="{0A7F0B5E-B773-4A37-9489-6F5EECEE71C6}" destId="{4DF6FA14-BCFB-4A78-AEEC-DF5E7A65481F}" srcOrd="9" destOrd="0" presId="urn:microsoft.com/office/officeart/2005/8/layout/bProcess2"/>
    <dgm:cxn modelId="{BBC04C60-C7A3-4A39-B49E-2E0FC93D1CCE}" type="presParOf" srcId="{0A7F0B5E-B773-4A37-9489-6F5EECEE71C6}" destId="{BF2C93B6-56A1-45E4-88C3-5A84EF2318F8}" srcOrd="10" destOrd="0" presId="urn:microsoft.com/office/officeart/2005/8/layout/bProcess2"/>
    <dgm:cxn modelId="{3FB2DEAA-5B45-48F9-A200-2DF0CBACA51D}" type="presParOf" srcId="{BF2C93B6-56A1-45E4-88C3-5A84EF2318F8}" destId="{5FA73125-2196-4947-8C78-2707E634A4BA}" srcOrd="0" destOrd="0" presId="urn:microsoft.com/office/officeart/2005/8/layout/bProcess2"/>
    <dgm:cxn modelId="{9100DA87-ECB0-4D3C-AE35-084833130E68}" type="presParOf" srcId="{BF2C93B6-56A1-45E4-88C3-5A84EF2318F8}" destId="{7942A261-BA8B-4171-9178-9B7B112B2635}" srcOrd="1" destOrd="0" presId="urn:microsoft.com/office/officeart/2005/8/layout/bProcess2"/>
    <dgm:cxn modelId="{B3583C44-5274-4D77-9D18-09D2DDFE7646}" type="presParOf" srcId="{0A7F0B5E-B773-4A37-9489-6F5EECEE71C6}" destId="{ABFB01AB-C6D1-428A-88A7-EE75A71AC38B}" srcOrd="11" destOrd="0" presId="urn:microsoft.com/office/officeart/2005/8/layout/bProcess2"/>
    <dgm:cxn modelId="{8D4BB399-4C88-471F-99C9-10BE55C4AD30}" type="presParOf" srcId="{0A7F0B5E-B773-4A37-9489-6F5EECEE71C6}" destId="{5DA568C8-4333-4EEF-B266-52C401F86D29}" srcOrd="12" destOrd="0" presId="urn:microsoft.com/office/officeart/2005/8/layout/bProcess2"/>
    <dgm:cxn modelId="{14310E80-D4D5-48D4-90B3-74F875621BC9}" type="presParOf" srcId="{5DA568C8-4333-4EEF-B266-52C401F86D29}" destId="{98C74B12-1152-4897-B0EE-F27A623EB3B8}" srcOrd="0" destOrd="0" presId="urn:microsoft.com/office/officeart/2005/8/layout/bProcess2"/>
    <dgm:cxn modelId="{6619EBC3-1297-4C7E-BF3F-57B6E9A87F8B}" type="presParOf" srcId="{5DA568C8-4333-4EEF-B266-52C401F86D29}" destId="{C694B312-5F15-4DDC-9C64-F3652DCE7AFD}" srcOrd="1" destOrd="0" presId="urn:microsoft.com/office/officeart/2005/8/layout/bProcess2"/>
    <dgm:cxn modelId="{5191693E-7C2E-4F7C-93C5-BB553500361A}" type="presParOf" srcId="{0A7F0B5E-B773-4A37-9489-6F5EECEE71C6}" destId="{6A275205-29CD-429C-9A02-DC46A2749E8B}" srcOrd="13" destOrd="0" presId="urn:microsoft.com/office/officeart/2005/8/layout/bProcess2"/>
    <dgm:cxn modelId="{4E4460B6-81A1-415F-9561-A4C8F6815353}" type="presParOf" srcId="{0A7F0B5E-B773-4A37-9489-6F5EECEE71C6}" destId="{BAB2774B-C5EF-47CF-B8D5-EA94DEEADE7F}" srcOrd="14" destOrd="0" presId="urn:microsoft.com/office/officeart/2005/8/layout/bProcess2"/>
    <dgm:cxn modelId="{910EA936-0289-4CD7-BFE9-3248A6087BA6}" type="presParOf" srcId="{BAB2774B-C5EF-47CF-B8D5-EA94DEEADE7F}" destId="{5FB32A46-2695-4031-B3A4-DAE3F486EE0A}" srcOrd="0" destOrd="0" presId="urn:microsoft.com/office/officeart/2005/8/layout/bProcess2"/>
    <dgm:cxn modelId="{E13538D6-9E73-4A41-B1B7-71046B1522F0}" type="presParOf" srcId="{BAB2774B-C5EF-47CF-B8D5-EA94DEEADE7F}" destId="{03A6A4A4-9A0A-419C-B9E9-ECC904CE4910}" srcOrd="1" destOrd="0" presId="urn:microsoft.com/office/officeart/2005/8/layout/bProcess2"/>
    <dgm:cxn modelId="{81CF31E5-BED9-4B16-9FB4-FB4333211A5A}" type="presParOf" srcId="{0A7F0B5E-B773-4A37-9489-6F5EECEE71C6}" destId="{B3EC71DC-2D3F-4275-8BB0-7026491A087C}" srcOrd="15" destOrd="0" presId="urn:microsoft.com/office/officeart/2005/8/layout/bProcess2"/>
    <dgm:cxn modelId="{C60BFDC5-515F-4B67-88EA-252D888B9851}" type="presParOf" srcId="{0A7F0B5E-B773-4A37-9489-6F5EECEE71C6}" destId="{FB6FAAF8-8F2A-4EA7-B501-38C8D1B2D12A}" srcOrd="1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9A6F0C95-78E4-43FB-A2B5-00419043574D}" type="doc">
      <dgm:prSet loTypeId="urn:microsoft.com/office/officeart/2005/8/layout/lProcess1" loCatId="process" qsTypeId="urn:microsoft.com/office/officeart/2005/8/quickstyle/simple3" qsCatId="simple" csTypeId="urn:microsoft.com/office/officeart/2005/8/colors/colorful5" csCatId="colorful" phldr="1"/>
      <dgm:spPr/>
      <dgm:t>
        <a:bodyPr/>
        <a:lstStyle/>
        <a:p>
          <a:endParaRPr lang="en-US"/>
        </a:p>
      </dgm:t>
    </dgm:pt>
    <dgm:pt modelId="{5FC58ECE-3F01-40F3-8C2F-B234A1906FD4}">
      <dgm:prSet phldrT="[Text]" custT="1"/>
      <dgm:spPr>
        <a:scene3d>
          <a:camera prst="perspectiveContrastingLeftFacing"/>
          <a:lightRig rig="flat" dir="t"/>
        </a:scene3d>
        <a:sp3d prstMaterial="dkEdge">
          <a:bevelT w="8200" h="38100"/>
        </a:sp3d>
      </dgm:spPr>
      <dgm:t>
        <a:bodyPr/>
        <a:lstStyle/>
        <a:p>
          <a:pPr rtl="1"/>
          <a:r>
            <a:rPr lang="fa-IR" sz="4000" dirty="0" smtClean="0">
              <a:cs typeface="B Mitra" panose="00000400000000000000" pitchFamily="2" charset="-78"/>
            </a:rPr>
            <a:t>از علم تا عمل</a:t>
          </a:r>
          <a:endParaRPr lang="en-US" sz="4000" dirty="0">
            <a:cs typeface="B Mitra" panose="00000400000000000000" pitchFamily="2" charset="-78"/>
          </a:endParaRPr>
        </a:p>
      </dgm:t>
    </dgm:pt>
    <dgm:pt modelId="{E617EA51-5CCD-4E67-A51A-7B3091D4F733}" type="parTrans" cxnId="{567600D7-965E-4C0C-8781-7EDA395A6CAC}">
      <dgm:prSet/>
      <dgm:spPr/>
      <dgm:t>
        <a:bodyPr/>
        <a:lstStyle/>
        <a:p>
          <a:endParaRPr lang="en-US"/>
        </a:p>
      </dgm:t>
    </dgm:pt>
    <dgm:pt modelId="{A744D546-6742-42EA-BDB4-5002DBB06374}" type="sibTrans" cxnId="{567600D7-965E-4C0C-8781-7EDA395A6CAC}">
      <dgm:prSet/>
      <dgm:spPr/>
      <dgm:t>
        <a:bodyPr/>
        <a:lstStyle/>
        <a:p>
          <a:endParaRPr lang="en-US"/>
        </a:p>
      </dgm:t>
    </dgm:pt>
    <dgm:pt modelId="{BD1C68C1-A636-48F7-A95A-F50C7A40D37D}">
      <dgm:prSet phldrT="[Text]" custT="1"/>
      <dgm:spPr>
        <a:scene3d>
          <a:camera prst="perspectiveContrastingLeftFacing"/>
          <a:lightRig rig="threePt" dir="t"/>
        </a:scene3d>
      </dgm:spPr>
      <dgm:t>
        <a:bodyPr/>
        <a:lstStyle/>
        <a:p>
          <a:pPr rtl="1"/>
          <a:r>
            <a:rPr lang="fa-IR" sz="4000" dirty="0" smtClean="0">
              <a:cs typeface="B Mitra" panose="00000400000000000000" pitchFamily="2" charset="-78"/>
            </a:rPr>
            <a:t>باطن</a:t>
          </a:r>
          <a:endParaRPr lang="en-US" sz="4000" dirty="0">
            <a:cs typeface="B Mitra" panose="00000400000000000000" pitchFamily="2" charset="-78"/>
          </a:endParaRPr>
        </a:p>
      </dgm:t>
    </dgm:pt>
    <dgm:pt modelId="{1D1DBDFD-ADC2-4E24-AE7F-CBE773425AD0}" type="parTrans" cxnId="{23753B75-FA22-4986-86F2-E09028E8E2ED}">
      <dgm:prSet/>
      <dgm:spPr>
        <a:scene3d>
          <a:camera prst="perspectiveContrastingLeftFacing"/>
          <a:lightRig rig="threePt" dir="t"/>
        </a:scene3d>
      </dgm:spPr>
      <dgm:t>
        <a:bodyPr/>
        <a:lstStyle/>
        <a:p>
          <a:endParaRPr lang="en-US"/>
        </a:p>
      </dgm:t>
    </dgm:pt>
    <dgm:pt modelId="{BCE71136-FE66-4942-8A21-CFE44C83EB95}" type="sibTrans" cxnId="{23753B75-FA22-4986-86F2-E09028E8E2ED}">
      <dgm:prSet/>
      <dgm:spPr>
        <a:scene3d>
          <a:camera prst="perspectiveContrastingLeftFacing"/>
          <a:lightRig rig="threePt" dir="t"/>
        </a:scene3d>
      </dgm:spPr>
      <dgm:t>
        <a:bodyPr/>
        <a:lstStyle/>
        <a:p>
          <a:endParaRPr lang="en-US"/>
        </a:p>
      </dgm:t>
    </dgm:pt>
    <dgm:pt modelId="{B11E41B5-7FFA-4A66-BF9F-B56D26A488C0}">
      <dgm:prSet phldrT="[Text]" custT="1"/>
      <dgm:spPr>
        <a:scene3d>
          <a:camera prst="perspectiveContrastingLeftFacing"/>
          <a:lightRig rig="threePt" dir="t"/>
        </a:scene3d>
      </dgm:spPr>
      <dgm:t>
        <a:bodyPr/>
        <a:lstStyle/>
        <a:p>
          <a:pPr rtl="1"/>
          <a:r>
            <a:rPr lang="fa-IR" sz="4000" dirty="0" smtClean="0">
              <a:cs typeface="B Mitra" panose="00000400000000000000" pitchFamily="2" charset="-78"/>
            </a:rPr>
            <a:t>درون</a:t>
          </a:r>
          <a:endParaRPr lang="en-US" sz="4000" dirty="0">
            <a:cs typeface="B Mitra" panose="00000400000000000000" pitchFamily="2" charset="-78"/>
          </a:endParaRPr>
        </a:p>
      </dgm:t>
    </dgm:pt>
    <dgm:pt modelId="{13749FD0-F994-4185-B33B-5482D8ADC596}" type="parTrans" cxnId="{0B28575A-1285-425C-87B3-8D6D1A01425F}">
      <dgm:prSet/>
      <dgm:spPr/>
      <dgm:t>
        <a:bodyPr/>
        <a:lstStyle/>
        <a:p>
          <a:endParaRPr lang="en-US"/>
        </a:p>
      </dgm:t>
    </dgm:pt>
    <dgm:pt modelId="{95B3A987-583B-426E-B2E7-47C95BAF230C}" type="sibTrans" cxnId="{0B28575A-1285-425C-87B3-8D6D1A01425F}">
      <dgm:prSet/>
      <dgm:spPr/>
      <dgm:t>
        <a:bodyPr/>
        <a:lstStyle/>
        <a:p>
          <a:endParaRPr lang="en-US"/>
        </a:p>
      </dgm:t>
    </dgm:pt>
    <dgm:pt modelId="{599A894F-8EE0-458E-9573-5E1D5EAE7084}">
      <dgm:prSet phldrT="[Text]" custT="1"/>
      <dgm:spPr>
        <a:scene3d>
          <a:camera prst="perspectiveContrastingLeftFacing"/>
          <a:lightRig rig="flat" dir="t"/>
        </a:scene3d>
        <a:sp3d prstMaterial="dkEdge">
          <a:bevelT w="8200" h="38100"/>
        </a:sp3d>
      </dgm:spPr>
      <dgm:t>
        <a:bodyPr/>
        <a:lstStyle/>
        <a:p>
          <a:pPr rtl="1"/>
          <a:r>
            <a:rPr lang="fa-IR" sz="4000" dirty="0" smtClean="0">
              <a:cs typeface="B Mitra" panose="00000400000000000000" pitchFamily="2" charset="-78"/>
            </a:rPr>
            <a:t>از حس تا علم</a:t>
          </a:r>
          <a:endParaRPr lang="en-US" sz="4000" dirty="0">
            <a:cs typeface="B Mitra" panose="00000400000000000000" pitchFamily="2" charset="-78"/>
          </a:endParaRPr>
        </a:p>
      </dgm:t>
    </dgm:pt>
    <dgm:pt modelId="{110FC132-FB85-454D-8ED0-C814E56CC96B}" type="parTrans" cxnId="{4846A6CB-FB03-41FC-8585-218C469E0C3E}">
      <dgm:prSet/>
      <dgm:spPr/>
      <dgm:t>
        <a:bodyPr/>
        <a:lstStyle/>
        <a:p>
          <a:endParaRPr lang="en-US"/>
        </a:p>
      </dgm:t>
    </dgm:pt>
    <dgm:pt modelId="{20F7ED35-963D-40A6-919B-3733F13B383F}" type="sibTrans" cxnId="{4846A6CB-FB03-41FC-8585-218C469E0C3E}">
      <dgm:prSet/>
      <dgm:spPr/>
      <dgm:t>
        <a:bodyPr/>
        <a:lstStyle/>
        <a:p>
          <a:endParaRPr lang="en-US"/>
        </a:p>
      </dgm:t>
    </dgm:pt>
    <dgm:pt modelId="{E91CB524-A2CE-4F42-968E-F991D7DFEA3F}">
      <dgm:prSet phldrT="[Text]" custT="1"/>
      <dgm:spPr>
        <a:scene3d>
          <a:camera prst="perspectiveContrastingLeftFacing"/>
          <a:lightRig rig="threePt" dir="t"/>
        </a:scene3d>
      </dgm:spPr>
      <dgm:t>
        <a:bodyPr/>
        <a:lstStyle/>
        <a:p>
          <a:pPr rtl="1"/>
          <a:r>
            <a:rPr lang="fa-IR" sz="4000" dirty="0" smtClean="0">
              <a:cs typeface="B Mitra" panose="00000400000000000000" pitchFamily="2" charset="-78"/>
            </a:rPr>
            <a:t>ظاهر</a:t>
          </a:r>
          <a:endParaRPr lang="en-US" sz="4000" dirty="0">
            <a:cs typeface="B Mitra" panose="00000400000000000000" pitchFamily="2" charset="-78"/>
          </a:endParaRPr>
        </a:p>
      </dgm:t>
    </dgm:pt>
    <dgm:pt modelId="{B670478F-BE9B-4159-B50A-2E138D882F20}" type="parTrans" cxnId="{436175EF-D17F-487E-86C3-6266D24081F0}">
      <dgm:prSet/>
      <dgm:spPr>
        <a:scene3d>
          <a:camera prst="perspectiveContrastingLeftFacing"/>
          <a:lightRig rig="threePt" dir="t"/>
        </a:scene3d>
      </dgm:spPr>
      <dgm:t>
        <a:bodyPr/>
        <a:lstStyle/>
        <a:p>
          <a:endParaRPr lang="en-US"/>
        </a:p>
      </dgm:t>
    </dgm:pt>
    <dgm:pt modelId="{6080EB19-81BD-440F-BCB9-52BF32DB6B61}" type="sibTrans" cxnId="{436175EF-D17F-487E-86C3-6266D24081F0}">
      <dgm:prSet/>
      <dgm:spPr>
        <a:scene3d>
          <a:camera prst="perspectiveContrastingLeftFacing"/>
          <a:lightRig rig="threePt" dir="t"/>
        </a:scene3d>
      </dgm:spPr>
      <dgm:t>
        <a:bodyPr/>
        <a:lstStyle/>
        <a:p>
          <a:endParaRPr lang="en-US"/>
        </a:p>
      </dgm:t>
    </dgm:pt>
    <dgm:pt modelId="{39F8B74F-08C0-477B-9EB8-D360A75678A1}">
      <dgm:prSet phldrT="[Text]" custT="1"/>
      <dgm:spPr>
        <a:scene3d>
          <a:camera prst="perspectiveContrastingLeftFacing"/>
          <a:lightRig rig="threePt" dir="t"/>
        </a:scene3d>
      </dgm:spPr>
      <dgm:t>
        <a:bodyPr/>
        <a:lstStyle/>
        <a:p>
          <a:pPr rtl="1"/>
          <a:r>
            <a:rPr lang="fa-IR" sz="4000" dirty="0" smtClean="0">
              <a:cs typeface="B Mitra" panose="00000400000000000000" pitchFamily="2" charset="-78"/>
            </a:rPr>
            <a:t>بیرون</a:t>
          </a:r>
          <a:endParaRPr lang="en-US" sz="4000" dirty="0">
            <a:cs typeface="B Mitra" panose="00000400000000000000" pitchFamily="2" charset="-78"/>
          </a:endParaRPr>
        </a:p>
      </dgm:t>
    </dgm:pt>
    <dgm:pt modelId="{E7B490E4-0DAF-44E2-A179-2A6216028356}" type="parTrans" cxnId="{CDE19481-1ACA-441D-B8E2-548F43F0AA4E}">
      <dgm:prSet/>
      <dgm:spPr/>
      <dgm:t>
        <a:bodyPr/>
        <a:lstStyle/>
        <a:p>
          <a:endParaRPr lang="en-US"/>
        </a:p>
      </dgm:t>
    </dgm:pt>
    <dgm:pt modelId="{8683D82D-38A6-41F8-B725-A920C01C08E8}" type="sibTrans" cxnId="{CDE19481-1ACA-441D-B8E2-548F43F0AA4E}">
      <dgm:prSet/>
      <dgm:spPr/>
      <dgm:t>
        <a:bodyPr/>
        <a:lstStyle/>
        <a:p>
          <a:endParaRPr lang="en-US"/>
        </a:p>
      </dgm:t>
    </dgm:pt>
    <dgm:pt modelId="{8D241D84-AD93-4343-9BB7-6C7CABDBF74A}" type="pres">
      <dgm:prSet presAssocID="{9A6F0C95-78E4-43FB-A2B5-00419043574D}" presName="Name0" presStyleCnt="0">
        <dgm:presLayoutVars>
          <dgm:dir/>
          <dgm:animLvl val="lvl"/>
          <dgm:resizeHandles val="exact"/>
        </dgm:presLayoutVars>
      </dgm:prSet>
      <dgm:spPr/>
      <dgm:t>
        <a:bodyPr/>
        <a:lstStyle/>
        <a:p>
          <a:endParaRPr lang="en-US"/>
        </a:p>
      </dgm:t>
    </dgm:pt>
    <dgm:pt modelId="{ECFDB6C9-466B-4C65-B076-08921D2F354A}" type="pres">
      <dgm:prSet presAssocID="{5FC58ECE-3F01-40F3-8C2F-B234A1906FD4}" presName="vertFlow" presStyleCnt="0"/>
      <dgm:spPr/>
    </dgm:pt>
    <dgm:pt modelId="{82B7BEE6-B95E-4FFD-B758-06FE65714D2E}" type="pres">
      <dgm:prSet presAssocID="{5FC58ECE-3F01-40F3-8C2F-B234A1906FD4}" presName="header" presStyleLbl="node1" presStyleIdx="0" presStyleCnt="2" custScaleX="27221" custScaleY="33955" custLinFactNeighborX="-5460" custLinFactNeighborY="87334"/>
      <dgm:spPr/>
      <dgm:t>
        <a:bodyPr/>
        <a:lstStyle/>
        <a:p>
          <a:endParaRPr lang="en-US"/>
        </a:p>
      </dgm:t>
    </dgm:pt>
    <dgm:pt modelId="{00321357-620A-4A08-9AAE-9D74D9C82F40}" type="pres">
      <dgm:prSet presAssocID="{1D1DBDFD-ADC2-4E24-AE7F-CBE773425AD0}" presName="parTrans" presStyleLbl="sibTrans2D1" presStyleIdx="0" presStyleCnt="4" custScaleX="289592" custScaleY="178134" custLinFactNeighborX="-50502" custLinFactNeighborY="-27862"/>
      <dgm:spPr/>
      <dgm:t>
        <a:bodyPr/>
        <a:lstStyle/>
        <a:p>
          <a:endParaRPr lang="en-US"/>
        </a:p>
      </dgm:t>
    </dgm:pt>
    <dgm:pt modelId="{976D5BE1-541F-43D7-A1BB-279B64431755}" type="pres">
      <dgm:prSet presAssocID="{BD1C68C1-A636-48F7-A95A-F50C7A40D37D}" presName="child" presStyleLbl="alignAccFollowNode1" presStyleIdx="0" presStyleCnt="4" custScaleX="11959" custScaleY="37476" custLinFactNeighborX="-9303" custLinFactNeighborY="-4741">
        <dgm:presLayoutVars>
          <dgm:chMax val="0"/>
          <dgm:bulletEnabled val="1"/>
        </dgm:presLayoutVars>
      </dgm:prSet>
      <dgm:spPr/>
      <dgm:t>
        <a:bodyPr/>
        <a:lstStyle/>
        <a:p>
          <a:endParaRPr lang="en-US"/>
        </a:p>
      </dgm:t>
    </dgm:pt>
    <dgm:pt modelId="{1845D850-6238-4F7C-8B4F-2DDBCB31087E}" type="pres">
      <dgm:prSet presAssocID="{BCE71136-FE66-4942-8A21-CFE44C83EB95}" presName="sibTrans" presStyleLbl="sibTrans2D1" presStyleIdx="1" presStyleCnt="4"/>
      <dgm:spPr/>
      <dgm:t>
        <a:bodyPr/>
        <a:lstStyle/>
        <a:p>
          <a:endParaRPr lang="en-US"/>
        </a:p>
      </dgm:t>
    </dgm:pt>
    <dgm:pt modelId="{171F72C8-362E-4626-8F9D-654E962A8B89}" type="pres">
      <dgm:prSet presAssocID="{B11E41B5-7FFA-4A66-BF9F-B56D26A488C0}" presName="child" presStyleLbl="alignAccFollowNode1" presStyleIdx="1" presStyleCnt="4" custScaleX="12381" custScaleY="44761" custLinFactNeighborX="-13476" custLinFactNeighborY="22051">
        <dgm:presLayoutVars>
          <dgm:chMax val="0"/>
          <dgm:bulletEnabled val="1"/>
        </dgm:presLayoutVars>
      </dgm:prSet>
      <dgm:spPr/>
      <dgm:t>
        <a:bodyPr/>
        <a:lstStyle/>
        <a:p>
          <a:endParaRPr lang="en-US"/>
        </a:p>
      </dgm:t>
    </dgm:pt>
    <dgm:pt modelId="{A4E351C7-895A-45A8-9672-1D3ADA3C8667}" type="pres">
      <dgm:prSet presAssocID="{5FC58ECE-3F01-40F3-8C2F-B234A1906FD4}" presName="hSp" presStyleCnt="0"/>
      <dgm:spPr/>
    </dgm:pt>
    <dgm:pt modelId="{A9C16D19-CF98-42CA-98A1-B8FAE5C77538}" type="pres">
      <dgm:prSet presAssocID="{599A894F-8EE0-458E-9573-5E1D5EAE7084}" presName="vertFlow" presStyleCnt="0"/>
      <dgm:spPr/>
    </dgm:pt>
    <dgm:pt modelId="{2EE12050-23B9-458E-8E4C-8D7A4A5F8548}" type="pres">
      <dgm:prSet presAssocID="{599A894F-8EE0-458E-9573-5E1D5EAE7084}" presName="header" presStyleLbl="node1" presStyleIdx="1" presStyleCnt="2" custScaleX="28612" custScaleY="28715" custLinFactY="8869" custLinFactNeighborX="43530" custLinFactNeighborY="100000"/>
      <dgm:spPr/>
      <dgm:t>
        <a:bodyPr/>
        <a:lstStyle/>
        <a:p>
          <a:endParaRPr lang="en-US"/>
        </a:p>
      </dgm:t>
    </dgm:pt>
    <dgm:pt modelId="{60A426E7-CB9C-4631-9597-6EBD9AC9FE21}" type="pres">
      <dgm:prSet presAssocID="{B670478F-BE9B-4159-B50A-2E138D882F20}" presName="parTrans" presStyleLbl="sibTrans2D1" presStyleIdx="2" presStyleCnt="4"/>
      <dgm:spPr/>
      <dgm:t>
        <a:bodyPr/>
        <a:lstStyle/>
        <a:p>
          <a:endParaRPr lang="en-US"/>
        </a:p>
      </dgm:t>
    </dgm:pt>
    <dgm:pt modelId="{1BA41070-1ADE-4359-86B7-79C0F494B968}" type="pres">
      <dgm:prSet presAssocID="{E91CB524-A2CE-4F42-968E-F991D7DFEA3F}" presName="child" presStyleLbl="alignAccFollowNode1" presStyleIdx="2" presStyleCnt="4" custScaleX="24487" custScaleY="23186" custLinFactY="8398" custLinFactNeighborX="27472" custLinFactNeighborY="100000">
        <dgm:presLayoutVars>
          <dgm:chMax val="0"/>
          <dgm:bulletEnabled val="1"/>
        </dgm:presLayoutVars>
      </dgm:prSet>
      <dgm:spPr/>
      <dgm:t>
        <a:bodyPr/>
        <a:lstStyle/>
        <a:p>
          <a:endParaRPr lang="en-US"/>
        </a:p>
      </dgm:t>
    </dgm:pt>
    <dgm:pt modelId="{9A29AC2B-7844-41BF-BC4A-A7D2295A2EA8}" type="pres">
      <dgm:prSet presAssocID="{6080EB19-81BD-440F-BCB9-52BF32DB6B61}" presName="sibTrans" presStyleLbl="sibTrans2D1" presStyleIdx="3" presStyleCnt="4" custScaleX="126235"/>
      <dgm:spPr/>
      <dgm:t>
        <a:bodyPr/>
        <a:lstStyle/>
        <a:p>
          <a:endParaRPr lang="en-US"/>
        </a:p>
      </dgm:t>
    </dgm:pt>
    <dgm:pt modelId="{35870FFE-B64E-4E0F-9063-3F31CD32CF84}" type="pres">
      <dgm:prSet presAssocID="{39F8B74F-08C0-477B-9EB8-D360A75678A1}" presName="child" presStyleLbl="alignAccFollowNode1" presStyleIdx="3" presStyleCnt="4" custScaleX="22182" custScaleY="19120" custLinFactY="2363" custLinFactNeighborX="14017" custLinFactNeighborY="100000">
        <dgm:presLayoutVars>
          <dgm:chMax val="0"/>
          <dgm:bulletEnabled val="1"/>
        </dgm:presLayoutVars>
      </dgm:prSet>
      <dgm:spPr/>
      <dgm:t>
        <a:bodyPr/>
        <a:lstStyle/>
        <a:p>
          <a:endParaRPr lang="en-US"/>
        </a:p>
      </dgm:t>
    </dgm:pt>
  </dgm:ptLst>
  <dgm:cxnLst>
    <dgm:cxn modelId="{FE9FA359-D309-46A2-A618-1192341EE0DA}" type="presOf" srcId="{39F8B74F-08C0-477B-9EB8-D360A75678A1}" destId="{35870FFE-B64E-4E0F-9063-3F31CD32CF84}" srcOrd="0" destOrd="0" presId="urn:microsoft.com/office/officeart/2005/8/layout/lProcess1"/>
    <dgm:cxn modelId="{97DC5011-9FE4-4080-899D-B2E0970234A4}" type="presOf" srcId="{BD1C68C1-A636-48F7-A95A-F50C7A40D37D}" destId="{976D5BE1-541F-43D7-A1BB-279B64431755}" srcOrd="0" destOrd="0" presId="urn:microsoft.com/office/officeart/2005/8/layout/lProcess1"/>
    <dgm:cxn modelId="{4846A6CB-FB03-41FC-8585-218C469E0C3E}" srcId="{9A6F0C95-78E4-43FB-A2B5-00419043574D}" destId="{599A894F-8EE0-458E-9573-5E1D5EAE7084}" srcOrd="1" destOrd="0" parTransId="{110FC132-FB85-454D-8ED0-C814E56CC96B}" sibTransId="{20F7ED35-963D-40A6-919B-3733F13B383F}"/>
    <dgm:cxn modelId="{4F2C4C62-8773-4189-AFCF-83BF2DD5FCF9}" type="presOf" srcId="{B11E41B5-7FFA-4A66-BF9F-B56D26A488C0}" destId="{171F72C8-362E-4626-8F9D-654E962A8B89}" srcOrd="0" destOrd="0" presId="urn:microsoft.com/office/officeart/2005/8/layout/lProcess1"/>
    <dgm:cxn modelId="{EE57F474-D0FC-46E7-8086-7C9FEA9B5F90}" type="presOf" srcId="{E91CB524-A2CE-4F42-968E-F991D7DFEA3F}" destId="{1BA41070-1ADE-4359-86B7-79C0F494B968}" srcOrd="0" destOrd="0" presId="urn:microsoft.com/office/officeart/2005/8/layout/lProcess1"/>
    <dgm:cxn modelId="{B6E6BC3C-AB7B-4203-9023-60D2D69FB055}" type="presOf" srcId="{BCE71136-FE66-4942-8A21-CFE44C83EB95}" destId="{1845D850-6238-4F7C-8B4F-2DDBCB31087E}" srcOrd="0" destOrd="0" presId="urn:microsoft.com/office/officeart/2005/8/layout/lProcess1"/>
    <dgm:cxn modelId="{6DD0272B-E1E1-47BC-81EF-244F7ED14885}" type="presOf" srcId="{6080EB19-81BD-440F-BCB9-52BF32DB6B61}" destId="{9A29AC2B-7844-41BF-BC4A-A7D2295A2EA8}" srcOrd="0" destOrd="0" presId="urn:microsoft.com/office/officeart/2005/8/layout/lProcess1"/>
    <dgm:cxn modelId="{23753B75-FA22-4986-86F2-E09028E8E2ED}" srcId="{5FC58ECE-3F01-40F3-8C2F-B234A1906FD4}" destId="{BD1C68C1-A636-48F7-A95A-F50C7A40D37D}" srcOrd="0" destOrd="0" parTransId="{1D1DBDFD-ADC2-4E24-AE7F-CBE773425AD0}" sibTransId="{BCE71136-FE66-4942-8A21-CFE44C83EB95}"/>
    <dgm:cxn modelId="{F41872AD-46E3-4EDD-99D3-CB61770D4167}" type="presOf" srcId="{599A894F-8EE0-458E-9573-5E1D5EAE7084}" destId="{2EE12050-23B9-458E-8E4C-8D7A4A5F8548}" srcOrd="0" destOrd="0" presId="urn:microsoft.com/office/officeart/2005/8/layout/lProcess1"/>
    <dgm:cxn modelId="{EECCB3B5-4153-48C8-B305-2764FDF5A8C6}" type="presOf" srcId="{B670478F-BE9B-4159-B50A-2E138D882F20}" destId="{60A426E7-CB9C-4631-9597-6EBD9AC9FE21}" srcOrd="0" destOrd="0" presId="urn:microsoft.com/office/officeart/2005/8/layout/lProcess1"/>
    <dgm:cxn modelId="{829364A1-8E14-49D7-9FC4-7BCED88444AC}" type="presOf" srcId="{9A6F0C95-78E4-43FB-A2B5-00419043574D}" destId="{8D241D84-AD93-4343-9BB7-6C7CABDBF74A}" srcOrd="0" destOrd="0" presId="urn:microsoft.com/office/officeart/2005/8/layout/lProcess1"/>
    <dgm:cxn modelId="{3C3F3A9E-C156-4B46-8B40-90933DB90F6B}" type="presOf" srcId="{5FC58ECE-3F01-40F3-8C2F-B234A1906FD4}" destId="{82B7BEE6-B95E-4FFD-B758-06FE65714D2E}" srcOrd="0" destOrd="0" presId="urn:microsoft.com/office/officeart/2005/8/layout/lProcess1"/>
    <dgm:cxn modelId="{436175EF-D17F-487E-86C3-6266D24081F0}" srcId="{599A894F-8EE0-458E-9573-5E1D5EAE7084}" destId="{E91CB524-A2CE-4F42-968E-F991D7DFEA3F}" srcOrd="0" destOrd="0" parTransId="{B670478F-BE9B-4159-B50A-2E138D882F20}" sibTransId="{6080EB19-81BD-440F-BCB9-52BF32DB6B61}"/>
    <dgm:cxn modelId="{0B28575A-1285-425C-87B3-8D6D1A01425F}" srcId="{5FC58ECE-3F01-40F3-8C2F-B234A1906FD4}" destId="{B11E41B5-7FFA-4A66-BF9F-B56D26A488C0}" srcOrd="1" destOrd="0" parTransId="{13749FD0-F994-4185-B33B-5482D8ADC596}" sibTransId="{95B3A987-583B-426E-B2E7-47C95BAF230C}"/>
    <dgm:cxn modelId="{CDE19481-1ACA-441D-B8E2-548F43F0AA4E}" srcId="{599A894F-8EE0-458E-9573-5E1D5EAE7084}" destId="{39F8B74F-08C0-477B-9EB8-D360A75678A1}" srcOrd="1" destOrd="0" parTransId="{E7B490E4-0DAF-44E2-A179-2A6216028356}" sibTransId="{8683D82D-38A6-41F8-B725-A920C01C08E8}"/>
    <dgm:cxn modelId="{2C4ECA8C-F61F-4ADA-AFA8-29A0924F0D46}" type="presOf" srcId="{1D1DBDFD-ADC2-4E24-AE7F-CBE773425AD0}" destId="{00321357-620A-4A08-9AAE-9D74D9C82F40}" srcOrd="0" destOrd="0" presId="urn:microsoft.com/office/officeart/2005/8/layout/lProcess1"/>
    <dgm:cxn modelId="{567600D7-965E-4C0C-8781-7EDA395A6CAC}" srcId="{9A6F0C95-78E4-43FB-A2B5-00419043574D}" destId="{5FC58ECE-3F01-40F3-8C2F-B234A1906FD4}" srcOrd="0" destOrd="0" parTransId="{E617EA51-5CCD-4E67-A51A-7B3091D4F733}" sibTransId="{A744D546-6742-42EA-BDB4-5002DBB06374}"/>
    <dgm:cxn modelId="{3C858578-E441-4C92-8C28-A9FAF66CD818}" type="presParOf" srcId="{8D241D84-AD93-4343-9BB7-6C7CABDBF74A}" destId="{ECFDB6C9-466B-4C65-B076-08921D2F354A}" srcOrd="0" destOrd="0" presId="urn:microsoft.com/office/officeart/2005/8/layout/lProcess1"/>
    <dgm:cxn modelId="{45A3E388-3AEE-4AFE-B5E1-88F17B2B55DB}" type="presParOf" srcId="{ECFDB6C9-466B-4C65-B076-08921D2F354A}" destId="{82B7BEE6-B95E-4FFD-B758-06FE65714D2E}" srcOrd="0" destOrd="0" presId="urn:microsoft.com/office/officeart/2005/8/layout/lProcess1"/>
    <dgm:cxn modelId="{2C763554-0AFB-462E-A235-45F29B9BF7B8}" type="presParOf" srcId="{ECFDB6C9-466B-4C65-B076-08921D2F354A}" destId="{00321357-620A-4A08-9AAE-9D74D9C82F40}" srcOrd="1" destOrd="0" presId="urn:microsoft.com/office/officeart/2005/8/layout/lProcess1"/>
    <dgm:cxn modelId="{89E484AD-DFFC-453B-81F3-0A7F0A5E533A}" type="presParOf" srcId="{ECFDB6C9-466B-4C65-B076-08921D2F354A}" destId="{976D5BE1-541F-43D7-A1BB-279B64431755}" srcOrd="2" destOrd="0" presId="urn:microsoft.com/office/officeart/2005/8/layout/lProcess1"/>
    <dgm:cxn modelId="{1A3A7DA1-63D1-42B5-A58D-1C5AF7F1DAA6}" type="presParOf" srcId="{ECFDB6C9-466B-4C65-B076-08921D2F354A}" destId="{1845D850-6238-4F7C-8B4F-2DDBCB31087E}" srcOrd="3" destOrd="0" presId="urn:microsoft.com/office/officeart/2005/8/layout/lProcess1"/>
    <dgm:cxn modelId="{4C180DDD-4F54-492E-83C1-9E6FE7ECFFB7}" type="presParOf" srcId="{ECFDB6C9-466B-4C65-B076-08921D2F354A}" destId="{171F72C8-362E-4626-8F9D-654E962A8B89}" srcOrd="4" destOrd="0" presId="urn:microsoft.com/office/officeart/2005/8/layout/lProcess1"/>
    <dgm:cxn modelId="{39347204-3568-4010-86FF-3FF33CACD399}" type="presParOf" srcId="{8D241D84-AD93-4343-9BB7-6C7CABDBF74A}" destId="{A4E351C7-895A-45A8-9672-1D3ADA3C8667}" srcOrd="1" destOrd="0" presId="urn:microsoft.com/office/officeart/2005/8/layout/lProcess1"/>
    <dgm:cxn modelId="{BCC590E3-FB2D-46B4-9413-EBFC13C93F64}" type="presParOf" srcId="{8D241D84-AD93-4343-9BB7-6C7CABDBF74A}" destId="{A9C16D19-CF98-42CA-98A1-B8FAE5C77538}" srcOrd="2" destOrd="0" presId="urn:microsoft.com/office/officeart/2005/8/layout/lProcess1"/>
    <dgm:cxn modelId="{CCEEF4E4-512C-4D9E-8F6A-186C978B0076}" type="presParOf" srcId="{A9C16D19-CF98-42CA-98A1-B8FAE5C77538}" destId="{2EE12050-23B9-458E-8E4C-8D7A4A5F8548}" srcOrd="0" destOrd="0" presId="urn:microsoft.com/office/officeart/2005/8/layout/lProcess1"/>
    <dgm:cxn modelId="{80DF0ADC-FC12-4276-8BF2-9740973DF2B2}" type="presParOf" srcId="{A9C16D19-CF98-42CA-98A1-B8FAE5C77538}" destId="{60A426E7-CB9C-4631-9597-6EBD9AC9FE21}" srcOrd="1" destOrd="0" presId="urn:microsoft.com/office/officeart/2005/8/layout/lProcess1"/>
    <dgm:cxn modelId="{A96A1842-0245-4AC8-B4EE-D74B77185B59}" type="presParOf" srcId="{A9C16D19-CF98-42CA-98A1-B8FAE5C77538}" destId="{1BA41070-1ADE-4359-86B7-79C0F494B968}" srcOrd="2" destOrd="0" presId="urn:microsoft.com/office/officeart/2005/8/layout/lProcess1"/>
    <dgm:cxn modelId="{8D11EAB6-B437-4E92-9A58-B057B6FDB35B}" type="presParOf" srcId="{A9C16D19-CF98-42CA-98A1-B8FAE5C77538}" destId="{9A29AC2B-7844-41BF-BC4A-A7D2295A2EA8}" srcOrd="3" destOrd="0" presId="urn:microsoft.com/office/officeart/2005/8/layout/lProcess1"/>
    <dgm:cxn modelId="{2C2CCE9E-DA78-4A30-A064-DDEF17041F9E}" type="presParOf" srcId="{A9C16D19-CF98-42CA-98A1-B8FAE5C77538}" destId="{35870FFE-B64E-4E0F-9063-3F31CD32CF84}" srcOrd="4" destOrd="0" presId="urn:microsoft.com/office/officeart/2005/8/layout/l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69044A-3D11-4077-96E7-74E44B7B4BD7}" type="doc">
      <dgm:prSet loTypeId="urn:microsoft.com/office/officeart/2008/layout/LinedList" loCatId="list" qsTypeId="urn:microsoft.com/office/officeart/2005/8/quickstyle/simple4" qsCatId="simple" csTypeId="urn:microsoft.com/office/officeart/2005/8/colors/accent1_4" csCatId="accent1" phldr="1"/>
      <dgm:spPr/>
      <dgm:t>
        <a:bodyPr/>
        <a:lstStyle/>
        <a:p>
          <a:pPr rtl="1"/>
          <a:endParaRPr lang="fa-IR"/>
        </a:p>
      </dgm:t>
    </dgm:pt>
    <dgm:pt modelId="{A8B94319-DDC9-4FB0-B00E-12421B54E6E8}">
      <dgm:prSet phldrT="[Text]" custT="1"/>
      <dgm:spPr/>
      <dgm:t>
        <a:bodyPr/>
        <a:lstStyle/>
        <a:p>
          <a:pPr rtl="1"/>
          <a:endParaRPr lang="fa-IR" sz="2400" dirty="0" smtClean="0">
            <a:cs typeface="B Nazanin" panose="00000400000000000000" pitchFamily="2" charset="-78"/>
          </a:endParaRPr>
        </a:p>
      </dgm:t>
    </dgm:pt>
    <dgm:pt modelId="{03AFC3CD-2321-480A-ABA7-5E6B9A22276C}" type="parTrans" cxnId="{328362F1-9C94-42AD-8E59-2B3B57D9F105}">
      <dgm:prSet/>
      <dgm:spPr/>
      <dgm:t>
        <a:bodyPr/>
        <a:lstStyle/>
        <a:p>
          <a:pPr rtl="1"/>
          <a:endParaRPr lang="fa-IR"/>
        </a:p>
      </dgm:t>
    </dgm:pt>
    <dgm:pt modelId="{D4DEAB40-FA29-4606-BD80-2CBFF34229E9}" type="sibTrans" cxnId="{328362F1-9C94-42AD-8E59-2B3B57D9F105}">
      <dgm:prSet/>
      <dgm:spPr/>
      <dgm:t>
        <a:bodyPr/>
        <a:lstStyle/>
        <a:p>
          <a:pPr rtl="1"/>
          <a:endParaRPr lang="fa-IR"/>
        </a:p>
      </dgm:t>
    </dgm:pt>
    <dgm:pt modelId="{3D3214C4-3965-49CC-A34A-A113D1D08949}">
      <dgm:prSet phldrT="[Text]" custT="1"/>
      <dgm:spPr/>
      <dgm:t>
        <a:bodyPr/>
        <a:lstStyle/>
        <a:p>
          <a:pPr rtl="1"/>
          <a:r>
            <a:rPr lang="fa-IR" sz="2400" b="1" dirty="0" smtClean="0">
              <a:cs typeface="B Nazanin" panose="00000400000000000000" pitchFamily="2" charset="-78"/>
            </a:rPr>
            <a:t>1</a:t>
          </a:r>
          <a:r>
            <a:rPr lang="fa-IR" sz="2400" dirty="0" smtClean="0">
              <a:cs typeface="B Nazanin" panose="00000400000000000000" pitchFamily="2" charset="-78"/>
            </a:rPr>
            <a:t>. بیان قوانین ثابت هستی</a:t>
          </a:r>
        </a:p>
      </dgm:t>
    </dgm:pt>
    <dgm:pt modelId="{70FF76A8-08B4-488B-A01E-7DE09B380216}" type="parTrans" cxnId="{AF10E751-55AA-43D9-AB0D-9DD2F2C6250D}">
      <dgm:prSet/>
      <dgm:spPr/>
      <dgm:t>
        <a:bodyPr/>
        <a:lstStyle/>
        <a:p>
          <a:pPr rtl="1"/>
          <a:endParaRPr lang="fa-IR"/>
        </a:p>
      </dgm:t>
    </dgm:pt>
    <dgm:pt modelId="{0744DC75-D9AA-4A62-AF5D-F862F1046DD1}" type="sibTrans" cxnId="{AF10E751-55AA-43D9-AB0D-9DD2F2C6250D}">
      <dgm:prSet/>
      <dgm:spPr/>
      <dgm:t>
        <a:bodyPr/>
        <a:lstStyle/>
        <a:p>
          <a:pPr rtl="1"/>
          <a:endParaRPr lang="fa-IR"/>
        </a:p>
      </dgm:t>
    </dgm:pt>
    <dgm:pt modelId="{C6DA06D6-4481-4056-BA7E-3A52F94DCE23}">
      <dgm:prSet phldrT="[Text]" custT="1"/>
      <dgm:spPr/>
      <dgm:t>
        <a:bodyPr/>
        <a:lstStyle/>
        <a:p>
          <a:pPr rtl="1"/>
          <a:r>
            <a:rPr lang="fa-IR" sz="2400" b="1" dirty="0" smtClean="0">
              <a:cs typeface="B Nazanin" panose="00000400000000000000" pitchFamily="2" charset="-78"/>
            </a:rPr>
            <a:t>2</a:t>
          </a:r>
          <a:r>
            <a:rPr lang="fa-IR" sz="2400" dirty="0" smtClean="0">
              <a:cs typeface="B Nazanin" panose="00000400000000000000" pitchFamily="2" charset="-78"/>
            </a:rPr>
            <a:t>. اشاره به نحوه شکل گیری ادراک (دستیابی به علم حضوری و حصولی) </a:t>
          </a:r>
          <a:endParaRPr lang="fa-IR" sz="2400" dirty="0">
            <a:cs typeface="B Nazanin" panose="00000400000000000000" pitchFamily="2" charset="-78"/>
          </a:endParaRPr>
        </a:p>
      </dgm:t>
    </dgm:pt>
    <dgm:pt modelId="{059EE99E-829C-416E-9E36-C2BAEEE71C8C}" type="parTrans" cxnId="{A681E6FD-F9CE-4729-B55B-FCD1E21A7BBC}">
      <dgm:prSet/>
      <dgm:spPr/>
      <dgm:t>
        <a:bodyPr/>
        <a:lstStyle/>
        <a:p>
          <a:pPr rtl="1"/>
          <a:endParaRPr lang="fa-IR"/>
        </a:p>
      </dgm:t>
    </dgm:pt>
    <dgm:pt modelId="{79FA02C1-D34D-441E-8887-54E82CC02F7F}" type="sibTrans" cxnId="{A681E6FD-F9CE-4729-B55B-FCD1E21A7BBC}">
      <dgm:prSet/>
      <dgm:spPr/>
      <dgm:t>
        <a:bodyPr/>
        <a:lstStyle/>
        <a:p>
          <a:pPr rtl="1"/>
          <a:endParaRPr lang="fa-IR"/>
        </a:p>
      </dgm:t>
    </dgm:pt>
    <dgm:pt modelId="{6E98058C-72A0-402C-BE25-5C46328D2EF2}">
      <dgm:prSet phldrT="[Text]" custT="1"/>
      <dgm:spPr/>
      <dgm:t>
        <a:bodyPr/>
        <a:lstStyle/>
        <a:p>
          <a:pPr rtl="1"/>
          <a:r>
            <a:rPr lang="fa-IR" sz="2400" b="1" dirty="0" smtClean="0">
              <a:cs typeface="B Nazanin" panose="00000400000000000000" pitchFamily="2" charset="-78"/>
            </a:rPr>
            <a:t>3</a:t>
          </a:r>
          <a:r>
            <a:rPr lang="fa-IR" sz="2400" dirty="0" smtClean="0">
              <a:cs typeface="B Nazanin" panose="00000400000000000000" pitchFamily="2" charset="-78"/>
            </a:rPr>
            <a:t>. اشاره به مراتب فعل و عمل و خصلت ها و ذايقه های انسان</a:t>
          </a:r>
        </a:p>
        <a:p>
          <a:pPr rtl="1"/>
          <a:endParaRPr lang="fa-IR" sz="2400" dirty="0">
            <a:cs typeface="B Nazanin" panose="00000400000000000000" pitchFamily="2" charset="-78"/>
          </a:endParaRPr>
        </a:p>
      </dgm:t>
    </dgm:pt>
    <dgm:pt modelId="{97089205-2D76-4245-B556-FA73D2146D5E}" type="parTrans" cxnId="{B6D3DB17-AF06-48D8-BCB5-7DCCC26E631F}">
      <dgm:prSet/>
      <dgm:spPr/>
      <dgm:t>
        <a:bodyPr/>
        <a:lstStyle/>
        <a:p>
          <a:pPr rtl="1"/>
          <a:endParaRPr lang="fa-IR"/>
        </a:p>
      </dgm:t>
    </dgm:pt>
    <dgm:pt modelId="{0AF8B07B-94E0-4572-88E5-F9D31C08642E}" type="sibTrans" cxnId="{B6D3DB17-AF06-48D8-BCB5-7DCCC26E631F}">
      <dgm:prSet/>
      <dgm:spPr/>
      <dgm:t>
        <a:bodyPr/>
        <a:lstStyle/>
        <a:p>
          <a:pPr rtl="1"/>
          <a:endParaRPr lang="fa-IR"/>
        </a:p>
      </dgm:t>
    </dgm:pt>
    <dgm:pt modelId="{10224363-68EE-4ADF-9C16-7E251A201FAD}">
      <dgm:prSet phldrT="[Text]" custT="1"/>
      <dgm:spPr/>
      <dgm:t>
        <a:bodyPr/>
        <a:lstStyle/>
        <a:p>
          <a:pPr rtl="1"/>
          <a:r>
            <a:rPr lang="fa-IR" sz="2400" b="1" dirty="0" smtClean="0">
              <a:cs typeface="B Nazanin" panose="00000400000000000000" pitchFamily="2" charset="-78"/>
            </a:rPr>
            <a:t>4</a:t>
          </a:r>
          <a:r>
            <a:rPr lang="fa-IR" sz="2400" dirty="0" smtClean="0">
              <a:cs typeface="B Nazanin" panose="00000400000000000000" pitchFamily="2" charset="-78"/>
            </a:rPr>
            <a:t>. متوجه نمودن انسان به خود و قوا و نعمت های درونی و بیرونی اش </a:t>
          </a:r>
        </a:p>
        <a:p>
          <a:pPr rtl="1"/>
          <a:r>
            <a:rPr lang="fa-IR" sz="2400" dirty="0" smtClean="0">
              <a:cs typeface="B Nazanin" panose="00000400000000000000" pitchFamily="2" charset="-78"/>
            </a:rPr>
            <a:t>                   خروج از غفلت و نسیان و رسیدن به مرحله ذکر</a:t>
          </a:r>
          <a:endParaRPr lang="fa-IR" sz="2400" dirty="0">
            <a:cs typeface="B Nazanin" panose="00000400000000000000" pitchFamily="2" charset="-78"/>
          </a:endParaRPr>
        </a:p>
      </dgm:t>
    </dgm:pt>
    <dgm:pt modelId="{D48BBC81-E874-46C4-B984-EB4512D8D95C}" type="parTrans" cxnId="{62582219-EC94-45A1-AD04-2F78FB4958A3}">
      <dgm:prSet/>
      <dgm:spPr/>
      <dgm:t>
        <a:bodyPr/>
        <a:lstStyle/>
        <a:p>
          <a:pPr rtl="1"/>
          <a:endParaRPr lang="fa-IR"/>
        </a:p>
      </dgm:t>
    </dgm:pt>
    <dgm:pt modelId="{59E1C402-B8B0-4F38-8536-45E47E503355}" type="sibTrans" cxnId="{62582219-EC94-45A1-AD04-2F78FB4958A3}">
      <dgm:prSet/>
      <dgm:spPr/>
      <dgm:t>
        <a:bodyPr/>
        <a:lstStyle/>
        <a:p>
          <a:pPr rtl="1"/>
          <a:endParaRPr lang="fa-IR"/>
        </a:p>
      </dgm:t>
    </dgm:pt>
    <dgm:pt modelId="{F8F5EC7B-C1A3-499F-A1A9-3CA43FDCDBA1}" type="pres">
      <dgm:prSet presAssocID="{5C69044A-3D11-4077-96E7-74E44B7B4BD7}" presName="vert0" presStyleCnt="0">
        <dgm:presLayoutVars>
          <dgm:dir val="rev"/>
          <dgm:animOne val="branch"/>
          <dgm:animLvl val="lvl"/>
        </dgm:presLayoutVars>
      </dgm:prSet>
      <dgm:spPr/>
      <dgm:t>
        <a:bodyPr/>
        <a:lstStyle/>
        <a:p>
          <a:pPr rtl="1"/>
          <a:endParaRPr lang="fa-IR"/>
        </a:p>
      </dgm:t>
    </dgm:pt>
    <dgm:pt modelId="{0613C67F-6CAA-44A1-B10C-0E0EBA7419BC}" type="pres">
      <dgm:prSet presAssocID="{A8B94319-DDC9-4FB0-B00E-12421B54E6E8}" presName="thickLine" presStyleLbl="alignNode1" presStyleIdx="0" presStyleCnt="1"/>
      <dgm:spPr/>
    </dgm:pt>
    <dgm:pt modelId="{FA268E95-A0D5-48EE-AF54-5DF70B460550}" type="pres">
      <dgm:prSet presAssocID="{A8B94319-DDC9-4FB0-B00E-12421B54E6E8}" presName="horz1" presStyleCnt="0"/>
      <dgm:spPr/>
    </dgm:pt>
    <dgm:pt modelId="{1285C86F-8E5A-4692-875E-4587C71121F7}" type="pres">
      <dgm:prSet presAssocID="{A8B94319-DDC9-4FB0-B00E-12421B54E6E8}" presName="tx1" presStyleLbl="revTx" presStyleIdx="0" presStyleCnt="5"/>
      <dgm:spPr/>
      <dgm:t>
        <a:bodyPr/>
        <a:lstStyle/>
        <a:p>
          <a:pPr rtl="1"/>
          <a:endParaRPr lang="fa-IR"/>
        </a:p>
      </dgm:t>
    </dgm:pt>
    <dgm:pt modelId="{75A29E7B-02C1-49A3-B6F3-4161A6DB2A53}" type="pres">
      <dgm:prSet presAssocID="{A8B94319-DDC9-4FB0-B00E-12421B54E6E8}" presName="vert1" presStyleCnt="0"/>
      <dgm:spPr/>
    </dgm:pt>
    <dgm:pt modelId="{0F796D36-BF55-4992-983C-93CA02EEC77A}" type="pres">
      <dgm:prSet presAssocID="{3D3214C4-3965-49CC-A34A-A113D1D08949}" presName="vertSpace2a" presStyleCnt="0"/>
      <dgm:spPr/>
    </dgm:pt>
    <dgm:pt modelId="{778348A6-7D83-4A4B-8FDB-BD10641B2570}" type="pres">
      <dgm:prSet presAssocID="{3D3214C4-3965-49CC-A34A-A113D1D08949}" presName="horz2" presStyleCnt="0"/>
      <dgm:spPr/>
    </dgm:pt>
    <dgm:pt modelId="{DAAF2DA3-7C57-4625-8762-A02B522431F2}" type="pres">
      <dgm:prSet presAssocID="{3D3214C4-3965-49CC-A34A-A113D1D08949}" presName="horzSpace2" presStyleCnt="0"/>
      <dgm:spPr/>
    </dgm:pt>
    <dgm:pt modelId="{2B73D117-6EB8-4603-87A4-B4A134CA94CC}" type="pres">
      <dgm:prSet presAssocID="{3D3214C4-3965-49CC-A34A-A113D1D08949}" presName="tx2" presStyleLbl="revTx" presStyleIdx="1" presStyleCnt="5" custScaleX="154656" custScaleY="55374"/>
      <dgm:spPr/>
      <dgm:t>
        <a:bodyPr/>
        <a:lstStyle/>
        <a:p>
          <a:pPr rtl="1"/>
          <a:endParaRPr lang="fa-IR"/>
        </a:p>
      </dgm:t>
    </dgm:pt>
    <dgm:pt modelId="{62F56922-1934-494E-BD27-2EB9280C7EB8}" type="pres">
      <dgm:prSet presAssocID="{3D3214C4-3965-49CC-A34A-A113D1D08949}" presName="vert2" presStyleCnt="0"/>
      <dgm:spPr/>
    </dgm:pt>
    <dgm:pt modelId="{B276BFB1-E596-439A-8C1C-A6648F2D660E}" type="pres">
      <dgm:prSet presAssocID="{3D3214C4-3965-49CC-A34A-A113D1D08949}" presName="thinLine2b" presStyleLbl="callout" presStyleIdx="0" presStyleCnt="4"/>
      <dgm:spPr/>
    </dgm:pt>
    <dgm:pt modelId="{BE130227-F63E-44DC-894D-4115127E51D7}" type="pres">
      <dgm:prSet presAssocID="{3D3214C4-3965-49CC-A34A-A113D1D08949}" presName="vertSpace2b" presStyleCnt="0"/>
      <dgm:spPr/>
    </dgm:pt>
    <dgm:pt modelId="{492BADED-D93C-4929-9B8D-9392F488641F}" type="pres">
      <dgm:prSet presAssocID="{C6DA06D6-4481-4056-BA7E-3A52F94DCE23}" presName="horz2" presStyleCnt="0"/>
      <dgm:spPr/>
    </dgm:pt>
    <dgm:pt modelId="{97632FDA-E7BA-4DBD-8DFF-E5EF2943CD7F}" type="pres">
      <dgm:prSet presAssocID="{C6DA06D6-4481-4056-BA7E-3A52F94DCE23}" presName="horzSpace2" presStyleCnt="0"/>
      <dgm:spPr/>
    </dgm:pt>
    <dgm:pt modelId="{614E4070-ACE4-4BEB-A496-21FB024DC584}" type="pres">
      <dgm:prSet presAssocID="{C6DA06D6-4481-4056-BA7E-3A52F94DCE23}" presName="tx2" presStyleLbl="revTx" presStyleIdx="2" presStyleCnt="5" custScaleX="292808" custScaleY="62522"/>
      <dgm:spPr/>
      <dgm:t>
        <a:bodyPr/>
        <a:lstStyle/>
        <a:p>
          <a:pPr rtl="1"/>
          <a:endParaRPr lang="fa-IR"/>
        </a:p>
      </dgm:t>
    </dgm:pt>
    <dgm:pt modelId="{FDF8B93E-1FDC-4C8C-B5AA-8BEF570D19DA}" type="pres">
      <dgm:prSet presAssocID="{C6DA06D6-4481-4056-BA7E-3A52F94DCE23}" presName="vert2" presStyleCnt="0"/>
      <dgm:spPr/>
    </dgm:pt>
    <dgm:pt modelId="{18343379-3C32-49B7-BF02-C65A0611E91A}" type="pres">
      <dgm:prSet presAssocID="{C6DA06D6-4481-4056-BA7E-3A52F94DCE23}" presName="thinLine2b" presStyleLbl="callout" presStyleIdx="1" presStyleCnt="4"/>
      <dgm:spPr/>
    </dgm:pt>
    <dgm:pt modelId="{61E53B88-B261-408C-949A-C432CCC392E1}" type="pres">
      <dgm:prSet presAssocID="{C6DA06D6-4481-4056-BA7E-3A52F94DCE23}" presName="vertSpace2b" presStyleCnt="0"/>
      <dgm:spPr/>
    </dgm:pt>
    <dgm:pt modelId="{AFCD8BB7-35A7-4EBE-AF49-1051D8AAEF0A}" type="pres">
      <dgm:prSet presAssocID="{6E98058C-72A0-402C-BE25-5C46328D2EF2}" presName="horz2" presStyleCnt="0"/>
      <dgm:spPr/>
    </dgm:pt>
    <dgm:pt modelId="{C9ABA5E1-9461-4CE6-A974-0AECAF8D37DF}" type="pres">
      <dgm:prSet presAssocID="{6E98058C-72A0-402C-BE25-5C46328D2EF2}" presName="horzSpace2" presStyleCnt="0"/>
      <dgm:spPr/>
    </dgm:pt>
    <dgm:pt modelId="{A37CB567-4EC4-4C1F-BC4A-A72D76312E31}" type="pres">
      <dgm:prSet presAssocID="{6E98058C-72A0-402C-BE25-5C46328D2EF2}" presName="tx2" presStyleLbl="revTx" presStyleIdx="3" presStyleCnt="5" custScaleX="249490" custScaleY="61476"/>
      <dgm:spPr/>
      <dgm:t>
        <a:bodyPr/>
        <a:lstStyle/>
        <a:p>
          <a:pPr rtl="1"/>
          <a:endParaRPr lang="fa-IR"/>
        </a:p>
      </dgm:t>
    </dgm:pt>
    <dgm:pt modelId="{E1AFF6A4-3609-4D9C-B7A8-CCA49794724B}" type="pres">
      <dgm:prSet presAssocID="{6E98058C-72A0-402C-BE25-5C46328D2EF2}" presName="vert2" presStyleCnt="0"/>
      <dgm:spPr/>
    </dgm:pt>
    <dgm:pt modelId="{F634A469-B393-483A-92AE-2B78D1F86CEE}" type="pres">
      <dgm:prSet presAssocID="{6E98058C-72A0-402C-BE25-5C46328D2EF2}" presName="thinLine2b" presStyleLbl="callout" presStyleIdx="2" presStyleCnt="4"/>
      <dgm:spPr/>
    </dgm:pt>
    <dgm:pt modelId="{4A388178-CC04-49CB-AFD2-2EFFE0054A7B}" type="pres">
      <dgm:prSet presAssocID="{6E98058C-72A0-402C-BE25-5C46328D2EF2}" presName="vertSpace2b" presStyleCnt="0"/>
      <dgm:spPr/>
    </dgm:pt>
    <dgm:pt modelId="{A093FE12-31E0-4B84-A5CC-C0C688D26A84}" type="pres">
      <dgm:prSet presAssocID="{10224363-68EE-4ADF-9C16-7E251A201FAD}" presName="horz2" presStyleCnt="0"/>
      <dgm:spPr/>
    </dgm:pt>
    <dgm:pt modelId="{C9D762EB-F871-4D30-8394-0A66F8B2B7C6}" type="pres">
      <dgm:prSet presAssocID="{10224363-68EE-4ADF-9C16-7E251A201FAD}" presName="horzSpace2" presStyleCnt="0"/>
      <dgm:spPr/>
    </dgm:pt>
    <dgm:pt modelId="{39075652-B1F4-4D96-9B8A-2F13BDDFDB51}" type="pres">
      <dgm:prSet presAssocID="{10224363-68EE-4ADF-9C16-7E251A201FAD}" presName="tx2" presStyleLbl="revTx" presStyleIdx="4" presStyleCnt="5" custScaleX="279204"/>
      <dgm:spPr/>
      <dgm:t>
        <a:bodyPr/>
        <a:lstStyle/>
        <a:p>
          <a:pPr rtl="1"/>
          <a:endParaRPr lang="fa-IR"/>
        </a:p>
      </dgm:t>
    </dgm:pt>
    <dgm:pt modelId="{A9BD7865-E6BA-4570-8598-F7B94F920759}" type="pres">
      <dgm:prSet presAssocID="{10224363-68EE-4ADF-9C16-7E251A201FAD}" presName="vert2" presStyleCnt="0"/>
      <dgm:spPr/>
    </dgm:pt>
    <dgm:pt modelId="{D91F1E10-804E-4999-B125-E01C1CBAC78A}" type="pres">
      <dgm:prSet presAssocID="{10224363-68EE-4ADF-9C16-7E251A201FAD}" presName="thinLine2b" presStyleLbl="callout" presStyleIdx="3" presStyleCnt="4"/>
      <dgm:spPr/>
    </dgm:pt>
    <dgm:pt modelId="{BC0BBD91-0161-4799-8C85-5FBBB5138A20}" type="pres">
      <dgm:prSet presAssocID="{10224363-68EE-4ADF-9C16-7E251A201FAD}" presName="vertSpace2b" presStyleCnt="0"/>
      <dgm:spPr/>
    </dgm:pt>
  </dgm:ptLst>
  <dgm:cxnLst>
    <dgm:cxn modelId="{AF10E751-55AA-43D9-AB0D-9DD2F2C6250D}" srcId="{A8B94319-DDC9-4FB0-B00E-12421B54E6E8}" destId="{3D3214C4-3965-49CC-A34A-A113D1D08949}" srcOrd="0" destOrd="0" parTransId="{70FF76A8-08B4-488B-A01E-7DE09B380216}" sibTransId="{0744DC75-D9AA-4A62-AF5D-F862F1046DD1}"/>
    <dgm:cxn modelId="{B6D3DB17-AF06-48D8-BCB5-7DCCC26E631F}" srcId="{A8B94319-DDC9-4FB0-B00E-12421B54E6E8}" destId="{6E98058C-72A0-402C-BE25-5C46328D2EF2}" srcOrd="2" destOrd="0" parTransId="{97089205-2D76-4245-B556-FA73D2146D5E}" sibTransId="{0AF8B07B-94E0-4572-88E5-F9D31C08642E}"/>
    <dgm:cxn modelId="{2EA9EDD7-22E3-462E-8AB8-855AAA4CDAF1}" type="presOf" srcId="{3D3214C4-3965-49CC-A34A-A113D1D08949}" destId="{2B73D117-6EB8-4603-87A4-B4A134CA94CC}" srcOrd="0" destOrd="0" presId="urn:microsoft.com/office/officeart/2008/layout/LinedList"/>
    <dgm:cxn modelId="{A2AF89BF-CC4F-481B-8925-1105D02F5AC5}" type="presOf" srcId="{A8B94319-DDC9-4FB0-B00E-12421B54E6E8}" destId="{1285C86F-8E5A-4692-875E-4587C71121F7}" srcOrd="0" destOrd="0" presId="urn:microsoft.com/office/officeart/2008/layout/LinedList"/>
    <dgm:cxn modelId="{A681E6FD-F9CE-4729-B55B-FCD1E21A7BBC}" srcId="{A8B94319-DDC9-4FB0-B00E-12421B54E6E8}" destId="{C6DA06D6-4481-4056-BA7E-3A52F94DCE23}" srcOrd="1" destOrd="0" parTransId="{059EE99E-829C-416E-9E36-C2BAEEE71C8C}" sibTransId="{79FA02C1-D34D-441E-8887-54E82CC02F7F}"/>
    <dgm:cxn modelId="{DBD66429-E789-4F4C-85B1-4E43275BC95D}" type="presOf" srcId="{10224363-68EE-4ADF-9C16-7E251A201FAD}" destId="{39075652-B1F4-4D96-9B8A-2F13BDDFDB51}" srcOrd="0" destOrd="0" presId="urn:microsoft.com/office/officeart/2008/layout/LinedList"/>
    <dgm:cxn modelId="{4A96EA8F-205D-4459-81F8-DA6EBFCB7BC1}" type="presOf" srcId="{5C69044A-3D11-4077-96E7-74E44B7B4BD7}" destId="{F8F5EC7B-C1A3-499F-A1A9-3CA43FDCDBA1}" srcOrd="0" destOrd="0" presId="urn:microsoft.com/office/officeart/2008/layout/LinedList"/>
    <dgm:cxn modelId="{4A6A1E29-E755-4ED6-B95A-33B36591B29A}" type="presOf" srcId="{6E98058C-72A0-402C-BE25-5C46328D2EF2}" destId="{A37CB567-4EC4-4C1F-BC4A-A72D76312E31}" srcOrd="0" destOrd="0" presId="urn:microsoft.com/office/officeart/2008/layout/LinedList"/>
    <dgm:cxn modelId="{328362F1-9C94-42AD-8E59-2B3B57D9F105}" srcId="{5C69044A-3D11-4077-96E7-74E44B7B4BD7}" destId="{A8B94319-DDC9-4FB0-B00E-12421B54E6E8}" srcOrd="0" destOrd="0" parTransId="{03AFC3CD-2321-480A-ABA7-5E6B9A22276C}" sibTransId="{D4DEAB40-FA29-4606-BD80-2CBFF34229E9}"/>
    <dgm:cxn modelId="{62582219-EC94-45A1-AD04-2F78FB4958A3}" srcId="{A8B94319-DDC9-4FB0-B00E-12421B54E6E8}" destId="{10224363-68EE-4ADF-9C16-7E251A201FAD}" srcOrd="3" destOrd="0" parTransId="{D48BBC81-E874-46C4-B984-EB4512D8D95C}" sibTransId="{59E1C402-B8B0-4F38-8536-45E47E503355}"/>
    <dgm:cxn modelId="{742D53B5-5E9A-4D86-A79B-A66D260F280C}" type="presOf" srcId="{C6DA06D6-4481-4056-BA7E-3A52F94DCE23}" destId="{614E4070-ACE4-4BEB-A496-21FB024DC584}" srcOrd="0" destOrd="0" presId="urn:microsoft.com/office/officeart/2008/layout/LinedList"/>
    <dgm:cxn modelId="{91D9BFED-F9ED-4D4E-8E0B-B7B8C8BA1649}" type="presParOf" srcId="{F8F5EC7B-C1A3-499F-A1A9-3CA43FDCDBA1}" destId="{0613C67F-6CAA-44A1-B10C-0E0EBA7419BC}" srcOrd="0" destOrd="0" presId="urn:microsoft.com/office/officeart/2008/layout/LinedList"/>
    <dgm:cxn modelId="{345A9391-CBD7-428E-BF2C-3DB6ED7368FD}" type="presParOf" srcId="{F8F5EC7B-C1A3-499F-A1A9-3CA43FDCDBA1}" destId="{FA268E95-A0D5-48EE-AF54-5DF70B460550}" srcOrd="1" destOrd="0" presId="urn:microsoft.com/office/officeart/2008/layout/LinedList"/>
    <dgm:cxn modelId="{E741FF53-5201-402D-807F-4119A5CAF662}" type="presParOf" srcId="{FA268E95-A0D5-48EE-AF54-5DF70B460550}" destId="{1285C86F-8E5A-4692-875E-4587C71121F7}" srcOrd="0" destOrd="0" presId="urn:microsoft.com/office/officeart/2008/layout/LinedList"/>
    <dgm:cxn modelId="{ADDB39DB-52D6-4AF3-82A1-7C12C3F4D675}" type="presParOf" srcId="{FA268E95-A0D5-48EE-AF54-5DF70B460550}" destId="{75A29E7B-02C1-49A3-B6F3-4161A6DB2A53}" srcOrd="1" destOrd="0" presId="urn:microsoft.com/office/officeart/2008/layout/LinedList"/>
    <dgm:cxn modelId="{50398969-7E69-4383-8462-B954BF34E76E}" type="presParOf" srcId="{75A29E7B-02C1-49A3-B6F3-4161A6DB2A53}" destId="{0F796D36-BF55-4992-983C-93CA02EEC77A}" srcOrd="0" destOrd="0" presId="urn:microsoft.com/office/officeart/2008/layout/LinedList"/>
    <dgm:cxn modelId="{F3E20C7A-CB8D-40DB-85DD-94D2047362F8}" type="presParOf" srcId="{75A29E7B-02C1-49A3-B6F3-4161A6DB2A53}" destId="{778348A6-7D83-4A4B-8FDB-BD10641B2570}" srcOrd="1" destOrd="0" presId="urn:microsoft.com/office/officeart/2008/layout/LinedList"/>
    <dgm:cxn modelId="{A97F2F39-27F1-4965-8324-093D53008310}" type="presParOf" srcId="{778348A6-7D83-4A4B-8FDB-BD10641B2570}" destId="{DAAF2DA3-7C57-4625-8762-A02B522431F2}" srcOrd="0" destOrd="0" presId="urn:microsoft.com/office/officeart/2008/layout/LinedList"/>
    <dgm:cxn modelId="{D906234A-6436-420D-88F2-CE5EC991B49E}" type="presParOf" srcId="{778348A6-7D83-4A4B-8FDB-BD10641B2570}" destId="{2B73D117-6EB8-4603-87A4-B4A134CA94CC}" srcOrd="1" destOrd="0" presId="urn:microsoft.com/office/officeart/2008/layout/LinedList"/>
    <dgm:cxn modelId="{2C44E011-0E98-453B-B0DE-290C414C4279}" type="presParOf" srcId="{778348A6-7D83-4A4B-8FDB-BD10641B2570}" destId="{62F56922-1934-494E-BD27-2EB9280C7EB8}" srcOrd="2" destOrd="0" presId="urn:microsoft.com/office/officeart/2008/layout/LinedList"/>
    <dgm:cxn modelId="{E4847D82-99AD-462F-BDE5-1BF886775709}" type="presParOf" srcId="{75A29E7B-02C1-49A3-B6F3-4161A6DB2A53}" destId="{B276BFB1-E596-439A-8C1C-A6648F2D660E}" srcOrd="2" destOrd="0" presId="urn:microsoft.com/office/officeart/2008/layout/LinedList"/>
    <dgm:cxn modelId="{0DA6F4CB-3CBA-4AF0-A2DF-5EAE127DC2CA}" type="presParOf" srcId="{75A29E7B-02C1-49A3-B6F3-4161A6DB2A53}" destId="{BE130227-F63E-44DC-894D-4115127E51D7}" srcOrd="3" destOrd="0" presId="urn:microsoft.com/office/officeart/2008/layout/LinedList"/>
    <dgm:cxn modelId="{C8AD5A95-DBE7-4532-98C7-93CD639F7461}" type="presParOf" srcId="{75A29E7B-02C1-49A3-B6F3-4161A6DB2A53}" destId="{492BADED-D93C-4929-9B8D-9392F488641F}" srcOrd="4" destOrd="0" presId="urn:microsoft.com/office/officeart/2008/layout/LinedList"/>
    <dgm:cxn modelId="{F76BCF2A-3BA8-463E-ACE5-C3AD054CB64E}" type="presParOf" srcId="{492BADED-D93C-4929-9B8D-9392F488641F}" destId="{97632FDA-E7BA-4DBD-8DFF-E5EF2943CD7F}" srcOrd="0" destOrd="0" presId="urn:microsoft.com/office/officeart/2008/layout/LinedList"/>
    <dgm:cxn modelId="{40BF1334-3487-44FA-A2FF-3AF46A8457DE}" type="presParOf" srcId="{492BADED-D93C-4929-9B8D-9392F488641F}" destId="{614E4070-ACE4-4BEB-A496-21FB024DC584}" srcOrd="1" destOrd="0" presId="urn:microsoft.com/office/officeart/2008/layout/LinedList"/>
    <dgm:cxn modelId="{DA3207A5-E46D-475E-B2A0-A11B56BC73E6}" type="presParOf" srcId="{492BADED-D93C-4929-9B8D-9392F488641F}" destId="{FDF8B93E-1FDC-4C8C-B5AA-8BEF570D19DA}" srcOrd="2" destOrd="0" presId="urn:microsoft.com/office/officeart/2008/layout/LinedList"/>
    <dgm:cxn modelId="{C6712DCA-06D1-4CCA-AF06-72EBF70F52A4}" type="presParOf" srcId="{75A29E7B-02C1-49A3-B6F3-4161A6DB2A53}" destId="{18343379-3C32-49B7-BF02-C65A0611E91A}" srcOrd="5" destOrd="0" presId="urn:microsoft.com/office/officeart/2008/layout/LinedList"/>
    <dgm:cxn modelId="{7F87EBFB-AB20-423E-9DC2-D9D3C1B13B32}" type="presParOf" srcId="{75A29E7B-02C1-49A3-B6F3-4161A6DB2A53}" destId="{61E53B88-B261-408C-949A-C432CCC392E1}" srcOrd="6" destOrd="0" presId="urn:microsoft.com/office/officeart/2008/layout/LinedList"/>
    <dgm:cxn modelId="{B07223C3-8880-46B9-A43F-F0415EB1BD86}" type="presParOf" srcId="{75A29E7B-02C1-49A3-B6F3-4161A6DB2A53}" destId="{AFCD8BB7-35A7-4EBE-AF49-1051D8AAEF0A}" srcOrd="7" destOrd="0" presId="urn:microsoft.com/office/officeart/2008/layout/LinedList"/>
    <dgm:cxn modelId="{98940138-D333-4C54-8623-22543206EC44}" type="presParOf" srcId="{AFCD8BB7-35A7-4EBE-AF49-1051D8AAEF0A}" destId="{C9ABA5E1-9461-4CE6-A974-0AECAF8D37DF}" srcOrd="0" destOrd="0" presId="urn:microsoft.com/office/officeart/2008/layout/LinedList"/>
    <dgm:cxn modelId="{3862AD18-0A70-41E1-89B6-A5018093BDC4}" type="presParOf" srcId="{AFCD8BB7-35A7-4EBE-AF49-1051D8AAEF0A}" destId="{A37CB567-4EC4-4C1F-BC4A-A72D76312E31}" srcOrd="1" destOrd="0" presId="urn:microsoft.com/office/officeart/2008/layout/LinedList"/>
    <dgm:cxn modelId="{7E01DFD5-2CB2-42BB-BBBD-01441A52D598}" type="presParOf" srcId="{AFCD8BB7-35A7-4EBE-AF49-1051D8AAEF0A}" destId="{E1AFF6A4-3609-4D9C-B7A8-CCA49794724B}" srcOrd="2" destOrd="0" presId="urn:microsoft.com/office/officeart/2008/layout/LinedList"/>
    <dgm:cxn modelId="{C299CC03-5720-44F7-BBE6-680C7DB09FED}" type="presParOf" srcId="{75A29E7B-02C1-49A3-B6F3-4161A6DB2A53}" destId="{F634A469-B393-483A-92AE-2B78D1F86CEE}" srcOrd="8" destOrd="0" presId="urn:microsoft.com/office/officeart/2008/layout/LinedList"/>
    <dgm:cxn modelId="{B3442855-3151-4A9E-B582-472DC54F6ED2}" type="presParOf" srcId="{75A29E7B-02C1-49A3-B6F3-4161A6DB2A53}" destId="{4A388178-CC04-49CB-AFD2-2EFFE0054A7B}" srcOrd="9" destOrd="0" presId="urn:microsoft.com/office/officeart/2008/layout/LinedList"/>
    <dgm:cxn modelId="{308F8335-9F17-401D-B6D0-E6DB0CD496C8}" type="presParOf" srcId="{75A29E7B-02C1-49A3-B6F3-4161A6DB2A53}" destId="{A093FE12-31E0-4B84-A5CC-C0C688D26A84}" srcOrd="10" destOrd="0" presId="urn:microsoft.com/office/officeart/2008/layout/LinedList"/>
    <dgm:cxn modelId="{106BC005-1921-4119-80C4-B00282995EB9}" type="presParOf" srcId="{A093FE12-31E0-4B84-A5CC-C0C688D26A84}" destId="{C9D762EB-F871-4D30-8394-0A66F8B2B7C6}" srcOrd="0" destOrd="0" presId="urn:microsoft.com/office/officeart/2008/layout/LinedList"/>
    <dgm:cxn modelId="{E54D9831-1F9B-4CFF-B7CE-6E89FAEF0A21}" type="presParOf" srcId="{A093FE12-31E0-4B84-A5CC-C0C688D26A84}" destId="{39075652-B1F4-4D96-9B8A-2F13BDDFDB51}" srcOrd="1" destOrd="0" presId="urn:microsoft.com/office/officeart/2008/layout/LinedList"/>
    <dgm:cxn modelId="{56998E39-DC64-4E9C-8EF6-5FEFBFD58E63}" type="presParOf" srcId="{A093FE12-31E0-4B84-A5CC-C0C688D26A84}" destId="{A9BD7865-E6BA-4570-8598-F7B94F920759}" srcOrd="2" destOrd="0" presId="urn:microsoft.com/office/officeart/2008/layout/LinedList"/>
    <dgm:cxn modelId="{546FE65E-A186-44A8-90CE-705F94B36B9E}" type="presParOf" srcId="{75A29E7B-02C1-49A3-B6F3-4161A6DB2A53}" destId="{D91F1E10-804E-4999-B125-E01C1CBAC78A}" srcOrd="11" destOrd="0" presId="urn:microsoft.com/office/officeart/2008/layout/LinedList"/>
    <dgm:cxn modelId="{DBA7F82E-8B37-44C8-B88D-7E84995A6930}" type="presParOf" srcId="{75A29E7B-02C1-49A3-B6F3-4161A6DB2A53}" destId="{BC0BBD91-0161-4799-8C85-5FBBB5138A20}"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3E9D4F-81F5-41D6-B7ED-4BF4F995ED20}" type="doc">
      <dgm:prSet loTypeId="urn:microsoft.com/office/officeart/2005/8/layout/radial3" loCatId="cycle" qsTypeId="urn:microsoft.com/office/officeart/2005/8/quickstyle/3d1" qsCatId="3D" csTypeId="urn:microsoft.com/office/officeart/2005/8/colors/colorful1" csCatId="colorful" phldr="1"/>
      <dgm:spPr/>
      <dgm:t>
        <a:bodyPr/>
        <a:lstStyle/>
        <a:p>
          <a:pPr rtl="1"/>
          <a:endParaRPr lang="fa-IR"/>
        </a:p>
      </dgm:t>
    </dgm:pt>
    <dgm:pt modelId="{6EC0D2D8-FA09-46B5-B1C4-57079EABB402}">
      <dgm:prSet phldrT="[Text]"/>
      <dgm:spPr/>
      <dgm:t>
        <a:bodyPr/>
        <a:lstStyle/>
        <a:p>
          <a:pPr rtl="1"/>
          <a:r>
            <a:rPr lang="fa-IR" b="1" dirty="0" smtClean="0">
              <a:cs typeface="B Mitra" pitchFamily="2" charset="-78"/>
            </a:rPr>
            <a:t>انسان</a:t>
          </a:r>
        </a:p>
      </dgm:t>
    </dgm:pt>
    <dgm:pt modelId="{9BDA2F0F-CB12-4AB4-A04F-2878063A282F}" type="parTrans" cxnId="{F599C9C8-A8FE-4929-B4AE-DB16DFB6D5B3}">
      <dgm:prSet/>
      <dgm:spPr/>
      <dgm:t>
        <a:bodyPr/>
        <a:lstStyle/>
        <a:p>
          <a:pPr rtl="1"/>
          <a:endParaRPr lang="fa-IR"/>
        </a:p>
      </dgm:t>
    </dgm:pt>
    <dgm:pt modelId="{5207DD26-30E3-4DC1-B51F-AA32D0031323}" type="sibTrans" cxnId="{F599C9C8-A8FE-4929-B4AE-DB16DFB6D5B3}">
      <dgm:prSet/>
      <dgm:spPr/>
      <dgm:t>
        <a:bodyPr/>
        <a:lstStyle/>
        <a:p>
          <a:pPr rtl="1"/>
          <a:endParaRPr lang="fa-IR"/>
        </a:p>
      </dgm:t>
    </dgm:pt>
    <dgm:pt modelId="{D0FA5751-A6A1-48E1-8D09-E88AC0E72619}">
      <dgm:prSet phldrT="[Text]"/>
      <dgm:spPr>
        <a:gradFill rotWithShape="0">
          <a:gsLst>
            <a:gs pos="0">
              <a:srgbClr val="FF3399"/>
            </a:gs>
            <a:gs pos="25000">
              <a:srgbClr val="FF6633"/>
            </a:gs>
            <a:gs pos="50000">
              <a:srgbClr val="FFFF00"/>
            </a:gs>
            <a:gs pos="75000">
              <a:srgbClr val="01A78F"/>
            </a:gs>
            <a:gs pos="100000">
              <a:srgbClr val="3366FF"/>
            </a:gs>
          </a:gsLst>
          <a:lin ang="5400000" scaled="0"/>
        </a:gradFill>
      </dgm:spPr>
      <dgm:t>
        <a:bodyPr/>
        <a:lstStyle/>
        <a:p>
          <a:pPr rtl="1"/>
          <a:r>
            <a:rPr lang="fa-IR" b="1" dirty="0" smtClean="0">
              <a:cs typeface="B Mitra" pitchFamily="2" charset="-78"/>
            </a:rPr>
            <a:t>مرکب از جسم و جان</a:t>
          </a:r>
          <a:endParaRPr lang="fa-IR" b="1" dirty="0">
            <a:cs typeface="B Mitra" pitchFamily="2" charset="-78"/>
          </a:endParaRPr>
        </a:p>
      </dgm:t>
    </dgm:pt>
    <dgm:pt modelId="{DC9AAE37-113F-46D1-AF0A-596313AFB684}" type="parTrans" cxnId="{B4FC50E4-EA53-4307-95D5-DB0E3715F1C3}">
      <dgm:prSet/>
      <dgm:spPr/>
      <dgm:t>
        <a:bodyPr/>
        <a:lstStyle/>
        <a:p>
          <a:pPr rtl="1"/>
          <a:endParaRPr lang="fa-IR"/>
        </a:p>
      </dgm:t>
    </dgm:pt>
    <dgm:pt modelId="{3079897C-2398-40A7-AD71-41C6F2CC15AA}" type="sibTrans" cxnId="{B4FC50E4-EA53-4307-95D5-DB0E3715F1C3}">
      <dgm:prSet/>
      <dgm:spPr/>
      <dgm:t>
        <a:bodyPr/>
        <a:lstStyle/>
        <a:p>
          <a:pPr rtl="1"/>
          <a:endParaRPr lang="fa-IR"/>
        </a:p>
      </dgm:t>
    </dgm:pt>
    <dgm:pt modelId="{8CBA44B1-031F-492B-8738-8317BE6CB8B8}">
      <dgm:prSet phldrT="[Text]"/>
      <dgm:spPr>
        <a:solidFill>
          <a:srgbClr val="92D050">
            <a:alpha val="50000"/>
          </a:srgbClr>
        </a:solidFill>
      </dgm:spPr>
      <dgm:t>
        <a:bodyPr/>
        <a:lstStyle/>
        <a:p>
          <a:pPr rtl="1"/>
          <a:r>
            <a:rPr lang="fa-IR" b="1" dirty="0" smtClean="0">
              <a:cs typeface="B Mitra" pitchFamily="2" charset="-78"/>
            </a:rPr>
            <a:t>دارای حقیقت بسیط</a:t>
          </a:r>
          <a:endParaRPr lang="fa-IR" b="1" dirty="0">
            <a:cs typeface="B Mitra" pitchFamily="2" charset="-78"/>
          </a:endParaRPr>
        </a:p>
      </dgm:t>
    </dgm:pt>
    <dgm:pt modelId="{E39A45BC-4861-4118-94EA-41AEF0B6440A}" type="parTrans" cxnId="{B61FE365-A309-4660-BE71-140A69DDEE20}">
      <dgm:prSet/>
      <dgm:spPr/>
      <dgm:t>
        <a:bodyPr/>
        <a:lstStyle/>
        <a:p>
          <a:pPr rtl="1"/>
          <a:endParaRPr lang="fa-IR"/>
        </a:p>
      </dgm:t>
    </dgm:pt>
    <dgm:pt modelId="{E3668541-1E18-410B-8D13-4B97E97F6DB0}" type="sibTrans" cxnId="{B61FE365-A309-4660-BE71-140A69DDEE20}">
      <dgm:prSet/>
      <dgm:spPr/>
      <dgm:t>
        <a:bodyPr/>
        <a:lstStyle/>
        <a:p>
          <a:pPr rtl="1"/>
          <a:endParaRPr lang="fa-IR"/>
        </a:p>
      </dgm:t>
    </dgm:pt>
    <dgm:pt modelId="{DB7EAEEF-6E44-4AE5-B61C-673FAC1B7F65}">
      <dgm:prSet phldrT="[Text]"/>
      <dgm:spPr>
        <a:gradFill rotWithShape="0">
          <a:gsLst>
            <a:gs pos="0">
              <a:srgbClr val="D6B19C"/>
            </a:gs>
            <a:gs pos="30000">
              <a:srgbClr val="D49E6C"/>
            </a:gs>
            <a:gs pos="70000">
              <a:srgbClr val="A65528"/>
            </a:gs>
            <a:gs pos="100000">
              <a:srgbClr val="663012"/>
            </a:gs>
          </a:gsLst>
          <a:lin ang="5400000" scaled="0"/>
        </a:gradFill>
      </dgm:spPr>
      <dgm:t>
        <a:bodyPr/>
        <a:lstStyle/>
        <a:p>
          <a:pPr rtl="1"/>
          <a:r>
            <a:rPr lang="fa-IR" b="1" smtClean="0">
              <a:cs typeface="B Mitra" pitchFamily="2" charset="-78"/>
            </a:rPr>
            <a:t>مذکر یا مؤنث نبودن حقیقتش</a:t>
          </a:r>
          <a:endParaRPr lang="fa-IR" b="1" dirty="0">
            <a:cs typeface="B Mitra" pitchFamily="2" charset="-78"/>
          </a:endParaRPr>
        </a:p>
      </dgm:t>
    </dgm:pt>
    <dgm:pt modelId="{0E9C1098-9719-427C-8925-466E1F55CBCC}" type="parTrans" cxnId="{02D793E5-F7A9-4086-BF90-282855AE4A86}">
      <dgm:prSet/>
      <dgm:spPr/>
      <dgm:t>
        <a:bodyPr/>
        <a:lstStyle/>
        <a:p>
          <a:pPr rtl="1"/>
          <a:endParaRPr lang="fa-IR"/>
        </a:p>
      </dgm:t>
    </dgm:pt>
    <dgm:pt modelId="{69DDC608-8C4F-47B1-AAE9-CE0E21EC2B35}" type="sibTrans" cxnId="{02D793E5-F7A9-4086-BF90-282855AE4A86}">
      <dgm:prSet/>
      <dgm:spPr/>
      <dgm:t>
        <a:bodyPr/>
        <a:lstStyle/>
        <a:p>
          <a:pPr rtl="1"/>
          <a:endParaRPr lang="fa-IR"/>
        </a:p>
      </dgm:t>
    </dgm:pt>
    <dgm:pt modelId="{2A3499C0-1485-40AE-A8C4-D00F9B38EA59}">
      <dgm:prSet phldrT="[Text]"/>
      <dgm:spPr>
        <a:pattFill prst="dkUpDiag">
          <a:fgClr>
            <a:schemeClr val="accent1">
              <a:lumMod val="60000"/>
              <a:lumOff val="40000"/>
            </a:schemeClr>
          </a:fgClr>
          <a:bgClr>
            <a:schemeClr val="bg1"/>
          </a:bgClr>
        </a:pattFill>
      </dgm:spPr>
      <dgm:t>
        <a:bodyPr/>
        <a:lstStyle/>
        <a:p>
          <a:pPr rtl="1"/>
          <a:r>
            <a:rPr lang="fa-IR" b="1" smtClean="0">
              <a:cs typeface="B Mitra" pitchFamily="2" charset="-78"/>
            </a:rPr>
            <a:t>حقیقتش معنابخش حیات</a:t>
          </a:r>
          <a:endParaRPr lang="fa-IR" b="1" dirty="0">
            <a:cs typeface="B Mitra" pitchFamily="2" charset="-78"/>
          </a:endParaRPr>
        </a:p>
      </dgm:t>
    </dgm:pt>
    <dgm:pt modelId="{ED5A5219-AC13-422A-BF87-BE490F2115A6}" type="parTrans" cxnId="{322C366A-E77C-424D-AA3F-4EDF76EE5CF9}">
      <dgm:prSet/>
      <dgm:spPr/>
      <dgm:t>
        <a:bodyPr/>
        <a:lstStyle/>
        <a:p>
          <a:pPr rtl="1"/>
          <a:endParaRPr lang="fa-IR"/>
        </a:p>
      </dgm:t>
    </dgm:pt>
    <dgm:pt modelId="{245D4AE2-39A0-4D8A-8474-18234BA68E3E}" type="sibTrans" cxnId="{322C366A-E77C-424D-AA3F-4EDF76EE5CF9}">
      <dgm:prSet/>
      <dgm:spPr/>
      <dgm:t>
        <a:bodyPr/>
        <a:lstStyle/>
        <a:p>
          <a:pPr rtl="1"/>
          <a:endParaRPr lang="fa-IR"/>
        </a:p>
      </dgm:t>
    </dgm:pt>
    <dgm:pt modelId="{97237CB3-BFA1-4CC7-A94A-7727C98D48CE}">
      <dgm:prSet phldrT="[Text]"/>
      <dgm:spPr/>
      <dgm:t>
        <a:bodyPr/>
        <a:lstStyle/>
        <a:p>
          <a:pPr rtl="1"/>
          <a:endParaRPr lang="fa-IR" b="1" dirty="0">
            <a:solidFill>
              <a:schemeClr val="bg1">
                <a:lumMod val="10000"/>
                <a:lumOff val="90000"/>
              </a:schemeClr>
            </a:solidFill>
            <a:cs typeface="B Mitra" pitchFamily="2" charset="-78"/>
          </a:endParaRPr>
        </a:p>
      </dgm:t>
    </dgm:pt>
    <dgm:pt modelId="{D830B567-42A5-4AB7-8E69-6F8117FFF775}" type="parTrans" cxnId="{F732F1B4-2782-4E31-B397-337B7AC9FC80}">
      <dgm:prSet/>
      <dgm:spPr/>
      <dgm:t>
        <a:bodyPr/>
        <a:lstStyle/>
        <a:p>
          <a:pPr rtl="1"/>
          <a:endParaRPr lang="fa-IR"/>
        </a:p>
      </dgm:t>
    </dgm:pt>
    <dgm:pt modelId="{354D51CD-DC32-4950-9443-1270BCE0E19E}" type="sibTrans" cxnId="{F732F1B4-2782-4E31-B397-337B7AC9FC80}">
      <dgm:prSet/>
      <dgm:spPr/>
      <dgm:t>
        <a:bodyPr/>
        <a:lstStyle/>
        <a:p>
          <a:pPr rtl="1"/>
          <a:endParaRPr lang="fa-IR"/>
        </a:p>
      </dgm:t>
    </dgm:pt>
    <dgm:pt modelId="{5630DFEC-F0A3-4DC3-9B83-231E62898F14}">
      <dgm:prSet phldrT="[Text]"/>
      <dgm:spPr/>
      <dgm:t>
        <a:bodyPr/>
        <a:lstStyle/>
        <a:p>
          <a:pPr rtl="1"/>
          <a:endParaRPr lang="fa-IR" b="1" dirty="0">
            <a:solidFill>
              <a:schemeClr val="bg1">
                <a:lumMod val="10000"/>
                <a:lumOff val="90000"/>
              </a:schemeClr>
            </a:solidFill>
            <a:cs typeface="B Mitra" pitchFamily="2" charset="-78"/>
          </a:endParaRPr>
        </a:p>
      </dgm:t>
    </dgm:pt>
    <dgm:pt modelId="{EA9FF3A7-D1DE-4A85-B121-C3E407CDB2A9}" type="parTrans" cxnId="{5B1F6000-8250-40CD-97B4-C19F150F72FC}">
      <dgm:prSet/>
      <dgm:spPr/>
      <dgm:t>
        <a:bodyPr/>
        <a:lstStyle/>
        <a:p>
          <a:pPr rtl="1"/>
          <a:endParaRPr lang="fa-IR"/>
        </a:p>
      </dgm:t>
    </dgm:pt>
    <dgm:pt modelId="{C39C3119-4992-45A3-8BEA-A19EACD164BE}" type="sibTrans" cxnId="{5B1F6000-8250-40CD-97B4-C19F150F72FC}">
      <dgm:prSet/>
      <dgm:spPr/>
      <dgm:t>
        <a:bodyPr/>
        <a:lstStyle/>
        <a:p>
          <a:pPr rtl="1"/>
          <a:endParaRPr lang="fa-IR"/>
        </a:p>
      </dgm:t>
    </dgm:pt>
    <dgm:pt modelId="{A792D357-6311-40CF-99E5-ED47721F5BC5}">
      <dgm:prSet phldrT="[Text]"/>
      <dgm:spPr/>
      <dgm:t>
        <a:bodyPr/>
        <a:lstStyle/>
        <a:p>
          <a:pPr rtl="1"/>
          <a:r>
            <a:rPr lang="fa-IR" b="1" dirty="0" smtClean="0">
              <a:cs typeface="B Mitra" pitchFamily="2" charset="-78"/>
            </a:rPr>
            <a:t>جنس: خاک/ گل چسبنده/ گل خشکیده</a:t>
          </a:r>
          <a:endParaRPr lang="fa-IR" b="1" dirty="0">
            <a:cs typeface="B Mitra" pitchFamily="2" charset="-78"/>
          </a:endParaRPr>
        </a:p>
      </dgm:t>
    </dgm:pt>
    <dgm:pt modelId="{19D082C3-EEDF-4ECE-8EFA-29427CE464BB}" type="parTrans" cxnId="{EAB01EFD-4756-4F24-BC88-95942BF78773}">
      <dgm:prSet/>
      <dgm:spPr/>
      <dgm:t>
        <a:bodyPr/>
        <a:lstStyle/>
        <a:p>
          <a:pPr rtl="1"/>
          <a:endParaRPr lang="fa-IR"/>
        </a:p>
      </dgm:t>
    </dgm:pt>
    <dgm:pt modelId="{806C95F1-AD5D-48FA-B9E9-652F62A0C9A7}" type="sibTrans" cxnId="{EAB01EFD-4756-4F24-BC88-95942BF78773}">
      <dgm:prSet/>
      <dgm:spPr/>
      <dgm:t>
        <a:bodyPr/>
        <a:lstStyle/>
        <a:p>
          <a:pPr rtl="1"/>
          <a:endParaRPr lang="fa-IR"/>
        </a:p>
      </dgm:t>
    </dgm:pt>
    <dgm:pt modelId="{BA03BD42-C806-44D2-9EBE-041F5D0091C9}">
      <dgm:prSet phldrT="[Text]"/>
      <dgm:spPr>
        <a:blipFill rotWithShape="0">
          <a:blip xmlns:r="http://schemas.openxmlformats.org/officeDocument/2006/relationships" r:embed="rId1">
            <a:duotone>
              <a:schemeClr val="accent3">
                <a:alpha val="50000"/>
                <a:hueOff val="0"/>
                <a:satOff val="0"/>
                <a:lumOff val="0"/>
                <a:alphaOff val="0"/>
                <a:shade val="20000"/>
                <a:satMod val="200000"/>
              </a:schemeClr>
              <a:schemeClr val="accent3">
                <a:alpha val="50000"/>
                <a:hueOff val="0"/>
                <a:satOff val="0"/>
                <a:lumOff val="0"/>
                <a:alphaOff val="0"/>
                <a:tint val="12000"/>
                <a:satMod val="190000"/>
              </a:schemeClr>
            </a:duotone>
          </a:blip>
          <a:stretch>
            <a:fillRect/>
          </a:stretch>
        </a:blipFill>
      </dgm:spPr>
      <dgm:t>
        <a:bodyPr/>
        <a:lstStyle/>
        <a:p>
          <a:pPr rtl="1"/>
          <a:r>
            <a:rPr lang="fa-IR" b="1" smtClean="0">
              <a:cs typeface="B Mitra" pitchFamily="2" charset="-78"/>
            </a:rPr>
            <a:t>دارای سرشتی ثابت</a:t>
          </a:r>
          <a:endParaRPr lang="fa-IR" b="1" dirty="0">
            <a:cs typeface="B Mitra" pitchFamily="2" charset="-78"/>
          </a:endParaRPr>
        </a:p>
      </dgm:t>
    </dgm:pt>
    <dgm:pt modelId="{A89F8B4D-BA29-4F46-B773-6F3A47DC2DA9}" type="parTrans" cxnId="{A7753E69-CDC1-46BC-A220-9DB02D10F4F6}">
      <dgm:prSet/>
      <dgm:spPr/>
      <dgm:t>
        <a:bodyPr/>
        <a:lstStyle/>
        <a:p>
          <a:pPr rtl="1"/>
          <a:endParaRPr lang="fa-IR"/>
        </a:p>
      </dgm:t>
    </dgm:pt>
    <dgm:pt modelId="{8E92BF07-6418-4857-B7AC-854BC838809C}" type="sibTrans" cxnId="{A7753E69-CDC1-46BC-A220-9DB02D10F4F6}">
      <dgm:prSet/>
      <dgm:spPr/>
      <dgm:t>
        <a:bodyPr/>
        <a:lstStyle/>
        <a:p>
          <a:pPr rtl="1"/>
          <a:endParaRPr lang="fa-IR"/>
        </a:p>
      </dgm:t>
    </dgm:pt>
    <dgm:pt modelId="{FD74239D-05A3-4450-9257-E267240DB28C}">
      <dgm:prSet phldrT="[Text]"/>
      <dgm:spPr/>
      <dgm:t>
        <a:bodyPr/>
        <a:lstStyle/>
        <a:p>
          <a:pPr rtl="1"/>
          <a:r>
            <a:rPr lang="fa-IR" b="1" smtClean="0">
              <a:cs typeface="B Mitra" pitchFamily="2" charset="-78"/>
            </a:rPr>
            <a:t>دارای قوای گیرنده  و ابرازکننده عمل</a:t>
          </a:r>
          <a:endParaRPr lang="fa-IR" b="1" dirty="0">
            <a:cs typeface="B Mitra" pitchFamily="2" charset="-78"/>
          </a:endParaRPr>
        </a:p>
      </dgm:t>
    </dgm:pt>
    <dgm:pt modelId="{E37D75BC-75B9-4D26-A331-E8FF6A8C5AD9}" type="parTrans" cxnId="{8B73AF9A-D9CC-4491-8976-21E2B4580DA0}">
      <dgm:prSet/>
      <dgm:spPr/>
      <dgm:t>
        <a:bodyPr/>
        <a:lstStyle/>
        <a:p>
          <a:pPr rtl="1"/>
          <a:endParaRPr lang="fa-IR"/>
        </a:p>
      </dgm:t>
    </dgm:pt>
    <dgm:pt modelId="{382C1581-C273-4995-9BE9-0FCB6C0BE32B}" type="sibTrans" cxnId="{8B73AF9A-D9CC-4491-8976-21E2B4580DA0}">
      <dgm:prSet/>
      <dgm:spPr/>
      <dgm:t>
        <a:bodyPr/>
        <a:lstStyle/>
        <a:p>
          <a:pPr rtl="1"/>
          <a:endParaRPr lang="fa-IR"/>
        </a:p>
      </dgm:t>
    </dgm:pt>
    <dgm:pt modelId="{E683584F-D09F-4C08-B41F-AC6F2DE465AE}">
      <dgm:prSet phldrT="[Text]"/>
      <dgm:spPr/>
      <dgm:t>
        <a:bodyPr/>
        <a:lstStyle/>
        <a:p>
          <a:pPr rtl="1"/>
          <a:endParaRPr lang="fa-IR" b="1" dirty="0">
            <a:solidFill>
              <a:schemeClr val="bg1">
                <a:lumMod val="10000"/>
                <a:lumOff val="90000"/>
              </a:schemeClr>
            </a:solidFill>
            <a:cs typeface="B Mitra" pitchFamily="2" charset="-78"/>
          </a:endParaRPr>
        </a:p>
      </dgm:t>
    </dgm:pt>
    <dgm:pt modelId="{C72FF85F-0A16-4E93-A5CF-DAA9EB343A4E}" type="parTrans" cxnId="{1EC63938-E574-400D-9F31-E2549AA4B358}">
      <dgm:prSet/>
      <dgm:spPr/>
      <dgm:t>
        <a:bodyPr/>
        <a:lstStyle/>
        <a:p>
          <a:pPr rtl="1"/>
          <a:endParaRPr lang="fa-IR"/>
        </a:p>
      </dgm:t>
    </dgm:pt>
    <dgm:pt modelId="{A2D16218-0205-4130-A21B-1E413AC271F9}" type="sibTrans" cxnId="{1EC63938-E574-400D-9F31-E2549AA4B358}">
      <dgm:prSet/>
      <dgm:spPr/>
      <dgm:t>
        <a:bodyPr/>
        <a:lstStyle/>
        <a:p>
          <a:pPr rtl="1"/>
          <a:endParaRPr lang="fa-IR"/>
        </a:p>
      </dgm:t>
    </dgm:pt>
    <dgm:pt modelId="{8B004A6D-0C82-441B-BAE3-4BE274FFA55F}">
      <dgm:prSet phldrT="[Text]"/>
      <dgm:spPr/>
      <dgm:t>
        <a:bodyPr/>
        <a:lstStyle/>
        <a:p>
          <a:pPr rtl="1"/>
          <a:endParaRPr lang="fa-IR" b="1" dirty="0">
            <a:solidFill>
              <a:schemeClr val="bg1">
                <a:lumMod val="10000"/>
                <a:lumOff val="90000"/>
              </a:schemeClr>
            </a:solidFill>
            <a:cs typeface="B Mitra" pitchFamily="2" charset="-78"/>
          </a:endParaRPr>
        </a:p>
      </dgm:t>
    </dgm:pt>
    <dgm:pt modelId="{18D4FFE8-5F5F-4CEE-A230-5F50DB319235}" type="parTrans" cxnId="{E03E476D-90D0-45D2-9C5A-B18C5620E513}">
      <dgm:prSet/>
      <dgm:spPr/>
      <dgm:t>
        <a:bodyPr/>
        <a:lstStyle/>
        <a:p>
          <a:pPr rtl="1"/>
          <a:endParaRPr lang="fa-IR"/>
        </a:p>
      </dgm:t>
    </dgm:pt>
    <dgm:pt modelId="{0BBAB614-B1EC-41A3-95E6-900EE4716A3B}" type="sibTrans" cxnId="{E03E476D-90D0-45D2-9C5A-B18C5620E513}">
      <dgm:prSet/>
      <dgm:spPr/>
      <dgm:t>
        <a:bodyPr/>
        <a:lstStyle/>
        <a:p>
          <a:pPr rtl="1"/>
          <a:endParaRPr lang="fa-IR"/>
        </a:p>
      </dgm:t>
    </dgm:pt>
    <dgm:pt modelId="{92D52DF0-20F3-41D8-8CDD-3099DB1E4834}">
      <dgm:prSet phldrT="[Text]"/>
      <dgm:spPr/>
      <dgm:t>
        <a:bodyPr/>
        <a:lstStyle/>
        <a:p>
          <a:pPr rtl="1"/>
          <a:endParaRPr lang="fa-IR" b="1" dirty="0">
            <a:solidFill>
              <a:schemeClr val="bg1">
                <a:lumMod val="10000"/>
                <a:lumOff val="90000"/>
              </a:schemeClr>
            </a:solidFill>
            <a:cs typeface="B Mitra" pitchFamily="2" charset="-78"/>
          </a:endParaRPr>
        </a:p>
      </dgm:t>
    </dgm:pt>
    <dgm:pt modelId="{A4F6C864-9C14-4853-A0E9-1EBDAFA0EA76}" type="parTrans" cxnId="{5E4D80FB-26FA-471A-AC18-1D1A4545304A}">
      <dgm:prSet/>
      <dgm:spPr/>
      <dgm:t>
        <a:bodyPr/>
        <a:lstStyle/>
        <a:p>
          <a:pPr rtl="1"/>
          <a:endParaRPr lang="fa-IR"/>
        </a:p>
      </dgm:t>
    </dgm:pt>
    <dgm:pt modelId="{2C0A782B-2A1B-4CBD-AE6C-3DD6AD1CC79D}" type="sibTrans" cxnId="{5E4D80FB-26FA-471A-AC18-1D1A4545304A}">
      <dgm:prSet/>
      <dgm:spPr/>
      <dgm:t>
        <a:bodyPr/>
        <a:lstStyle/>
        <a:p>
          <a:pPr rtl="1"/>
          <a:endParaRPr lang="fa-IR"/>
        </a:p>
      </dgm:t>
    </dgm:pt>
    <dgm:pt modelId="{048D94FD-715F-4920-AF52-C2AF8E9C4A62}">
      <dgm:prSet phldrT="[Text]"/>
      <dgm:spPr/>
      <dgm:t>
        <a:bodyPr/>
        <a:lstStyle/>
        <a:p>
          <a:pPr rtl="1"/>
          <a:r>
            <a:rPr lang="fa-IR" b="1" smtClean="0">
              <a:cs typeface="B Mitra" pitchFamily="2" charset="-78"/>
            </a:rPr>
            <a:t>حصول کمال حقیقی با علم و عمل</a:t>
          </a:r>
          <a:endParaRPr lang="fa-IR" b="1" dirty="0">
            <a:cs typeface="B Mitra" pitchFamily="2" charset="-78"/>
          </a:endParaRPr>
        </a:p>
      </dgm:t>
    </dgm:pt>
    <dgm:pt modelId="{118E344A-FC37-4F23-88F9-E9734EE2E2DF}" type="parTrans" cxnId="{37B00A58-7ABB-4EDA-933C-FD0457B5F23E}">
      <dgm:prSet/>
      <dgm:spPr/>
      <dgm:t>
        <a:bodyPr/>
        <a:lstStyle/>
        <a:p>
          <a:pPr rtl="1"/>
          <a:endParaRPr lang="fa-IR"/>
        </a:p>
      </dgm:t>
    </dgm:pt>
    <dgm:pt modelId="{6E238F5E-C4D3-4150-9100-D000B0F2FF67}" type="sibTrans" cxnId="{37B00A58-7ABB-4EDA-933C-FD0457B5F23E}">
      <dgm:prSet/>
      <dgm:spPr/>
      <dgm:t>
        <a:bodyPr/>
        <a:lstStyle/>
        <a:p>
          <a:pPr rtl="1"/>
          <a:endParaRPr lang="fa-IR"/>
        </a:p>
      </dgm:t>
    </dgm:pt>
    <dgm:pt modelId="{8A57CD9B-6E0F-41E5-98D7-AC497FCA09F5}">
      <dgm:prSet phldrT="[Text]"/>
      <dgm:spPr/>
      <dgm:t>
        <a:bodyPr/>
        <a:lstStyle/>
        <a:p>
          <a:pPr rtl="1"/>
          <a:r>
            <a:rPr lang="fa-IR" b="1" smtClean="0">
              <a:cs typeface="B Mitra" pitchFamily="2" charset="-78"/>
            </a:rPr>
            <a:t>کمال حقیقی= مقام خلیفة اللهی</a:t>
          </a:r>
          <a:endParaRPr lang="fa-IR" b="1" dirty="0">
            <a:cs typeface="B Mitra" pitchFamily="2" charset="-78"/>
          </a:endParaRPr>
        </a:p>
      </dgm:t>
    </dgm:pt>
    <dgm:pt modelId="{9B5E8EAE-50A7-4C1B-B4EF-3B407A4E388A}" type="parTrans" cxnId="{FB1F792D-1840-4A12-8650-90C94C4514F0}">
      <dgm:prSet/>
      <dgm:spPr/>
      <dgm:t>
        <a:bodyPr/>
        <a:lstStyle/>
        <a:p>
          <a:pPr rtl="1"/>
          <a:endParaRPr lang="fa-IR"/>
        </a:p>
      </dgm:t>
    </dgm:pt>
    <dgm:pt modelId="{12446482-6342-4EA4-95B0-DC61F3DD4DE5}" type="sibTrans" cxnId="{FB1F792D-1840-4A12-8650-90C94C4514F0}">
      <dgm:prSet/>
      <dgm:spPr/>
      <dgm:t>
        <a:bodyPr/>
        <a:lstStyle/>
        <a:p>
          <a:pPr rtl="1"/>
          <a:endParaRPr lang="fa-IR"/>
        </a:p>
      </dgm:t>
    </dgm:pt>
    <dgm:pt modelId="{30102AA3-327E-4F79-9A41-0ABD5DE25789}">
      <dgm:prSet phldrT="[Text]"/>
      <dgm:spPr>
        <a:blipFill rotWithShape="0">
          <a:blip xmlns:r="http://schemas.openxmlformats.org/officeDocument/2006/relationships" r:embed="rId2">
            <a:duotone>
              <a:schemeClr val="accent2">
                <a:alpha val="50000"/>
                <a:hueOff val="0"/>
                <a:satOff val="0"/>
                <a:lumOff val="0"/>
                <a:alphaOff val="0"/>
                <a:shade val="20000"/>
                <a:satMod val="200000"/>
              </a:schemeClr>
              <a:schemeClr val="accent2">
                <a:alpha val="50000"/>
                <a:hueOff val="0"/>
                <a:satOff val="0"/>
                <a:lumOff val="0"/>
                <a:alphaOff val="0"/>
                <a:tint val="12000"/>
                <a:satMod val="190000"/>
              </a:schemeClr>
            </a:duotone>
          </a:blip>
          <a:tile tx="0" ty="0" sx="100000" sy="100000" flip="none" algn="tl"/>
        </a:blipFill>
      </dgm:spPr>
      <dgm:t>
        <a:bodyPr/>
        <a:lstStyle/>
        <a:p>
          <a:pPr rtl="1"/>
          <a:r>
            <a:rPr lang="fa-IR" b="1" dirty="0" smtClean="0">
              <a:cs typeface="B Mitra" pitchFamily="2" charset="-78"/>
            </a:rPr>
            <a:t>دارای توان و استعداد رشد و کمال</a:t>
          </a:r>
          <a:endParaRPr lang="fa-IR" b="1" dirty="0">
            <a:cs typeface="B Mitra" pitchFamily="2" charset="-78"/>
          </a:endParaRPr>
        </a:p>
      </dgm:t>
    </dgm:pt>
    <dgm:pt modelId="{8A5B1C48-5363-4B90-AC52-A83C5A549A93}" type="parTrans" cxnId="{22A48CBC-95E0-4BAD-9647-5217417DE603}">
      <dgm:prSet/>
      <dgm:spPr/>
      <dgm:t>
        <a:bodyPr/>
        <a:lstStyle/>
        <a:p>
          <a:pPr rtl="1"/>
          <a:endParaRPr lang="fa-IR"/>
        </a:p>
      </dgm:t>
    </dgm:pt>
    <dgm:pt modelId="{B36DF3BF-D2D5-431A-A296-C4944A2C1743}" type="sibTrans" cxnId="{22A48CBC-95E0-4BAD-9647-5217417DE603}">
      <dgm:prSet/>
      <dgm:spPr/>
      <dgm:t>
        <a:bodyPr/>
        <a:lstStyle/>
        <a:p>
          <a:pPr rtl="1"/>
          <a:endParaRPr lang="fa-IR"/>
        </a:p>
      </dgm:t>
    </dgm:pt>
    <dgm:pt modelId="{75BE56F4-1179-4278-8F66-7E193ED9C426}">
      <dgm:prSet phldrT="[Text]"/>
      <dgm:spPr/>
      <dgm:t>
        <a:bodyPr/>
        <a:lstStyle/>
        <a:p>
          <a:pPr rtl="1"/>
          <a:endParaRPr lang="fa-IR" b="1" dirty="0">
            <a:solidFill>
              <a:schemeClr val="bg1">
                <a:lumMod val="10000"/>
                <a:lumOff val="90000"/>
              </a:schemeClr>
            </a:solidFill>
            <a:cs typeface="B Mitra" pitchFamily="2" charset="-78"/>
          </a:endParaRPr>
        </a:p>
      </dgm:t>
    </dgm:pt>
    <dgm:pt modelId="{5DB03DB5-3FB5-4A11-91BA-585E8F0A403D}" type="parTrans" cxnId="{7B2262F0-2850-4ED2-A309-168B1BB1590A}">
      <dgm:prSet/>
      <dgm:spPr/>
      <dgm:t>
        <a:bodyPr/>
        <a:lstStyle/>
        <a:p>
          <a:pPr rtl="1"/>
          <a:endParaRPr lang="fa-IR"/>
        </a:p>
      </dgm:t>
    </dgm:pt>
    <dgm:pt modelId="{27FE7490-7EBF-4D7F-A46C-0F316FAFA716}" type="sibTrans" cxnId="{7B2262F0-2850-4ED2-A309-168B1BB1590A}">
      <dgm:prSet/>
      <dgm:spPr/>
      <dgm:t>
        <a:bodyPr/>
        <a:lstStyle/>
        <a:p>
          <a:pPr rtl="1"/>
          <a:endParaRPr lang="fa-IR"/>
        </a:p>
      </dgm:t>
    </dgm:pt>
    <dgm:pt modelId="{46BD4442-9F59-43DC-BF7A-3D87457ED9C4}">
      <dgm:prSet phldrT="[Text]"/>
      <dgm:spPr>
        <a:gradFill rotWithShape="0">
          <a:gsLst>
            <a:gs pos="0">
              <a:schemeClr val="accent1">
                <a:tint val="66000"/>
                <a:satMod val="160000"/>
              </a:schemeClr>
            </a:gs>
            <a:gs pos="59000">
              <a:schemeClr val="accent1">
                <a:tint val="44500"/>
                <a:satMod val="160000"/>
              </a:schemeClr>
            </a:gs>
            <a:gs pos="100000">
              <a:schemeClr val="accent1">
                <a:tint val="23500"/>
                <a:satMod val="160000"/>
              </a:schemeClr>
            </a:gs>
          </a:gsLst>
          <a:lin ang="5400000" scaled="0"/>
        </a:gradFill>
      </dgm:spPr>
      <dgm:t>
        <a:bodyPr/>
        <a:lstStyle/>
        <a:p>
          <a:pPr rtl="1"/>
          <a:r>
            <a:rPr lang="fa-IR" b="1" dirty="0" smtClean="0">
              <a:cs typeface="B Mitra" pitchFamily="2" charset="-78"/>
            </a:rPr>
            <a:t>مهمان توان های خود در زندگی مادی</a:t>
          </a:r>
          <a:endParaRPr lang="fa-IR" b="1" dirty="0">
            <a:cs typeface="B Mitra" pitchFamily="2" charset="-78"/>
          </a:endParaRPr>
        </a:p>
      </dgm:t>
    </dgm:pt>
    <dgm:pt modelId="{530600F1-672C-4C8B-9B0E-00CC2ED96D04}" type="parTrans" cxnId="{BD6E001C-B5AD-47F7-9B68-50DDD6BAC1DE}">
      <dgm:prSet/>
      <dgm:spPr/>
      <dgm:t>
        <a:bodyPr/>
        <a:lstStyle/>
        <a:p>
          <a:pPr rtl="1"/>
          <a:endParaRPr lang="fa-IR"/>
        </a:p>
      </dgm:t>
    </dgm:pt>
    <dgm:pt modelId="{8AA2216D-D9A3-48BC-8BBF-3032DC1829F6}" type="sibTrans" cxnId="{BD6E001C-B5AD-47F7-9B68-50DDD6BAC1DE}">
      <dgm:prSet/>
      <dgm:spPr/>
      <dgm:t>
        <a:bodyPr/>
        <a:lstStyle/>
        <a:p>
          <a:pPr rtl="1"/>
          <a:endParaRPr lang="fa-IR"/>
        </a:p>
      </dgm:t>
    </dgm:pt>
    <dgm:pt modelId="{DE09431F-22D8-422E-93CD-8F8A2139B994}" type="pres">
      <dgm:prSet presAssocID="{1A3E9D4F-81F5-41D6-B7ED-4BF4F995ED20}" presName="composite" presStyleCnt="0">
        <dgm:presLayoutVars>
          <dgm:chMax val="1"/>
          <dgm:dir/>
          <dgm:resizeHandles val="exact"/>
        </dgm:presLayoutVars>
      </dgm:prSet>
      <dgm:spPr/>
      <dgm:t>
        <a:bodyPr/>
        <a:lstStyle/>
        <a:p>
          <a:pPr rtl="1"/>
          <a:endParaRPr lang="fa-IR"/>
        </a:p>
      </dgm:t>
    </dgm:pt>
    <dgm:pt modelId="{EB50EA76-7D3C-4CC2-8FA9-8BFE34559D32}" type="pres">
      <dgm:prSet presAssocID="{1A3E9D4F-81F5-41D6-B7ED-4BF4F995ED20}" presName="radial" presStyleCnt="0">
        <dgm:presLayoutVars>
          <dgm:animLvl val="ctr"/>
        </dgm:presLayoutVars>
      </dgm:prSet>
      <dgm:spPr/>
      <dgm:t>
        <a:bodyPr/>
        <a:lstStyle/>
        <a:p>
          <a:pPr rtl="1"/>
          <a:endParaRPr lang="fa-IR"/>
        </a:p>
      </dgm:t>
    </dgm:pt>
    <dgm:pt modelId="{ADAC66C6-E568-4E92-B466-EE101C1375BA}" type="pres">
      <dgm:prSet presAssocID="{6EC0D2D8-FA09-46B5-B1C4-57079EABB402}" presName="centerShape" presStyleLbl="vennNode1" presStyleIdx="0" presStyleCnt="12" custLinFactNeighborX="-1071" custLinFactNeighborY="-768"/>
      <dgm:spPr/>
      <dgm:t>
        <a:bodyPr/>
        <a:lstStyle/>
        <a:p>
          <a:pPr rtl="1"/>
          <a:endParaRPr lang="fa-IR"/>
        </a:p>
      </dgm:t>
    </dgm:pt>
    <dgm:pt modelId="{7C84E0D1-77B8-41E0-91EE-5CF184BDFA03}" type="pres">
      <dgm:prSet presAssocID="{D0FA5751-A6A1-48E1-8D09-E88AC0E72619}" presName="node" presStyleLbl="vennNode1" presStyleIdx="1" presStyleCnt="12">
        <dgm:presLayoutVars>
          <dgm:bulletEnabled val="1"/>
        </dgm:presLayoutVars>
      </dgm:prSet>
      <dgm:spPr/>
      <dgm:t>
        <a:bodyPr/>
        <a:lstStyle/>
        <a:p>
          <a:pPr rtl="1"/>
          <a:endParaRPr lang="fa-IR"/>
        </a:p>
      </dgm:t>
    </dgm:pt>
    <dgm:pt modelId="{C59DD62E-295F-4BCA-9D8B-BC0DF1C6DA66}" type="pres">
      <dgm:prSet presAssocID="{8CBA44B1-031F-492B-8738-8317BE6CB8B8}" presName="node" presStyleLbl="vennNode1" presStyleIdx="2" presStyleCnt="12">
        <dgm:presLayoutVars>
          <dgm:bulletEnabled val="1"/>
        </dgm:presLayoutVars>
      </dgm:prSet>
      <dgm:spPr/>
      <dgm:t>
        <a:bodyPr/>
        <a:lstStyle/>
        <a:p>
          <a:pPr rtl="1"/>
          <a:endParaRPr lang="fa-IR"/>
        </a:p>
      </dgm:t>
    </dgm:pt>
    <dgm:pt modelId="{91FCBC68-5058-4DD1-BCAF-F4CEA65EA7F3}" type="pres">
      <dgm:prSet presAssocID="{DB7EAEEF-6E44-4AE5-B61C-673FAC1B7F65}" presName="node" presStyleLbl="vennNode1" presStyleIdx="3" presStyleCnt="12">
        <dgm:presLayoutVars>
          <dgm:bulletEnabled val="1"/>
        </dgm:presLayoutVars>
      </dgm:prSet>
      <dgm:spPr/>
      <dgm:t>
        <a:bodyPr/>
        <a:lstStyle/>
        <a:p>
          <a:pPr rtl="1"/>
          <a:endParaRPr lang="fa-IR"/>
        </a:p>
      </dgm:t>
    </dgm:pt>
    <dgm:pt modelId="{3D069CB9-2C38-43F4-8A0D-959F03B2A4A0}" type="pres">
      <dgm:prSet presAssocID="{2A3499C0-1485-40AE-A8C4-D00F9B38EA59}" presName="node" presStyleLbl="vennNode1" presStyleIdx="4" presStyleCnt="12">
        <dgm:presLayoutVars>
          <dgm:bulletEnabled val="1"/>
        </dgm:presLayoutVars>
      </dgm:prSet>
      <dgm:spPr/>
      <dgm:t>
        <a:bodyPr/>
        <a:lstStyle/>
        <a:p>
          <a:pPr rtl="1"/>
          <a:endParaRPr lang="fa-IR"/>
        </a:p>
      </dgm:t>
    </dgm:pt>
    <dgm:pt modelId="{C70E2675-D962-4E4E-93BC-D6F9558DB48F}" type="pres">
      <dgm:prSet presAssocID="{A792D357-6311-40CF-99E5-ED47721F5BC5}" presName="node" presStyleLbl="vennNode1" presStyleIdx="5" presStyleCnt="12" custRadScaleRad="99112" custRadScaleInc="-7931">
        <dgm:presLayoutVars>
          <dgm:bulletEnabled val="1"/>
        </dgm:presLayoutVars>
      </dgm:prSet>
      <dgm:spPr/>
      <dgm:t>
        <a:bodyPr/>
        <a:lstStyle/>
        <a:p>
          <a:pPr rtl="1"/>
          <a:endParaRPr lang="fa-IR"/>
        </a:p>
      </dgm:t>
    </dgm:pt>
    <dgm:pt modelId="{23193675-9B88-4599-90FB-B8CA7EB7FB90}" type="pres">
      <dgm:prSet presAssocID="{BA03BD42-C806-44D2-9EBE-041F5D0091C9}" presName="node" presStyleLbl="vennNode1" presStyleIdx="6" presStyleCnt="12">
        <dgm:presLayoutVars>
          <dgm:bulletEnabled val="1"/>
        </dgm:presLayoutVars>
      </dgm:prSet>
      <dgm:spPr/>
      <dgm:t>
        <a:bodyPr/>
        <a:lstStyle/>
        <a:p>
          <a:pPr rtl="1"/>
          <a:endParaRPr lang="fa-IR"/>
        </a:p>
      </dgm:t>
    </dgm:pt>
    <dgm:pt modelId="{8D7466A5-840A-4A97-98EF-9329FA5F4E46}" type="pres">
      <dgm:prSet presAssocID="{FD74239D-05A3-4450-9257-E267240DB28C}" presName="node" presStyleLbl="vennNode1" presStyleIdx="7" presStyleCnt="12">
        <dgm:presLayoutVars>
          <dgm:bulletEnabled val="1"/>
        </dgm:presLayoutVars>
      </dgm:prSet>
      <dgm:spPr/>
      <dgm:t>
        <a:bodyPr/>
        <a:lstStyle/>
        <a:p>
          <a:pPr rtl="1"/>
          <a:endParaRPr lang="fa-IR"/>
        </a:p>
      </dgm:t>
    </dgm:pt>
    <dgm:pt modelId="{C7DCA451-1CCB-4E2B-989D-7FC2B32DC774}" type="pres">
      <dgm:prSet presAssocID="{048D94FD-715F-4920-AF52-C2AF8E9C4A62}" presName="node" presStyleLbl="vennNode1" presStyleIdx="8" presStyleCnt="12">
        <dgm:presLayoutVars>
          <dgm:bulletEnabled val="1"/>
        </dgm:presLayoutVars>
      </dgm:prSet>
      <dgm:spPr/>
      <dgm:t>
        <a:bodyPr/>
        <a:lstStyle/>
        <a:p>
          <a:pPr rtl="1"/>
          <a:endParaRPr lang="fa-IR"/>
        </a:p>
      </dgm:t>
    </dgm:pt>
    <dgm:pt modelId="{3038F496-3EE4-422E-BB40-6B884BD69A29}" type="pres">
      <dgm:prSet presAssocID="{8A57CD9B-6E0F-41E5-98D7-AC497FCA09F5}" presName="node" presStyleLbl="vennNode1" presStyleIdx="9" presStyleCnt="12">
        <dgm:presLayoutVars>
          <dgm:bulletEnabled val="1"/>
        </dgm:presLayoutVars>
      </dgm:prSet>
      <dgm:spPr/>
      <dgm:t>
        <a:bodyPr/>
        <a:lstStyle/>
        <a:p>
          <a:pPr rtl="1"/>
          <a:endParaRPr lang="fa-IR"/>
        </a:p>
      </dgm:t>
    </dgm:pt>
    <dgm:pt modelId="{02DDBB18-026D-4254-8BB5-E9A287E044DA}" type="pres">
      <dgm:prSet presAssocID="{30102AA3-327E-4F79-9A41-0ABD5DE25789}" presName="node" presStyleLbl="vennNode1" presStyleIdx="10" presStyleCnt="12" custRadScaleRad="110572" custRadScaleInc="-4213">
        <dgm:presLayoutVars>
          <dgm:bulletEnabled val="1"/>
        </dgm:presLayoutVars>
      </dgm:prSet>
      <dgm:spPr/>
      <dgm:t>
        <a:bodyPr/>
        <a:lstStyle/>
        <a:p>
          <a:pPr rtl="1"/>
          <a:endParaRPr lang="fa-IR"/>
        </a:p>
      </dgm:t>
    </dgm:pt>
    <dgm:pt modelId="{7C84A2D8-C475-486E-B23C-C96402DB1797}" type="pres">
      <dgm:prSet presAssocID="{46BD4442-9F59-43DC-BF7A-3D87457ED9C4}" presName="node" presStyleLbl="vennNode1" presStyleIdx="11" presStyleCnt="12">
        <dgm:presLayoutVars>
          <dgm:bulletEnabled val="1"/>
        </dgm:presLayoutVars>
      </dgm:prSet>
      <dgm:spPr/>
      <dgm:t>
        <a:bodyPr/>
        <a:lstStyle/>
        <a:p>
          <a:pPr rtl="1"/>
          <a:endParaRPr lang="fa-IR"/>
        </a:p>
      </dgm:t>
    </dgm:pt>
  </dgm:ptLst>
  <dgm:cxnLst>
    <dgm:cxn modelId="{5E4D80FB-26FA-471A-AC18-1D1A4545304A}" srcId="{75BE56F4-1179-4278-8F66-7E193ED9C426}" destId="{92D52DF0-20F3-41D8-8CDD-3099DB1E4834}" srcOrd="0" destOrd="0" parTransId="{A4F6C864-9C14-4853-A0E9-1EBDAFA0EA76}" sibTransId="{2C0A782B-2A1B-4CBD-AE6C-3DD6AD1CC79D}"/>
    <dgm:cxn modelId="{76881E81-A0C5-42E7-BC5D-0F349E08C9CC}" type="presOf" srcId="{A792D357-6311-40CF-99E5-ED47721F5BC5}" destId="{C70E2675-D962-4E4E-93BC-D6F9558DB48F}" srcOrd="0" destOrd="0" presId="urn:microsoft.com/office/officeart/2005/8/layout/radial3"/>
    <dgm:cxn modelId="{E03E476D-90D0-45D2-9C5A-B18C5620E513}" srcId="{1A3E9D4F-81F5-41D6-B7ED-4BF4F995ED20}" destId="{8B004A6D-0C82-441B-BAE3-4BE274FFA55F}" srcOrd="2" destOrd="0" parTransId="{18D4FFE8-5F5F-4CEE-A230-5F50DB319235}" sibTransId="{0BBAB614-B1EC-41A3-95E6-900EE4716A3B}"/>
    <dgm:cxn modelId="{22A48CBC-95E0-4BAD-9647-5217417DE603}" srcId="{6EC0D2D8-FA09-46B5-B1C4-57079EABB402}" destId="{30102AA3-327E-4F79-9A41-0ABD5DE25789}" srcOrd="9" destOrd="0" parTransId="{8A5B1C48-5363-4B90-AC52-A83C5A549A93}" sibTransId="{B36DF3BF-D2D5-431A-A296-C4944A2C1743}"/>
    <dgm:cxn modelId="{F599C9C8-A8FE-4929-B4AE-DB16DFB6D5B3}" srcId="{1A3E9D4F-81F5-41D6-B7ED-4BF4F995ED20}" destId="{6EC0D2D8-FA09-46B5-B1C4-57079EABB402}" srcOrd="0" destOrd="0" parTransId="{9BDA2F0F-CB12-4AB4-A04F-2878063A282F}" sibTransId="{5207DD26-30E3-4DC1-B51F-AA32D0031323}"/>
    <dgm:cxn modelId="{1EC63938-E574-400D-9F31-E2549AA4B358}" srcId="{8B004A6D-0C82-441B-BAE3-4BE274FFA55F}" destId="{E683584F-D09F-4C08-B41F-AC6F2DE465AE}" srcOrd="0" destOrd="0" parTransId="{C72FF85F-0A16-4E93-A5CF-DAA9EB343A4E}" sibTransId="{A2D16218-0205-4130-A21B-1E413AC271F9}"/>
    <dgm:cxn modelId="{FB1F792D-1840-4A12-8650-90C94C4514F0}" srcId="{6EC0D2D8-FA09-46B5-B1C4-57079EABB402}" destId="{8A57CD9B-6E0F-41E5-98D7-AC497FCA09F5}" srcOrd="8" destOrd="0" parTransId="{9B5E8EAE-50A7-4C1B-B4EF-3B407A4E388A}" sibTransId="{12446482-6342-4EA4-95B0-DC61F3DD4DE5}"/>
    <dgm:cxn modelId="{1929AEC3-9030-4D02-9671-8E038FE2C49F}" type="presOf" srcId="{8A57CD9B-6E0F-41E5-98D7-AC497FCA09F5}" destId="{3038F496-3EE4-422E-BB40-6B884BD69A29}" srcOrd="0" destOrd="0" presId="urn:microsoft.com/office/officeart/2005/8/layout/radial3"/>
    <dgm:cxn modelId="{EAB01EFD-4756-4F24-BC88-95942BF78773}" srcId="{6EC0D2D8-FA09-46B5-B1C4-57079EABB402}" destId="{A792D357-6311-40CF-99E5-ED47721F5BC5}" srcOrd="4" destOrd="0" parTransId="{19D082C3-EEDF-4ECE-8EFA-29427CE464BB}" sibTransId="{806C95F1-AD5D-48FA-B9E9-652F62A0C9A7}"/>
    <dgm:cxn modelId="{EF3B5EBE-ADCA-4AE6-924E-A2F51EE55B69}" type="presOf" srcId="{46BD4442-9F59-43DC-BF7A-3D87457ED9C4}" destId="{7C84A2D8-C475-486E-B23C-C96402DB1797}" srcOrd="0" destOrd="0" presId="urn:microsoft.com/office/officeart/2005/8/layout/radial3"/>
    <dgm:cxn modelId="{DFC2CCAD-30D5-4396-967B-8E848DFB6180}" type="presOf" srcId="{6EC0D2D8-FA09-46B5-B1C4-57079EABB402}" destId="{ADAC66C6-E568-4E92-B466-EE101C1375BA}" srcOrd="0" destOrd="0" presId="urn:microsoft.com/office/officeart/2005/8/layout/radial3"/>
    <dgm:cxn modelId="{B4FC50E4-EA53-4307-95D5-DB0E3715F1C3}" srcId="{6EC0D2D8-FA09-46B5-B1C4-57079EABB402}" destId="{D0FA5751-A6A1-48E1-8D09-E88AC0E72619}" srcOrd="0" destOrd="0" parTransId="{DC9AAE37-113F-46D1-AF0A-596313AFB684}" sibTransId="{3079897C-2398-40A7-AD71-41C6F2CC15AA}"/>
    <dgm:cxn modelId="{0DAC25DB-7AC3-4B7D-8E98-FF18DA83D754}" type="presOf" srcId="{2A3499C0-1485-40AE-A8C4-D00F9B38EA59}" destId="{3D069CB9-2C38-43F4-8A0D-959F03B2A4A0}" srcOrd="0" destOrd="0" presId="urn:microsoft.com/office/officeart/2005/8/layout/radial3"/>
    <dgm:cxn modelId="{F732F1B4-2782-4E31-B397-337B7AC9FC80}" srcId="{1A3E9D4F-81F5-41D6-B7ED-4BF4F995ED20}" destId="{97237CB3-BFA1-4CC7-A94A-7727C98D48CE}" srcOrd="3" destOrd="0" parTransId="{D830B567-42A5-4AB7-8E69-6F8117FFF775}" sibTransId="{354D51CD-DC32-4950-9443-1270BCE0E19E}"/>
    <dgm:cxn modelId="{A0A3CD74-F175-4060-A721-A1C98D61816C}" type="presOf" srcId="{BA03BD42-C806-44D2-9EBE-041F5D0091C9}" destId="{23193675-9B88-4599-90FB-B8CA7EB7FB90}" srcOrd="0" destOrd="0" presId="urn:microsoft.com/office/officeart/2005/8/layout/radial3"/>
    <dgm:cxn modelId="{A7753E69-CDC1-46BC-A220-9DB02D10F4F6}" srcId="{6EC0D2D8-FA09-46B5-B1C4-57079EABB402}" destId="{BA03BD42-C806-44D2-9EBE-041F5D0091C9}" srcOrd="5" destOrd="0" parTransId="{A89F8B4D-BA29-4F46-B773-6F3A47DC2DA9}" sibTransId="{8E92BF07-6418-4857-B7AC-854BC838809C}"/>
    <dgm:cxn modelId="{BD6E001C-B5AD-47F7-9B68-50DDD6BAC1DE}" srcId="{6EC0D2D8-FA09-46B5-B1C4-57079EABB402}" destId="{46BD4442-9F59-43DC-BF7A-3D87457ED9C4}" srcOrd="10" destOrd="0" parTransId="{530600F1-672C-4C8B-9B0E-00CC2ED96D04}" sibTransId="{8AA2216D-D9A3-48BC-8BBF-3032DC1829F6}"/>
    <dgm:cxn modelId="{50161145-E025-4AD6-94C7-CF9C6C417DD9}" type="presOf" srcId="{FD74239D-05A3-4450-9257-E267240DB28C}" destId="{8D7466A5-840A-4A97-98EF-9329FA5F4E46}" srcOrd="0" destOrd="0" presId="urn:microsoft.com/office/officeart/2005/8/layout/radial3"/>
    <dgm:cxn modelId="{8B73AF9A-D9CC-4491-8976-21E2B4580DA0}" srcId="{6EC0D2D8-FA09-46B5-B1C4-57079EABB402}" destId="{FD74239D-05A3-4450-9257-E267240DB28C}" srcOrd="6" destOrd="0" parTransId="{E37D75BC-75B9-4D26-A331-E8FF6A8C5AD9}" sibTransId="{382C1581-C273-4995-9BE9-0FCB6C0BE32B}"/>
    <dgm:cxn modelId="{7B2262F0-2850-4ED2-A309-168B1BB1590A}" srcId="{1A3E9D4F-81F5-41D6-B7ED-4BF4F995ED20}" destId="{75BE56F4-1179-4278-8F66-7E193ED9C426}" srcOrd="1" destOrd="0" parTransId="{5DB03DB5-3FB5-4A11-91BA-585E8F0A403D}" sibTransId="{27FE7490-7EBF-4D7F-A46C-0F316FAFA716}"/>
    <dgm:cxn modelId="{67E0B13C-96A9-4E50-8900-F05E4DC153EB}" type="presOf" srcId="{048D94FD-715F-4920-AF52-C2AF8E9C4A62}" destId="{C7DCA451-1CCB-4E2B-989D-7FC2B32DC774}" srcOrd="0" destOrd="0" presId="urn:microsoft.com/office/officeart/2005/8/layout/radial3"/>
    <dgm:cxn modelId="{37B00A58-7ABB-4EDA-933C-FD0457B5F23E}" srcId="{6EC0D2D8-FA09-46B5-B1C4-57079EABB402}" destId="{048D94FD-715F-4920-AF52-C2AF8E9C4A62}" srcOrd="7" destOrd="0" parTransId="{118E344A-FC37-4F23-88F9-E9734EE2E2DF}" sibTransId="{6E238F5E-C4D3-4150-9100-D000B0F2FF67}"/>
    <dgm:cxn modelId="{D6675A49-1041-4653-A9C6-A565E21524E1}" type="presOf" srcId="{1A3E9D4F-81F5-41D6-B7ED-4BF4F995ED20}" destId="{DE09431F-22D8-422E-93CD-8F8A2139B994}" srcOrd="0" destOrd="0" presId="urn:microsoft.com/office/officeart/2005/8/layout/radial3"/>
    <dgm:cxn modelId="{5B1F6000-8250-40CD-97B4-C19F150F72FC}" srcId="{8B004A6D-0C82-441B-BAE3-4BE274FFA55F}" destId="{5630DFEC-F0A3-4DC3-9B83-231E62898F14}" srcOrd="1" destOrd="0" parTransId="{EA9FF3A7-D1DE-4A85-B121-C3E407CDB2A9}" sibTransId="{C39C3119-4992-45A3-8BEA-A19EACD164BE}"/>
    <dgm:cxn modelId="{8A4434BF-C957-4158-A090-44FD47FF56A3}" type="presOf" srcId="{D0FA5751-A6A1-48E1-8D09-E88AC0E72619}" destId="{7C84E0D1-77B8-41E0-91EE-5CF184BDFA03}" srcOrd="0" destOrd="0" presId="urn:microsoft.com/office/officeart/2005/8/layout/radial3"/>
    <dgm:cxn modelId="{BC55C943-2ED7-4600-9B36-8AD4FEF4019D}" type="presOf" srcId="{8CBA44B1-031F-492B-8738-8317BE6CB8B8}" destId="{C59DD62E-295F-4BCA-9D8B-BC0DF1C6DA66}" srcOrd="0" destOrd="0" presId="urn:microsoft.com/office/officeart/2005/8/layout/radial3"/>
    <dgm:cxn modelId="{EB7937B1-CC15-4EE1-BCC1-78F40FC0BDFE}" type="presOf" srcId="{30102AA3-327E-4F79-9A41-0ABD5DE25789}" destId="{02DDBB18-026D-4254-8BB5-E9A287E044DA}" srcOrd="0" destOrd="0" presId="urn:microsoft.com/office/officeart/2005/8/layout/radial3"/>
    <dgm:cxn modelId="{B61FE365-A309-4660-BE71-140A69DDEE20}" srcId="{6EC0D2D8-FA09-46B5-B1C4-57079EABB402}" destId="{8CBA44B1-031F-492B-8738-8317BE6CB8B8}" srcOrd="1" destOrd="0" parTransId="{E39A45BC-4861-4118-94EA-41AEF0B6440A}" sibTransId="{E3668541-1E18-410B-8D13-4B97E97F6DB0}"/>
    <dgm:cxn modelId="{322C366A-E77C-424D-AA3F-4EDF76EE5CF9}" srcId="{6EC0D2D8-FA09-46B5-B1C4-57079EABB402}" destId="{2A3499C0-1485-40AE-A8C4-D00F9B38EA59}" srcOrd="3" destOrd="0" parTransId="{ED5A5219-AC13-422A-BF87-BE490F2115A6}" sibTransId="{245D4AE2-39A0-4D8A-8474-18234BA68E3E}"/>
    <dgm:cxn modelId="{EE922425-3E6D-4D2C-9810-996582E4BEA2}" type="presOf" srcId="{DB7EAEEF-6E44-4AE5-B61C-673FAC1B7F65}" destId="{91FCBC68-5058-4DD1-BCAF-F4CEA65EA7F3}" srcOrd="0" destOrd="0" presId="urn:microsoft.com/office/officeart/2005/8/layout/radial3"/>
    <dgm:cxn modelId="{02D793E5-F7A9-4086-BF90-282855AE4A86}" srcId="{6EC0D2D8-FA09-46B5-B1C4-57079EABB402}" destId="{DB7EAEEF-6E44-4AE5-B61C-673FAC1B7F65}" srcOrd="2" destOrd="0" parTransId="{0E9C1098-9719-427C-8925-466E1F55CBCC}" sibTransId="{69DDC608-8C4F-47B1-AAE9-CE0E21EC2B35}"/>
    <dgm:cxn modelId="{60441AA6-7DB4-4508-AD70-4934408C0DE8}" type="presParOf" srcId="{DE09431F-22D8-422E-93CD-8F8A2139B994}" destId="{EB50EA76-7D3C-4CC2-8FA9-8BFE34559D32}" srcOrd="0" destOrd="0" presId="urn:microsoft.com/office/officeart/2005/8/layout/radial3"/>
    <dgm:cxn modelId="{87E91D69-4FE4-4D0D-AA9B-AB6070CCF776}" type="presParOf" srcId="{EB50EA76-7D3C-4CC2-8FA9-8BFE34559D32}" destId="{ADAC66C6-E568-4E92-B466-EE101C1375BA}" srcOrd="0" destOrd="0" presId="urn:microsoft.com/office/officeart/2005/8/layout/radial3"/>
    <dgm:cxn modelId="{7DD7A94F-67CC-41B0-BBCA-190A424AF87F}" type="presParOf" srcId="{EB50EA76-7D3C-4CC2-8FA9-8BFE34559D32}" destId="{7C84E0D1-77B8-41E0-91EE-5CF184BDFA03}" srcOrd="1" destOrd="0" presId="urn:microsoft.com/office/officeart/2005/8/layout/radial3"/>
    <dgm:cxn modelId="{D7B3AB25-5060-4DF6-9E38-903D4761FCE1}" type="presParOf" srcId="{EB50EA76-7D3C-4CC2-8FA9-8BFE34559D32}" destId="{C59DD62E-295F-4BCA-9D8B-BC0DF1C6DA66}" srcOrd="2" destOrd="0" presId="urn:microsoft.com/office/officeart/2005/8/layout/radial3"/>
    <dgm:cxn modelId="{3536567C-B418-4917-9D65-38576F0E83F9}" type="presParOf" srcId="{EB50EA76-7D3C-4CC2-8FA9-8BFE34559D32}" destId="{91FCBC68-5058-4DD1-BCAF-F4CEA65EA7F3}" srcOrd="3" destOrd="0" presId="urn:microsoft.com/office/officeart/2005/8/layout/radial3"/>
    <dgm:cxn modelId="{BF6C65E5-0A5A-48B8-BD4F-B94D626FE7BD}" type="presParOf" srcId="{EB50EA76-7D3C-4CC2-8FA9-8BFE34559D32}" destId="{3D069CB9-2C38-43F4-8A0D-959F03B2A4A0}" srcOrd="4" destOrd="0" presId="urn:microsoft.com/office/officeart/2005/8/layout/radial3"/>
    <dgm:cxn modelId="{4BA62058-BA68-464C-96F6-D42760B2ED9E}" type="presParOf" srcId="{EB50EA76-7D3C-4CC2-8FA9-8BFE34559D32}" destId="{C70E2675-D962-4E4E-93BC-D6F9558DB48F}" srcOrd="5" destOrd="0" presId="urn:microsoft.com/office/officeart/2005/8/layout/radial3"/>
    <dgm:cxn modelId="{848F85BD-BEC1-4AC0-A9FE-19209543216A}" type="presParOf" srcId="{EB50EA76-7D3C-4CC2-8FA9-8BFE34559D32}" destId="{23193675-9B88-4599-90FB-B8CA7EB7FB90}" srcOrd="6" destOrd="0" presId="urn:microsoft.com/office/officeart/2005/8/layout/radial3"/>
    <dgm:cxn modelId="{2572D3F3-114B-4C68-9B15-8FE4A7C37347}" type="presParOf" srcId="{EB50EA76-7D3C-4CC2-8FA9-8BFE34559D32}" destId="{8D7466A5-840A-4A97-98EF-9329FA5F4E46}" srcOrd="7" destOrd="0" presId="urn:microsoft.com/office/officeart/2005/8/layout/radial3"/>
    <dgm:cxn modelId="{78655BDE-546D-4FC3-BF6F-CF6EB9DFFBBC}" type="presParOf" srcId="{EB50EA76-7D3C-4CC2-8FA9-8BFE34559D32}" destId="{C7DCA451-1CCB-4E2B-989D-7FC2B32DC774}" srcOrd="8" destOrd="0" presId="urn:microsoft.com/office/officeart/2005/8/layout/radial3"/>
    <dgm:cxn modelId="{A7A0AF7A-14C3-4443-9ACD-9CE6014F5432}" type="presParOf" srcId="{EB50EA76-7D3C-4CC2-8FA9-8BFE34559D32}" destId="{3038F496-3EE4-422E-BB40-6B884BD69A29}" srcOrd="9" destOrd="0" presId="urn:microsoft.com/office/officeart/2005/8/layout/radial3"/>
    <dgm:cxn modelId="{37178A43-6882-4856-9115-B5407E98AB0D}" type="presParOf" srcId="{EB50EA76-7D3C-4CC2-8FA9-8BFE34559D32}" destId="{02DDBB18-026D-4254-8BB5-E9A287E044DA}" srcOrd="10" destOrd="0" presId="urn:microsoft.com/office/officeart/2005/8/layout/radial3"/>
    <dgm:cxn modelId="{388CB61B-085E-4EEF-AC0D-8EBB785DE69A}" type="presParOf" srcId="{EB50EA76-7D3C-4CC2-8FA9-8BFE34559D32}" destId="{7C84A2D8-C475-486E-B23C-C96402DB1797}" srcOrd="11"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CB129BE4-EE48-417E-A1FF-C29980289AA9}" type="doc">
      <dgm:prSet loTypeId="urn:microsoft.com/office/officeart/2005/8/layout/bProcess2" loCatId="process" qsTypeId="urn:microsoft.com/office/officeart/2005/8/quickstyle/simple2" qsCatId="simple" csTypeId="urn:microsoft.com/office/officeart/2005/8/colors/colorful5" csCatId="colorful" phldr="1"/>
      <dgm:spPr/>
      <dgm:t>
        <a:bodyPr/>
        <a:lstStyle/>
        <a:p>
          <a:endParaRPr lang="en-US"/>
        </a:p>
      </dgm:t>
    </dgm:pt>
    <dgm:pt modelId="{CFBD74B7-3391-43D2-A6B8-AE136B3F10B6}">
      <dgm:prSet phldrT="[Text]"/>
      <dgm:spPr/>
      <dgm:t>
        <a:bodyPr/>
        <a:lstStyle/>
        <a:p>
          <a:pPr algn="ctr" rtl="1"/>
          <a:r>
            <a:rPr lang="fa-IR" dirty="0" smtClean="0">
              <a:cs typeface="B Mitra" panose="00000400000000000000" pitchFamily="2" charset="-78"/>
            </a:rPr>
            <a:t>حس</a:t>
          </a:r>
          <a:endParaRPr lang="en-US" dirty="0">
            <a:cs typeface="B Mitra" panose="00000400000000000000" pitchFamily="2" charset="-78"/>
          </a:endParaRPr>
        </a:p>
      </dgm:t>
    </dgm:pt>
    <dgm:pt modelId="{0DF410B5-1997-428B-A146-A1A151174BB0}" type="parTrans" cxnId="{28D5ED3A-FBC6-4010-9126-781D70F38365}">
      <dgm:prSet/>
      <dgm:spPr/>
      <dgm:t>
        <a:bodyPr/>
        <a:lstStyle/>
        <a:p>
          <a:pPr algn="ctr" rtl="1"/>
          <a:endParaRPr lang="en-US">
            <a:cs typeface="B Mitra" panose="00000400000000000000" pitchFamily="2" charset="-78"/>
          </a:endParaRPr>
        </a:p>
      </dgm:t>
    </dgm:pt>
    <dgm:pt modelId="{4DF17559-E3C5-452D-9EA3-0A33A42432CA}" type="sibTrans" cxnId="{28D5ED3A-FBC6-4010-9126-781D70F38365}">
      <dgm:prSet/>
      <dgm:spPr/>
      <dgm:t>
        <a:bodyPr/>
        <a:lstStyle/>
        <a:p>
          <a:pPr algn="ctr" rtl="1"/>
          <a:endParaRPr lang="en-US">
            <a:cs typeface="B Mitra" panose="00000400000000000000" pitchFamily="2" charset="-78"/>
          </a:endParaRPr>
        </a:p>
      </dgm:t>
    </dgm:pt>
    <dgm:pt modelId="{0EB7C4C2-893D-4496-8DD9-FB20CA56BA3A}">
      <dgm:prSet phldrT="[Text]"/>
      <dgm:spPr/>
      <dgm:t>
        <a:bodyPr/>
        <a:lstStyle/>
        <a:p>
          <a:pPr algn="ctr" rtl="1"/>
          <a:r>
            <a:rPr lang="fa-IR" dirty="0" smtClean="0">
              <a:cs typeface="B Mitra" panose="00000400000000000000" pitchFamily="2" charset="-78"/>
            </a:rPr>
            <a:t>خیال</a:t>
          </a:r>
          <a:endParaRPr lang="en-US" dirty="0">
            <a:cs typeface="B Mitra" panose="00000400000000000000" pitchFamily="2" charset="-78"/>
          </a:endParaRPr>
        </a:p>
      </dgm:t>
    </dgm:pt>
    <dgm:pt modelId="{FB9E6602-7ED2-484D-BDAA-220FD0B50821}" type="parTrans" cxnId="{D6DE3F2F-C727-4E9B-A8FB-D6E0BBEAEAA4}">
      <dgm:prSet/>
      <dgm:spPr/>
      <dgm:t>
        <a:bodyPr/>
        <a:lstStyle/>
        <a:p>
          <a:pPr algn="ctr" rtl="1"/>
          <a:endParaRPr lang="en-US">
            <a:cs typeface="B Mitra" panose="00000400000000000000" pitchFamily="2" charset="-78"/>
          </a:endParaRPr>
        </a:p>
      </dgm:t>
    </dgm:pt>
    <dgm:pt modelId="{38BF2AD1-9432-4B96-BB7F-0890828B3047}" type="sibTrans" cxnId="{D6DE3F2F-C727-4E9B-A8FB-D6E0BBEAEAA4}">
      <dgm:prSet/>
      <dgm:spPr/>
      <dgm:t>
        <a:bodyPr/>
        <a:lstStyle/>
        <a:p>
          <a:pPr algn="ctr" rtl="1"/>
          <a:endParaRPr lang="en-US">
            <a:cs typeface="B Mitra" panose="00000400000000000000" pitchFamily="2" charset="-78"/>
          </a:endParaRPr>
        </a:p>
      </dgm:t>
    </dgm:pt>
    <dgm:pt modelId="{C36FD27E-A683-49C2-B05C-3B3B56D3A15C}">
      <dgm:prSet phldrT="[Text]"/>
      <dgm:spPr/>
      <dgm:t>
        <a:bodyPr/>
        <a:lstStyle/>
        <a:p>
          <a:pPr algn="ctr" rtl="1"/>
          <a:r>
            <a:rPr lang="fa-IR" dirty="0" smtClean="0">
              <a:cs typeface="B Mitra" panose="00000400000000000000" pitchFamily="2" charset="-78"/>
            </a:rPr>
            <a:t>وهم</a:t>
          </a:r>
          <a:endParaRPr lang="en-US" dirty="0">
            <a:cs typeface="B Mitra" panose="00000400000000000000" pitchFamily="2" charset="-78"/>
          </a:endParaRPr>
        </a:p>
      </dgm:t>
    </dgm:pt>
    <dgm:pt modelId="{AC5FEFF3-3594-4201-A77C-87C8F5891136}" type="parTrans" cxnId="{835B7E25-813E-4EC1-B740-CC9489FBF3C7}">
      <dgm:prSet/>
      <dgm:spPr/>
      <dgm:t>
        <a:bodyPr/>
        <a:lstStyle/>
        <a:p>
          <a:pPr algn="ctr" rtl="1"/>
          <a:endParaRPr lang="en-US">
            <a:cs typeface="B Mitra" panose="00000400000000000000" pitchFamily="2" charset="-78"/>
          </a:endParaRPr>
        </a:p>
      </dgm:t>
    </dgm:pt>
    <dgm:pt modelId="{961B514B-2C82-49ED-AC47-3EEB4194FEB4}" type="sibTrans" cxnId="{835B7E25-813E-4EC1-B740-CC9489FBF3C7}">
      <dgm:prSet/>
      <dgm:spPr/>
      <dgm:t>
        <a:bodyPr/>
        <a:lstStyle/>
        <a:p>
          <a:pPr algn="ctr" rtl="1"/>
          <a:endParaRPr lang="en-US">
            <a:cs typeface="B Mitra" panose="00000400000000000000" pitchFamily="2" charset="-78"/>
          </a:endParaRPr>
        </a:p>
      </dgm:t>
    </dgm:pt>
    <dgm:pt modelId="{51107DF6-0081-4BCD-B28E-C35B766F40F4}">
      <dgm:prSet phldrT="[Text]"/>
      <dgm:spPr/>
      <dgm:t>
        <a:bodyPr/>
        <a:lstStyle/>
        <a:p>
          <a:pPr algn="ctr" rtl="1"/>
          <a:r>
            <a:rPr lang="fa-IR" dirty="0" smtClean="0">
              <a:cs typeface="B Mitra" panose="00000400000000000000" pitchFamily="2" charset="-78"/>
            </a:rPr>
            <a:t>عقل</a:t>
          </a:r>
          <a:endParaRPr lang="en-US" dirty="0">
            <a:cs typeface="B Mitra" panose="00000400000000000000" pitchFamily="2" charset="-78"/>
          </a:endParaRPr>
        </a:p>
      </dgm:t>
    </dgm:pt>
    <dgm:pt modelId="{800BF30F-9359-41AE-832F-34C15BD6A32A}" type="parTrans" cxnId="{3542FDC9-DB59-40B0-869D-8A63B0FC16ED}">
      <dgm:prSet/>
      <dgm:spPr/>
      <dgm:t>
        <a:bodyPr/>
        <a:lstStyle/>
        <a:p>
          <a:pPr algn="ctr" rtl="1"/>
          <a:endParaRPr lang="en-US">
            <a:cs typeface="B Mitra" panose="00000400000000000000" pitchFamily="2" charset="-78"/>
          </a:endParaRPr>
        </a:p>
      </dgm:t>
    </dgm:pt>
    <dgm:pt modelId="{0815A632-FDD5-42EE-9E2B-72E71334A388}" type="sibTrans" cxnId="{3542FDC9-DB59-40B0-869D-8A63B0FC16ED}">
      <dgm:prSet/>
      <dgm:spPr/>
      <dgm:t>
        <a:bodyPr/>
        <a:lstStyle/>
        <a:p>
          <a:pPr algn="ctr" rtl="1"/>
          <a:endParaRPr lang="en-US">
            <a:cs typeface="B Mitra" panose="00000400000000000000" pitchFamily="2" charset="-78"/>
          </a:endParaRPr>
        </a:p>
      </dgm:t>
    </dgm:pt>
    <dgm:pt modelId="{902B0C96-A937-4D79-94A4-170027F54893}">
      <dgm:prSet phldrT="[Text]"/>
      <dgm:spPr/>
      <dgm:t>
        <a:bodyPr/>
        <a:lstStyle/>
        <a:p>
          <a:pPr algn="ctr" rtl="1"/>
          <a:r>
            <a:rPr lang="fa-IR" dirty="0" smtClean="0">
              <a:cs typeface="B Mitra" panose="00000400000000000000" pitchFamily="2" charset="-78"/>
            </a:rPr>
            <a:t>الهام</a:t>
          </a:r>
          <a:endParaRPr lang="en-US" dirty="0">
            <a:cs typeface="B Mitra" panose="00000400000000000000" pitchFamily="2" charset="-78"/>
          </a:endParaRPr>
        </a:p>
      </dgm:t>
    </dgm:pt>
    <dgm:pt modelId="{BC94E886-7580-4324-965E-E80684FB5834}" type="parTrans" cxnId="{F1C51A97-A3D2-4B1E-A3DD-05E3D884A055}">
      <dgm:prSet/>
      <dgm:spPr/>
      <dgm:t>
        <a:bodyPr/>
        <a:lstStyle/>
        <a:p>
          <a:pPr algn="ctr" rtl="1"/>
          <a:endParaRPr lang="en-US">
            <a:cs typeface="B Mitra" panose="00000400000000000000" pitchFamily="2" charset="-78"/>
          </a:endParaRPr>
        </a:p>
      </dgm:t>
    </dgm:pt>
    <dgm:pt modelId="{3110E116-4C20-4D1D-A236-7C8D2F27D2E2}" type="sibTrans" cxnId="{F1C51A97-A3D2-4B1E-A3DD-05E3D884A055}">
      <dgm:prSet/>
      <dgm:spPr/>
      <dgm:t>
        <a:bodyPr/>
        <a:lstStyle/>
        <a:p>
          <a:pPr algn="ctr" rtl="1"/>
          <a:endParaRPr lang="en-US">
            <a:cs typeface="B Mitra" panose="00000400000000000000" pitchFamily="2" charset="-78"/>
          </a:endParaRPr>
        </a:p>
      </dgm:t>
    </dgm:pt>
    <dgm:pt modelId="{4E36782E-0E4B-4338-B366-939678826F06}">
      <dgm:prSet phldrT="[Text]"/>
      <dgm:spPr/>
      <dgm:t>
        <a:bodyPr/>
        <a:lstStyle/>
        <a:p>
          <a:pPr algn="ctr" rtl="1"/>
          <a:r>
            <a:rPr lang="fa-IR" dirty="0" smtClean="0">
              <a:cs typeface="B Mitra" panose="00000400000000000000" pitchFamily="2" charset="-78"/>
            </a:rPr>
            <a:t>علم</a:t>
          </a:r>
          <a:endParaRPr lang="en-US" dirty="0">
            <a:cs typeface="B Mitra" panose="00000400000000000000" pitchFamily="2" charset="-78"/>
          </a:endParaRPr>
        </a:p>
      </dgm:t>
    </dgm:pt>
    <dgm:pt modelId="{D2E63337-7531-4390-BDB0-5B68239650BF}" type="parTrans" cxnId="{E36385EF-6747-4050-9F72-9D6977980376}">
      <dgm:prSet/>
      <dgm:spPr/>
      <dgm:t>
        <a:bodyPr/>
        <a:lstStyle/>
        <a:p>
          <a:pPr algn="ctr" rtl="1"/>
          <a:endParaRPr lang="en-US">
            <a:cs typeface="B Mitra" panose="00000400000000000000" pitchFamily="2" charset="-78"/>
          </a:endParaRPr>
        </a:p>
      </dgm:t>
    </dgm:pt>
    <dgm:pt modelId="{5D60752B-C0EC-42BE-A234-2E7042333AEE}" type="sibTrans" cxnId="{E36385EF-6747-4050-9F72-9D6977980376}">
      <dgm:prSet/>
      <dgm:spPr/>
      <dgm:t>
        <a:bodyPr/>
        <a:lstStyle/>
        <a:p>
          <a:pPr algn="ctr" rtl="1"/>
          <a:endParaRPr lang="en-US">
            <a:cs typeface="B Mitra" panose="00000400000000000000" pitchFamily="2" charset="-78"/>
          </a:endParaRPr>
        </a:p>
      </dgm:t>
    </dgm:pt>
    <dgm:pt modelId="{A3290588-4B4A-449E-8575-118A16F2174F}">
      <dgm:prSet phldrT="[Text]"/>
      <dgm:spPr/>
      <dgm:t>
        <a:bodyPr/>
        <a:lstStyle/>
        <a:p>
          <a:pPr algn="ctr" rtl="1"/>
          <a:r>
            <a:rPr lang="fa-IR" dirty="0" smtClean="0">
              <a:cs typeface="B Mitra" panose="00000400000000000000" pitchFamily="2" charset="-78"/>
            </a:rPr>
            <a:t>ایمان</a:t>
          </a:r>
          <a:endParaRPr lang="en-US" dirty="0">
            <a:cs typeface="B Mitra" panose="00000400000000000000" pitchFamily="2" charset="-78"/>
          </a:endParaRPr>
        </a:p>
      </dgm:t>
    </dgm:pt>
    <dgm:pt modelId="{669DB02C-0D1F-4403-B17D-FEDBDE909C18}" type="parTrans" cxnId="{07D27D89-7468-4259-BB33-4CE58A487AAC}">
      <dgm:prSet/>
      <dgm:spPr/>
      <dgm:t>
        <a:bodyPr/>
        <a:lstStyle/>
        <a:p>
          <a:pPr algn="ctr" rtl="1"/>
          <a:endParaRPr lang="en-US">
            <a:cs typeface="B Mitra" panose="00000400000000000000" pitchFamily="2" charset="-78"/>
          </a:endParaRPr>
        </a:p>
      </dgm:t>
    </dgm:pt>
    <dgm:pt modelId="{67875D9E-FB94-4246-8290-2F02A606E4B0}" type="sibTrans" cxnId="{07D27D89-7468-4259-BB33-4CE58A487AAC}">
      <dgm:prSet/>
      <dgm:spPr/>
      <dgm:t>
        <a:bodyPr/>
        <a:lstStyle/>
        <a:p>
          <a:pPr algn="ctr" rtl="1"/>
          <a:endParaRPr lang="en-US">
            <a:cs typeface="B Mitra" panose="00000400000000000000" pitchFamily="2" charset="-78"/>
          </a:endParaRPr>
        </a:p>
      </dgm:t>
    </dgm:pt>
    <dgm:pt modelId="{3840F265-C1A6-410E-AF68-E87BB50D812C}">
      <dgm:prSet phldrT="[Text]"/>
      <dgm:spPr/>
      <dgm:t>
        <a:bodyPr/>
        <a:lstStyle/>
        <a:p>
          <a:pPr algn="ctr" rtl="1"/>
          <a:r>
            <a:rPr lang="fa-IR" dirty="0" smtClean="0">
              <a:cs typeface="B Mitra" panose="00000400000000000000" pitchFamily="2" charset="-78"/>
            </a:rPr>
            <a:t>فعل</a:t>
          </a:r>
          <a:endParaRPr lang="en-US" dirty="0">
            <a:cs typeface="B Mitra" panose="00000400000000000000" pitchFamily="2" charset="-78"/>
          </a:endParaRPr>
        </a:p>
      </dgm:t>
    </dgm:pt>
    <dgm:pt modelId="{773486D0-F4FD-43D8-BDE2-915411BEA629}" type="parTrans" cxnId="{F9843288-83B2-4AA8-92C3-776A52DF4FC7}">
      <dgm:prSet/>
      <dgm:spPr/>
      <dgm:t>
        <a:bodyPr/>
        <a:lstStyle/>
        <a:p>
          <a:pPr algn="ctr" rtl="1"/>
          <a:endParaRPr lang="en-US">
            <a:cs typeface="B Mitra" panose="00000400000000000000" pitchFamily="2" charset="-78"/>
          </a:endParaRPr>
        </a:p>
      </dgm:t>
    </dgm:pt>
    <dgm:pt modelId="{019804C9-4F8D-4463-B5CC-BE0F11664518}" type="sibTrans" cxnId="{F9843288-83B2-4AA8-92C3-776A52DF4FC7}">
      <dgm:prSet/>
      <dgm:spPr/>
      <dgm:t>
        <a:bodyPr/>
        <a:lstStyle/>
        <a:p>
          <a:pPr algn="ctr" rtl="1"/>
          <a:endParaRPr lang="en-US">
            <a:cs typeface="B Mitra" panose="00000400000000000000" pitchFamily="2" charset="-78"/>
          </a:endParaRPr>
        </a:p>
      </dgm:t>
    </dgm:pt>
    <dgm:pt modelId="{242C9A54-48E9-402C-A20C-8528466C9642}">
      <dgm:prSet phldrT="[Text]"/>
      <dgm:spPr/>
      <dgm:t>
        <a:bodyPr/>
        <a:lstStyle/>
        <a:p>
          <a:pPr algn="ctr" rtl="1"/>
          <a:r>
            <a:rPr lang="fa-IR" dirty="0" smtClean="0">
              <a:cs typeface="B Mitra" panose="00000400000000000000" pitchFamily="2" charset="-78"/>
            </a:rPr>
            <a:t>عمل</a:t>
          </a:r>
          <a:endParaRPr lang="en-US" dirty="0">
            <a:cs typeface="B Mitra" panose="00000400000000000000" pitchFamily="2" charset="-78"/>
          </a:endParaRPr>
        </a:p>
      </dgm:t>
    </dgm:pt>
    <dgm:pt modelId="{B45EC2AE-C152-47C9-B2A5-E56EC7D7E447}" type="parTrans" cxnId="{9DDBC6A9-A2CF-4162-B132-527212E10542}">
      <dgm:prSet/>
      <dgm:spPr/>
      <dgm:t>
        <a:bodyPr/>
        <a:lstStyle/>
        <a:p>
          <a:pPr algn="ctr" rtl="1"/>
          <a:endParaRPr lang="en-US">
            <a:cs typeface="B Mitra" panose="00000400000000000000" pitchFamily="2" charset="-78"/>
          </a:endParaRPr>
        </a:p>
      </dgm:t>
    </dgm:pt>
    <dgm:pt modelId="{5C63D427-154E-4A91-8F37-6D460A1CFCEC}" type="sibTrans" cxnId="{9DDBC6A9-A2CF-4162-B132-527212E10542}">
      <dgm:prSet/>
      <dgm:spPr/>
      <dgm:t>
        <a:bodyPr/>
        <a:lstStyle/>
        <a:p>
          <a:pPr algn="ctr" rtl="1"/>
          <a:endParaRPr lang="en-US">
            <a:cs typeface="B Mitra" panose="00000400000000000000" pitchFamily="2" charset="-78"/>
          </a:endParaRPr>
        </a:p>
      </dgm:t>
    </dgm:pt>
    <dgm:pt modelId="{0A7F0B5E-B773-4A37-9489-6F5EECEE71C6}" type="pres">
      <dgm:prSet presAssocID="{CB129BE4-EE48-417E-A1FF-C29980289AA9}" presName="diagram" presStyleCnt="0">
        <dgm:presLayoutVars>
          <dgm:dir/>
          <dgm:resizeHandles/>
        </dgm:presLayoutVars>
      </dgm:prSet>
      <dgm:spPr/>
      <dgm:t>
        <a:bodyPr/>
        <a:lstStyle/>
        <a:p>
          <a:endParaRPr lang="en-US"/>
        </a:p>
      </dgm:t>
    </dgm:pt>
    <dgm:pt modelId="{FBAB730C-19D8-45D8-9082-F236C4C09B03}" type="pres">
      <dgm:prSet presAssocID="{CFBD74B7-3391-43D2-A6B8-AE136B3F10B6}" presName="firstNode" presStyleLbl="node1" presStyleIdx="0" presStyleCnt="9">
        <dgm:presLayoutVars>
          <dgm:bulletEnabled val="1"/>
        </dgm:presLayoutVars>
      </dgm:prSet>
      <dgm:spPr/>
      <dgm:t>
        <a:bodyPr/>
        <a:lstStyle/>
        <a:p>
          <a:endParaRPr lang="en-US"/>
        </a:p>
      </dgm:t>
    </dgm:pt>
    <dgm:pt modelId="{C20BCC64-B56D-4178-B92D-6272799C7C01}" type="pres">
      <dgm:prSet presAssocID="{4DF17559-E3C5-452D-9EA3-0A33A42432CA}" presName="sibTrans" presStyleLbl="sibTrans2D1" presStyleIdx="0" presStyleCnt="8"/>
      <dgm:spPr/>
      <dgm:t>
        <a:bodyPr/>
        <a:lstStyle/>
        <a:p>
          <a:endParaRPr lang="en-US"/>
        </a:p>
      </dgm:t>
    </dgm:pt>
    <dgm:pt modelId="{FC1B280F-952C-4AE0-835B-91BAAFE24A34}" type="pres">
      <dgm:prSet presAssocID="{0EB7C4C2-893D-4496-8DD9-FB20CA56BA3A}" presName="middleNode" presStyleCnt="0"/>
      <dgm:spPr/>
    </dgm:pt>
    <dgm:pt modelId="{2342849C-00F3-40F1-9052-8F5575FA6835}" type="pres">
      <dgm:prSet presAssocID="{0EB7C4C2-893D-4496-8DD9-FB20CA56BA3A}" presName="padding" presStyleLbl="node1" presStyleIdx="0" presStyleCnt="9"/>
      <dgm:spPr/>
    </dgm:pt>
    <dgm:pt modelId="{7BAC18AF-A13B-47D5-9814-4868EC70ADF1}" type="pres">
      <dgm:prSet presAssocID="{0EB7C4C2-893D-4496-8DD9-FB20CA56BA3A}" presName="shape" presStyleLbl="node1" presStyleIdx="1" presStyleCnt="9">
        <dgm:presLayoutVars>
          <dgm:bulletEnabled val="1"/>
        </dgm:presLayoutVars>
      </dgm:prSet>
      <dgm:spPr/>
      <dgm:t>
        <a:bodyPr/>
        <a:lstStyle/>
        <a:p>
          <a:endParaRPr lang="en-US"/>
        </a:p>
      </dgm:t>
    </dgm:pt>
    <dgm:pt modelId="{04BC4252-6B32-40F1-94B9-3415F93A2268}" type="pres">
      <dgm:prSet presAssocID="{38BF2AD1-9432-4B96-BB7F-0890828B3047}" presName="sibTrans" presStyleLbl="sibTrans2D1" presStyleIdx="1" presStyleCnt="8"/>
      <dgm:spPr/>
      <dgm:t>
        <a:bodyPr/>
        <a:lstStyle/>
        <a:p>
          <a:endParaRPr lang="en-US"/>
        </a:p>
      </dgm:t>
    </dgm:pt>
    <dgm:pt modelId="{B56B6493-A1C1-44DD-9DEF-329EE7E7F815}" type="pres">
      <dgm:prSet presAssocID="{C36FD27E-A683-49C2-B05C-3B3B56D3A15C}" presName="middleNode" presStyleCnt="0"/>
      <dgm:spPr/>
    </dgm:pt>
    <dgm:pt modelId="{C6DFCDF2-0E6B-4561-B732-117F31A450B5}" type="pres">
      <dgm:prSet presAssocID="{C36FD27E-A683-49C2-B05C-3B3B56D3A15C}" presName="padding" presStyleLbl="node1" presStyleIdx="1" presStyleCnt="9"/>
      <dgm:spPr/>
    </dgm:pt>
    <dgm:pt modelId="{C6D38748-86C4-436E-9C4C-1E43DFDE2D61}" type="pres">
      <dgm:prSet presAssocID="{C36FD27E-A683-49C2-B05C-3B3B56D3A15C}" presName="shape" presStyleLbl="node1" presStyleIdx="2" presStyleCnt="9">
        <dgm:presLayoutVars>
          <dgm:bulletEnabled val="1"/>
        </dgm:presLayoutVars>
      </dgm:prSet>
      <dgm:spPr/>
      <dgm:t>
        <a:bodyPr/>
        <a:lstStyle/>
        <a:p>
          <a:endParaRPr lang="en-US"/>
        </a:p>
      </dgm:t>
    </dgm:pt>
    <dgm:pt modelId="{0199733D-7964-426C-A500-9749896BDD72}" type="pres">
      <dgm:prSet presAssocID="{961B514B-2C82-49ED-AC47-3EEB4194FEB4}" presName="sibTrans" presStyleLbl="sibTrans2D1" presStyleIdx="2" presStyleCnt="8" custScaleX="167325" custScaleY="140381" custLinFactNeighborX="22752" custLinFactNeighborY="21449"/>
      <dgm:spPr/>
      <dgm:t>
        <a:bodyPr/>
        <a:lstStyle/>
        <a:p>
          <a:endParaRPr lang="en-US"/>
        </a:p>
      </dgm:t>
    </dgm:pt>
    <dgm:pt modelId="{815A48ED-A075-4DDF-8984-72ABA4225665}" type="pres">
      <dgm:prSet presAssocID="{51107DF6-0081-4BCD-B28E-C35B766F40F4}" presName="middleNode" presStyleCnt="0"/>
      <dgm:spPr/>
    </dgm:pt>
    <dgm:pt modelId="{B8B4F577-F15F-465D-B49F-4C1B27B3901A}" type="pres">
      <dgm:prSet presAssocID="{51107DF6-0081-4BCD-B28E-C35B766F40F4}" presName="padding" presStyleLbl="node1" presStyleIdx="2" presStyleCnt="9"/>
      <dgm:spPr/>
    </dgm:pt>
    <dgm:pt modelId="{114E4615-884B-4BD7-B499-43AF7B0C626B}" type="pres">
      <dgm:prSet presAssocID="{51107DF6-0081-4BCD-B28E-C35B766F40F4}" presName="shape" presStyleLbl="node1" presStyleIdx="3" presStyleCnt="9">
        <dgm:presLayoutVars>
          <dgm:bulletEnabled val="1"/>
        </dgm:presLayoutVars>
      </dgm:prSet>
      <dgm:spPr/>
      <dgm:t>
        <a:bodyPr/>
        <a:lstStyle/>
        <a:p>
          <a:endParaRPr lang="en-US"/>
        </a:p>
      </dgm:t>
    </dgm:pt>
    <dgm:pt modelId="{1E3C5A96-0252-452C-A22A-B04A328C0659}" type="pres">
      <dgm:prSet presAssocID="{0815A632-FDD5-42EE-9E2B-72E71334A388}" presName="sibTrans" presStyleLbl="sibTrans2D1" presStyleIdx="3" presStyleCnt="8"/>
      <dgm:spPr/>
      <dgm:t>
        <a:bodyPr/>
        <a:lstStyle/>
        <a:p>
          <a:endParaRPr lang="en-US"/>
        </a:p>
      </dgm:t>
    </dgm:pt>
    <dgm:pt modelId="{D2C08EBD-BE9F-497B-9F11-5E2A05B0FE91}" type="pres">
      <dgm:prSet presAssocID="{902B0C96-A937-4D79-94A4-170027F54893}" presName="middleNode" presStyleCnt="0"/>
      <dgm:spPr/>
    </dgm:pt>
    <dgm:pt modelId="{7C26232A-85E5-439A-A0DA-F3B6A1AECB7D}" type="pres">
      <dgm:prSet presAssocID="{902B0C96-A937-4D79-94A4-170027F54893}" presName="padding" presStyleLbl="node1" presStyleIdx="3" presStyleCnt="9"/>
      <dgm:spPr/>
    </dgm:pt>
    <dgm:pt modelId="{3347E82A-39EC-461F-B586-BA4A56E950FF}" type="pres">
      <dgm:prSet presAssocID="{902B0C96-A937-4D79-94A4-170027F54893}" presName="shape" presStyleLbl="node1" presStyleIdx="4" presStyleCnt="9">
        <dgm:presLayoutVars>
          <dgm:bulletEnabled val="1"/>
        </dgm:presLayoutVars>
      </dgm:prSet>
      <dgm:spPr/>
      <dgm:t>
        <a:bodyPr/>
        <a:lstStyle/>
        <a:p>
          <a:endParaRPr lang="en-US"/>
        </a:p>
      </dgm:t>
    </dgm:pt>
    <dgm:pt modelId="{4DF6FA14-BCFB-4A78-AEEC-DF5E7A65481F}" type="pres">
      <dgm:prSet presAssocID="{3110E116-4C20-4D1D-A236-7C8D2F27D2E2}" presName="sibTrans" presStyleLbl="sibTrans2D1" presStyleIdx="4" presStyleCnt="8"/>
      <dgm:spPr/>
      <dgm:t>
        <a:bodyPr/>
        <a:lstStyle/>
        <a:p>
          <a:endParaRPr lang="en-US"/>
        </a:p>
      </dgm:t>
    </dgm:pt>
    <dgm:pt modelId="{BF2C93B6-56A1-45E4-88C3-5A84EF2318F8}" type="pres">
      <dgm:prSet presAssocID="{4E36782E-0E4B-4338-B366-939678826F06}" presName="middleNode" presStyleCnt="0"/>
      <dgm:spPr/>
    </dgm:pt>
    <dgm:pt modelId="{5FA73125-2196-4947-8C78-2707E634A4BA}" type="pres">
      <dgm:prSet presAssocID="{4E36782E-0E4B-4338-B366-939678826F06}" presName="padding" presStyleLbl="node1" presStyleIdx="4" presStyleCnt="9"/>
      <dgm:spPr/>
    </dgm:pt>
    <dgm:pt modelId="{7942A261-BA8B-4171-9178-9B7B112B2635}" type="pres">
      <dgm:prSet presAssocID="{4E36782E-0E4B-4338-B366-939678826F06}" presName="shape" presStyleLbl="node1" presStyleIdx="5" presStyleCnt="9">
        <dgm:presLayoutVars>
          <dgm:bulletEnabled val="1"/>
        </dgm:presLayoutVars>
      </dgm:prSet>
      <dgm:spPr/>
      <dgm:t>
        <a:bodyPr/>
        <a:lstStyle/>
        <a:p>
          <a:endParaRPr lang="en-US"/>
        </a:p>
      </dgm:t>
    </dgm:pt>
    <dgm:pt modelId="{ABFB01AB-C6D1-428A-88A7-EE75A71AC38B}" type="pres">
      <dgm:prSet presAssocID="{5D60752B-C0EC-42BE-A234-2E7042333AEE}" presName="sibTrans" presStyleLbl="sibTrans2D1" presStyleIdx="5" presStyleCnt="8" custScaleX="148119" custScaleY="140378" custLinFactNeighborY="0"/>
      <dgm:spPr/>
      <dgm:t>
        <a:bodyPr/>
        <a:lstStyle/>
        <a:p>
          <a:endParaRPr lang="en-US"/>
        </a:p>
      </dgm:t>
    </dgm:pt>
    <dgm:pt modelId="{5DA568C8-4333-4EEF-B266-52C401F86D29}" type="pres">
      <dgm:prSet presAssocID="{A3290588-4B4A-449E-8575-118A16F2174F}" presName="middleNode" presStyleCnt="0"/>
      <dgm:spPr/>
    </dgm:pt>
    <dgm:pt modelId="{98C74B12-1152-4897-B0EE-F27A623EB3B8}" type="pres">
      <dgm:prSet presAssocID="{A3290588-4B4A-449E-8575-118A16F2174F}" presName="padding" presStyleLbl="node1" presStyleIdx="5" presStyleCnt="9"/>
      <dgm:spPr/>
    </dgm:pt>
    <dgm:pt modelId="{C694B312-5F15-4DDC-9C64-F3652DCE7AFD}" type="pres">
      <dgm:prSet presAssocID="{A3290588-4B4A-449E-8575-118A16F2174F}" presName="shape" presStyleLbl="node1" presStyleIdx="6" presStyleCnt="9">
        <dgm:presLayoutVars>
          <dgm:bulletEnabled val="1"/>
        </dgm:presLayoutVars>
      </dgm:prSet>
      <dgm:spPr/>
      <dgm:t>
        <a:bodyPr/>
        <a:lstStyle/>
        <a:p>
          <a:endParaRPr lang="en-US"/>
        </a:p>
      </dgm:t>
    </dgm:pt>
    <dgm:pt modelId="{6A275205-29CD-429C-9A02-DC46A2749E8B}" type="pres">
      <dgm:prSet presAssocID="{67875D9E-FB94-4246-8290-2F02A606E4B0}" presName="sibTrans" presStyleLbl="sibTrans2D1" presStyleIdx="6" presStyleCnt="8"/>
      <dgm:spPr/>
      <dgm:t>
        <a:bodyPr/>
        <a:lstStyle/>
        <a:p>
          <a:endParaRPr lang="en-US"/>
        </a:p>
      </dgm:t>
    </dgm:pt>
    <dgm:pt modelId="{BAB2774B-C5EF-47CF-B8D5-EA94DEEADE7F}" type="pres">
      <dgm:prSet presAssocID="{3840F265-C1A6-410E-AF68-E87BB50D812C}" presName="middleNode" presStyleCnt="0"/>
      <dgm:spPr/>
    </dgm:pt>
    <dgm:pt modelId="{5FB32A46-2695-4031-B3A4-DAE3F486EE0A}" type="pres">
      <dgm:prSet presAssocID="{3840F265-C1A6-410E-AF68-E87BB50D812C}" presName="padding" presStyleLbl="node1" presStyleIdx="6" presStyleCnt="9"/>
      <dgm:spPr/>
    </dgm:pt>
    <dgm:pt modelId="{03A6A4A4-9A0A-419C-B9E9-ECC904CE4910}" type="pres">
      <dgm:prSet presAssocID="{3840F265-C1A6-410E-AF68-E87BB50D812C}" presName="shape" presStyleLbl="node1" presStyleIdx="7" presStyleCnt="9">
        <dgm:presLayoutVars>
          <dgm:bulletEnabled val="1"/>
        </dgm:presLayoutVars>
      </dgm:prSet>
      <dgm:spPr/>
      <dgm:t>
        <a:bodyPr/>
        <a:lstStyle/>
        <a:p>
          <a:endParaRPr lang="en-US"/>
        </a:p>
      </dgm:t>
    </dgm:pt>
    <dgm:pt modelId="{B3EC71DC-2D3F-4275-8BB0-7026491A087C}" type="pres">
      <dgm:prSet presAssocID="{019804C9-4F8D-4463-B5CC-BE0F11664518}" presName="sibTrans" presStyleLbl="sibTrans2D1" presStyleIdx="7" presStyleCnt="8"/>
      <dgm:spPr/>
      <dgm:t>
        <a:bodyPr/>
        <a:lstStyle/>
        <a:p>
          <a:endParaRPr lang="en-US"/>
        </a:p>
      </dgm:t>
    </dgm:pt>
    <dgm:pt modelId="{FB6FAAF8-8F2A-4EA7-B501-38C8D1B2D12A}" type="pres">
      <dgm:prSet presAssocID="{242C9A54-48E9-402C-A20C-8528466C9642}" presName="lastNode" presStyleLbl="node1" presStyleIdx="8" presStyleCnt="9">
        <dgm:presLayoutVars>
          <dgm:bulletEnabled val="1"/>
        </dgm:presLayoutVars>
      </dgm:prSet>
      <dgm:spPr/>
      <dgm:t>
        <a:bodyPr/>
        <a:lstStyle/>
        <a:p>
          <a:endParaRPr lang="en-US"/>
        </a:p>
      </dgm:t>
    </dgm:pt>
  </dgm:ptLst>
  <dgm:cxnLst>
    <dgm:cxn modelId="{D6DE3F2F-C727-4E9B-A8FB-D6E0BBEAEAA4}" srcId="{CB129BE4-EE48-417E-A1FF-C29980289AA9}" destId="{0EB7C4C2-893D-4496-8DD9-FB20CA56BA3A}" srcOrd="1" destOrd="0" parTransId="{FB9E6602-7ED2-484D-BDAA-220FD0B50821}" sibTransId="{38BF2AD1-9432-4B96-BB7F-0890828B3047}"/>
    <dgm:cxn modelId="{B7585327-3BB7-4A6F-A191-936329729138}" type="presOf" srcId="{51107DF6-0081-4BCD-B28E-C35B766F40F4}" destId="{114E4615-884B-4BD7-B499-43AF7B0C626B}" srcOrd="0" destOrd="0" presId="urn:microsoft.com/office/officeart/2005/8/layout/bProcess2"/>
    <dgm:cxn modelId="{28D5ED3A-FBC6-4010-9126-781D70F38365}" srcId="{CB129BE4-EE48-417E-A1FF-C29980289AA9}" destId="{CFBD74B7-3391-43D2-A6B8-AE136B3F10B6}" srcOrd="0" destOrd="0" parTransId="{0DF410B5-1997-428B-A146-A1A151174BB0}" sibTransId="{4DF17559-E3C5-452D-9EA3-0A33A42432CA}"/>
    <dgm:cxn modelId="{1B6AE847-3B6C-4CF2-A715-2818E260375D}" type="presOf" srcId="{019804C9-4F8D-4463-B5CC-BE0F11664518}" destId="{B3EC71DC-2D3F-4275-8BB0-7026491A087C}" srcOrd="0" destOrd="0" presId="urn:microsoft.com/office/officeart/2005/8/layout/bProcess2"/>
    <dgm:cxn modelId="{182483FF-0FE4-4F53-83D0-7AF355496BC2}" type="presOf" srcId="{4E36782E-0E4B-4338-B366-939678826F06}" destId="{7942A261-BA8B-4171-9178-9B7B112B2635}" srcOrd="0" destOrd="0" presId="urn:microsoft.com/office/officeart/2005/8/layout/bProcess2"/>
    <dgm:cxn modelId="{F1C51A97-A3D2-4B1E-A3DD-05E3D884A055}" srcId="{CB129BE4-EE48-417E-A1FF-C29980289AA9}" destId="{902B0C96-A937-4D79-94A4-170027F54893}" srcOrd="4" destOrd="0" parTransId="{BC94E886-7580-4324-965E-E80684FB5834}" sibTransId="{3110E116-4C20-4D1D-A236-7C8D2F27D2E2}"/>
    <dgm:cxn modelId="{3542FDC9-DB59-40B0-869D-8A63B0FC16ED}" srcId="{CB129BE4-EE48-417E-A1FF-C29980289AA9}" destId="{51107DF6-0081-4BCD-B28E-C35B766F40F4}" srcOrd="3" destOrd="0" parTransId="{800BF30F-9359-41AE-832F-34C15BD6A32A}" sibTransId="{0815A632-FDD5-42EE-9E2B-72E71334A388}"/>
    <dgm:cxn modelId="{F9843288-83B2-4AA8-92C3-776A52DF4FC7}" srcId="{CB129BE4-EE48-417E-A1FF-C29980289AA9}" destId="{3840F265-C1A6-410E-AF68-E87BB50D812C}" srcOrd="7" destOrd="0" parTransId="{773486D0-F4FD-43D8-BDE2-915411BEA629}" sibTransId="{019804C9-4F8D-4463-B5CC-BE0F11664518}"/>
    <dgm:cxn modelId="{EF204390-1109-47DC-BCA5-E4EAEC1B8F71}" type="presOf" srcId="{67875D9E-FB94-4246-8290-2F02A606E4B0}" destId="{6A275205-29CD-429C-9A02-DC46A2749E8B}" srcOrd="0" destOrd="0" presId="urn:microsoft.com/office/officeart/2005/8/layout/bProcess2"/>
    <dgm:cxn modelId="{07D27D89-7468-4259-BB33-4CE58A487AAC}" srcId="{CB129BE4-EE48-417E-A1FF-C29980289AA9}" destId="{A3290588-4B4A-449E-8575-118A16F2174F}" srcOrd="6" destOrd="0" parTransId="{669DB02C-0D1F-4403-B17D-FEDBDE909C18}" sibTransId="{67875D9E-FB94-4246-8290-2F02A606E4B0}"/>
    <dgm:cxn modelId="{4F9F6584-2804-4AFE-AB5C-78CA801237D7}" type="presOf" srcId="{5D60752B-C0EC-42BE-A234-2E7042333AEE}" destId="{ABFB01AB-C6D1-428A-88A7-EE75A71AC38B}" srcOrd="0" destOrd="0" presId="urn:microsoft.com/office/officeart/2005/8/layout/bProcess2"/>
    <dgm:cxn modelId="{1EA195C6-4971-45BF-B37C-30EA9372108F}" type="presOf" srcId="{4DF17559-E3C5-452D-9EA3-0A33A42432CA}" destId="{C20BCC64-B56D-4178-B92D-6272799C7C01}" srcOrd="0" destOrd="0" presId="urn:microsoft.com/office/officeart/2005/8/layout/bProcess2"/>
    <dgm:cxn modelId="{3F799644-B694-4EB7-959C-7DA49C7B5914}" type="presOf" srcId="{CB129BE4-EE48-417E-A1FF-C29980289AA9}" destId="{0A7F0B5E-B773-4A37-9489-6F5EECEE71C6}" srcOrd="0" destOrd="0" presId="urn:microsoft.com/office/officeart/2005/8/layout/bProcess2"/>
    <dgm:cxn modelId="{C4A9C3DC-17C0-4303-9928-C5F030AADC49}" type="presOf" srcId="{3110E116-4C20-4D1D-A236-7C8D2F27D2E2}" destId="{4DF6FA14-BCFB-4A78-AEEC-DF5E7A65481F}" srcOrd="0" destOrd="0" presId="urn:microsoft.com/office/officeart/2005/8/layout/bProcess2"/>
    <dgm:cxn modelId="{B26A134C-18B0-44A7-9D47-DF837556B404}" type="presOf" srcId="{38BF2AD1-9432-4B96-BB7F-0890828B3047}" destId="{04BC4252-6B32-40F1-94B9-3415F93A2268}" srcOrd="0" destOrd="0" presId="urn:microsoft.com/office/officeart/2005/8/layout/bProcess2"/>
    <dgm:cxn modelId="{FFB54E14-AA0B-47C2-BF1B-FDF9AFCCDE11}" type="presOf" srcId="{C36FD27E-A683-49C2-B05C-3B3B56D3A15C}" destId="{C6D38748-86C4-436E-9C4C-1E43DFDE2D61}" srcOrd="0" destOrd="0" presId="urn:microsoft.com/office/officeart/2005/8/layout/bProcess2"/>
    <dgm:cxn modelId="{6FF4F626-F7F0-417F-9ED6-5329E4BDD41E}" type="presOf" srcId="{A3290588-4B4A-449E-8575-118A16F2174F}" destId="{C694B312-5F15-4DDC-9C64-F3652DCE7AFD}" srcOrd="0" destOrd="0" presId="urn:microsoft.com/office/officeart/2005/8/layout/bProcess2"/>
    <dgm:cxn modelId="{E36385EF-6747-4050-9F72-9D6977980376}" srcId="{CB129BE4-EE48-417E-A1FF-C29980289AA9}" destId="{4E36782E-0E4B-4338-B366-939678826F06}" srcOrd="5" destOrd="0" parTransId="{D2E63337-7531-4390-BDB0-5B68239650BF}" sibTransId="{5D60752B-C0EC-42BE-A234-2E7042333AEE}"/>
    <dgm:cxn modelId="{53C13AAE-EDE4-4647-AF79-6FFE8E37DD5A}" type="presOf" srcId="{961B514B-2C82-49ED-AC47-3EEB4194FEB4}" destId="{0199733D-7964-426C-A500-9749896BDD72}" srcOrd="0" destOrd="0" presId="urn:microsoft.com/office/officeart/2005/8/layout/bProcess2"/>
    <dgm:cxn modelId="{D78FED5E-FB81-4A3C-B58B-CC6EBA33353D}" type="presOf" srcId="{3840F265-C1A6-410E-AF68-E87BB50D812C}" destId="{03A6A4A4-9A0A-419C-B9E9-ECC904CE4910}" srcOrd="0" destOrd="0" presId="urn:microsoft.com/office/officeart/2005/8/layout/bProcess2"/>
    <dgm:cxn modelId="{835B7E25-813E-4EC1-B740-CC9489FBF3C7}" srcId="{CB129BE4-EE48-417E-A1FF-C29980289AA9}" destId="{C36FD27E-A683-49C2-B05C-3B3B56D3A15C}" srcOrd="2" destOrd="0" parTransId="{AC5FEFF3-3594-4201-A77C-87C8F5891136}" sibTransId="{961B514B-2C82-49ED-AC47-3EEB4194FEB4}"/>
    <dgm:cxn modelId="{9DDBC6A9-A2CF-4162-B132-527212E10542}" srcId="{CB129BE4-EE48-417E-A1FF-C29980289AA9}" destId="{242C9A54-48E9-402C-A20C-8528466C9642}" srcOrd="8" destOrd="0" parTransId="{B45EC2AE-C152-47C9-B2A5-E56EC7D7E447}" sibTransId="{5C63D427-154E-4A91-8F37-6D460A1CFCEC}"/>
    <dgm:cxn modelId="{E028E902-0591-4CAF-A485-E38022382E0E}" type="presOf" srcId="{242C9A54-48E9-402C-A20C-8528466C9642}" destId="{FB6FAAF8-8F2A-4EA7-B501-38C8D1B2D12A}" srcOrd="0" destOrd="0" presId="urn:microsoft.com/office/officeart/2005/8/layout/bProcess2"/>
    <dgm:cxn modelId="{6B2AD4E6-CECC-44B4-8167-E2E8D7E0D10D}" type="presOf" srcId="{902B0C96-A937-4D79-94A4-170027F54893}" destId="{3347E82A-39EC-461F-B586-BA4A56E950FF}" srcOrd="0" destOrd="0" presId="urn:microsoft.com/office/officeart/2005/8/layout/bProcess2"/>
    <dgm:cxn modelId="{5F2BD7E4-E922-4CCC-95C8-DF0F70A6DD7F}" type="presOf" srcId="{CFBD74B7-3391-43D2-A6B8-AE136B3F10B6}" destId="{FBAB730C-19D8-45D8-9082-F236C4C09B03}" srcOrd="0" destOrd="0" presId="urn:microsoft.com/office/officeart/2005/8/layout/bProcess2"/>
    <dgm:cxn modelId="{F8A09794-8655-4986-90E8-E4DF5F4003A0}" type="presOf" srcId="{0815A632-FDD5-42EE-9E2B-72E71334A388}" destId="{1E3C5A96-0252-452C-A22A-B04A328C0659}" srcOrd="0" destOrd="0" presId="urn:microsoft.com/office/officeart/2005/8/layout/bProcess2"/>
    <dgm:cxn modelId="{C82AFD2B-E450-4CE5-A1E1-2E665F447C9A}" type="presOf" srcId="{0EB7C4C2-893D-4496-8DD9-FB20CA56BA3A}" destId="{7BAC18AF-A13B-47D5-9814-4868EC70ADF1}" srcOrd="0" destOrd="0" presId="urn:microsoft.com/office/officeart/2005/8/layout/bProcess2"/>
    <dgm:cxn modelId="{BEBC8332-8FF4-4BB8-85EA-6C68C3572D65}" type="presParOf" srcId="{0A7F0B5E-B773-4A37-9489-6F5EECEE71C6}" destId="{FBAB730C-19D8-45D8-9082-F236C4C09B03}" srcOrd="0" destOrd="0" presId="urn:microsoft.com/office/officeart/2005/8/layout/bProcess2"/>
    <dgm:cxn modelId="{1903FC99-D921-416A-9109-F171556D31AF}" type="presParOf" srcId="{0A7F0B5E-B773-4A37-9489-6F5EECEE71C6}" destId="{C20BCC64-B56D-4178-B92D-6272799C7C01}" srcOrd="1" destOrd="0" presId="urn:microsoft.com/office/officeart/2005/8/layout/bProcess2"/>
    <dgm:cxn modelId="{6D11FE4A-9586-46C6-A2F0-64CF8086A97A}" type="presParOf" srcId="{0A7F0B5E-B773-4A37-9489-6F5EECEE71C6}" destId="{FC1B280F-952C-4AE0-835B-91BAAFE24A34}" srcOrd="2" destOrd="0" presId="urn:microsoft.com/office/officeart/2005/8/layout/bProcess2"/>
    <dgm:cxn modelId="{091D0AFE-59A8-4860-8B6C-F9E0CC118217}" type="presParOf" srcId="{FC1B280F-952C-4AE0-835B-91BAAFE24A34}" destId="{2342849C-00F3-40F1-9052-8F5575FA6835}" srcOrd="0" destOrd="0" presId="urn:microsoft.com/office/officeart/2005/8/layout/bProcess2"/>
    <dgm:cxn modelId="{DD110E0A-C808-4E74-962D-C3EE909DA036}" type="presParOf" srcId="{FC1B280F-952C-4AE0-835B-91BAAFE24A34}" destId="{7BAC18AF-A13B-47D5-9814-4868EC70ADF1}" srcOrd="1" destOrd="0" presId="urn:microsoft.com/office/officeart/2005/8/layout/bProcess2"/>
    <dgm:cxn modelId="{5F2971FA-B84E-4829-89EF-AAF5B1358E5E}" type="presParOf" srcId="{0A7F0B5E-B773-4A37-9489-6F5EECEE71C6}" destId="{04BC4252-6B32-40F1-94B9-3415F93A2268}" srcOrd="3" destOrd="0" presId="urn:microsoft.com/office/officeart/2005/8/layout/bProcess2"/>
    <dgm:cxn modelId="{9CF73B2F-3F15-4009-8C92-013B849BBB53}" type="presParOf" srcId="{0A7F0B5E-B773-4A37-9489-6F5EECEE71C6}" destId="{B56B6493-A1C1-44DD-9DEF-329EE7E7F815}" srcOrd="4" destOrd="0" presId="urn:microsoft.com/office/officeart/2005/8/layout/bProcess2"/>
    <dgm:cxn modelId="{FA19D2AA-3CF7-4076-93E3-F8EF87243FA0}" type="presParOf" srcId="{B56B6493-A1C1-44DD-9DEF-329EE7E7F815}" destId="{C6DFCDF2-0E6B-4561-B732-117F31A450B5}" srcOrd="0" destOrd="0" presId="urn:microsoft.com/office/officeart/2005/8/layout/bProcess2"/>
    <dgm:cxn modelId="{EFF81CC7-E503-446F-9DD2-F1BD46D716E3}" type="presParOf" srcId="{B56B6493-A1C1-44DD-9DEF-329EE7E7F815}" destId="{C6D38748-86C4-436E-9C4C-1E43DFDE2D61}" srcOrd="1" destOrd="0" presId="urn:microsoft.com/office/officeart/2005/8/layout/bProcess2"/>
    <dgm:cxn modelId="{8BD1F73A-7B7C-4D69-B070-BCEBBC64D56F}" type="presParOf" srcId="{0A7F0B5E-B773-4A37-9489-6F5EECEE71C6}" destId="{0199733D-7964-426C-A500-9749896BDD72}" srcOrd="5" destOrd="0" presId="urn:microsoft.com/office/officeart/2005/8/layout/bProcess2"/>
    <dgm:cxn modelId="{90B0BA64-636E-4034-AEB1-A3F9FA9B4FC2}" type="presParOf" srcId="{0A7F0B5E-B773-4A37-9489-6F5EECEE71C6}" destId="{815A48ED-A075-4DDF-8984-72ABA4225665}" srcOrd="6" destOrd="0" presId="urn:microsoft.com/office/officeart/2005/8/layout/bProcess2"/>
    <dgm:cxn modelId="{65DF0536-5B4C-4B8D-8655-99259E76C728}" type="presParOf" srcId="{815A48ED-A075-4DDF-8984-72ABA4225665}" destId="{B8B4F577-F15F-465D-B49F-4C1B27B3901A}" srcOrd="0" destOrd="0" presId="urn:microsoft.com/office/officeart/2005/8/layout/bProcess2"/>
    <dgm:cxn modelId="{A270E62A-443C-492F-AF16-AA9CFD833D22}" type="presParOf" srcId="{815A48ED-A075-4DDF-8984-72ABA4225665}" destId="{114E4615-884B-4BD7-B499-43AF7B0C626B}" srcOrd="1" destOrd="0" presId="urn:microsoft.com/office/officeart/2005/8/layout/bProcess2"/>
    <dgm:cxn modelId="{727AA1D9-6B87-4EC6-BF91-C2D37F97CE0D}" type="presParOf" srcId="{0A7F0B5E-B773-4A37-9489-6F5EECEE71C6}" destId="{1E3C5A96-0252-452C-A22A-B04A328C0659}" srcOrd="7" destOrd="0" presId="urn:microsoft.com/office/officeart/2005/8/layout/bProcess2"/>
    <dgm:cxn modelId="{E5124A58-5806-4524-83C3-162915CE7FA9}" type="presParOf" srcId="{0A7F0B5E-B773-4A37-9489-6F5EECEE71C6}" destId="{D2C08EBD-BE9F-497B-9F11-5E2A05B0FE91}" srcOrd="8" destOrd="0" presId="urn:microsoft.com/office/officeart/2005/8/layout/bProcess2"/>
    <dgm:cxn modelId="{9E957773-CA2C-4C20-AC2F-43C5E1496A83}" type="presParOf" srcId="{D2C08EBD-BE9F-497B-9F11-5E2A05B0FE91}" destId="{7C26232A-85E5-439A-A0DA-F3B6A1AECB7D}" srcOrd="0" destOrd="0" presId="urn:microsoft.com/office/officeart/2005/8/layout/bProcess2"/>
    <dgm:cxn modelId="{F59E6ACA-1B51-4053-A103-0CE450B43ADC}" type="presParOf" srcId="{D2C08EBD-BE9F-497B-9F11-5E2A05B0FE91}" destId="{3347E82A-39EC-461F-B586-BA4A56E950FF}" srcOrd="1" destOrd="0" presId="urn:microsoft.com/office/officeart/2005/8/layout/bProcess2"/>
    <dgm:cxn modelId="{4C4788C2-67C3-48E7-8090-80D8B2F26CF8}" type="presParOf" srcId="{0A7F0B5E-B773-4A37-9489-6F5EECEE71C6}" destId="{4DF6FA14-BCFB-4A78-AEEC-DF5E7A65481F}" srcOrd="9" destOrd="0" presId="urn:microsoft.com/office/officeart/2005/8/layout/bProcess2"/>
    <dgm:cxn modelId="{00EEF941-F246-4335-AD27-AB1A7CF21830}" type="presParOf" srcId="{0A7F0B5E-B773-4A37-9489-6F5EECEE71C6}" destId="{BF2C93B6-56A1-45E4-88C3-5A84EF2318F8}" srcOrd="10" destOrd="0" presId="urn:microsoft.com/office/officeart/2005/8/layout/bProcess2"/>
    <dgm:cxn modelId="{A2A0DB07-5D1D-4DF0-8BE1-C274AF8F9B7C}" type="presParOf" srcId="{BF2C93B6-56A1-45E4-88C3-5A84EF2318F8}" destId="{5FA73125-2196-4947-8C78-2707E634A4BA}" srcOrd="0" destOrd="0" presId="urn:microsoft.com/office/officeart/2005/8/layout/bProcess2"/>
    <dgm:cxn modelId="{D4E947D2-169A-4FF6-8357-2DFE682B8296}" type="presParOf" srcId="{BF2C93B6-56A1-45E4-88C3-5A84EF2318F8}" destId="{7942A261-BA8B-4171-9178-9B7B112B2635}" srcOrd="1" destOrd="0" presId="urn:microsoft.com/office/officeart/2005/8/layout/bProcess2"/>
    <dgm:cxn modelId="{EDB1CF86-BDAF-4F5C-AFB5-BA2D25C633BF}" type="presParOf" srcId="{0A7F0B5E-B773-4A37-9489-6F5EECEE71C6}" destId="{ABFB01AB-C6D1-428A-88A7-EE75A71AC38B}" srcOrd="11" destOrd="0" presId="urn:microsoft.com/office/officeart/2005/8/layout/bProcess2"/>
    <dgm:cxn modelId="{71C72827-B8B1-4312-AC75-47066E3858C8}" type="presParOf" srcId="{0A7F0B5E-B773-4A37-9489-6F5EECEE71C6}" destId="{5DA568C8-4333-4EEF-B266-52C401F86D29}" srcOrd="12" destOrd="0" presId="urn:microsoft.com/office/officeart/2005/8/layout/bProcess2"/>
    <dgm:cxn modelId="{0E803B74-F1BD-48F3-A0A4-CCD219E35286}" type="presParOf" srcId="{5DA568C8-4333-4EEF-B266-52C401F86D29}" destId="{98C74B12-1152-4897-B0EE-F27A623EB3B8}" srcOrd="0" destOrd="0" presId="urn:microsoft.com/office/officeart/2005/8/layout/bProcess2"/>
    <dgm:cxn modelId="{8F4F5D13-F791-4B11-9535-D08C656C29E4}" type="presParOf" srcId="{5DA568C8-4333-4EEF-B266-52C401F86D29}" destId="{C694B312-5F15-4DDC-9C64-F3652DCE7AFD}" srcOrd="1" destOrd="0" presId="urn:microsoft.com/office/officeart/2005/8/layout/bProcess2"/>
    <dgm:cxn modelId="{874B3EF0-EAE6-446C-91B6-C6E65268306F}" type="presParOf" srcId="{0A7F0B5E-B773-4A37-9489-6F5EECEE71C6}" destId="{6A275205-29CD-429C-9A02-DC46A2749E8B}" srcOrd="13" destOrd="0" presId="urn:microsoft.com/office/officeart/2005/8/layout/bProcess2"/>
    <dgm:cxn modelId="{8BF2D38E-8526-421F-9899-6D7F889CF10B}" type="presParOf" srcId="{0A7F0B5E-B773-4A37-9489-6F5EECEE71C6}" destId="{BAB2774B-C5EF-47CF-B8D5-EA94DEEADE7F}" srcOrd="14" destOrd="0" presId="urn:microsoft.com/office/officeart/2005/8/layout/bProcess2"/>
    <dgm:cxn modelId="{219ECC5C-AF48-4B1F-A5F2-B1C45A0F6443}" type="presParOf" srcId="{BAB2774B-C5EF-47CF-B8D5-EA94DEEADE7F}" destId="{5FB32A46-2695-4031-B3A4-DAE3F486EE0A}" srcOrd="0" destOrd="0" presId="urn:microsoft.com/office/officeart/2005/8/layout/bProcess2"/>
    <dgm:cxn modelId="{01ABA033-A5D5-4A8D-9185-785622EAF1D7}" type="presParOf" srcId="{BAB2774B-C5EF-47CF-B8D5-EA94DEEADE7F}" destId="{03A6A4A4-9A0A-419C-B9E9-ECC904CE4910}" srcOrd="1" destOrd="0" presId="urn:microsoft.com/office/officeart/2005/8/layout/bProcess2"/>
    <dgm:cxn modelId="{E3D325D9-E6BF-4913-BDE2-3B9C78AD998D}" type="presParOf" srcId="{0A7F0B5E-B773-4A37-9489-6F5EECEE71C6}" destId="{B3EC71DC-2D3F-4275-8BB0-7026491A087C}" srcOrd="15" destOrd="0" presId="urn:microsoft.com/office/officeart/2005/8/layout/bProcess2"/>
    <dgm:cxn modelId="{E02807F0-984F-442E-AEC9-C2C265CBC7F7}" type="presParOf" srcId="{0A7F0B5E-B773-4A37-9489-6F5EECEE71C6}" destId="{FB6FAAF8-8F2A-4EA7-B501-38C8D1B2D12A}" srcOrd="1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dgm:spPr/>
      <dgm:t>
        <a:bodyPr/>
        <a:lstStyle/>
        <a:p>
          <a:pPr algn="just" rtl="1"/>
          <a:r>
            <a:rPr lang="fa-IR" dirty="0" smtClean="0">
              <a:cs typeface="B Mitra" panose="00000400000000000000" pitchFamily="2" charset="-78"/>
            </a:rPr>
            <a:t>حواس در حکم ورودی و محل دریافت هستند. </a:t>
          </a: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3200" dirty="0" smtClean="0">
              <a:cs typeface="B Mitra" panose="00000400000000000000" pitchFamily="2" charset="-78"/>
            </a:rPr>
            <a:t>شناخت انسان از محیط به وسیله حواس اوست.</a:t>
          </a:r>
          <a:endParaRPr lang="en-US" sz="3200" dirty="0">
            <a:cs typeface="B Mitra" panose="00000400000000000000" pitchFamily="2" charset="-78"/>
          </a:endParaRP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3200" dirty="0" smtClean="0">
              <a:cs typeface="B Mitra" panose="00000400000000000000" pitchFamily="2" charset="-78"/>
            </a:rPr>
            <a:t>انسان به واسطه حواسش با محیط اطرافش رابطه می گیرد و اطلاعات کسب می کند.</a:t>
          </a:r>
          <a:endParaRPr lang="en-US" sz="3200" dirty="0">
            <a:cs typeface="B Mitra" panose="00000400000000000000" pitchFamily="2" charset="-78"/>
          </a:endParaRP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LinFactNeighborX="-62463" custLinFactNeighborY="7116">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127201" custLinFactNeighborX="-63636">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815028EB-0213-4127-B4C0-0719B0545873}" srcId="{5AB5EF07-8AD6-4A23-A9FE-8A99F3C5D8B7}" destId="{431384F5-F5CF-4B43-8E19-737E2849721E}" srcOrd="0" destOrd="0" parTransId="{6BD79BBF-A76F-4774-8CF7-9A24955BB4B6}" sibTransId="{E50D9EF8-D59D-4AC2-9D04-813E9EB192E7}"/>
    <dgm:cxn modelId="{C8086407-3E77-41DA-BD25-48D8122AE6C3}" type="presOf" srcId="{5AB5EF07-8AD6-4A23-A9FE-8A99F3C5D8B7}" destId="{747903F4-156C-44D6-8A47-F01838C43D7F}" srcOrd="0" destOrd="0" presId="urn:microsoft.com/office/officeart/2005/8/layout/list1"/>
    <dgm:cxn modelId="{0D9ECAB4-B582-4173-966C-642892458382}" srcId="{5AB5EF07-8AD6-4A23-A9FE-8A99F3C5D8B7}" destId="{F6DA7DFC-60D1-42C7-AC8E-D0FAA21C2E8E}" srcOrd="1" destOrd="0" parTransId="{388AD337-2130-472E-81EE-ACD81B66E18F}" sibTransId="{A4F1038C-5B72-4F5D-8CE9-EF90BFD3CA89}"/>
    <dgm:cxn modelId="{4C679274-B50D-4606-920A-148D64EE0A0F}" srcId="{5AB5EF07-8AD6-4A23-A9FE-8A99F3C5D8B7}" destId="{F912395A-6E86-455B-967A-D513E95997C8}" srcOrd="2" destOrd="0" parTransId="{FF816263-8E7C-45A5-B985-C787F7EE431A}" sibTransId="{3C9CC0FD-380A-4B8D-AB0D-7D903D1CADF9}"/>
    <dgm:cxn modelId="{CA30F856-574B-46F5-8030-F6FFF5DB38D1}" type="presOf" srcId="{431384F5-F5CF-4B43-8E19-737E2849721E}" destId="{1F6267D7-19B6-4171-8696-56A12DF2F05C}" srcOrd="1" destOrd="0" presId="urn:microsoft.com/office/officeart/2005/8/layout/list1"/>
    <dgm:cxn modelId="{B33867E3-D3B4-43AE-A19E-E75635C4C9D3}" type="presOf" srcId="{F912395A-6E86-455B-967A-D513E95997C8}" destId="{0FAC4403-D788-4CDF-A1CF-41EDD933488C}" srcOrd="1" destOrd="0" presId="urn:microsoft.com/office/officeart/2005/8/layout/list1"/>
    <dgm:cxn modelId="{4D17503F-DB3A-4502-B6CD-C3F63FCFE34F}" type="presOf" srcId="{F912395A-6E86-455B-967A-D513E95997C8}" destId="{57B7852B-2A4C-4ACA-B818-9DD8ED1D5D70}" srcOrd="0" destOrd="0" presId="urn:microsoft.com/office/officeart/2005/8/layout/list1"/>
    <dgm:cxn modelId="{E083815D-6F74-4E31-A31B-0101B0BD3BA8}" type="presOf" srcId="{431384F5-F5CF-4B43-8E19-737E2849721E}" destId="{8D3C8A66-6BFB-48A3-8F0C-C6FAAB53EABD}" srcOrd="0" destOrd="0" presId="urn:microsoft.com/office/officeart/2005/8/layout/list1"/>
    <dgm:cxn modelId="{2D838E96-DC06-4C7C-965A-CC8CFEA6AA6D}" type="presOf" srcId="{F6DA7DFC-60D1-42C7-AC8E-D0FAA21C2E8E}" destId="{6D4491A5-B8C8-4592-9764-DF932C01F0F4}" srcOrd="0" destOrd="0" presId="urn:microsoft.com/office/officeart/2005/8/layout/list1"/>
    <dgm:cxn modelId="{40E515BE-3A5C-4202-B444-36BE3CFA1F45}" type="presOf" srcId="{F6DA7DFC-60D1-42C7-AC8E-D0FAA21C2E8E}" destId="{24B3C6CF-D88B-4659-8F13-1DED1E386B81}" srcOrd="1" destOrd="0" presId="urn:microsoft.com/office/officeart/2005/8/layout/list1"/>
    <dgm:cxn modelId="{89DC05A3-D4E7-41BD-9D39-1BD34E077AD1}" type="presParOf" srcId="{747903F4-156C-44D6-8A47-F01838C43D7F}" destId="{D07E8B29-3856-4B03-B032-FBD7CFD16069}" srcOrd="0" destOrd="0" presId="urn:microsoft.com/office/officeart/2005/8/layout/list1"/>
    <dgm:cxn modelId="{C3EE3F27-9967-4981-B2B2-FC36480F2025}" type="presParOf" srcId="{D07E8B29-3856-4B03-B032-FBD7CFD16069}" destId="{8D3C8A66-6BFB-48A3-8F0C-C6FAAB53EABD}" srcOrd="0" destOrd="0" presId="urn:microsoft.com/office/officeart/2005/8/layout/list1"/>
    <dgm:cxn modelId="{FA912DE9-691B-4EF4-80E3-FB5D97CE0DCD}" type="presParOf" srcId="{D07E8B29-3856-4B03-B032-FBD7CFD16069}" destId="{1F6267D7-19B6-4171-8696-56A12DF2F05C}" srcOrd="1" destOrd="0" presId="urn:microsoft.com/office/officeart/2005/8/layout/list1"/>
    <dgm:cxn modelId="{DA8795F8-8038-4BB1-924A-5AD6C0E9D7F5}" type="presParOf" srcId="{747903F4-156C-44D6-8A47-F01838C43D7F}" destId="{BA1434AA-B4A0-4B67-8CB4-298DDF7BE05A}" srcOrd="1" destOrd="0" presId="urn:microsoft.com/office/officeart/2005/8/layout/list1"/>
    <dgm:cxn modelId="{8F7DF624-2689-4E2B-A2E9-AD24A516303A}" type="presParOf" srcId="{747903F4-156C-44D6-8A47-F01838C43D7F}" destId="{49D756AC-EA6C-4A2B-8C8B-E51D817CB650}" srcOrd="2" destOrd="0" presId="urn:microsoft.com/office/officeart/2005/8/layout/list1"/>
    <dgm:cxn modelId="{D80CB2B1-077B-42DD-BFAF-FA55EB33F233}" type="presParOf" srcId="{747903F4-156C-44D6-8A47-F01838C43D7F}" destId="{D994BFA0-87C0-4816-9E59-73E7954B2BB2}" srcOrd="3" destOrd="0" presId="urn:microsoft.com/office/officeart/2005/8/layout/list1"/>
    <dgm:cxn modelId="{65C56780-3AF9-4E15-A092-E1442538D3A3}" type="presParOf" srcId="{747903F4-156C-44D6-8A47-F01838C43D7F}" destId="{1DC1D7F4-9200-4BFC-B2BF-9F0953B70125}" srcOrd="4" destOrd="0" presId="urn:microsoft.com/office/officeart/2005/8/layout/list1"/>
    <dgm:cxn modelId="{4A6C911F-6AFE-48DC-9630-209C932EBB18}" type="presParOf" srcId="{1DC1D7F4-9200-4BFC-B2BF-9F0953B70125}" destId="{6D4491A5-B8C8-4592-9764-DF932C01F0F4}" srcOrd="0" destOrd="0" presId="urn:microsoft.com/office/officeart/2005/8/layout/list1"/>
    <dgm:cxn modelId="{CD0D421F-2249-4E86-876E-00FAE03E5B6E}" type="presParOf" srcId="{1DC1D7F4-9200-4BFC-B2BF-9F0953B70125}" destId="{24B3C6CF-D88B-4659-8F13-1DED1E386B81}" srcOrd="1" destOrd="0" presId="urn:microsoft.com/office/officeart/2005/8/layout/list1"/>
    <dgm:cxn modelId="{85757F89-B2A7-4F51-AC08-22AB2C822DAB}" type="presParOf" srcId="{747903F4-156C-44D6-8A47-F01838C43D7F}" destId="{B80CAE08-351E-42F9-896C-5FC0408758D4}" srcOrd="5" destOrd="0" presId="urn:microsoft.com/office/officeart/2005/8/layout/list1"/>
    <dgm:cxn modelId="{8F2CD073-BE97-4E22-A122-F36CB4DC6F21}" type="presParOf" srcId="{747903F4-156C-44D6-8A47-F01838C43D7F}" destId="{D478129F-F424-4EC0-B4CC-BFDD857164B2}" srcOrd="6" destOrd="0" presId="urn:microsoft.com/office/officeart/2005/8/layout/list1"/>
    <dgm:cxn modelId="{35B41336-98D2-4DE1-910E-782B65518D34}" type="presParOf" srcId="{747903F4-156C-44D6-8A47-F01838C43D7F}" destId="{F259703E-A996-4480-8DD7-525CE3E3525B}" srcOrd="7" destOrd="0" presId="urn:microsoft.com/office/officeart/2005/8/layout/list1"/>
    <dgm:cxn modelId="{0007D57A-5B45-4F2B-A5AE-D2F70AF0D422}" type="presParOf" srcId="{747903F4-156C-44D6-8A47-F01838C43D7F}" destId="{73AB5BE6-A933-4DD2-9F67-F032D521A260}" srcOrd="8" destOrd="0" presId="urn:microsoft.com/office/officeart/2005/8/layout/list1"/>
    <dgm:cxn modelId="{DB82B82C-9928-43BC-AAC0-0969D468F34D}" type="presParOf" srcId="{73AB5BE6-A933-4DD2-9F67-F032D521A260}" destId="{57B7852B-2A4C-4ACA-B818-9DD8ED1D5D70}" srcOrd="0" destOrd="0" presId="urn:microsoft.com/office/officeart/2005/8/layout/list1"/>
    <dgm:cxn modelId="{CBD9F18C-0839-4319-9748-184603486553}" type="presParOf" srcId="{73AB5BE6-A933-4DD2-9F67-F032D521A260}" destId="{0FAC4403-D788-4CDF-A1CF-41EDD933488C}" srcOrd="1" destOrd="0" presId="urn:microsoft.com/office/officeart/2005/8/layout/list1"/>
    <dgm:cxn modelId="{72A9CC2C-290E-41C3-99C9-B8C38EEB39C6}" type="presParOf" srcId="{747903F4-156C-44D6-8A47-F01838C43D7F}" destId="{7A9525D0-4694-4143-BFDE-95F1B076FCFA}" srcOrd="9" destOrd="0" presId="urn:microsoft.com/office/officeart/2005/8/layout/list1"/>
    <dgm:cxn modelId="{3D1E37E6-174A-46D5-B03F-8FF4EB49F6D4}"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dgm:spPr/>
      <dgm:t>
        <a:bodyPr/>
        <a:lstStyle/>
        <a:p>
          <a:pPr algn="just" rtl="1"/>
          <a:r>
            <a:rPr lang="fa-IR" dirty="0" smtClean="0">
              <a:cs typeface="B Mitra" panose="00000400000000000000" pitchFamily="2" charset="-78"/>
            </a:rPr>
            <a:t>قوه واهمه قوه ای است که داده های حاصل از خیال به آن منتقل می شود.</a:t>
          </a:r>
          <a:endParaRPr lang="en-US" dirty="0">
            <a:cs typeface="B Mitra" panose="00000400000000000000" pitchFamily="2" charset="-78"/>
          </a:endParaRP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3200" dirty="0" smtClean="0">
              <a:cs typeface="B Mitra" panose="00000400000000000000" pitchFamily="2" charset="-78"/>
            </a:rPr>
            <a:t>این قوه دومین مرحله دریافت و پردازش اطلاعات را به عهده دارد.</a:t>
          </a: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2400" dirty="0" smtClean="0">
              <a:cs typeface="B Mitra" panose="00000400000000000000" pitchFamily="2" charset="-78"/>
            </a:rPr>
            <a:t>قوه واهمه اطلاعات جدا و منفک از یکدیگر را از خیال دریافت کرده, میان آنها ارتباط برقرار می کند. بنابراین این قوه توانمندی ایجاد گزاره و برقراری رابطه میان داده های خام یا دسته چندم حاصل از قوه خیال را داراست.</a:t>
          </a: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LinFactNeighborX="-62463">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226507" custLinFactNeighborX="-63636">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815028EB-0213-4127-B4C0-0719B0545873}" srcId="{5AB5EF07-8AD6-4A23-A9FE-8A99F3C5D8B7}" destId="{431384F5-F5CF-4B43-8E19-737E2849721E}" srcOrd="0" destOrd="0" parTransId="{6BD79BBF-A76F-4774-8CF7-9A24955BB4B6}" sibTransId="{E50D9EF8-D59D-4AC2-9D04-813E9EB192E7}"/>
    <dgm:cxn modelId="{0D9ECAB4-B582-4173-966C-642892458382}" srcId="{5AB5EF07-8AD6-4A23-A9FE-8A99F3C5D8B7}" destId="{F6DA7DFC-60D1-42C7-AC8E-D0FAA21C2E8E}" srcOrd="1" destOrd="0" parTransId="{388AD337-2130-472E-81EE-ACD81B66E18F}" sibTransId="{A4F1038C-5B72-4F5D-8CE9-EF90BFD3CA89}"/>
    <dgm:cxn modelId="{3857BEB8-0D9F-4D0C-833D-533C42580BAB}" type="presOf" srcId="{F912395A-6E86-455B-967A-D513E95997C8}" destId="{0FAC4403-D788-4CDF-A1CF-41EDD933488C}" srcOrd="1" destOrd="0" presId="urn:microsoft.com/office/officeart/2005/8/layout/list1"/>
    <dgm:cxn modelId="{B0BEA882-8CE9-487C-8587-14E69E43F248}" type="presOf" srcId="{F6DA7DFC-60D1-42C7-AC8E-D0FAA21C2E8E}" destId="{24B3C6CF-D88B-4659-8F13-1DED1E386B81}" srcOrd="1" destOrd="0" presId="urn:microsoft.com/office/officeart/2005/8/layout/list1"/>
    <dgm:cxn modelId="{8D1F8244-1DAB-47B4-8286-92E07C8E6829}" type="presOf" srcId="{431384F5-F5CF-4B43-8E19-737E2849721E}" destId="{8D3C8A66-6BFB-48A3-8F0C-C6FAAB53EABD}" srcOrd="0" destOrd="0" presId="urn:microsoft.com/office/officeart/2005/8/layout/list1"/>
    <dgm:cxn modelId="{D3761948-18DD-4140-BA6B-D253A48D8FFA}" type="presOf" srcId="{F6DA7DFC-60D1-42C7-AC8E-D0FAA21C2E8E}" destId="{6D4491A5-B8C8-4592-9764-DF932C01F0F4}" srcOrd="0" destOrd="0" presId="urn:microsoft.com/office/officeart/2005/8/layout/list1"/>
    <dgm:cxn modelId="{4C679274-B50D-4606-920A-148D64EE0A0F}" srcId="{5AB5EF07-8AD6-4A23-A9FE-8A99F3C5D8B7}" destId="{F912395A-6E86-455B-967A-D513E95997C8}" srcOrd="2" destOrd="0" parTransId="{FF816263-8E7C-45A5-B985-C787F7EE431A}" sibTransId="{3C9CC0FD-380A-4B8D-AB0D-7D903D1CADF9}"/>
    <dgm:cxn modelId="{9745425D-AF31-4FEA-BFAB-CFC039F4D5A5}" type="presOf" srcId="{F912395A-6E86-455B-967A-D513E95997C8}" destId="{57B7852B-2A4C-4ACA-B818-9DD8ED1D5D70}" srcOrd="0" destOrd="0" presId="urn:microsoft.com/office/officeart/2005/8/layout/list1"/>
    <dgm:cxn modelId="{B9A95D41-A52C-47AA-8619-86A1A0AC53F0}" type="presOf" srcId="{431384F5-F5CF-4B43-8E19-737E2849721E}" destId="{1F6267D7-19B6-4171-8696-56A12DF2F05C}" srcOrd="1" destOrd="0" presId="urn:microsoft.com/office/officeart/2005/8/layout/list1"/>
    <dgm:cxn modelId="{B74A4486-B741-4032-8AAD-193671FB979E}" type="presOf" srcId="{5AB5EF07-8AD6-4A23-A9FE-8A99F3C5D8B7}" destId="{747903F4-156C-44D6-8A47-F01838C43D7F}" srcOrd="0" destOrd="0" presId="urn:microsoft.com/office/officeart/2005/8/layout/list1"/>
    <dgm:cxn modelId="{A786BA08-F3FF-4B5C-8921-FAD9FA042866}" type="presParOf" srcId="{747903F4-156C-44D6-8A47-F01838C43D7F}" destId="{D07E8B29-3856-4B03-B032-FBD7CFD16069}" srcOrd="0" destOrd="0" presId="urn:microsoft.com/office/officeart/2005/8/layout/list1"/>
    <dgm:cxn modelId="{9956CCF5-24E2-4851-B3FB-075C6C6034A7}" type="presParOf" srcId="{D07E8B29-3856-4B03-B032-FBD7CFD16069}" destId="{8D3C8A66-6BFB-48A3-8F0C-C6FAAB53EABD}" srcOrd="0" destOrd="0" presId="urn:microsoft.com/office/officeart/2005/8/layout/list1"/>
    <dgm:cxn modelId="{583231D3-DB3C-4540-8BE8-8CEC7E742B49}" type="presParOf" srcId="{D07E8B29-3856-4B03-B032-FBD7CFD16069}" destId="{1F6267D7-19B6-4171-8696-56A12DF2F05C}" srcOrd="1" destOrd="0" presId="urn:microsoft.com/office/officeart/2005/8/layout/list1"/>
    <dgm:cxn modelId="{49AC4008-4079-4858-A279-9927F7EAA311}" type="presParOf" srcId="{747903F4-156C-44D6-8A47-F01838C43D7F}" destId="{BA1434AA-B4A0-4B67-8CB4-298DDF7BE05A}" srcOrd="1" destOrd="0" presId="urn:microsoft.com/office/officeart/2005/8/layout/list1"/>
    <dgm:cxn modelId="{E36023CB-EED1-49EA-A50A-2454C7DC2684}" type="presParOf" srcId="{747903F4-156C-44D6-8A47-F01838C43D7F}" destId="{49D756AC-EA6C-4A2B-8C8B-E51D817CB650}" srcOrd="2" destOrd="0" presId="urn:microsoft.com/office/officeart/2005/8/layout/list1"/>
    <dgm:cxn modelId="{E1F247B0-E068-4DCE-8313-74B6BD790E72}" type="presParOf" srcId="{747903F4-156C-44D6-8A47-F01838C43D7F}" destId="{D994BFA0-87C0-4816-9E59-73E7954B2BB2}" srcOrd="3" destOrd="0" presId="urn:microsoft.com/office/officeart/2005/8/layout/list1"/>
    <dgm:cxn modelId="{FA8DCA3F-A261-45AD-A55C-D0A9E89FE866}" type="presParOf" srcId="{747903F4-156C-44D6-8A47-F01838C43D7F}" destId="{1DC1D7F4-9200-4BFC-B2BF-9F0953B70125}" srcOrd="4" destOrd="0" presId="urn:microsoft.com/office/officeart/2005/8/layout/list1"/>
    <dgm:cxn modelId="{6351CA44-505D-4731-949F-CF5748F1ABDF}" type="presParOf" srcId="{1DC1D7F4-9200-4BFC-B2BF-9F0953B70125}" destId="{6D4491A5-B8C8-4592-9764-DF932C01F0F4}" srcOrd="0" destOrd="0" presId="urn:microsoft.com/office/officeart/2005/8/layout/list1"/>
    <dgm:cxn modelId="{66670EB9-8233-4C9E-833A-46E60018BF9A}" type="presParOf" srcId="{1DC1D7F4-9200-4BFC-B2BF-9F0953B70125}" destId="{24B3C6CF-D88B-4659-8F13-1DED1E386B81}" srcOrd="1" destOrd="0" presId="urn:microsoft.com/office/officeart/2005/8/layout/list1"/>
    <dgm:cxn modelId="{B7FD869D-3BB8-44DC-9217-347C852AB34E}" type="presParOf" srcId="{747903F4-156C-44D6-8A47-F01838C43D7F}" destId="{B80CAE08-351E-42F9-896C-5FC0408758D4}" srcOrd="5" destOrd="0" presId="urn:microsoft.com/office/officeart/2005/8/layout/list1"/>
    <dgm:cxn modelId="{AF67E396-572A-4727-9BCB-55348A54436F}" type="presParOf" srcId="{747903F4-156C-44D6-8A47-F01838C43D7F}" destId="{D478129F-F424-4EC0-B4CC-BFDD857164B2}" srcOrd="6" destOrd="0" presId="urn:microsoft.com/office/officeart/2005/8/layout/list1"/>
    <dgm:cxn modelId="{54DEA823-7472-4F44-9D0B-D34FA9F057D4}" type="presParOf" srcId="{747903F4-156C-44D6-8A47-F01838C43D7F}" destId="{F259703E-A996-4480-8DD7-525CE3E3525B}" srcOrd="7" destOrd="0" presId="urn:microsoft.com/office/officeart/2005/8/layout/list1"/>
    <dgm:cxn modelId="{BFE624D9-007C-4F8E-AF0A-200E372ED368}" type="presParOf" srcId="{747903F4-156C-44D6-8A47-F01838C43D7F}" destId="{73AB5BE6-A933-4DD2-9F67-F032D521A260}" srcOrd="8" destOrd="0" presId="urn:microsoft.com/office/officeart/2005/8/layout/list1"/>
    <dgm:cxn modelId="{59795525-812A-4EDA-8895-554572516924}" type="presParOf" srcId="{73AB5BE6-A933-4DD2-9F67-F032D521A260}" destId="{57B7852B-2A4C-4ACA-B818-9DD8ED1D5D70}" srcOrd="0" destOrd="0" presId="urn:microsoft.com/office/officeart/2005/8/layout/list1"/>
    <dgm:cxn modelId="{39B4D46A-9A21-499A-AA17-D15DC408F070}" type="presParOf" srcId="{73AB5BE6-A933-4DD2-9F67-F032D521A260}" destId="{0FAC4403-D788-4CDF-A1CF-41EDD933488C}" srcOrd="1" destOrd="0" presId="urn:microsoft.com/office/officeart/2005/8/layout/list1"/>
    <dgm:cxn modelId="{DDED0C50-648A-407C-A7A0-02EF4B31DE70}" type="presParOf" srcId="{747903F4-156C-44D6-8A47-F01838C43D7F}" destId="{7A9525D0-4694-4143-BFDE-95F1B076FCFA}" srcOrd="9" destOrd="0" presId="urn:microsoft.com/office/officeart/2005/8/layout/list1"/>
    <dgm:cxn modelId="{2F255522-EB09-4AE2-BFCA-AD27AAF18CBD}"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DE66CD-6E1A-4182-9BD4-50CC6EA8CE8D}" type="doc">
      <dgm:prSet loTypeId="urn:microsoft.com/office/officeart/2005/8/layout/hList3" loCatId="list" qsTypeId="urn:microsoft.com/office/officeart/2005/8/quickstyle/simple2" qsCatId="simple" csTypeId="urn:microsoft.com/office/officeart/2005/8/colors/colorful5" csCatId="colorful" phldr="1"/>
      <dgm:spPr/>
      <dgm:t>
        <a:bodyPr/>
        <a:lstStyle/>
        <a:p>
          <a:endParaRPr lang="en-US"/>
        </a:p>
      </dgm:t>
    </dgm:pt>
    <dgm:pt modelId="{15D25F1B-1CB2-4692-B7A3-6766709482DE}">
      <dgm:prSet phldrT="[Text]" custT="1"/>
      <dgm:spPr/>
      <dgm:t>
        <a:bodyPr/>
        <a:lstStyle/>
        <a:p>
          <a:pPr algn="ctr" rtl="1"/>
          <a:r>
            <a:rPr lang="fa-IR" sz="2800" dirty="0" smtClean="0">
              <a:cs typeface="B Mitra" panose="00000400000000000000" pitchFamily="2" charset="-78"/>
            </a:rPr>
            <a:t> آسیب‌های وهم</a:t>
          </a:r>
          <a:endParaRPr lang="en-US" sz="2800" dirty="0">
            <a:cs typeface="B Mitra" panose="00000400000000000000" pitchFamily="2" charset="-78"/>
          </a:endParaRPr>
        </a:p>
      </dgm:t>
    </dgm:pt>
    <dgm:pt modelId="{F065D908-AE02-431E-8A95-8C36C02559C4}" type="parTrans" cxnId="{7B9EDA80-F956-44F7-A137-5C5AD9FA67EE}">
      <dgm:prSet/>
      <dgm:spPr/>
      <dgm:t>
        <a:bodyPr/>
        <a:lstStyle/>
        <a:p>
          <a:endParaRPr lang="en-US"/>
        </a:p>
      </dgm:t>
    </dgm:pt>
    <dgm:pt modelId="{9CCBBE60-9D7C-49E4-B700-009E2ADA9278}" type="sibTrans" cxnId="{7B9EDA80-F956-44F7-A137-5C5AD9FA67EE}">
      <dgm:prSet/>
      <dgm:spPr/>
      <dgm:t>
        <a:bodyPr/>
        <a:lstStyle/>
        <a:p>
          <a:endParaRPr lang="en-US"/>
        </a:p>
      </dgm:t>
    </dgm:pt>
    <dgm:pt modelId="{7AB7F9C8-63E9-403D-BAD3-2E567ADF460C}">
      <dgm:prSet phldrT="[Text]" custT="1"/>
      <dgm:spPr/>
      <dgm:t>
        <a:bodyPr anchor="t"/>
        <a:lstStyle/>
        <a:p>
          <a:pPr algn="ctr" rtl="1"/>
          <a:r>
            <a:rPr lang="fa-IR" sz="2000" dirty="0" smtClean="0">
              <a:cs typeface="B Mitra" panose="00000400000000000000" pitchFamily="2" charset="-78"/>
            </a:rPr>
            <a:t>نشانه‌های آن عبارتند از: مشغول بودن به کارهای تکراری (روزمرگی)، بی‌هدفی و تنوع طلبی شدید، خودبرتر بینی و قدرت طلبی، زیاده خواهی است. </a:t>
          </a:r>
          <a:endParaRPr lang="en-US" sz="2000" dirty="0">
            <a:cs typeface="B Mitra" panose="00000400000000000000" pitchFamily="2" charset="-78"/>
          </a:endParaRPr>
        </a:p>
      </dgm:t>
    </dgm:pt>
    <dgm:pt modelId="{D8C6ED8D-6BE4-4D09-80DB-44371C43612D}" type="parTrans" cxnId="{55AF2EAA-7BC0-42C6-920E-1BB6D52CA28D}">
      <dgm:prSet/>
      <dgm:spPr/>
      <dgm:t>
        <a:bodyPr/>
        <a:lstStyle/>
        <a:p>
          <a:endParaRPr lang="en-US"/>
        </a:p>
      </dgm:t>
    </dgm:pt>
    <dgm:pt modelId="{11810CD0-EBA4-49DB-965F-815565057D24}" type="sibTrans" cxnId="{55AF2EAA-7BC0-42C6-920E-1BB6D52CA28D}">
      <dgm:prSet/>
      <dgm:spPr/>
      <dgm:t>
        <a:bodyPr/>
        <a:lstStyle/>
        <a:p>
          <a:endParaRPr lang="en-US"/>
        </a:p>
      </dgm:t>
    </dgm:pt>
    <dgm:pt modelId="{989B9F14-F7F5-4FE3-B57A-DA9DDB27991A}">
      <dgm:prSet phldrT="[Text]" custT="1"/>
      <dgm:spPr/>
      <dgm:t>
        <a:bodyPr anchor="t"/>
        <a:lstStyle/>
        <a:p>
          <a:pPr algn="ctr" rtl="1"/>
          <a:r>
            <a:rPr lang="fa-IR" sz="2000" dirty="0" smtClean="0">
              <a:cs typeface="B Mitra" panose="00000400000000000000" pitchFamily="2" charset="-78"/>
            </a:rPr>
            <a:t>خرص یافته‌های مبتنی بر حسب است که با وجود متزلزل بودن به صورت صد در صد یقینی با آن برخورد می‌کند تا جایی که اصرار در اثبات و تحمیل آن به دیگران دارد. </a:t>
          </a:r>
          <a:endParaRPr lang="en-US" sz="2000" dirty="0">
            <a:cs typeface="B Mitra" panose="00000400000000000000" pitchFamily="2" charset="-78"/>
          </a:endParaRPr>
        </a:p>
      </dgm:t>
    </dgm:pt>
    <dgm:pt modelId="{BC4C4120-D745-418C-8F67-54BFC683936A}" type="parTrans" cxnId="{DF06E751-98B0-40CA-85F3-336E4F6AF031}">
      <dgm:prSet/>
      <dgm:spPr/>
      <dgm:t>
        <a:bodyPr/>
        <a:lstStyle/>
        <a:p>
          <a:endParaRPr lang="en-US"/>
        </a:p>
      </dgm:t>
    </dgm:pt>
    <dgm:pt modelId="{B8CED606-B51A-4793-89D7-39AFD8900F0D}" type="sibTrans" cxnId="{DF06E751-98B0-40CA-85F3-336E4F6AF031}">
      <dgm:prSet/>
      <dgm:spPr/>
      <dgm:t>
        <a:bodyPr/>
        <a:lstStyle/>
        <a:p>
          <a:endParaRPr lang="en-US"/>
        </a:p>
      </dgm:t>
    </dgm:pt>
    <dgm:pt modelId="{78BAF973-AAC7-44E0-8117-4293AA94BB2C}">
      <dgm:prSet phldrT="[Text]" custT="1"/>
      <dgm:spPr/>
      <dgm:t>
        <a:bodyPr anchor="t"/>
        <a:lstStyle/>
        <a:p>
          <a:pPr algn="ctr" rtl="1"/>
          <a:r>
            <a:rPr lang="fa-IR" sz="2000" dirty="0" smtClean="0">
              <a:cs typeface="B Mitra" panose="00000400000000000000" pitchFamily="2" charset="-78"/>
            </a:rPr>
            <a:t>حسب یافته‌های علمی مبتنی بر ظنّ است که با وجود اینکه قابلیت اتکای یقینی ندارد فرد بر اساس آنها محاسبه یقینی می‌کند و بر اساس آنها تصمیم می‌‌گیرد.</a:t>
          </a:r>
        </a:p>
      </dgm:t>
    </dgm:pt>
    <dgm:pt modelId="{173CA4B1-B98B-4637-854B-1CC1041EB13B}" type="parTrans" cxnId="{1C4D8F73-F9A4-4318-BC4C-6BA6EC60E5C9}">
      <dgm:prSet/>
      <dgm:spPr/>
      <dgm:t>
        <a:bodyPr/>
        <a:lstStyle/>
        <a:p>
          <a:endParaRPr lang="en-US"/>
        </a:p>
      </dgm:t>
    </dgm:pt>
    <dgm:pt modelId="{B98249B7-ABB9-484C-BA8C-80261B5DC817}" type="sibTrans" cxnId="{1C4D8F73-F9A4-4318-BC4C-6BA6EC60E5C9}">
      <dgm:prSet/>
      <dgm:spPr/>
      <dgm:t>
        <a:bodyPr/>
        <a:lstStyle/>
        <a:p>
          <a:endParaRPr lang="en-US"/>
        </a:p>
      </dgm:t>
    </dgm:pt>
    <dgm:pt modelId="{DD2D3815-E061-4FDB-8063-DFE1BD31B270}">
      <dgm:prSet phldrT="[Text]" custT="1"/>
      <dgm:spPr/>
      <dgm:t>
        <a:bodyPr anchor="t"/>
        <a:lstStyle/>
        <a:p>
          <a:pPr algn="ctr" rtl="1"/>
          <a:r>
            <a:rPr lang="fa-IR" sz="2000" dirty="0" smtClean="0">
              <a:cs typeface="B Mitra" panose="00000400000000000000" pitchFamily="2" charset="-78"/>
            </a:rPr>
            <a:t>ظنّ یافته‌های علمی مبتنی بر وهم است از این جهت که قابلیت اتکای صد در صد ندارد و به همان تردید و عدم قاطعیت می‌آورد و نتیجه‌گیری را با تردید مواجه می‌کند.</a:t>
          </a:r>
          <a:endParaRPr lang="en-US" sz="2000" dirty="0">
            <a:cs typeface="B Mitra" panose="00000400000000000000" pitchFamily="2" charset="-78"/>
          </a:endParaRPr>
        </a:p>
      </dgm:t>
    </dgm:pt>
    <dgm:pt modelId="{98A150EB-9335-47AA-A587-D0666DC93BB3}" type="parTrans" cxnId="{591D6A13-D542-4C26-A7CA-7CB06AD6361B}">
      <dgm:prSet/>
      <dgm:spPr/>
      <dgm:t>
        <a:bodyPr/>
        <a:lstStyle/>
        <a:p>
          <a:endParaRPr lang="en-US"/>
        </a:p>
      </dgm:t>
    </dgm:pt>
    <dgm:pt modelId="{6E523EC6-B1D2-47BD-A1DE-E410E1BC83E5}" type="sibTrans" cxnId="{591D6A13-D542-4C26-A7CA-7CB06AD6361B}">
      <dgm:prSet/>
      <dgm:spPr/>
      <dgm:t>
        <a:bodyPr/>
        <a:lstStyle/>
        <a:p>
          <a:endParaRPr lang="en-US"/>
        </a:p>
      </dgm:t>
    </dgm:pt>
    <dgm:pt modelId="{A49A7594-2F77-472D-9181-24D863AB8DE2}">
      <dgm:prSet phldrT="[Text]" custT="1"/>
      <dgm:spPr/>
      <dgm:t>
        <a:bodyPr anchor="t"/>
        <a:lstStyle/>
        <a:p>
          <a:pPr algn="ctr" rtl="1"/>
          <a:r>
            <a:rPr lang="fa-IR" sz="2000" dirty="0" smtClean="0">
              <a:cs typeface="B Mitra" panose="00000400000000000000" pitchFamily="2" charset="-78"/>
            </a:rPr>
            <a:t>آسیب‌های وهم در قرآن با واژه‌های مانند «ظنّ»، «حسب» و «خرص» بیان ‌شده‌اند که به صورت مشترک بر حوزه ادراکات فرد تاثیر منفی می‌گذارند. </a:t>
          </a:r>
        </a:p>
      </dgm:t>
    </dgm:pt>
    <dgm:pt modelId="{3C2D27AC-B6DE-46EB-A423-013937695643}" type="parTrans" cxnId="{38CF0B38-004C-4E7B-8036-D2CA76B77F8B}">
      <dgm:prSet/>
      <dgm:spPr/>
      <dgm:t>
        <a:bodyPr/>
        <a:lstStyle/>
        <a:p>
          <a:endParaRPr lang="en-US"/>
        </a:p>
      </dgm:t>
    </dgm:pt>
    <dgm:pt modelId="{2EB33696-A709-44FA-9380-588D791A4CA4}" type="sibTrans" cxnId="{38CF0B38-004C-4E7B-8036-D2CA76B77F8B}">
      <dgm:prSet/>
      <dgm:spPr/>
      <dgm:t>
        <a:bodyPr/>
        <a:lstStyle/>
        <a:p>
          <a:endParaRPr lang="en-US"/>
        </a:p>
      </dgm:t>
    </dgm:pt>
    <dgm:pt modelId="{7412C27F-9025-48D1-BFD7-980370217543}" type="pres">
      <dgm:prSet presAssocID="{EEDE66CD-6E1A-4182-9BD4-50CC6EA8CE8D}" presName="composite" presStyleCnt="0">
        <dgm:presLayoutVars>
          <dgm:chMax val="1"/>
          <dgm:dir/>
          <dgm:resizeHandles val="exact"/>
        </dgm:presLayoutVars>
      </dgm:prSet>
      <dgm:spPr/>
      <dgm:t>
        <a:bodyPr/>
        <a:lstStyle/>
        <a:p>
          <a:endParaRPr lang="en-US"/>
        </a:p>
      </dgm:t>
    </dgm:pt>
    <dgm:pt modelId="{464E8C0B-8AFC-464B-829F-BA0DA0C5F95C}" type="pres">
      <dgm:prSet presAssocID="{15D25F1B-1CB2-4692-B7A3-6766709482DE}" presName="roof" presStyleLbl="dkBgShp" presStyleIdx="0" presStyleCnt="2" custScaleY="29566"/>
      <dgm:spPr/>
      <dgm:t>
        <a:bodyPr/>
        <a:lstStyle/>
        <a:p>
          <a:endParaRPr lang="en-US"/>
        </a:p>
      </dgm:t>
    </dgm:pt>
    <dgm:pt modelId="{76930CCF-4076-4008-8086-3D64C7FA36E9}" type="pres">
      <dgm:prSet presAssocID="{15D25F1B-1CB2-4692-B7A3-6766709482DE}" presName="pillars" presStyleCnt="0"/>
      <dgm:spPr/>
    </dgm:pt>
    <dgm:pt modelId="{19F9BB41-1127-4ADC-9E96-D892DBD47877}" type="pres">
      <dgm:prSet presAssocID="{15D25F1B-1CB2-4692-B7A3-6766709482DE}" presName="pillar1" presStyleLbl="node1" presStyleIdx="0" presStyleCnt="5" custScaleY="136568" custLinFactNeighborX="-61" custLinFactNeighborY="3083">
        <dgm:presLayoutVars>
          <dgm:bulletEnabled val="1"/>
        </dgm:presLayoutVars>
      </dgm:prSet>
      <dgm:spPr/>
      <dgm:t>
        <a:bodyPr/>
        <a:lstStyle/>
        <a:p>
          <a:endParaRPr lang="en-US"/>
        </a:p>
      </dgm:t>
    </dgm:pt>
    <dgm:pt modelId="{24824573-EA29-4371-B2EF-B010C9B8A362}" type="pres">
      <dgm:prSet presAssocID="{989B9F14-F7F5-4FE3-B57A-DA9DDB27991A}" presName="pillarX" presStyleLbl="node1" presStyleIdx="1" presStyleCnt="5" custScaleY="136568" custLinFactNeighborX="-61" custLinFactNeighborY="3083">
        <dgm:presLayoutVars>
          <dgm:bulletEnabled val="1"/>
        </dgm:presLayoutVars>
      </dgm:prSet>
      <dgm:spPr/>
      <dgm:t>
        <a:bodyPr/>
        <a:lstStyle/>
        <a:p>
          <a:endParaRPr lang="en-US"/>
        </a:p>
      </dgm:t>
    </dgm:pt>
    <dgm:pt modelId="{272DED48-BF8D-4E08-9EA7-9B622DC72971}" type="pres">
      <dgm:prSet presAssocID="{78BAF973-AAC7-44E0-8117-4293AA94BB2C}" presName="pillarX" presStyleLbl="node1" presStyleIdx="2" presStyleCnt="5" custScaleY="136568" custLinFactNeighborX="-61" custLinFactNeighborY="3083">
        <dgm:presLayoutVars>
          <dgm:bulletEnabled val="1"/>
        </dgm:presLayoutVars>
      </dgm:prSet>
      <dgm:spPr/>
      <dgm:t>
        <a:bodyPr/>
        <a:lstStyle/>
        <a:p>
          <a:endParaRPr lang="en-US"/>
        </a:p>
      </dgm:t>
    </dgm:pt>
    <dgm:pt modelId="{E51FF908-F530-41FB-844E-E0EBBC0986C3}" type="pres">
      <dgm:prSet presAssocID="{DD2D3815-E061-4FDB-8063-DFE1BD31B270}" presName="pillarX" presStyleLbl="node1" presStyleIdx="3" presStyleCnt="5" custScaleY="136568" custLinFactNeighborX="-61" custLinFactNeighborY="3083">
        <dgm:presLayoutVars>
          <dgm:bulletEnabled val="1"/>
        </dgm:presLayoutVars>
      </dgm:prSet>
      <dgm:spPr/>
      <dgm:t>
        <a:bodyPr/>
        <a:lstStyle/>
        <a:p>
          <a:endParaRPr lang="en-US"/>
        </a:p>
      </dgm:t>
    </dgm:pt>
    <dgm:pt modelId="{FAE9F560-F57B-4E52-8DE6-FE96B04A8B33}" type="pres">
      <dgm:prSet presAssocID="{A49A7594-2F77-472D-9181-24D863AB8DE2}" presName="pillarX" presStyleLbl="node1" presStyleIdx="4" presStyleCnt="5" custScaleY="136568" custLinFactNeighborX="-61" custLinFactNeighborY="3083">
        <dgm:presLayoutVars>
          <dgm:bulletEnabled val="1"/>
        </dgm:presLayoutVars>
      </dgm:prSet>
      <dgm:spPr/>
      <dgm:t>
        <a:bodyPr/>
        <a:lstStyle/>
        <a:p>
          <a:endParaRPr lang="en-US"/>
        </a:p>
      </dgm:t>
    </dgm:pt>
    <dgm:pt modelId="{032BFBC2-9A2A-4148-B777-4F0D7DEA76B4}" type="pres">
      <dgm:prSet presAssocID="{15D25F1B-1CB2-4692-B7A3-6766709482DE}" presName="base" presStyleLbl="dkBgShp" presStyleIdx="1" presStyleCnt="2" custScaleY="24254" custLinFactY="53338" custLinFactNeighborY="100000"/>
      <dgm:spPr/>
    </dgm:pt>
  </dgm:ptLst>
  <dgm:cxnLst>
    <dgm:cxn modelId="{74C74CF1-AB3B-4E89-8CC0-243C04E4C3D6}" type="presOf" srcId="{15D25F1B-1CB2-4692-B7A3-6766709482DE}" destId="{464E8C0B-8AFC-464B-829F-BA0DA0C5F95C}" srcOrd="0" destOrd="0" presId="urn:microsoft.com/office/officeart/2005/8/layout/hList3"/>
    <dgm:cxn modelId="{37A38032-16B3-475A-9E61-7FE36AE00864}" type="presOf" srcId="{989B9F14-F7F5-4FE3-B57A-DA9DDB27991A}" destId="{24824573-EA29-4371-B2EF-B010C9B8A362}" srcOrd="0" destOrd="0" presId="urn:microsoft.com/office/officeart/2005/8/layout/hList3"/>
    <dgm:cxn modelId="{F5EEE4E0-AA5A-4334-8F18-5697DA10D060}" type="presOf" srcId="{7AB7F9C8-63E9-403D-BAD3-2E567ADF460C}" destId="{19F9BB41-1127-4ADC-9E96-D892DBD47877}" srcOrd="0" destOrd="0" presId="urn:microsoft.com/office/officeart/2005/8/layout/hList3"/>
    <dgm:cxn modelId="{DF06E751-98B0-40CA-85F3-336E4F6AF031}" srcId="{15D25F1B-1CB2-4692-B7A3-6766709482DE}" destId="{989B9F14-F7F5-4FE3-B57A-DA9DDB27991A}" srcOrd="1" destOrd="0" parTransId="{BC4C4120-D745-418C-8F67-54BFC683936A}" sibTransId="{B8CED606-B51A-4793-89D7-39AFD8900F0D}"/>
    <dgm:cxn modelId="{E5320FA9-8B1A-4384-94ED-06AFF4AD00E1}" type="presOf" srcId="{78BAF973-AAC7-44E0-8117-4293AA94BB2C}" destId="{272DED48-BF8D-4E08-9EA7-9B622DC72971}" srcOrd="0" destOrd="0" presId="urn:microsoft.com/office/officeart/2005/8/layout/hList3"/>
    <dgm:cxn modelId="{55AF2EAA-7BC0-42C6-920E-1BB6D52CA28D}" srcId="{15D25F1B-1CB2-4692-B7A3-6766709482DE}" destId="{7AB7F9C8-63E9-403D-BAD3-2E567ADF460C}" srcOrd="0" destOrd="0" parTransId="{D8C6ED8D-6BE4-4D09-80DB-44371C43612D}" sibTransId="{11810CD0-EBA4-49DB-965F-815565057D24}"/>
    <dgm:cxn modelId="{28437C39-D4AF-46DF-B0C1-3DA654DB9052}" type="presOf" srcId="{A49A7594-2F77-472D-9181-24D863AB8DE2}" destId="{FAE9F560-F57B-4E52-8DE6-FE96B04A8B33}" srcOrd="0" destOrd="0" presId="urn:microsoft.com/office/officeart/2005/8/layout/hList3"/>
    <dgm:cxn modelId="{53D257EF-989A-4FC1-8C6D-6B08676A721A}" type="presOf" srcId="{DD2D3815-E061-4FDB-8063-DFE1BD31B270}" destId="{E51FF908-F530-41FB-844E-E0EBBC0986C3}" srcOrd="0" destOrd="0" presId="urn:microsoft.com/office/officeart/2005/8/layout/hList3"/>
    <dgm:cxn modelId="{38CF0B38-004C-4E7B-8036-D2CA76B77F8B}" srcId="{15D25F1B-1CB2-4692-B7A3-6766709482DE}" destId="{A49A7594-2F77-472D-9181-24D863AB8DE2}" srcOrd="4" destOrd="0" parTransId="{3C2D27AC-B6DE-46EB-A423-013937695643}" sibTransId="{2EB33696-A709-44FA-9380-588D791A4CA4}"/>
    <dgm:cxn modelId="{591D6A13-D542-4C26-A7CA-7CB06AD6361B}" srcId="{15D25F1B-1CB2-4692-B7A3-6766709482DE}" destId="{DD2D3815-E061-4FDB-8063-DFE1BD31B270}" srcOrd="3" destOrd="0" parTransId="{98A150EB-9335-47AA-A587-D0666DC93BB3}" sibTransId="{6E523EC6-B1D2-47BD-A1DE-E410E1BC83E5}"/>
    <dgm:cxn modelId="{7B9EDA80-F956-44F7-A137-5C5AD9FA67EE}" srcId="{EEDE66CD-6E1A-4182-9BD4-50CC6EA8CE8D}" destId="{15D25F1B-1CB2-4692-B7A3-6766709482DE}" srcOrd="0" destOrd="0" parTransId="{F065D908-AE02-431E-8A95-8C36C02559C4}" sibTransId="{9CCBBE60-9D7C-49E4-B700-009E2ADA9278}"/>
    <dgm:cxn modelId="{B6AB442C-26EA-4C14-9A32-D0E04FDB5C86}" type="presOf" srcId="{EEDE66CD-6E1A-4182-9BD4-50CC6EA8CE8D}" destId="{7412C27F-9025-48D1-BFD7-980370217543}" srcOrd="0" destOrd="0" presId="urn:microsoft.com/office/officeart/2005/8/layout/hList3"/>
    <dgm:cxn modelId="{1C4D8F73-F9A4-4318-BC4C-6BA6EC60E5C9}" srcId="{15D25F1B-1CB2-4692-B7A3-6766709482DE}" destId="{78BAF973-AAC7-44E0-8117-4293AA94BB2C}" srcOrd="2" destOrd="0" parTransId="{173CA4B1-B98B-4637-854B-1CC1041EB13B}" sibTransId="{B98249B7-ABB9-484C-BA8C-80261B5DC817}"/>
    <dgm:cxn modelId="{FC2A375D-EDAF-45A6-8ECE-898691CE607C}" type="presParOf" srcId="{7412C27F-9025-48D1-BFD7-980370217543}" destId="{464E8C0B-8AFC-464B-829F-BA0DA0C5F95C}" srcOrd="0" destOrd="0" presId="urn:microsoft.com/office/officeart/2005/8/layout/hList3"/>
    <dgm:cxn modelId="{759F3C98-9442-4C4E-A694-3DEAA68D8DDF}" type="presParOf" srcId="{7412C27F-9025-48D1-BFD7-980370217543}" destId="{76930CCF-4076-4008-8086-3D64C7FA36E9}" srcOrd="1" destOrd="0" presId="urn:microsoft.com/office/officeart/2005/8/layout/hList3"/>
    <dgm:cxn modelId="{16341BD7-9B30-495E-BA78-AFB058D30710}" type="presParOf" srcId="{76930CCF-4076-4008-8086-3D64C7FA36E9}" destId="{19F9BB41-1127-4ADC-9E96-D892DBD47877}" srcOrd="0" destOrd="0" presId="urn:microsoft.com/office/officeart/2005/8/layout/hList3"/>
    <dgm:cxn modelId="{499F4F44-207E-48A1-8CAC-1109D662910E}" type="presParOf" srcId="{76930CCF-4076-4008-8086-3D64C7FA36E9}" destId="{24824573-EA29-4371-B2EF-B010C9B8A362}" srcOrd="1" destOrd="0" presId="urn:microsoft.com/office/officeart/2005/8/layout/hList3"/>
    <dgm:cxn modelId="{60665E69-9673-4308-A148-3CF67E89C5F1}" type="presParOf" srcId="{76930CCF-4076-4008-8086-3D64C7FA36E9}" destId="{272DED48-BF8D-4E08-9EA7-9B622DC72971}" srcOrd="2" destOrd="0" presId="urn:microsoft.com/office/officeart/2005/8/layout/hList3"/>
    <dgm:cxn modelId="{6B99E577-3846-4B28-8E33-0CCC1B7F30B1}" type="presParOf" srcId="{76930CCF-4076-4008-8086-3D64C7FA36E9}" destId="{E51FF908-F530-41FB-844E-E0EBBC0986C3}" srcOrd="3" destOrd="0" presId="urn:microsoft.com/office/officeart/2005/8/layout/hList3"/>
    <dgm:cxn modelId="{C7003148-6095-4A1B-920E-A42BF2D8A46C}" type="presParOf" srcId="{76930CCF-4076-4008-8086-3D64C7FA36E9}" destId="{FAE9F560-F57B-4E52-8DE6-FE96B04A8B33}" srcOrd="4" destOrd="0" presId="urn:microsoft.com/office/officeart/2005/8/layout/hList3"/>
    <dgm:cxn modelId="{89BACE6E-65DA-4B97-89A0-CA7E78C55429}" type="presParOf" srcId="{7412C27F-9025-48D1-BFD7-980370217543}" destId="{032BFBC2-9A2A-4148-B777-4F0D7DEA76B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AB5EF07-8AD6-4A23-A9FE-8A99F3C5D8B7}"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431384F5-F5CF-4B43-8E19-737E2849721E}">
      <dgm:prSet phldrT="[Text]" custT="1"/>
      <dgm:spPr/>
      <dgm:t>
        <a:bodyPr/>
        <a:lstStyle/>
        <a:p>
          <a:pPr algn="just" rtl="1"/>
          <a:r>
            <a:rPr lang="fa-IR" sz="2500" dirty="0" smtClean="0">
              <a:cs typeface="B Mitra" panose="00000400000000000000" pitchFamily="2" charset="-78"/>
            </a:rPr>
            <a:t>قوه تفکر، نیروی تحرک، پویایی و رسیدن به معرفت و آماده سازی برای تشخیص است. فکر مجری ارتباط بین تصاویر پردازش شده در وجود و رابطه گزاره های جزیی و کلی است.</a:t>
          </a:r>
          <a:endParaRPr lang="en-US" sz="2500" dirty="0">
            <a:cs typeface="B Mitra" panose="00000400000000000000" pitchFamily="2" charset="-78"/>
          </a:endParaRPr>
        </a:p>
      </dgm:t>
    </dgm:pt>
    <dgm:pt modelId="{6BD79BBF-A76F-4774-8CF7-9A24955BB4B6}" type="parTrans" cxnId="{815028EB-0213-4127-B4C0-0719B0545873}">
      <dgm:prSet/>
      <dgm:spPr/>
      <dgm:t>
        <a:bodyPr/>
        <a:lstStyle/>
        <a:p>
          <a:endParaRPr lang="en-US"/>
        </a:p>
      </dgm:t>
    </dgm:pt>
    <dgm:pt modelId="{E50D9EF8-D59D-4AC2-9D04-813E9EB192E7}" type="sibTrans" cxnId="{815028EB-0213-4127-B4C0-0719B0545873}">
      <dgm:prSet/>
      <dgm:spPr/>
      <dgm:t>
        <a:bodyPr/>
        <a:lstStyle/>
        <a:p>
          <a:endParaRPr lang="en-US"/>
        </a:p>
      </dgm:t>
    </dgm:pt>
    <dgm:pt modelId="{F6DA7DFC-60D1-42C7-AC8E-D0FAA21C2E8E}">
      <dgm:prSet phldrT="[Text]" custT="1"/>
      <dgm:spPr/>
      <dgm:t>
        <a:bodyPr/>
        <a:lstStyle/>
        <a:p>
          <a:pPr algn="just" rtl="1"/>
          <a:r>
            <a:rPr lang="fa-IR" sz="2500" dirty="0" smtClean="0">
              <a:cs typeface="B Mitra" panose="00000400000000000000" pitchFamily="2" charset="-78"/>
            </a:rPr>
            <a:t>فکر با حرکت بین قوای ادراکی (حس، خیال، وهم، عقل) زمینه ساز علوم و ادراکات و به تبع آن عمل، رفتار و صفات جدید است و به کارگیری درست این قوه به پیدایش علوم جدید می انجامد. </a:t>
          </a:r>
        </a:p>
      </dgm:t>
    </dgm:pt>
    <dgm:pt modelId="{388AD337-2130-472E-81EE-ACD81B66E18F}" type="parTrans" cxnId="{0D9ECAB4-B582-4173-966C-642892458382}">
      <dgm:prSet/>
      <dgm:spPr/>
      <dgm:t>
        <a:bodyPr/>
        <a:lstStyle/>
        <a:p>
          <a:endParaRPr lang="en-US"/>
        </a:p>
      </dgm:t>
    </dgm:pt>
    <dgm:pt modelId="{A4F1038C-5B72-4F5D-8CE9-EF90BFD3CA89}" type="sibTrans" cxnId="{0D9ECAB4-B582-4173-966C-642892458382}">
      <dgm:prSet/>
      <dgm:spPr/>
      <dgm:t>
        <a:bodyPr/>
        <a:lstStyle/>
        <a:p>
          <a:endParaRPr lang="en-US"/>
        </a:p>
      </dgm:t>
    </dgm:pt>
    <dgm:pt modelId="{F912395A-6E86-455B-967A-D513E95997C8}">
      <dgm:prSet phldrT="[Text]" custT="1"/>
      <dgm:spPr/>
      <dgm:t>
        <a:bodyPr/>
        <a:lstStyle/>
        <a:p>
          <a:pPr algn="just" rtl="1"/>
          <a:r>
            <a:rPr lang="fa-IR" sz="2500" dirty="0" smtClean="0">
              <a:cs typeface="B Mitra" panose="00000400000000000000" pitchFamily="2" charset="-78"/>
            </a:rPr>
            <a:t>فکر عامل هماهنگی مُلک با ملکوت  است ("ذکر" عامل هماهنگی ملکوت با مُلک) و حرکت توأم فکر و ذکر موجب پیشرفت انسان به سوی کمال میشود. مُلک: قوای ادراک حسی و قوای تحریکی انسان است/ ملکوت</a:t>
          </a:r>
          <a:r>
            <a:rPr lang="fa-IR" sz="2500" dirty="0" smtClean="0">
              <a:effectLst>
                <a:outerShdw blurRad="38100" dist="38100" dir="2700000" algn="tl">
                  <a:srgbClr val="000000">
                    <a:alpha val="43137"/>
                  </a:srgbClr>
                </a:outerShdw>
              </a:effectLst>
              <a:cs typeface="B Mitra" panose="00000400000000000000" pitchFamily="2" charset="-78"/>
            </a:rPr>
            <a:t>: </a:t>
          </a:r>
          <a:r>
            <a:rPr lang="fa-IR" sz="2500" dirty="0" smtClean="0">
              <a:cs typeface="B Mitra" panose="00000400000000000000" pitchFamily="2" charset="-78"/>
            </a:rPr>
            <a:t>روح دمیده شده از جانب خدا در انسان است.</a:t>
          </a:r>
        </a:p>
      </dgm:t>
    </dgm:pt>
    <dgm:pt modelId="{FF816263-8E7C-45A5-B985-C787F7EE431A}" type="parTrans" cxnId="{4C679274-B50D-4606-920A-148D64EE0A0F}">
      <dgm:prSet/>
      <dgm:spPr/>
      <dgm:t>
        <a:bodyPr/>
        <a:lstStyle/>
        <a:p>
          <a:endParaRPr lang="en-US"/>
        </a:p>
      </dgm:t>
    </dgm:pt>
    <dgm:pt modelId="{3C9CC0FD-380A-4B8D-AB0D-7D903D1CADF9}" type="sibTrans" cxnId="{4C679274-B50D-4606-920A-148D64EE0A0F}">
      <dgm:prSet/>
      <dgm:spPr/>
      <dgm:t>
        <a:bodyPr/>
        <a:lstStyle/>
        <a:p>
          <a:endParaRPr lang="en-US"/>
        </a:p>
      </dgm:t>
    </dgm:pt>
    <dgm:pt modelId="{747903F4-156C-44D6-8A47-F01838C43D7F}" type="pres">
      <dgm:prSet presAssocID="{5AB5EF07-8AD6-4A23-A9FE-8A99F3C5D8B7}" presName="linear" presStyleCnt="0">
        <dgm:presLayoutVars>
          <dgm:dir/>
          <dgm:animLvl val="lvl"/>
          <dgm:resizeHandles val="exact"/>
        </dgm:presLayoutVars>
      </dgm:prSet>
      <dgm:spPr/>
      <dgm:t>
        <a:bodyPr/>
        <a:lstStyle/>
        <a:p>
          <a:endParaRPr lang="en-US"/>
        </a:p>
      </dgm:t>
    </dgm:pt>
    <dgm:pt modelId="{D07E8B29-3856-4B03-B032-FBD7CFD16069}" type="pres">
      <dgm:prSet presAssocID="{431384F5-F5CF-4B43-8E19-737E2849721E}" presName="parentLin" presStyleCnt="0"/>
      <dgm:spPr/>
    </dgm:pt>
    <dgm:pt modelId="{8D3C8A66-6BFB-48A3-8F0C-C6FAAB53EABD}" type="pres">
      <dgm:prSet presAssocID="{431384F5-F5CF-4B43-8E19-737E2849721E}" presName="parentLeftMargin" presStyleLbl="node1" presStyleIdx="0" presStyleCnt="3"/>
      <dgm:spPr/>
      <dgm:t>
        <a:bodyPr/>
        <a:lstStyle/>
        <a:p>
          <a:endParaRPr lang="en-US"/>
        </a:p>
      </dgm:t>
    </dgm:pt>
    <dgm:pt modelId="{1F6267D7-19B6-4171-8696-56A12DF2F05C}" type="pres">
      <dgm:prSet presAssocID="{431384F5-F5CF-4B43-8E19-737E2849721E}" presName="parentText" presStyleLbl="node1" presStyleIdx="0" presStyleCnt="3" custScaleX="140260" custScaleY="152695" custLinFactNeighborX="-62463" custLinFactNeighborY="9485">
        <dgm:presLayoutVars>
          <dgm:chMax val="0"/>
          <dgm:bulletEnabled val="1"/>
        </dgm:presLayoutVars>
      </dgm:prSet>
      <dgm:spPr/>
      <dgm:t>
        <a:bodyPr/>
        <a:lstStyle/>
        <a:p>
          <a:endParaRPr lang="en-US"/>
        </a:p>
      </dgm:t>
    </dgm:pt>
    <dgm:pt modelId="{BA1434AA-B4A0-4B67-8CB4-298DDF7BE05A}" type="pres">
      <dgm:prSet presAssocID="{431384F5-F5CF-4B43-8E19-737E2849721E}" presName="negativeSpace" presStyleCnt="0"/>
      <dgm:spPr/>
    </dgm:pt>
    <dgm:pt modelId="{49D756AC-EA6C-4A2B-8C8B-E51D817CB650}" type="pres">
      <dgm:prSet presAssocID="{431384F5-F5CF-4B43-8E19-737E2849721E}" presName="childText" presStyleLbl="conFgAcc1" presStyleIdx="0" presStyleCnt="3">
        <dgm:presLayoutVars>
          <dgm:bulletEnabled val="1"/>
        </dgm:presLayoutVars>
      </dgm:prSet>
      <dgm:spPr/>
    </dgm:pt>
    <dgm:pt modelId="{D994BFA0-87C0-4816-9E59-73E7954B2BB2}" type="pres">
      <dgm:prSet presAssocID="{E50D9EF8-D59D-4AC2-9D04-813E9EB192E7}" presName="spaceBetweenRectangles" presStyleCnt="0"/>
      <dgm:spPr/>
    </dgm:pt>
    <dgm:pt modelId="{1DC1D7F4-9200-4BFC-B2BF-9F0953B70125}" type="pres">
      <dgm:prSet presAssocID="{F6DA7DFC-60D1-42C7-AC8E-D0FAA21C2E8E}" presName="parentLin" presStyleCnt="0"/>
      <dgm:spPr/>
    </dgm:pt>
    <dgm:pt modelId="{6D4491A5-B8C8-4592-9764-DF932C01F0F4}" type="pres">
      <dgm:prSet presAssocID="{F6DA7DFC-60D1-42C7-AC8E-D0FAA21C2E8E}" presName="parentLeftMargin" presStyleLbl="node1" presStyleIdx="0" presStyleCnt="3"/>
      <dgm:spPr/>
      <dgm:t>
        <a:bodyPr/>
        <a:lstStyle/>
        <a:p>
          <a:endParaRPr lang="en-US"/>
        </a:p>
      </dgm:t>
    </dgm:pt>
    <dgm:pt modelId="{24B3C6CF-D88B-4659-8F13-1DED1E386B81}" type="pres">
      <dgm:prSet presAssocID="{F6DA7DFC-60D1-42C7-AC8E-D0FAA21C2E8E}" presName="parentText" presStyleLbl="node1" presStyleIdx="1" presStyleCnt="3" custScaleX="135065" custScaleY="168848" custLinFactNeighborX="-63636">
        <dgm:presLayoutVars>
          <dgm:chMax val="0"/>
          <dgm:bulletEnabled val="1"/>
        </dgm:presLayoutVars>
      </dgm:prSet>
      <dgm:spPr/>
      <dgm:t>
        <a:bodyPr/>
        <a:lstStyle/>
        <a:p>
          <a:endParaRPr lang="en-US"/>
        </a:p>
      </dgm:t>
    </dgm:pt>
    <dgm:pt modelId="{B80CAE08-351E-42F9-896C-5FC0408758D4}" type="pres">
      <dgm:prSet presAssocID="{F6DA7DFC-60D1-42C7-AC8E-D0FAA21C2E8E}" presName="negativeSpace" presStyleCnt="0"/>
      <dgm:spPr/>
    </dgm:pt>
    <dgm:pt modelId="{D478129F-F424-4EC0-B4CC-BFDD857164B2}" type="pres">
      <dgm:prSet presAssocID="{F6DA7DFC-60D1-42C7-AC8E-D0FAA21C2E8E}" presName="childText" presStyleLbl="conFgAcc1" presStyleIdx="1" presStyleCnt="3">
        <dgm:presLayoutVars>
          <dgm:bulletEnabled val="1"/>
        </dgm:presLayoutVars>
      </dgm:prSet>
      <dgm:spPr/>
    </dgm:pt>
    <dgm:pt modelId="{F259703E-A996-4480-8DD7-525CE3E3525B}" type="pres">
      <dgm:prSet presAssocID="{A4F1038C-5B72-4F5D-8CE9-EF90BFD3CA89}" presName="spaceBetweenRectangles" presStyleCnt="0"/>
      <dgm:spPr/>
    </dgm:pt>
    <dgm:pt modelId="{73AB5BE6-A933-4DD2-9F67-F032D521A260}" type="pres">
      <dgm:prSet presAssocID="{F912395A-6E86-455B-967A-D513E95997C8}" presName="parentLin" presStyleCnt="0"/>
      <dgm:spPr/>
    </dgm:pt>
    <dgm:pt modelId="{57B7852B-2A4C-4ACA-B818-9DD8ED1D5D70}" type="pres">
      <dgm:prSet presAssocID="{F912395A-6E86-455B-967A-D513E95997C8}" presName="parentLeftMargin" presStyleLbl="node1" presStyleIdx="1" presStyleCnt="3"/>
      <dgm:spPr/>
      <dgm:t>
        <a:bodyPr/>
        <a:lstStyle/>
        <a:p>
          <a:endParaRPr lang="en-US"/>
        </a:p>
      </dgm:t>
    </dgm:pt>
    <dgm:pt modelId="{0FAC4403-D788-4CDF-A1CF-41EDD933488C}" type="pres">
      <dgm:prSet presAssocID="{F912395A-6E86-455B-967A-D513E95997C8}" presName="parentText" presStyleLbl="node1" presStyleIdx="2" presStyleCnt="3" custScaleX="135065" custScaleY="206068" custLinFactNeighborX="-81818">
        <dgm:presLayoutVars>
          <dgm:chMax val="0"/>
          <dgm:bulletEnabled val="1"/>
        </dgm:presLayoutVars>
      </dgm:prSet>
      <dgm:spPr/>
      <dgm:t>
        <a:bodyPr/>
        <a:lstStyle/>
        <a:p>
          <a:endParaRPr lang="en-US"/>
        </a:p>
      </dgm:t>
    </dgm:pt>
    <dgm:pt modelId="{7A9525D0-4694-4143-BFDE-95F1B076FCFA}" type="pres">
      <dgm:prSet presAssocID="{F912395A-6E86-455B-967A-D513E95997C8}" presName="negativeSpace" presStyleCnt="0"/>
      <dgm:spPr/>
    </dgm:pt>
    <dgm:pt modelId="{324C968A-AA06-420C-9DE9-A705F0DADD88}" type="pres">
      <dgm:prSet presAssocID="{F912395A-6E86-455B-967A-D513E95997C8}" presName="childText" presStyleLbl="conFgAcc1" presStyleIdx="2" presStyleCnt="3">
        <dgm:presLayoutVars>
          <dgm:bulletEnabled val="1"/>
        </dgm:presLayoutVars>
      </dgm:prSet>
      <dgm:spPr/>
    </dgm:pt>
  </dgm:ptLst>
  <dgm:cxnLst>
    <dgm:cxn modelId="{815028EB-0213-4127-B4C0-0719B0545873}" srcId="{5AB5EF07-8AD6-4A23-A9FE-8A99F3C5D8B7}" destId="{431384F5-F5CF-4B43-8E19-737E2849721E}" srcOrd="0" destOrd="0" parTransId="{6BD79BBF-A76F-4774-8CF7-9A24955BB4B6}" sibTransId="{E50D9EF8-D59D-4AC2-9D04-813E9EB192E7}"/>
    <dgm:cxn modelId="{0D9ECAB4-B582-4173-966C-642892458382}" srcId="{5AB5EF07-8AD6-4A23-A9FE-8A99F3C5D8B7}" destId="{F6DA7DFC-60D1-42C7-AC8E-D0FAA21C2E8E}" srcOrd="1" destOrd="0" parTransId="{388AD337-2130-472E-81EE-ACD81B66E18F}" sibTransId="{A4F1038C-5B72-4F5D-8CE9-EF90BFD3CA89}"/>
    <dgm:cxn modelId="{0AD89B83-1E6B-4E79-A358-C700B9EF131F}" type="presOf" srcId="{F6DA7DFC-60D1-42C7-AC8E-D0FAA21C2E8E}" destId="{6D4491A5-B8C8-4592-9764-DF932C01F0F4}" srcOrd="0" destOrd="0" presId="urn:microsoft.com/office/officeart/2005/8/layout/list1"/>
    <dgm:cxn modelId="{24D19F4F-C607-401F-88E5-FC44A92F87EE}" type="presOf" srcId="{F6DA7DFC-60D1-42C7-AC8E-D0FAA21C2E8E}" destId="{24B3C6CF-D88B-4659-8F13-1DED1E386B81}" srcOrd="1" destOrd="0" presId="urn:microsoft.com/office/officeart/2005/8/layout/list1"/>
    <dgm:cxn modelId="{B1F0549F-97C6-43E7-948C-D1F33AEC299B}" type="presOf" srcId="{F912395A-6E86-455B-967A-D513E95997C8}" destId="{57B7852B-2A4C-4ACA-B818-9DD8ED1D5D70}" srcOrd="0" destOrd="0" presId="urn:microsoft.com/office/officeart/2005/8/layout/list1"/>
    <dgm:cxn modelId="{AF2A3590-165A-4A30-90BB-CE4014932FB1}" type="presOf" srcId="{5AB5EF07-8AD6-4A23-A9FE-8A99F3C5D8B7}" destId="{747903F4-156C-44D6-8A47-F01838C43D7F}" srcOrd="0" destOrd="0" presId="urn:microsoft.com/office/officeart/2005/8/layout/list1"/>
    <dgm:cxn modelId="{4C679274-B50D-4606-920A-148D64EE0A0F}" srcId="{5AB5EF07-8AD6-4A23-A9FE-8A99F3C5D8B7}" destId="{F912395A-6E86-455B-967A-D513E95997C8}" srcOrd="2" destOrd="0" parTransId="{FF816263-8E7C-45A5-B985-C787F7EE431A}" sibTransId="{3C9CC0FD-380A-4B8D-AB0D-7D903D1CADF9}"/>
    <dgm:cxn modelId="{54C12D94-9BE2-40F3-941C-5A23CA6439E5}" type="presOf" srcId="{F912395A-6E86-455B-967A-D513E95997C8}" destId="{0FAC4403-D788-4CDF-A1CF-41EDD933488C}" srcOrd="1" destOrd="0" presId="urn:microsoft.com/office/officeart/2005/8/layout/list1"/>
    <dgm:cxn modelId="{DF5D829C-D26C-414C-9E0C-5428E9ED4306}" type="presOf" srcId="{431384F5-F5CF-4B43-8E19-737E2849721E}" destId="{8D3C8A66-6BFB-48A3-8F0C-C6FAAB53EABD}" srcOrd="0" destOrd="0" presId="urn:microsoft.com/office/officeart/2005/8/layout/list1"/>
    <dgm:cxn modelId="{8AB5B98F-E5F4-458C-9A69-586ED66998C2}" type="presOf" srcId="{431384F5-F5CF-4B43-8E19-737E2849721E}" destId="{1F6267D7-19B6-4171-8696-56A12DF2F05C}" srcOrd="1" destOrd="0" presId="urn:microsoft.com/office/officeart/2005/8/layout/list1"/>
    <dgm:cxn modelId="{39E56F50-B7C7-432B-A46F-BF69F9678B16}" type="presParOf" srcId="{747903F4-156C-44D6-8A47-F01838C43D7F}" destId="{D07E8B29-3856-4B03-B032-FBD7CFD16069}" srcOrd="0" destOrd="0" presId="urn:microsoft.com/office/officeart/2005/8/layout/list1"/>
    <dgm:cxn modelId="{F24D0FFE-0F51-435E-B51C-F0ECA0BD33B8}" type="presParOf" srcId="{D07E8B29-3856-4B03-B032-FBD7CFD16069}" destId="{8D3C8A66-6BFB-48A3-8F0C-C6FAAB53EABD}" srcOrd="0" destOrd="0" presId="urn:microsoft.com/office/officeart/2005/8/layout/list1"/>
    <dgm:cxn modelId="{A17E78EE-4A92-45A2-A655-F5062755E309}" type="presParOf" srcId="{D07E8B29-3856-4B03-B032-FBD7CFD16069}" destId="{1F6267D7-19B6-4171-8696-56A12DF2F05C}" srcOrd="1" destOrd="0" presId="urn:microsoft.com/office/officeart/2005/8/layout/list1"/>
    <dgm:cxn modelId="{DE3927AA-439F-4C07-A982-0CC0A5DFA683}" type="presParOf" srcId="{747903F4-156C-44D6-8A47-F01838C43D7F}" destId="{BA1434AA-B4A0-4B67-8CB4-298DDF7BE05A}" srcOrd="1" destOrd="0" presId="urn:microsoft.com/office/officeart/2005/8/layout/list1"/>
    <dgm:cxn modelId="{49D7DF1A-CC85-4717-8426-428811331BF6}" type="presParOf" srcId="{747903F4-156C-44D6-8A47-F01838C43D7F}" destId="{49D756AC-EA6C-4A2B-8C8B-E51D817CB650}" srcOrd="2" destOrd="0" presId="urn:microsoft.com/office/officeart/2005/8/layout/list1"/>
    <dgm:cxn modelId="{8D775EFB-D2CB-40E3-9E01-0253849D5678}" type="presParOf" srcId="{747903F4-156C-44D6-8A47-F01838C43D7F}" destId="{D994BFA0-87C0-4816-9E59-73E7954B2BB2}" srcOrd="3" destOrd="0" presId="urn:microsoft.com/office/officeart/2005/8/layout/list1"/>
    <dgm:cxn modelId="{2AA95EEA-40D2-4771-A9B8-10DD5DBF733F}" type="presParOf" srcId="{747903F4-156C-44D6-8A47-F01838C43D7F}" destId="{1DC1D7F4-9200-4BFC-B2BF-9F0953B70125}" srcOrd="4" destOrd="0" presId="urn:microsoft.com/office/officeart/2005/8/layout/list1"/>
    <dgm:cxn modelId="{9EB72344-F090-48DF-8B29-51A0BAB12285}" type="presParOf" srcId="{1DC1D7F4-9200-4BFC-B2BF-9F0953B70125}" destId="{6D4491A5-B8C8-4592-9764-DF932C01F0F4}" srcOrd="0" destOrd="0" presId="urn:microsoft.com/office/officeart/2005/8/layout/list1"/>
    <dgm:cxn modelId="{4B047BFA-329A-4180-ACFF-77A84C568153}" type="presParOf" srcId="{1DC1D7F4-9200-4BFC-B2BF-9F0953B70125}" destId="{24B3C6CF-D88B-4659-8F13-1DED1E386B81}" srcOrd="1" destOrd="0" presId="urn:microsoft.com/office/officeart/2005/8/layout/list1"/>
    <dgm:cxn modelId="{E4B097A5-633C-445A-85E1-B62358810E58}" type="presParOf" srcId="{747903F4-156C-44D6-8A47-F01838C43D7F}" destId="{B80CAE08-351E-42F9-896C-5FC0408758D4}" srcOrd="5" destOrd="0" presId="urn:microsoft.com/office/officeart/2005/8/layout/list1"/>
    <dgm:cxn modelId="{E0686D25-594E-42E4-B98E-B03F9F5FEBC1}" type="presParOf" srcId="{747903F4-156C-44D6-8A47-F01838C43D7F}" destId="{D478129F-F424-4EC0-B4CC-BFDD857164B2}" srcOrd="6" destOrd="0" presId="urn:microsoft.com/office/officeart/2005/8/layout/list1"/>
    <dgm:cxn modelId="{1CFE9DDC-E380-4800-A847-3332A226377B}" type="presParOf" srcId="{747903F4-156C-44D6-8A47-F01838C43D7F}" destId="{F259703E-A996-4480-8DD7-525CE3E3525B}" srcOrd="7" destOrd="0" presId="urn:microsoft.com/office/officeart/2005/8/layout/list1"/>
    <dgm:cxn modelId="{3CF55FB7-4DFA-4D09-96E6-76D5C5F8195E}" type="presParOf" srcId="{747903F4-156C-44D6-8A47-F01838C43D7F}" destId="{73AB5BE6-A933-4DD2-9F67-F032D521A260}" srcOrd="8" destOrd="0" presId="urn:microsoft.com/office/officeart/2005/8/layout/list1"/>
    <dgm:cxn modelId="{92B95340-993F-4960-BDBF-C2EE78E2D032}" type="presParOf" srcId="{73AB5BE6-A933-4DD2-9F67-F032D521A260}" destId="{57B7852B-2A4C-4ACA-B818-9DD8ED1D5D70}" srcOrd="0" destOrd="0" presId="urn:microsoft.com/office/officeart/2005/8/layout/list1"/>
    <dgm:cxn modelId="{E8CCE0D8-944D-480C-8129-A67D39AC6595}" type="presParOf" srcId="{73AB5BE6-A933-4DD2-9F67-F032D521A260}" destId="{0FAC4403-D788-4CDF-A1CF-41EDD933488C}" srcOrd="1" destOrd="0" presId="urn:microsoft.com/office/officeart/2005/8/layout/list1"/>
    <dgm:cxn modelId="{518073CF-707C-4C7A-A7A1-FF37BE6CE746}" type="presParOf" srcId="{747903F4-156C-44D6-8A47-F01838C43D7F}" destId="{7A9525D0-4694-4143-BFDE-95F1B076FCFA}" srcOrd="9" destOrd="0" presId="urn:microsoft.com/office/officeart/2005/8/layout/list1"/>
    <dgm:cxn modelId="{C7761796-1575-423B-B0F3-3A16DDAEC70D}" type="presParOf" srcId="{747903F4-156C-44D6-8A47-F01838C43D7F}" destId="{324C968A-AA06-420C-9DE9-A705F0DADD8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EDE66CD-6E1A-4182-9BD4-50CC6EA8CE8D}" type="doc">
      <dgm:prSet loTypeId="urn:microsoft.com/office/officeart/2005/8/layout/hList3" loCatId="list" qsTypeId="urn:microsoft.com/office/officeart/2005/8/quickstyle/simple2" qsCatId="simple" csTypeId="urn:microsoft.com/office/officeart/2005/8/colors/colorful5" csCatId="colorful" phldr="1"/>
      <dgm:spPr/>
      <dgm:t>
        <a:bodyPr/>
        <a:lstStyle/>
        <a:p>
          <a:endParaRPr lang="en-US"/>
        </a:p>
      </dgm:t>
    </dgm:pt>
    <dgm:pt modelId="{15D25F1B-1CB2-4692-B7A3-6766709482DE}">
      <dgm:prSet phldrT="[Text]" custT="1"/>
      <dgm:spPr/>
      <dgm:t>
        <a:bodyPr/>
        <a:lstStyle/>
        <a:p>
          <a:pPr algn="ctr" rtl="1"/>
          <a:r>
            <a:rPr lang="fa-IR" sz="2800" dirty="0" smtClean="0">
              <a:cs typeface="B Mitra" panose="00000400000000000000" pitchFamily="2" charset="-78"/>
            </a:rPr>
            <a:t>فکر</a:t>
          </a:r>
          <a:endParaRPr lang="en-US" sz="2800" dirty="0">
            <a:cs typeface="B Mitra" panose="00000400000000000000" pitchFamily="2" charset="-78"/>
          </a:endParaRPr>
        </a:p>
      </dgm:t>
    </dgm:pt>
    <dgm:pt modelId="{F065D908-AE02-431E-8A95-8C36C02559C4}" type="parTrans" cxnId="{7B9EDA80-F956-44F7-A137-5C5AD9FA67EE}">
      <dgm:prSet/>
      <dgm:spPr/>
      <dgm:t>
        <a:bodyPr/>
        <a:lstStyle/>
        <a:p>
          <a:endParaRPr lang="en-US"/>
        </a:p>
      </dgm:t>
    </dgm:pt>
    <dgm:pt modelId="{9CCBBE60-9D7C-49E4-B700-009E2ADA9278}" type="sibTrans" cxnId="{7B9EDA80-F956-44F7-A137-5C5AD9FA67EE}">
      <dgm:prSet/>
      <dgm:spPr/>
      <dgm:t>
        <a:bodyPr/>
        <a:lstStyle/>
        <a:p>
          <a:endParaRPr lang="en-US"/>
        </a:p>
      </dgm:t>
    </dgm:pt>
    <dgm:pt modelId="{7AB7F9C8-63E9-403D-BAD3-2E567ADF460C}">
      <dgm:prSet phldrT="[Text]" custT="1"/>
      <dgm:spPr/>
      <dgm:t>
        <a:bodyPr anchor="t"/>
        <a:lstStyle/>
        <a:p>
          <a:pPr algn="ctr" rtl="1"/>
          <a:r>
            <a:rPr lang="fa-IR" sz="2000" u="sng" dirty="0" smtClean="0">
              <a:cs typeface="B Mitra" panose="00000400000000000000" pitchFamily="2" charset="-78"/>
            </a:rPr>
            <a:t>عبرت</a:t>
          </a:r>
          <a:r>
            <a:rPr lang="fa-IR" sz="2000" dirty="0" smtClean="0">
              <a:cs typeface="B Mitra" panose="00000400000000000000" pitchFamily="2" charset="-78"/>
            </a:rPr>
            <a:t>: نوعی تفکر که باعث پندگرفتن از گذشتگان میشود.</a:t>
          </a:r>
        </a:p>
        <a:p>
          <a:pPr algn="ctr" rtl="1"/>
          <a:endParaRPr lang="fa-IR" sz="2000" dirty="0" smtClean="0">
            <a:cs typeface="B Mitra" panose="00000400000000000000" pitchFamily="2" charset="-78"/>
          </a:endParaRPr>
        </a:p>
        <a:p>
          <a:pPr algn="ctr" rtl="1"/>
          <a:r>
            <a:rPr lang="fa-IR" sz="2000" dirty="0" smtClean="0">
              <a:cs typeface="B Mitra" panose="00000400000000000000" pitchFamily="2" charset="-78"/>
            </a:rPr>
            <a:t>از شیوه های شکوفایی تفکر در قرآن و روایات انواع </a:t>
          </a:r>
          <a:r>
            <a:rPr lang="fa-IR" sz="2000" u="sng" dirty="0" smtClean="0">
              <a:cs typeface="B Mitra" panose="00000400000000000000" pitchFamily="2" charset="-78"/>
            </a:rPr>
            <a:t>استفهام</a:t>
          </a:r>
          <a:r>
            <a:rPr lang="fa-IR" sz="2000" dirty="0" smtClean="0">
              <a:cs typeface="B Mitra" panose="00000400000000000000" pitchFamily="2" charset="-78"/>
            </a:rPr>
            <a:t> است.</a:t>
          </a:r>
          <a:endParaRPr lang="en-US" sz="2000" dirty="0">
            <a:cs typeface="B Mitra" panose="00000400000000000000" pitchFamily="2" charset="-78"/>
          </a:endParaRPr>
        </a:p>
      </dgm:t>
    </dgm:pt>
    <dgm:pt modelId="{D8C6ED8D-6BE4-4D09-80DB-44371C43612D}" type="parTrans" cxnId="{55AF2EAA-7BC0-42C6-920E-1BB6D52CA28D}">
      <dgm:prSet/>
      <dgm:spPr/>
      <dgm:t>
        <a:bodyPr/>
        <a:lstStyle/>
        <a:p>
          <a:endParaRPr lang="en-US"/>
        </a:p>
      </dgm:t>
    </dgm:pt>
    <dgm:pt modelId="{11810CD0-EBA4-49DB-965F-815565057D24}" type="sibTrans" cxnId="{55AF2EAA-7BC0-42C6-920E-1BB6D52CA28D}">
      <dgm:prSet/>
      <dgm:spPr/>
      <dgm:t>
        <a:bodyPr/>
        <a:lstStyle/>
        <a:p>
          <a:endParaRPr lang="en-US"/>
        </a:p>
      </dgm:t>
    </dgm:pt>
    <dgm:pt modelId="{989B9F14-F7F5-4FE3-B57A-DA9DDB27991A}">
      <dgm:prSet phldrT="[Text]" custT="1"/>
      <dgm:spPr/>
      <dgm:t>
        <a:bodyPr anchor="t"/>
        <a:lstStyle/>
        <a:p>
          <a:pPr algn="ctr" rtl="1"/>
          <a:r>
            <a:rPr lang="fa-IR" sz="2000" dirty="0" smtClean="0">
              <a:cs typeface="B Mitra" panose="00000400000000000000" pitchFamily="2" charset="-78"/>
            </a:rPr>
            <a:t>قوانین درست فکر کردن در </a:t>
          </a:r>
          <a:r>
            <a:rPr lang="fa-IR" sz="2000" u="sng" dirty="0" smtClean="0">
              <a:cs typeface="B Mitra" panose="00000400000000000000" pitchFamily="2" charset="-78"/>
            </a:rPr>
            <a:t>علم منطق </a:t>
          </a:r>
          <a:r>
            <a:rPr lang="fa-IR" sz="2000" dirty="0" smtClean="0">
              <a:cs typeface="B Mitra" panose="00000400000000000000" pitchFamily="2" charset="-78"/>
            </a:rPr>
            <a:t>موجود است. </a:t>
          </a:r>
        </a:p>
        <a:p>
          <a:pPr algn="ctr" rtl="1"/>
          <a:endParaRPr lang="fa-IR" sz="2000" dirty="0" smtClean="0">
            <a:cs typeface="B Mitra" panose="00000400000000000000" pitchFamily="2" charset="-78"/>
          </a:endParaRPr>
        </a:p>
        <a:p>
          <a:pPr algn="ctr" rtl="1"/>
          <a:r>
            <a:rPr lang="fa-IR" sz="2000" dirty="0" smtClean="0">
              <a:cs typeface="B Mitra" panose="00000400000000000000" pitchFamily="2" charset="-78"/>
            </a:rPr>
            <a:t>( وجود فکر و نحوه فعالیت آن در همه انسان ها ثابت و یکسان است.)</a:t>
          </a:r>
          <a:endParaRPr lang="en-US" sz="2000" dirty="0">
            <a:cs typeface="B Mitra" panose="00000400000000000000" pitchFamily="2" charset="-78"/>
          </a:endParaRPr>
        </a:p>
      </dgm:t>
    </dgm:pt>
    <dgm:pt modelId="{BC4C4120-D745-418C-8F67-54BFC683936A}" type="parTrans" cxnId="{DF06E751-98B0-40CA-85F3-336E4F6AF031}">
      <dgm:prSet/>
      <dgm:spPr/>
      <dgm:t>
        <a:bodyPr/>
        <a:lstStyle/>
        <a:p>
          <a:endParaRPr lang="en-US"/>
        </a:p>
      </dgm:t>
    </dgm:pt>
    <dgm:pt modelId="{B8CED606-B51A-4793-89D7-39AFD8900F0D}" type="sibTrans" cxnId="{DF06E751-98B0-40CA-85F3-336E4F6AF031}">
      <dgm:prSet/>
      <dgm:spPr/>
      <dgm:t>
        <a:bodyPr/>
        <a:lstStyle/>
        <a:p>
          <a:endParaRPr lang="en-US"/>
        </a:p>
      </dgm:t>
    </dgm:pt>
    <dgm:pt modelId="{78BAF973-AAC7-44E0-8117-4293AA94BB2C}">
      <dgm:prSet phldrT="[Text]" custT="1"/>
      <dgm:spPr/>
      <dgm:t>
        <a:bodyPr anchor="t"/>
        <a:lstStyle/>
        <a:p>
          <a:pPr algn="ctr" rtl="1"/>
          <a:r>
            <a:rPr lang="fa-IR" sz="2000" dirty="0" smtClean="0">
              <a:cs typeface="B Mitra" panose="00000400000000000000" pitchFamily="2" charset="-78"/>
            </a:rPr>
            <a:t>در مواجهه با مسائل زندگی:</a:t>
          </a:r>
        </a:p>
        <a:p>
          <a:pPr algn="ctr" rtl="1"/>
          <a:r>
            <a:rPr lang="fa-IR" sz="2000" u="sng" dirty="0" smtClean="0">
              <a:cs typeface="B Mitra" panose="00000400000000000000" pitchFamily="2" charset="-78"/>
            </a:rPr>
            <a:t>قوه تفکر</a:t>
          </a:r>
          <a:r>
            <a:rPr lang="fa-IR" sz="2000" dirty="0" smtClean="0">
              <a:cs typeface="B Mitra" panose="00000400000000000000" pitchFamily="2" charset="-78"/>
            </a:rPr>
            <a:t>: تعیین راه های متعدد</a:t>
          </a:r>
        </a:p>
        <a:p>
          <a:pPr algn="ctr" rtl="1"/>
          <a:r>
            <a:rPr lang="fa-IR" sz="2000" u="sng" dirty="0" smtClean="0">
              <a:cs typeface="B Mitra" panose="00000400000000000000" pitchFamily="2" charset="-78"/>
            </a:rPr>
            <a:t>قوه تعقل</a:t>
          </a:r>
          <a:r>
            <a:rPr lang="fa-IR" sz="2000" dirty="0" smtClean="0">
              <a:cs typeface="B Mitra" panose="00000400000000000000" pitchFamily="2" charset="-78"/>
            </a:rPr>
            <a:t>: تشخیص درستی راه</a:t>
          </a:r>
        </a:p>
        <a:p>
          <a:pPr algn="ctr" rtl="1"/>
          <a:r>
            <a:rPr lang="fa-IR" sz="2000" u="sng" dirty="0" smtClean="0">
              <a:cs typeface="B Mitra" panose="00000400000000000000" pitchFamily="2" charset="-78"/>
            </a:rPr>
            <a:t>قوه ملهمه: </a:t>
          </a:r>
          <a:r>
            <a:rPr lang="fa-IR" sz="2000" dirty="0" smtClean="0">
              <a:cs typeface="B Mitra" panose="00000400000000000000" pitchFamily="2" charset="-78"/>
            </a:rPr>
            <a:t>ورود یا عدم ورود به آن مسیر</a:t>
          </a:r>
        </a:p>
      </dgm:t>
    </dgm:pt>
    <dgm:pt modelId="{173CA4B1-B98B-4637-854B-1CC1041EB13B}" type="parTrans" cxnId="{1C4D8F73-F9A4-4318-BC4C-6BA6EC60E5C9}">
      <dgm:prSet/>
      <dgm:spPr/>
      <dgm:t>
        <a:bodyPr/>
        <a:lstStyle/>
        <a:p>
          <a:endParaRPr lang="en-US"/>
        </a:p>
      </dgm:t>
    </dgm:pt>
    <dgm:pt modelId="{B98249B7-ABB9-484C-BA8C-80261B5DC817}" type="sibTrans" cxnId="{1C4D8F73-F9A4-4318-BC4C-6BA6EC60E5C9}">
      <dgm:prSet/>
      <dgm:spPr/>
      <dgm:t>
        <a:bodyPr/>
        <a:lstStyle/>
        <a:p>
          <a:endParaRPr lang="en-US"/>
        </a:p>
      </dgm:t>
    </dgm:pt>
    <dgm:pt modelId="{DD2D3815-E061-4FDB-8063-DFE1BD31B270}">
      <dgm:prSet phldrT="[Text]" custT="1"/>
      <dgm:spPr/>
      <dgm:t>
        <a:bodyPr anchor="t"/>
        <a:lstStyle/>
        <a:p>
          <a:pPr marL="0" marR="0" lvl="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Mitra" panose="00000400000000000000" pitchFamily="2" charset="-78"/>
            </a:rPr>
            <a:t> هدایت انسان وابسته به تفکر است</a:t>
          </a:r>
        </a:p>
        <a:p>
          <a:pPr algn="ctr" rtl="1"/>
          <a:r>
            <a:rPr lang="fa-IR" sz="2000" dirty="0" smtClean="0">
              <a:cs typeface="B Mitra" panose="00000400000000000000" pitchFamily="2" charset="-78"/>
            </a:rPr>
            <a:t>و از آنجایی که قرآن برای هدایت انسان نازل شده است، همه آیات و روایات مربوط به تفکر و تقویت کننده آن هستند.</a:t>
          </a:r>
        </a:p>
      </dgm:t>
    </dgm:pt>
    <dgm:pt modelId="{98A150EB-9335-47AA-A587-D0666DC93BB3}" type="parTrans" cxnId="{591D6A13-D542-4C26-A7CA-7CB06AD6361B}">
      <dgm:prSet/>
      <dgm:spPr/>
      <dgm:t>
        <a:bodyPr/>
        <a:lstStyle/>
        <a:p>
          <a:endParaRPr lang="en-US"/>
        </a:p>
      </dgm:t>
    </dgm:pt>
    <dgm:pt modelId="{6E523EC6-B1D2-47BD-A1DE-E410E1BC83E5}" type="sibTrans" cxnId="{591D6A13-D542-4C26-A7CA-7CB06AD6361B}">
      <dgm:prSet/>
      <dgm:spPr/>
      <dgm:t>
        <a:bodyPr/>
        <a:lstStyle/>
        <a:p>
          <a:endParaRPr lang="en-US"/>
        </a:p>
      </dgm:t>
    </dgm:pt>
    <dgm:pt modelId="{A49A7594-2F77-472D-9181-24D863AB8DE2}">
      <dgm:prSet phldrT="[Text]" custT="1"/>
      <dgm:spPr/>
      <dgm:t>
        <a:bodyPr anchor="t"/>
        <a:lstStyle/>
        <a:p>
          <a:pPr lvl="0" algn="ctr" defTabSz="2889250" rtl="1">
            <a:lnSpc>
              <a:spcPct val="90000"/>
            </a:lnSpc>
            <a:spcBef>
              <a:spcPct val="0"/>
            </a:spcBef>
            <a:spcAft>
              <a:spcPct val="35000"/>
            </a:spcAft>
          </a:pPr>
          <a:r>
            <a:rPr lang="fa-IR" sz="2000" dirty="0" smtClean="0">
              <a:cs typeface="B Mitra" panose="00000400000000000000" pitchFamily="2" charset="-78"/>
            </a:rPr>
            <a:t>تفکر بعنوان آینه ای صاف انسان را از وجه ملکوتی خود مطلع میکند.</a:t>
          </a:r>
        </a:p>
        <a:p>
          <a:pPr lvl="0" algn="ctr" defTabSz="2889250" rtl="1">
            <a:lnSpc>
              <a:spcPct val="90000"/>
            </a:lnSpc>
            <a:spcBef>
              <a:spcPct val="0"/>
            </a:spcBef>
            <a:spcAft>
              <a:spcPct val="35000"/>
            </a:spcAft>
          </a:pPr>
          <a:endParaRPr lang="fa-IR" sz="2000" dirty="0" smtClean="0">
            <a:cs typeface="B Mitra" panose="00000400000000000000" pitchFamily="2" charset="-78"/>
          </a:endParaRPr>
        </a:p>
      </dgm:t>
    </dgm:pt>
    <dgm:pt modelId="{3C2D27AC-B6DE-46EB-A423-013937695643}" type="parTrans" cxnId="{38CF0B38-004C-4E7B-8036-D2CA76B77F8B}">
      <dgm:prSet/>
      <dgm:spPr/>
      <dgm:t>
        <a:bodyPr/>
        <a:lstStyle/>
        <a:p>
          <a:endParaRPr lang="en-US"/>
        </a:p>
      </dgm:t>
    </dgm:pt>
    <dgm:pt modelId="{2EB33696-A709-44FA-9380-588D791A4CA4}" type="sibTrans" cxnId="{38CF0B38-004C-4E7B-8036-D2CA76B77F8B}">
      <dgm:prSet/>
      <dgm:spPr/>
      <dgm:t>
        <a:bodyPr/>
        <a:lstStyle/>
        <a:p>
          <a:endParaRPr lang="en-US"/>
        </a:p>
      </dgm:t>
    </dgm:pt>
    <dgm:pt modelId="{7412C27F-9025-48D1-BFD7-980370217543}" type="pres">
      <dgm:prSet presAssocID="{EEDE66CD-6E1A-4182-9BD4-50CC6EA8CE8D}" presName="composite" presStyleCnt="0">
        <dgm:presLayoutVars>
          <dgm:chMax val="1"/>
          <dgm:dir/>
          <dgm:resizeHandles val="exact"/>
        </dgm:presLayoutVars>
      </dgm:prSet>
      <dgm:spPr/>
      <dgm:t>
        <a:bodyPr/>
        <a:lstStyle/>
        <a:p>
          <a:endParaRPr lang="en-US"/>
        </a:p>
      </dgm:t>
    </dgm:pt>
    <dgm:pt modelId="{464E8C0B-8AFC-464B-829F-BA0DA0C5F95C}" type="pres">
      <dgm:prSet presAssocID="{15D25F1B-1CB2-4692-B7A3-6766709482DE}" presName="roof" presStyleLbl="dkBgShp" presStyleIdx="0" presStyleCnt="2" custScaleY="29566"/>
      <dgm:spPr/>
      <dgm:t>
        <a:bodyPr/>
        <a:lstStyle/>
        <a:p>
          <a:endParaRPr lang="en-US"/>
        </a:p>
      </dgm:t>
    </dgm:pt>
    <dgm:pt modelId="{76930CCF-4076-4008-8086-3D64C7FA36E9}" type="pres">
      <dgm:prSet presAssocID="{15D25F1B-1CB2-4692-B7A3-6766709482DE}" presName="pillars" presStyleCnt="0"/>
      <dgm:spPr/>
    </dgm:pt>
    <dgm:pt modelId="{19F9BB41-1127-4ADC-9E96-D892DBD47877}" type="pres">
      <dgm:prSet presAssocID="{15D25F1B-1CB2-4692-B7A3-6766709482DE}" presName="pillar1" presStyleLbl="node1" presStyleIdx="0" presStyleCnt="5" custScaleY="136568" custLinFactNeighborX="-61" custLinFactNeighborY="3083">
        <dgm:presLayoutVars>
          <dgm:bulletEnabled val="1"/>
        </dgm:presLayoutVars>
      </dgm:prSet>
      <dgm:spPr/>
      <dgm:t>
        <a:bodyPr/>
        <a:lstStyle/>
        <a:p>
          <a:endParaRPr lang="en-US"/>
        </a:p>
      </dgm:t>
    </dgm:pt>
    <dgm:pt modelId="{24824573-EA29-4371-B2EF-B010C9B8A362}" type="pres">
      <dgm:prSet presAssocID="{989B9F14-F7F5-4FE3-B57A-DA9DDB27991A}" presName="pillarX" presStyleLbl="node1" presStyleIdx="1" presStyleCnt="5" custScaleY="136568" custLinFactNeighborX="-61" custLinFactNeighborY="3083">
        <dgm:presLayoutVars>
          <dgm:bulletEnabled val="1"/>
        </dgm:presLayoutVars>
      </dgm:prSet>
      <dgm:spPr/>
      <dgm:t>
        <a:bodyPr/>
        <a:lstStyle/>
        <a:p>
          <a:endParaRPr lang="en-US"/>
        </a:p>
      </dgm:t>
    </dgm:pt>
    <dgm:pt modelId="{272DED48-BF8D-4E08-9EA7-9B622DC72971}" type="pres">
      <dgm:prSet presAssocID="{78BAF973-AAC7-44E0-8117-4293AA94BB2C}" presName="pillarX" presStyleLbl="node1" presStyleIdx="2" presStyleCnt="5" custScaleY="136568" custLinFactNeighborX="-61" custLinFactNeighborY="3083">
        <dgm:presLayoutVars>
          <dgm:bulletEnabled val="1"/>
        </dgm:presLayoutVars>
      </dgm:prSet>
      <dgm:spPr/>
      <dgm:t>
        <a:bodyPr/>
        <a:lstStyle/>
        <a:p>
          <a:endParaRPr lang="en-US"/>
        </a:p>
      </dgm:t>
    </dgm:pt>
    <dgm:pt modelId="{E51FF908-F530-41FB-844E-E0EBBC0986C3}" type="pres">
      <dgm:prSet presAssocID="{DD2D3815-E061-4FDB-8063-DFE1BD31B270}" presName="pillarX" presStyleLbl="node1" presStyleIdx="3" presStyleCnt="5" custScaleY="136568" custLinFactNeighborX="-968" custLinFactNeighborY="3228">
        <dgm:presLayoutVars>
          <dgm:bulletEnabled val="1"/>
        </dgm:presLayoutVars>
      </dgm:prSet>
      <dgm:spPr/>
      <dgm:t>
        <a:bodyPr/>
        <a:lstStyle/>
        <a:p>
          <a:endParaRPr lang="en-US"/>
        </a:p>
      </dgm:t>
    </dgm:pt>
    <dgm:pt modelId="{FAE9F560-F57B-4E52-8DE6-FE96B04A8B33}" type="pres">
      <dgm:prSet presAssocID="{A49A7594-2F77-472D-9181-24D863AB8DE2}" presName="pillarX" presStyleLbl="node1" presStyleIdx="4" presStyleCnt="5" custScaleY="136568" custLinFactNeighborX="-61" custLinFactNeighborY="3083">
        <dgm:presLayoutVars>
          <dgm:bulletEnabled val="1"/>
        </dgm:presLayoutVars>
      </dgm:prSet>
      <dgm:spPr/>
      <dgm:t>
        <a:bodyPr/>
        <a:lstStyle/>
        <a:p>
          <a:endParaRPr lang="en-US"/>
        </a:p>
      </dgm:t>
    </dgm:pt>
    <dgm:pt modelId="{032BFBC2-9A2A-4148-B777-4F0D7DEA76B4}" type="pres">
      <dgm:prSet presAssocID="{15D25F1B-1CB2-4692-B7A3-6766709482DE}" presName="base" presStyleLbl="dkBgShp" presStyleIdx="1" presStyleCnt="2" custScaleY="24254" custLinFactY="53338" custLinFactNeighborY="100000"/>
      <dgm:spPr/>
    </dgm:pt>
  </dgm:ptLst>
  <dgm:cxnLst>
    <dgm:cxn modelId="{E009E923-7E26-4506-9B99-BF034916EB05}" type="presOf" srcId="{A49A7594-2F77-472D-9181-24D863AB8DE2}" destId="{FAE9F560-F57B-4E52-8DE6-FE96B04A8B33}" srcOrd="0" destOrd="0" presId="urn:microsoft.com/office/officeart/2005/8/layout/hList3"/>
    <dgm:cxn modelId="{ED25B332-727A-469E-826E-230DAFB37745}" type="presOf" srcId="{DD2D3815-E061-4FDB-8063-DFE1BD31B270}" destId="{E51FF908-F530-41FB-844E-E0EBBC0986C3}" srcOrd="0" destOrd="0" presId="urn:microsoft.com/office/officeart/2005/8/layout/hList3"/>
    <dgm:cxn modelId="{DF06E751-98B0-40CA-85F3-336E4F6AF031}" srcId="{15D25F1B-1CB2-4692-B7A3-6766709482DE}" destId="{989B9F14-F7F5-4FE3-B57A-DA9DDB27991A}" srcOrd="1" destOrd="0" parTransId="{BC4C4120-D745-418C-8F67-54BFC683936A}" sibTransId="{B8CED606-B51A-4793-89D7-39AFD8900F0D}"/>
    <dgm:cxn modelId="{55AF2EAA-7BC0-42C6-920E-1BB6D52CA28D}" srcId="{15D25F1B-1CB2-4692-B7A3-6766709482DE}" destId="{7AB7F9C8-63E9-403D-BAD3-2E567ADF460C}" srcOrd="0" destOrd="0" parTransId="{D8C6ED8D-6BE4-4D09-80DB-44371C43612D}" sibTransId="{11810CD0-EBA4-49DB-965F-815565057D24}"/>
    <dgm:cxn modelId="{79D5ADAF-4A29-4726-8D3D-CB162F1E0481}" type="presOf" srcId="{EEDE66CD-6E1A-4182-9BD4-50CC6EA8CE8D}" destId="{7412C27F-9025-48D1-BFD7-980370217543}" srcOrd="0" destOrd="0" presId="urn:microsoft.com/office/officeart/2005/8/layout/hList3"/>
    <dgm:cxn modelId="{9ABEAE43-A12A-4CBE-B369-636E3D7018D8}" type="presOf" srcId="{15D25F1B-1CB2-4692-B7A3-6766709482DE}" destId="{464E8C0B-8AFC-464B-829F-BA0DA0C5F95C}" srcOrd="0" destOrd="0" presId="urn:microsoft.com/office/officeart/2005/8/layout/hList3"/>
    <dgm:cxn modelId="{8D37E50B-CC00-4591-BC7A-EE2B5EC055E3}" type="presOf" srcId="{989B9F14-F7F5-4FE3-B57A-DA9DDB27991A}" destId="{24824573-EA29-4371-B2EF-B010C9B8A362}" srcOrd="0" destOrd="0" presId="urn:microsoft.com/office/officeart/2005/8/layout/hList3"/>
    <dgm:cxn modelId="{A9A8EB8D-D1A0-4139-A01B-AFE78024C714}" type="presOf" srcId="{78BAF973-AAC7-44E0-8117-4293AA94BB2C}" destId="{272DED48-BF8D-4E08-9EA7-9B622DC72971}" srcOrd="0" destOrd="0" presId="urn:microsoft.com/office/officeart/2005/8/layout/hList3"/>
    <dgm:cxn modelId="{38CF0B38-004C-4E7B-8036-D2CA76B77F8B}" srcId="{15D25F1B-1CB2-4692-B7A3-6766709482DE}" destId="{A49A7594-2F77-472D-9181-24D863AB8DE2}" srcOrd="4" destOrd="0" parTransId="{3C2D27AC-B6DE-46EB-A423-013937695643}" sibTransId="{2EB33696-A709-44FA-9380-588D791A4CA4}"/>
    <dgm:cxn modelId="{591D6A13-D542-4C26-A7CA-7CB06AD6361B}" srcId="{15D25F1B-1CB2-4692-B7A3-6766709482DE}" destId="{DD2D3815-E061-4FDB-8063-DFE1BD31B270}" srcOrd="3" destOrd="0" parTransId="{98A150EB-9335-47AA-A587-D0666DC93BB3}" sibTransId="{6E523EC6-B1D2-47BD-A1DE-E410E1BC83E5}"/>
    <dgm:cxn modelId="{7B9EDA80-F956-44F7-A137-5C5AD9FA67EE}" srcId="{EEDE66CD-6E1A-4182-9BD4-50CC6EA8CE8D}" destId="{15D25F1B-1CB2-4692-B7A3-6766709482DE}" srcOrd="0" destOrd="0" parTransId="{F065D908-AE02-431E-8A95-8C36C02559C4}" sibTransId="{9CCBBE60-9D7C-49E4-B700-009E2ADA9278}"/>
    <dgm:cxn modelId="{A6B5F02E-433E-4D72-916C-DC50B302D919}" type="presOf" srcId="{7AB7F9C8-63E9-403D-BAD3-2E567ADF460C}" destId="{19F9BB41-1127-4ADC-9E96-D892DBD47877}" srcOrd="0" destOrd="0" presId="urn:microsoft.com/office/officeart/2005/8/layout/hList3"/>
    <dgm:cxn modelId="{1C4D8F73-F9A4-4318-BC4C-6BA6EC60E5C9}" srcId="{15D25F1B-1CB2-4692-B7A3-6766709482DE}" destId="{78BAF973-AAC7-44E0-8117-4293AA94BB2C}" srcOrd="2" destOrd="0" parTransId="{173CA4B1-B98B-4637-854B-1CC1041EB13B}" sibTransId="{B98249B7-ABB9-484C-BA8C-80261B5DC817}"/>
    <dgm:cxn modelId="{31030310-6905-4776-8159-0FE77DCC797A}" type="presParOf" srcId="{7412C27F-9025-48D1-BFD7-980370217543}" destId="{464E8C0B-8AFC-464B-829F-BA0DA0C5F95C}" srcOrd="0" destOrd="0" presId="urn:microsoft.com/office/officeart/2005/8/layout/hList3"/>
    <dgm:cxn modelId="{D7DD5554-DF42-468B-A8F0-C442C482BD85}" type="presParOf" srcId="{7412C27F-9025-48D1-BFD7-980370217543}" destId="{76930CCF-4076-4008-8086-3D64C7FA36E9}" srcOrd="1" destOrd="0" presId="urn:microsoft.com/office/officeart/2005/8/layout/hList3"/>
    <dgm:cxn modelId="{91E897DB-8208-471B-BAC0-A8F636CFA505}" type="presParOf" srcId="{76930CCF-4076-4008-8086-3D64C7FA36E9}" destId="{19F9BB41-1127-4ADC-9E96-D892DBD47877}" srcOrd="0" destOrd="0" presId="urn:microsoft.com/office/officeart/2005/8/layout/hList3"/>
    <dgm:cxn modelId="{A6358381-F20D-4AC4-A14E-53B015E93369}" type="presParOf" srcId="{76930CCF-4076-4008-8086-3D64C7FA36E9}" destId="{24824573-EA29-4371-B2EF-B010C9B8A362}" srcOrd="1" destOrd="0" presId="urn:microsoft.com/office/officeart/2005/8/layout/hList3"/>
    <dgm:cxn modelId="{E89E381B-B106-4D55-9AA8-5F9AAE98DC85}" type="presParOf" srcId="{76930CCF-4076-4008-8086-3D64C7FA36E9}" destId="{272DED48-BF8D-4E08-9EA7-9B622DC72971}" srcOrd="2" destOrd="0" presId="urn:microsoft.com/office/officeart/2005/8/layout/hList3"/>
    <dgm:cxn modelId="{BA6771D0-3C81-4994-BC5D-5BF988187AC5}" type="presParOf" srcId="{76930CCF-4076-4008-8086-3D64C7FA36E9}" destId="{E51FF908-F530-41FB-844E-E0EBBC0986C3}" srcOrd="3" destOrd="0" presId="urn:microsoft.com/office/officeart/2005/8/layout/hList3"/>
    <dgm:cxn modelId="{9B822EA2-ECB5-4E7F-819F-72AB470F922D}" type="presParOf" srcId="{76930CCF-4076-4008-8086-3D64C7FA36E9}" destId="{FAE9F560-F57B-4E52-8DE6-FE96B04A8B33}" srcOrd="4" destOrd="0" presId="urn:microsoft.com/office/officeart/2005/8/layout/hList3"/>
    <dgm:cxn modelId="{A0CEE305-61CB-4C54-94FC-7BACB44F01DE}" type="presParOf" srcId="{7412C27F-9025-48D1-BFD7-980370217543}" destId="{032BFBC2-9A2A-4148-B777-4F0D7DEA76B4}"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E56B3-D7DF-47BF-AC40-408214A6D39D}">
      <dsp:nvSpPr>
        <dsp:cNvPr id="0" name=""/>
        <dsp:cNvSpPr/>
      </dsp:nvSpPr>
      <dsp:spPr>
        <a:xfrm>
          <a:off x="0" y="0"/>
          <a:ext cx="1212269" cy="48538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توجه به عاقبت نیک</a:t>
          </a:r>
          <a:endParaRPr lang="fa-IR" sz="1600" b="1" kern="1200"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sp:txBody>
      <dsp:txXfrm>
        <a:off x="0" y="0"/>
        <a:ext cx="1212269" cy="485381"/>
      </dsp:txXfrm>
    </dsp:sp>
    <dsp:sp modelId="{B932AA46-2EDD-488F-97B1-D8007F1A341F}">
      <dsp:nvSpPr>
        <dsp:cNvPr id="0" name=""/>
        <dsp:cNvSpPr/>
      </dsp:nvSpPr>
      <dsp:spPr>
        <a:xfrm>
          <a:off x="10229" y="485381"/>
          <a:ext cx="1212269" cy="8100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هدایت به عاقبت نیک</a:t>
          </a:r>
          <a:endParaRPr lang="fa-IR" sz="1600" b="1" kern="1200" dirty="0">
            <a:effectLst>
              <a:outerShdw blurRad="38100" dist="38100" dir="2700000" algn="tl">
                <a:srgbClr val="000000">
                  <a:alpha val="43137"/>
                </a:srgbClr>
              </a:outerShdw>
            </a:effectLst>
            <a:cs typeface="B Lotus" panose="00000400000000000000" pitchFamily="2" charset="-78"/>
          </a:endParaRPr>
        </a:p>
      </dsp:txBody>
      <dsp:txXfrm>
        <a:off x="10229" y="485381"/>
        <a:ext cx="1212269" cy="810018"/>
      </dsp:txXfrm>
    </dsp:sp>
    <dsp:sp modelId="{93351762-695B-4B7D-92FD-8C48C6CA8C58}">
      <dsp:nvSpPr>
        <dsp:cNvPr id="0" name=""/>
        <dsp:cNvSpPr/>
      </dsp:nvSpPr>
      <dsp:spPr>
        <a:xfrm>
          <a:off x="1392217" y="0"/>
          <a:ext cx="1212269" cy="48538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عمل صالح</a:t>
          </a:r>
          <a:endParaRPr lang="fa-IR" sz="1600" b="1" kern="1200"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sp:txBody>
      <dsp:txXfrm>
        <a:off x="1392217" y="0"/>
        <a:ext cx="1212269" cy="485381"/>
      </dsp:txXfrm>
    </dsp:sp>
    <dsp:sp modelId="{DFF5BE1A-C231-43F4-970F-F71C6D9FF4C8}">
      <dsp:nvSpPr>
        <dsp:cNvPr id="0" name=""/>
        <dsp:cNvSpPr/>
      </dsp:nvSpPr>
      <dsp:spPr>
        <a:xfrm>
          <a:off x="1392217" y="485381"/>
          <a:ext cx="1212269" cy="8100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بالابردن قوه عمل</a:t>
          </a:r>
          <a:endParaRPr lang="fa-IR" sz="1600" b="1" kern="1200" dirty="0">
            <a:effectLst>
              <a:outerShdw blurRad="38100" dist="38100" dir="2700000" algn="tl">
                <a:srgbClr val="000000">
                  <a:alpha val="43137"/>
                </a:srgbClr>
              </a:outerShdw>
            </a:effectLst>
            <a:cs typeface="B Lotus" panose="00000400000000000000" pitchFamily="2" charset="-78"/>
          </a:endParaRPr>
        </a:p>
      </dsp:txBody>
      <dsp:txXfrm>
        <a:off x="1392217" y="485381"/>
        <a:ext cx="1212269" cy="810018"/>
      </dsp:txXfrm>
    </dsp:sp>
    <dsp:sp modelId="{B3360558-4CAF-48A2-8CAB-DD158EE81823}">
      <dsp:nvSpPr>
        <dsp:cNvPr id="0" name=""/>
        <dsp:cNvSpPr/>
      </dsp:nvSpPr>
      <dsp:spPr>
        <a:xfrm>
          <a:off x="2774205" y="0"/>
          <a:ext cx="1212269" cy="48538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اصلاح</a:t>
          </a:r>
          <a:endParaRPr lang="fa-IR" sz="1600" b="1" kern="1200"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sp:txBody>
      <dsp:txXfrm>
        <a:off x="2774205" y="0"/>
        <a:ext cx="1212269" cy="485381"/>
      </dsp:txXfrm>
    </dsp:sp>
    <dsp:sp modelId="{3D492305-FBED-46A5-8C20-F089CB0D7172}">
      <dsp:nvSpPr>
        <dsp:cNvPr id="0" name=""/>
        <dsp:cNvSpPr/>
      </dsp:nvSpPr>
      <dsp:spPr>
        <a:xfrm>
          <a:off x="2774205" y="485381"/>
          <a:ext cx="1212269" cy="8100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صفات</a:t>
          </a:r>
          <a:endParaRPr lang="fa-IR" sz="1600" b="1" kern="1200" dirty="0">
            <a:effectLst>
              <a:outerShdw blurRad="38100" dist="38100" dir="2700000" algn="tl">
                <a:srgbClr val="000000">
                  <a:alpha val="43137"/>
                </a:srgbClr>
              </a:outerShdw>
            </a:effectLst>
            <a:cs typeface="B Lotus"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خلقیات</a:t>
          </a:r>
          <a:endParaRPr lang="fa-IR" sz="1600" b="1" kern="1200" dirty="0">
            <a:effectLst>
              <a:outerShdw blurRad="38100" dist="38100" dir="2700000" algn="tl">
                <a:srgbClr val="000000">
                  <a:alpha val="43137"/>
                </a:srgbClr>
              </a:outerShdw>
            </a:effectLst>
            <a:cs typeface="B Lotus" panose="00000400000000000000" pitchFamily="2" charset="-78"/>
          </a:endParaRPr>
        </a:p>
      </dsp:txBody>
      <dsp:txXfrm>
        <a:off x="2774205" y="485381"/>
        <a:ext cx="1212269" cy="810018"/>
      </dsp:txXfrm>
    </dsp:sp>
    <dsp:sp modelId="{569C5D60-B079-4DC9-97AA-8D1014CB6AEF}">
      <dsp:nvSpPr>
        <dsp:cNvPr id="0" name=""/>
        <dsp:cNvSpPr/>
      </dsp:nvSpPr>
      <dsp:spPr>
        <a:xfrm>
          <a:off x="4156192" y="0"/>
          <a:ext cx="1212269" cy="48538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56896" rIns="99568" bIns="56896" numCol="1" spcCol="1270" anchor="ctr"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lang="fa-IR" sz="1400" b="1" kern="1200" dirty="0" smtClean="0">
            <a:effectLst>
              <a:outerShdw blurRad="38100" dist="38100" dir="2700000" algn="tl">
                <a:srgbClr val="000000">
                  <a:alpha val="43137"/>
                </a:srgbClr>
              </a:outerShdw>
            </a:effectLst>
            <a:cs typeface="B Lotus" panose="00000400000000000000" pitchFamily="2" charset="-78"/>
          </a:endParaRPr>
        </a:p>
        <a:p>
          <a:pPr marL="0" marR="0" lvl="0" indent="0" algn="ctr" defTabSz="914400" rtl="1" eaLnBrk="1" fontAlgn="auto" latinLnBrk="0" hangingPunct="1">
            <a:lnSpc>
              <a:spcPct val="100000"/>
            </a:lnSpc>
            <a:spcBef>
              <a:spcPct val="0"/>
            </a:spcBef>
            <a:spcAft>
              <a:spcPts val="0"/>
            </a:spcAft>
            <a:buClrTx/>
            <a:buSzTx/>
            <a:buFontTx/>
            <a:buNone/>
            <a:tabLst/>
            <a:defRPr/>
          </a:pPr>
          <a:r>
            <a:rPr lang="fa-IR" sz="1400" b="1" kern="1200"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تصحیح و </a:t>
          </a:r>
        </a:p>
        <a:p>
          <a:pPr marL="0" marR="0" lvl="0" indent="0" algn="ctr" defTabSz="914400" rtl="1" eaLnBrk="1" fontAlgn="auto" latinLnBrk="0" hangingPunct="1">
            <a:lnSpc>
              <a:spcPct val="100000"/>
            </a:lnSpc>
            <a:spcBef>
              <a:spcPct val="0"/>
            </a:spcBef>
            <a:spcAft>
              <a:spcPts val="0"/>
            </a:spcAft>
            <a:buClrTx/>
            <a:buSzTx/>
            <a:buFontTx/>
            <a:buNone/>
            <a:tabLst/>
            <a:defRPr/>
          </a:pPr>
          <a:r>
            <a:rPr lang="fa-IR" sz="1400" b="1" kern="1200"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جهت دهی</a:t>
          </a:r>
        </a:p>
        <a:p>
          <a:pPr lvl="0" algn="ctr" defTabSz="666750" rtl="1">
            <a:lnSpc>
              <a:spcPct val="90000"/>
            </a:lnSpc>
            <a:spcBef>
              <a:spcPct val="0"/>
            </a:spcBef>
            <a:spcAft>
              <a:spcPct val="35000"/>
            </a:spcAft>
          </a:pPr>
          <a:endParaRPr lang="fa-IR" sz="1600" b="1" kern="1200" dirty="0">
            <a:effectLst>
              <a:outerShdw blurRad="38100" dist="38100" dir="2700000" algn="tl">
                <a:srgbClr val="000000">
                  <a:alpha val="43137"/>
                </a:srgbClr>
              </a:outerShdw>
            </a:effectLst>
            <a:cs typeface="B Lotus" panose="00000400000000000000" pitchFamily="2" charset="-78"/>
          </a:endParaRPr>
        </a:p>
      </dsp:txBody>
      <dsp:txXfrm>
        <a:off x="4156192" y="0"/>
        <a:ext cx="1212269" cy="485381"/>
      </dsp:txXfrm>
    </dsp:sp>
    <dsp:sp modelId="{3E3910BA-745B-4602-8F8D-8BFD72E442AC}">
      <dsp:nvSpPr>
        <dsp:cNvPr id="0" name=""/>
        <dsp:cNvSpPr/>
      </dsp:nvSpPr>
      <dsp:spPr>
        <a:xfrm>
          <a:off x="4156192" y="485381"/>
          <a:ext cx="1212269" cy="8100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گرایش ها</a:t>
          </a:r>
          <a:endParaRPr lang="fa-IR" sz="1600" b="1" kern="1200" dirty="0">
            <a:effectLst>
              <a:outerShdw blurRad="38100" dist="38100" dir="2700000" algn="tl">
                <a:srgbClr val="000000">
                  <a:alpha val="43137"/>
                </a:srgbClr>
              </a:outerShdw>
            </a:effectLst>
            <a:cs typeface="B Lotus" panose="00000400000000000000" pitchFamily="2" charset="-78"/>
          </a:endParaRPr>
        </a:p>
        <a:p>
          <a:pPr marL="171450" lvl="1" indent="-171450" algn="r" defTabSz="711200" rtl="1">
            <a:lnSpc>
              <a:spcPct val="90000"/>
            </a:lnSpc>
            <a:spcBef>
              <a:spcPct val="0"/>
            </a:spcBef>
            <a:spcAft>
              <a:spcPct val="15000"/>
            </a:spcAft>
            <a:buChar char="••"/>
          </a:pPr>
          <a:r>
            <a:rPr lang="fa-IR" sz="1600" b="1" kern="1200" smtClean="0">
              <a:effectLst>
                <a:outerShdw blurRad="38100" dist="38100" dir="2700000" algn="tl">
                  <a:srgbClr val="000000">
                    <a:alpha val="43137"/>
                  </a:srgbClr>
                </a:outerShdw>
              </a:effectLst>
              <a:cs typeface="B Lotus" panose="00000400000000000000" pitchFamily="2" charset="-78"/>
            </a:rPr>
            <a:t>نیازها</a:t>
          </a:r>
          <a:endParaRPr lang="fa-IR" sz="1600" b="1" kern="1200">
            <a:effectLst>
              <a:outerShdw blurRad="38100" dist="38100" dir="2700000" algn="tl">
                <a:srgbClr val="000000">
                  <a:alpha val="43137"/>
                </a:srgbClr>
              </a:outerShdw>
            </a:effectLst>
            <a:cs typeface="B Lotus" panose="00000400000000000000" pitchFamily="2" charset="-78"/>
          </a:endParaRPr>
        </a:p>
        <a:p>
          <a:pPr marL="171450" lvl="1" indent="-171450" algn="r" defTabSz="711200" rtl="1">
            <a:lnSpc>
              <a:spcPct val="90000"/>
            </a:lnSpc>
            <a:spcBef>
              <a:spcPct val="0"/>
            </a:spcBef>
            <a:spcAft>
              <a:spcPct val="15000"/>
            </a:spcAft>
            <a:buChar char="••"/>
          </a:pPr>
          <a:endParaRPr lang="fa-IR" sz="1600" b="1" kern="1200" dirty="0">
            <a:effectLst>
              <a:outerShdw blurRad="38100" dist="38100" dir="2700000" algn="tl">
                <a:srgbClr val="000000">
                  <a:alpha val="43137"/>
                </a:srgbClr>
              </a:outerShdw>
            </a:effectLst>
            <a:cs typeface="B Lotus" panose="00000400000000000000" pitchFamily="2" charset="-78"/>
          </a:endParaRPr>
        </a:p>
      </dsp:txBody>
      <dsp:txXfrm>
        <a:off x="4156192" y="485381"/>
        <a:ext cx="1212269" cy="810018"/>
      </dsp:txXfrm>
    </dsp:sp>
    <dsp:sp modelId="{FD48E3C8-A27C-4F21-A0E0-4F384508F8A8}">
      <dsp:nvSpPr>
        <dsp:cNvPr id="0" name=""/>
        <dsp:cNvSpPr/>
      </dsp:nvSpPr>
      <dsp:spPr>
        <a:xfrm>
          <a:off x="5538180" y="0"/>
          <a:ext cx="1212269" cy="48538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دستیابی به شناخت</a:t>
          </a:r>
          <a:endParaRPr lang="fa-IR" sz="1600" b="1" kern="1200"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sp:txBody>
      <dsp:txXfrm>
        <a:off x="5538180" y="0"/>
        <a:ext cx="1212269" cy="485381"/>
      </dsp:txXfrm>
    </dsp:sp>
    <dsp:sp modelId="{296F38D2-8620-486D-A5CE-B109075F0593}">
      <dsp:nvSpPr>
        <dsp:cNvPr id="0" name=""/>
        <dsp:cNvSpPr/>
      </dsp:nvSpPr>
      <dsp:spPr>
        <a:xfrm>
          <a:off x="5538180" y="485381"/>
          <a:ext cx="1212269" cy="8100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یقین </a:t>
          </a:r>
          <a:endParaRPr lang="fa-IR" sz="1600" b="1" kern="1200" dirty="0">
            <a:effectLst>
              <a:outerShdw blurRad="38100" dist="38100" dir="2700000" algn="tl">
                <a:srgbClr val="000000">
                  <a:alpha val="43137"/>
                </a:srgbClr>
              </a:outerShdw>
            </a:effectLst>
            <a:cs typeface="B Lotus"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الهام</a:t>
          </a:r>
          <a:endParaRPr lang="fa-IR" sz="1600" b="1" kern="1200" dirty="0">
            <a:effectLst>
              <a:outerShdw blurRad="38100" dist="38100" dir="2700000" algn="tl">
                <a:srgbClr val="000000">
                  <a:alpha val="43137"/>
                </a:srgbClr>
              </a:outerShdw>
            </a:effectLst>
            <a:cs typeface="B Lotus" panose="00000400000000000000" pitchFamily="2" charset="-78"/>
          </a:endParaRPr>
        </a:p>
      </dsp:txBody>
      <dsp:txXfrm>
        <a:off x="5538180" y="485381"/>
        <a:ext cx="1212269" cy="810018"/>
      </dsp:txXfrm>
    </dsp:sp>
    <dsp:sp modelId="{1E472B4C-D39C-42BF-90FF-538B1A7C1C3C}">
      <dsp:nvSpPr>
        <dsp:cNvPr id="0" name=""/>
        <dsp:cNvSpPr/>
      </dsp:nvSpPr>
      <dsp:spPr>
        <a:xfrm>
          <a:off x="6920168" y="0"/>
          <a:ext cx="1212269" cy="485381"/>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1">
            <a:lnSpc>
              <a:spcPct val="90000"/>
            </a:lnSpc>
            <a:spcBef>
              <a:spcPct val="0"/>
            </a:spcBef>
            <a:spcAft>
              <a:spcPct val="35000"/>
            </a:spcAft>
          </a:pPr>
          <a:r>
            <a:rPr lang="fa-IR" sz="1600" b="1" kern="1200" dirty="0" smtClean="0">
              <a:solidFill>
                <a:schemeClr val="accent2">
                  <a:lumMod val="50000"/>
                </a:schemeClr>
              </a:solidFill>
              <a:effectLst>
                <a:outerShdw blurRad="38100" dist="38100" dir="2700000" algn="tl">
                  <a:srgbClr val="000000">
                    <a:alpha val="43137"/>
                  </a:srgbClr>
                </a:outerShdw>
              </a:effectLst>
              <a:cs typeface="B Lotus" panose="00000400000000000000" pitchFamily="2" charset="-78"/>
            </a:rPr>
            <a:t>قبل از شناخت</a:t>
          </a:r>
          <a:endParaRPr lang="fa-IR" sz="1600" b="1" kern="1200" dirty="0">
            <a:solidFill>
              <a:schemeClr val="accent2">
                <a:lumMod val="50000"/>
              </a:schemeClr>
            </a:solidFill>
            <a:effectLst>
              <a:outerShdw blurRad="38100" dist="38100" dir="2700000" algn="tl">
                <a:srgbClr val="000000">
                  <a:alpha val="43137"/>
                </a:srgbClr>
              </a:outerShdw>
            </a:effectLst>
            <a:cs typeface="B Lotus" panose="00000400000000000000" pitchFamily="2" charset="-78"/>
          </a:endParaRPr>
        </a:p>
      </dsp:txBody>
      <dsp:txXfrm>
        <a:off x="6920168" y="0"/>
        <a:ext cx="1212269" cy="485381"/>
      </dsp:txXfrm>
    </dsp:sp>
    <dsp:sp modelId="{1B4601AE-9965-4571-BC0A-B8AECFEC00E4}">
      <dsp:nvSpPr>
        <dsp:cNvPr id="0" name=""/>
        <dsp:cNvSpPr/>
      </dsp:nvSpPr>
      <dsp:spPr>
        <a:xfrm>
          <a:off x="6920168" y="485381"/>
          <a:ext cx="1212269" cy="810018"/>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85344" tIns="85344" rIns="113792" bIns="128016" numCol="1" spcCol="1270" anchor="t" anchorCtr="0">
          <a:noAutofit/>
        </a:bodyPr>
        <a:lstStyle/>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تفکر</a:t>
          </a:r>
          <a:endParaRPr lang="fa-IR" sz="1600" b="1" kern="1200" dirty="0">
            <a:effectLst>
              <a:outerShdw blurRad="38100" dist="38100" dir="2700000" algn="tl">
                <a:srgbClr val="000000">
                  <a:alpha val="43137"/>
                </a:srgbClr>
              </a:outerShdw>
            </a:effectLst>
            <a:cs typeface="B Lotus" panose="00000400000000000000" pitchFamily="2" charset="-78"/>
          </a:endParaRPr>
        </a:p>
        <a:p>
          <a:pPr marL="171450" lvl="1" indent="-171450" algn="r" defTabSz="711200" rtl="1">
            <a:lnSpc>
              <a:spcPct val="90000"/>
            </a:lnSpc>
            <a:spcBef>
              <a:spcPct val="0"/>
            </a:spcBef>
            <a:spcAft>
              <a:spcPct val="15000"/>
            </a:spcAft>
            <a:buChar char="••"/>
          </a:pPr>
          <a:r>
            <a:rPr lang="fa-IR" sz="1600" b="1" kern="1200" dirty="0" smtClean="0">
              <a:effectLst>
                <a:outerShdw blurRad="38100" dist="38100" dir="2700000" algn="tl">
                  <a:srgbClr val="000000">
                    <a:alpha val="43137"/>
                  </a:srgbClr>
                </a:outerShdw>
              </a:effectLst>
              <a:cs typeface="B Lotus" panose="00000400000000000000" pitchFamily="2" charset="-78"/>
            </a:rPr>
            <a:t>تعقل</a:t>
          </a:r>
          <a:endParaRPr lang="fa-IR" sz="1600" b="1" kern="1200" dirty="0">
            <a:effectLst>
              <a:outerShdw blurRad="38100" dist="38100" dir="2700000" algn="tl">
                <a:srgbClr val="000000">
                  <a:alpha val="43137"/>
                </a:srgbClr>
              </a:outerShdw>
            </a:effectLst>
            <a:cs typeface="B Lotus" panose="00000400000000000000" pitchFamily="2" charset="-78"/>
          </a:endParaRPr>
        </a:p>
      </dsp:txBody>
      <dsp:txXfrm>
        <a:off x="6920168" y="485381"/>
        <a:ext cx="1212269" cy="8100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532023"/>
          <a:ext cx="8458200" cy="8316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3786" y="137343"/>
          <a:ext cx="8044916" cy="9741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111250" rtl="1">
            <a:lnSpc>
              <a:spcPct val="90000"/>
            </a:lnSpc>
            <a:spcBef>
              <a:spcPct val="0"/>
            </a:spcBef>
            <a:spcAft>
              <a:spcPct val="35000"/>
            </a:spcAft>
          </a:pPr>
          <a:r>
            <a:rPr lang="fa-IR" sz="2500" kern="1200" dirty="0" smtClean="0">
              <a:cs typeface="B Mitra" panose="00000400000000000000" pitchFamily="2" charset="-78"/>
            </a:rPr>
            <a:t>قوه الهام قوه ای است که در صورت فعال شدن قوه عقل و ایجاد ادراکات علمی ناشی از آن فعال می شود.</a:t>
          </a:r>
          <a:endParaRPr lang="en-US" sz="2500" kern="1200" dirty="0">
            <a:cs typeface="B Mitra" panose="00000400000000000000" pitchFamily="2" charset="-78"/>
          </a:endParaRPr>
        </a:p>
      </dsp:txBody>
      <dsp:txXfrm>
        <a:off x="201341" y="184898"/>
        <a:ext cx="7949806" cy="879050"/>
      </dsp:txXfrm>
    </dsp:sp>
    <dsp:sp modelId="{D478129F-F424-4EC0-B4CC-BFDD857164B2}">
      <dsp:nvSpPr>
        <dsp:cNvPr id="0" name=""/>
        <dsp:cNvSpPr/>
      </dsp:nvSpPr>
      <dsp:spPr>
        <a:xfrm>
          <a:off x="0" y="2028903"/>
          <a:ext cx="8458200" cy="8316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3786" y="1541823"/>
          <a:ext cx="7996847" cy="97416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111250" rtl="1">
            <a:lnSpc>
              <a:spcPct val="90000"/>
            </a:lnSpc>
            <a:spcBef>
              <a:spcPct val="0"/>
            </a:spcBef>
            <a:spcAft>
              <a:spcPct val="35000"/>
            </a:spcAft>
          </a:pPr>
          <a:r>
            <a:rPr lang="fa-IR" sz="2500" kern="1200" dirty="0" smtClean="0">
              <a:cs typeface="B Mitra" panose="00000400000000000000" pitchFamily="2" charset="-78"/>
            </a:rPr>
            <a:t>الهام محل اتصال ساختار وجودی انسان با ملکوت است و محل دریافت شهود و علم شهودی می باشد.</a:t>
          </a:r>
        </a:p>
      </dsp:txBody>
      <dsp:txXfrm>
        <a:off x="201341" y="1589378"/>
        <a:ext cx="7901737" cy="879050"/>
      </dsp:txXfrm>
    </dsp:sp>
    <dsp:sp modelId="{324C968A-AA06-420C-9DE9-A705F0DADD88}">
      <dsp:nvSpPr>
        <dsp:cNvPr id="0" name=""/>
        <dsp:cNvSpPr/>
      </dsp:nvSpPr>
      <dsp:spPr>
        <a:xfrm>
          <a:off x="0" y="4559056"/>
          <a:ext cx="8458200" cy="8316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76893" y="3038703"/>
          <a:ext cx="7996847" cy="2007432"/>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111250" rtl="1">
            <a:lnSpc>
              <a:spcPct val="90000"/>
            </a:lnSpc>
            <a:spcBef>
              <a:spcPct val="0"/>
            </a:spcBef>
            <a:spcAft>
              <a:spcPct val="35000"/>
            </a:spcAft>
          </a:pPr>
          <a:r>
            <a:rPr lang="fa-IR" sz="2500" kern="1200" dirty="0" smtClean="0">
              <a:cs typeface="B Mitra" panose="00000400000000000000" pitchFamily="2" charset="-78"/>
            </a:rPr>
            <a:t>قوه ملهمه قوه ای که قدرت ادراک فجور و تقوا را داراست و به وسیله تفکر و تعقل و به وسیله تغییر صحیح در معلومات حصولی فعال می شود. گزاره های حاصل از این قوه جزئی و باید و نبایدی است و فرد را در انجام تکلیف یاری می رساند و به او قدرت تصمیم گیری لحظه به لحظه می دهد.</a:t>
          </a:r>
        </a:p>
      </dsp:txBody>
      <dsp:txXfrm>
        <a:off x="174888" y="3136698"/>
        <a:ext cx="7800857" cy="181144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E8C0B-8AFC-464B-829F-BA0DA0C5F95C}">
      <dsp:nvSpPr>
        <dsp:cNvPr id="0" name=""/>
        <dsp:cNvSpPr/>
      </dsp:nvSpPr>
      <dsp:spPr>
        <a:xfrm>
          <a:off x="0" y="142054"/>
          <a:ext cx="7772400" cy="416791"/>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Mitra" panose="00000400000000000000" pitchFamily="2" charset="-78"/>
            </a:rPr>
            <a:t> الهام</a:t>
          </a:r>
          <a:endParaRPr lang="en-US" sz="2800" kern="1200" dirty="0">
            <a:cs typeface="B Mitra" panose="00000400000000000000" pitchFamily="2" charset="-78"/>
          </a:endParaRPr>
        </a:p>
      </dsp:txBody>
      <dsp:txXfrm>
        <a:off x="0" y="142054"/>
        <a:ext cx="7772400" cy="416791"/>
      </dsp:txXfrm>
    </dsp:sp>
    <dsp:sp modelId="{19F9BB41-1127-4ADC-9E96-D892DBD47877}">
      <dsp:nvSpPr>
        <dsp:cNvPr id="0" name=""/>
        <dsp:cNvSpPr/>
      </dsp:nvSpPr>
      <dsp:spPr>
        <a:xfrm>
          <a:off x="0" y="605295"/>
          <a:ext cx="1554100" cy="4042918"/>
        </a:xfrm>
        <a:prstGeom prst="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smtClean="0">
              <a:cs typeface="B Mitra" panose="00000400000000000000" pitchFamily="2" charset="-78"/>
            </a:rPr>
            <a:t>الهام قوه‌ای است که باید تحت تربیت وحی قرار گیرد. </a:t>
          </a:r>
          <a:endParaRPr lang="en-US" sz="2000" kern="1200" dirty="0">
            <a:cs typeface="B Mitra" panose="00000400000000000000" pitchFamily="2" charset="-78"/>
          </a:endParaRPr>
        </a:p>
      </dsp:txBody>
      <dsp:txXfrm>
        <a:off x="0" y="605295"/>
        <a:ext cx="1554100" cy="4042918"/>
      </dsp:txXfrm>
    </dsp:sp>
    <dsp:sp modelId="{24824573-EA29-4371-B2EF-B010C9B8A362}">
      <dsp:nvSpPr>
        <dsp:cNvPr id="0" name=""/>
        <dsp:cNvSpPr/>
      </dsp:nvSpPr>
      <dsp:spPr>
        <a:xfrm>
          <a:off x="1554101" y="605295"/>
          <a:ext cx="1554100" cy="4042918"/>
        </a:xfrm>
        <a:prstGeom prst="rect">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اما اگر فردی نفس خود را تزکیه نکند این توانمندی نفسانی خود را می‌پوشاند و قدرت تشخیص خود را از دست می‌دهد و دچار ابهام و سرگردانی می‌شود.</a:t>
          </a:r>
          <a:endParaRPr lang="en-US" sz="2000" kern="1200" dirty="0">
            <a:cs typeface="B Mitra" panose="00000400000000000000" pitchFamily="2" charset="-78"/>
          </a:endParaRPr>
        </a:p>
      </dsp:txBody>
      <dsp:txXfrm>
        <a:off x="1554101" y="605295"/>
        <a:ext cx="1554100" cy="4042918"/>
      </dsp:txXfrm>
    </dsp:sp>
    <dsp:sp modelId="{272DED48-BF8D-4E08-9EA7-9B622DC72971}">
      <dsp:nvSpPr>
        <dsp:cNvPr id="0" name=""/>
        <dsp:cNvSpPr/>
      </dsp:nvSpPr>
      <dsp:spPr>
        <a:xfrm>
          <a:off x="3108201" y="605295"/>
          <a:ext cx="1554100" cy="4042918"/>
        </a:xfrm>
        <a:prstGeom prst="rect">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حفظ تسویه نفس به واسطه تزکیه آن رخ می‌دهد و در نتیجه تزکیه قوه الهام که تشخیص دهنده لحظه به لحظه فجور از تقوا به سهل‌ترین شیوه است ممکن خواهد شد.</a:t>
          </a:r>
        </a:p>
      </dsp:txBody>
      <dsp:txXfrm>
        <a:off x="3108201" y="605295"/>
        <a:ext cx="1554100" cy="4042918"/>
      </dsp:txXfrm>
    </dsp:sp>
    <dsp:sp modelId="{E51FF908-F530-41FB-844E-E0EBBC0986C3}">
      <dsp:nvSpPr>
        <dsp:cNvPr id="0" name=""/>
        <dsp:cNvSpPr/>
      </dsp:nvSpPr>
      <dsp:spPr>
        <a:xfrm>
          <a:off x="4662302" y="605295"/>
          <a:ext cx="1554100" cy="4042918"/>
        </a:xfrm>
        <a:prstGeom prst="rect">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این واژه تنها یک بار در قرآن آمده است. بر اساس آیه شریفه بعد از تسویه نفس انسان، فجور و تقوا به انسان به الهام شده‌است و اگر کسی این تسویه را حفظ کند قطعا به نتیجه مطلوب دست خواهد یافت.</a:t>
          </a:r>
          <a:endParaRPr lang="en-US" sz="2000" kern="1200" dirty="0">
            <a:cs typeface="B Mitra" panose="00000400000000000000" pitchFamily="2" charset="-78"/>
          </a:endParaRPr>
        </a:p>
      </dsp:txBody>
      <dsp:txXfrm>
        <a:off x="4662302" y="605295"/>
        <a:ext cx="1554100" cy="4042918"/>
      </dsp:txXfrm>
    </dsp:sp>
    <dsp:sp modelId="{FAE9F560-F57B-4E52-8DE6-FE96B04A8B33}">
      <dsp:nvSpPr>
        <dsp:cNvPr id="0" name=""/>
        <dsp:cNvSpPr/>
      </dsp:nvSpPr>
      <dsp:spPr>
        <a:xfrm>
          <a:off x="6216402" y="605295"/>
          <a:ext cx="1554100" cy="4042918"/>
        </a:xfrm>
        <a:prstGeom prst="rect">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الهام توانمندی ساختار انسانی در ارتباط لحظه به لحظه با فطرت است. </a:t>
          </a:r>
        </a:p>
      </dsp:txBody>
      <dsp:txXfrm>
        <a:off x="6216402" y="605295"/>
        <a:ext cx="1554100" cy="4042918"/>
      </dsp:txXfrm>
    </dsp:sp>
    <dsp:sp modelId="{032BFBC2-9A2A-4148-B777-4F0D7DEA76B4}">
      <dsp:nvSpPr>
        <dsp:cNvPr id="0" name=""/>
        <dsp:cNvSpPr/>
      </dsp:nvSpPr>
      <dsp:spPr>
        <a:xfrm>
          <a:off x="0" y="4619221"/>
          <a:ext cx="7772400" cy="7977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459626"/>
          <a:ext cx="8382000" cy="7056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2401" y="46346"/>
          <a:ext cx="7972439" cy="8265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ایمان عبارتست از پذیرش علم عقلانی و متقن که مایه آرامش و امنیت است.</a:t>
          </a:r>
          <a:endParaRPr lang="en-US" sz="2800" kern="1200" dirty="0">
            <a:cs typeface="B Mitra" panose="00000400000000000000" pitchFamily="2" charset="-78"/>
          </a:endParaRPr>
        </a:p>
      </dsp:txBody>
      <dsp:txXfrm>
        <a:off x="192750" y="86695"/>
        <a:ext cx="7891741" cy="745862"/>
      </dsp:txXfrm>
    </dsp:sp>
    <dsp:sp modelId="{D478129F-F424-4EC0-B4CC-BFDD857164B2}">
      <dsp:nvSpPr>
        <dsp:cNvPr id="0" name=""/>
        <dsp:cNvSpPr/>
      </dsp:nvSpPr>
      <dsp:spPr>
        <a:xfrm>
          <a:off x="0" y="1729706"/>
          <a:ext cx="8382000" cy="7056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2401" y="1316426"/>
          <a:ext cx="7924803" cy="82656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ایمان عنصری است که چرخه علم را به چرخه عمل وصل می کند.</a:t>
          </a:r>
        </a:p>
      </dsp:txBody>
      <dsp:txXfrm>
        <a:off x="192750" y="1356775"/>
        <a:ext cx="7844105" cy="745862"/>
      </dsp:txXfrm>
    </dsp:sp>
    <dsp:sp modelId="{324C968A-AA06-420C-9DE9-A705F0DADD88}">
      <dsp:nvSpPr>
        <dsp:cNvPr id="0" name=""/>
        <dsp:cNvSpPr/>
      </dsp:nvSpPr>
      <dsp:spPr>
        <a:xfrm>
          <a:off x="0" y="4429653"/>
          <a:ext cx="8382000" cy="7056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152252" y="2586506"/>
          <a:ext cx="7917064" cy="2256426"/>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داده های پذیرفته شده در مرتبه علم که به محک عقل صحت شان مورد تایید واقع شده است پس از پذیرش ایمان را می سازند که به صورت صد در صد محرک و انگیزاننده فرد به سمت شکل گیری عمل هستند.</a:t>
          </a:r>
        </a:p>
      </dsp:txBody>
      <dsp:txXfrm>
        <a:off x="262402" y="2696656"/>
        <a:ext cx="7696764" cy="203612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778641"/>
          <a:ext cx="8382000" cy="680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2401" y="46719"/>
          <a:ext cx="7972439" cy="1130441"/>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فعل به مقام باطنی عمل اشاره دارد که دربردارنده مراتبی چون نیت, قصد, عزم و اراده برای بروز عملی است.</a:t>
          </a:r>
          <a:endParaRPr lang="en-US" sz="2800" kern="1200" dirty="0">
            <a:cs typeface="B Mitra" panose="00000400000000000000" pitchFamily="2" charset="-78"/>
          </a:endParaRPr>
        </a:p>
      </dsp:txBody>
      <dsp:txXfrm>
        <a:off x="207585" y="101903"/>
        <a:ext cx="7862071" cy="1020073"/>
      </dsp:txXfrm>
    </dsp:sp>
    <dsp:sp modelId="{D478129F-F424-4EC0-B4CC-BFDD857164B2}">
      <dsp:nvSpPr>
        <dsp:cNvPr id="0" name=""/>
        <dsp:cNvSpPr/>
      </dsp:nvSpPr>
      <dsp:spPr>
        <a:xfrm>
          <a:off x="0" y="2003361"/>
          <a:ext cx="8382000" cy="6804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2401" y="1604841"/>
          <a:ext cx="7924803" cy="79704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مقام فعل مقام تحقق اراده فرد برای انجام فعل است.</a:t>
          </a:r>
        </a:p>
      </dsp:txBody>
      <dsp:txXfrm>
        <a:off x="191309" y="1643749"/>
        <a:ext cx="7846987" cy="719224"/>
      </dsp:txXfrm>
    </dsp:sp>
    <dsp:sp modelId="{324C968A-AA06-420C-9DE9-A705F0DADD88}">
      <dsp:nvSpPr>
        <dsp:cNvPr id="0" name=""/>
        <dsp:cNvSpPr/>
      </dsp:nvSpPr>
      <dsp:spPr>
        <a:xfrm>
          <a:off x="0" y="4606880"/>
          <a:ext cx="8382000" cy="6804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152401" y="2829561"/>
          <a:ext cx="7924803" cy="2175839"/>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بعد از اینکه داده های علمی گنجینه ایمان را ایجاد کرد محرک لازم برای شکل گیری به صورت فعل خود را نشان می دهد. مقام فعل در واقع به مرحله تحقق و جمع اراده درونی فرد برای انجام عملی اشاره دارد که اگر به عوامل محیطی لازم برای بروز آن جمع شود بروز خواهد کرد.</a:t>
          </a:r>
        </a:p>
      </dsp:txBody>
      <dsp:txXfrm>
        <a:off x="258617" y="2935777"/>
        <a:ext cx="7712371" cy="196340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621283"/>
          <a:ext cx="8382000" cy="6552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2401" y="53111"/>
          <a:ext cx="7972439" cy="951932"/>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عمل عبارتست از مجموعه آنچه از انسان سر می زند و از او بروز می یابد.</a:t>
          </a:r>
          <a:endParaRPr lang="en-US" sz="2800" kern="1200" dirty="0">
            <a:cs typeface="B Mitra" panose="00000400000000000000" pitchFamily="2" charset="-78"/>
          </a:endParaRPr>
        </a:p>
      </dsp:txBody>
      <dsp:txXfrm>
        <a:off x="198870" y="99580"/>
        <a:ext cx="7879501" cy="858994"/>
      </dsp:txXfrm>
    </dsp:sp>
    <dsp:sp modelId="{D478129F-F424-4EC0-B4CC-BFDD857164B2}">
      <dsp:nvSpPr>
        <dsp:cNvPr id="0" name=""/>
        <dsp:cNvSpPr/>
      </dsp:nvSpPr>
      <dsp:spPr>
        <a:xfrm>
          <a:off x="0" y="1800643"/>
          <a:ext cx="8382000" cy="6552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2401" y="1416883"/>
          <a:ext cx="7924803" cy="76752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عمل به مجموعه خروجی ها یا صدورات انسان اشاره دارد.</a:t>
          </a:r>
        </a:p>
      </dsp:txBody>
      <dsp:txXfrm>
        <a:off x="189868" y="1454350"/>
        <a:ext cx="7849869" cy="692586"/>
      </dsp:txXfrm>
    </dsp:sp>
    <dsp:sp modelId="{324C968A-AA06-420C-9DE9-A705F0DADD88}">
      <dsp:nvSpPr>
        <dsp:cNvPr id="0" name=""/>
        <dsp:cNvSpPr/>
      </dsp:nvSpPr>
      <dsp:spPr>
        <a:xfrm>
          <a:off x="0" y="4625688"/>
          <a:ext cx="8382000" cy="6552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152252" y="2596243"/>
          <a:ext cx="7917064" cy="2413205"/>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این مرحله در واقع مرحله پایانی چرخه ساختار وجودی انسان است که در آن آنچه در نتیجه تحلیل و پردازش خیال و وهم, محک عقل خورده و تبدیل به ایمان شده و محرک لازم برای بروز فعل را فراهم آورده نهایتا به بروز رسیده است و عینیت خارجی قابل رؤیت برای دیگران غیر خود فرد را یافته است. </a:t>
          </a:r>
        </a:p>
      </dsp:txBody>
      <dsp:txXfrm>
        <a:off x="270055" y="2714046"/>
        <a:ext cx="7681458" cy="2177599"/>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616550"/>
          <a:ext cx="8382000" cy="6048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2401" y="23970"/>
          <a:ext cx="7972439" cy="946819"/>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ذکر یا توجه نفسانی نیروی مدرکه ای است که عهده دار مدیریت تمامی قوای انسان است.</a:t>
          </a:r>
          <a:endParaRPr lang="en-US" sz="2800" kern="1200" dirty="0">
            <a:cs typeface="B Mitra" panose="00000400000000000000" pitchFamily="2" charset="-78"/>
          </a:endParaRPr>
        </a:p>
      </dsp:txBody>
      <dsp:txXfrm>
        <a:off x="198621" y="70190"/>
        <a:ext cx="7879999" cy="854379"/>
      </dsp:txXfrm>
    </dsp:sp>
    <dsp:sp modelId="{D478129F-F424-4EC0-B4CC-BFDD857164B2}">
      <dsp:nvSpPr>
        <dsp:cNvPr id="0" name=""/>
        <dsp:cNvSpPr/>
      </dsp:nvSpPr>
      <dsp:spPr>
        <a:xfrm>
          <a:off x="0" y="1705190"/>
          <a:ext cx="8382000" cy="6048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2401" y="1350950"/>
          <a:ext cx="7924803" cy="70848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این بخش بر تمامی بخشهای ساختار انسان احاطه دارد.</a:t>
          </a:r>
        </a:p>
      </dsp:txBody>
      <dsp:txXfrm>
        <a:off x="186986" y="1385535"/>
        <a:ext cx="7855633" cy="639310"/>
      </dsp:txXfrm>
    </dsp:sp>
    <dsp:sp modelId="{324C968A-AA06-420C-9DE9-A705F0DADD88}">
      <dsp:nvSpPr>
        <dsp:cNvPr id="0" name=""/>
        <dsp:cNvSpPr/>
      </dsp:nvSpPr>
      <dsp:spPr>
        <a:xfrm>
          <a:off x="0" y="4019429"/>
          <a:ext cx="8382000" cy="6048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152252" y="2479491"/>
          <a:ext cx="7917064" cy="1934079"/>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در واقع تمامی آنچه که جزو قوای ساختار وجودی انسان محسوب می شوند تحت احاطه و کنترل این قوه قرار دارند و بسته به جهت گیری و سطح فعالیت و بهره برداری از این قوه کارآیی پیدا می کنند به نحوی که می توان انسان را ذکر یا غفلت دانست.</a:t>
          </a:r>
        </a:p>
      </dsp:txBody>
      <dsp:txXfrm>
        <a:off x="246666" y="2573905"/>
        <a:ext cx="7728236" cy="174525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6F067-F122-44C3-B327-51820347513D}">
      <dsp:nvSpPr>
        <dsp:cNvPr id="0" name=""/>
        <dsp:cNvSpPr/>
      </dsp:nvSpPr>
      <dsp:spPr>
        <a:xfrm rot="16200000">
          <a:off x="-1444141" y="1445071"/>
          <a:ext cx="5308600" cy="2418457"/>
        </a:xfrm>
        <a:prstGeom prst="flowChartManualOperation">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0" rIns="180392"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اگر جهت این توجه به سمت خدا قرار گیرد ذیل ولایت الهی و در غیر این صورت ذیل ولایت شیطان قرار می گیرد.</a:t>
          </a:r>
          <a:endParaRPr lang="en-US" sz="2800" kern="1200" dirty="0">
            <a:cs typeface="B Mitra" panose="00000400000000000000" pitchFamily="2" charset="-78"/>
          </a:endParaRPr>
        </a:p>
      </dsp:txBody>
      <dsp:txXfrm rot="5400000">
        <a:off x="930" y="1061720"/>
        <a:ext cx="2418457" cy="3185160"/>
      </dsp:txXfrm>
    </dsp:sp>
    <dsp:sp modelId="{984F0115-3172-475F-853F-8FF1D04EB82E}">
      <dsp:nvSpPr>
        <dsp:cNvPr id="0" name=""/>
        <dsp:cNvSpPr/>
      </dsp:nvSpPr>
      <dsp:spPr>
        <a:xfrm rot="16200000">
          <a:off x="1155699" y="1445071"/>
          <a:ext cx="5308600" cy="2418457"/>
        </a:xfrm>
        <a:prstGeom prst="flowChartManualOperation">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0" rIns="180392"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و انسان یعنی توجه نفسانی که بسته به جهت گیری اش تمامی قوای او را تحت مدیریت و خدمت خود در می آورد.</a:t>
          </a:r>
          <a:endParaRPr lang="en-US" sz="2800" kern="1200" dirty="0">
            <a:cs typeface="B Mitra" panose="00000400000000000000" pitchFamily="2" charset="-78"/>
          </a:endParaRPr>
        </a:p>
      </dsp:txBody>
      <dsp:txXfrm rot="5400000">
        <a:off x="2600770" y="1061720"/>
        <a:ext cx="2418457" cy="3185160"/>
      </dsp:txXfrm>
    </dsp:sp>
    <dsp:sp modelId="{84AD2B27-1773-4569-991F-E2A0E45B1D3A}">
      <dsp:nvSpPr>
        <dsp:cNvPr id="0" name=""/>
        <dsp:cNvSpPr/>
      </dsp:nvSpPr>
      <dsp:spPr>
        <a:xfrm rot="16200000">
          <a:off x="3755541" y="1445071"/>
          <a:ext cx="5308600" cy="2418457"/>
        </a:xfrm>
        <a:prstGeom prst="flowChartManualOperation">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77800" tIns="0" rIns="180392" bIns="0" numCol="1" spcCol="1270" anchor="ctr" anchorCtr="0">
          <a:noAutofit/>
        </a:bodyPr>
        <a:lstStyle/>
        <a:p>
          <a:pPr lvl="0" algn="just" defTabSz="1244600" rtl="1">
            <a:lnSpc>
              <a:spcPct val="90000"/>
            </a:lnSpc>
            <a:spcBef>
              <a:spcPct val="0"/>
            </a:spcBef>
            <a:spcAft>
              <a:spcPct val="35000"/>
            </a:spcAft>
          </a:pPr>
          <a:r>
            <a:rPr lang="fa-IR" sz="2800" kern="1200" dirty="0" smtClean="0">
              <a:cs typeface="B Mitra" panose="00000400000000000000" pitchFamily="2" charset="-78"/>
            </a:rPr>
            <a:t>بنابراین</a:t>
          </a:r>
        </a:p>
        <a:p>
          <a:pPr lvl="0" algn="just" defTabSz="1244600" rtl="1">
            <a:lnSpc>
              <a:spcPct val="90000"/>
            </a:lnSpc>
            <a:spcBef>
              <a:spcPct val="0"/>
            </a:spcBef>
            <a:spcAft>
              <a:spcPct val="35000"/>
            </a:spcAft>
          </a:pPr>
          <a:r>
            <a:rPr lang="fa-IR" sz="2800" kern="1200" dirty="0" smtClean="0">
              <a:cs typeface="B Mitra" panose="00000400000000000000" pitchFamily="2" charset="-78"/>
            </a:rPr>
            <a:t>انسان موجودی است از حس تا علم و از علم تا عمل</a:t>
          </a:r>
        </a:p>
      </dsp:txBody>
      <dsp:txXfrm rot="5400000">
        <a:off x="5200612" y="1061720"/>
        <a:ext cx="2418457" cy="31851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B730C-19D8-45D8-9082-F236C4C09B03}">
      <dsp:nvSpPr>
        <dsp:cNvPr id="0" name=""/>
        <dsp:cNvSpPr/>
      </dsp:nvSpPr>
      <dsp:spPr>
        <a:xfrm>
          <a:off x="523444" y="974"/>
          <a:ext cx="1372446" cy="1372446"/>
        </a:xfrm>
        <a:prstGeom prst="ellipse">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rtl="1">
            <a:lnSpc>
              <a:spcPct val="90000"/>
            </a:lnSpc>
            <a:spcBef>
              <a:spcPct val="0"/>
            </a:spcBef>
            <a:spcAft>
              <a:spcPct val="35000"/>
            </a:spcAft>
          </a:pPr>
          <a:r>
            <a:rPr lang="fa-IR" sz="5000" kern="1200" dirty="0" smtClean="0">
              <a:cs typeface="B Mitra" panose="00000400000000000000" pitchFamily="2" charset="-78"/>
            </a:rPr>
            <a:t>حس</a:t>
          </a:r>
          <a:endParaRPr lang="en-US" sz="5000" kern="1200" dirty="0">
            <a:cs typeface="B Mitra" panose="00000400000000000000" pitchFamily="2" charset="-78"/>
          </a:endParaRPr>
        </a:p>
      </dsp:txBody>
      <dsp:txXfrm>
        <a:off x="724434" y="201964"/>
        <a:ext cx="970466" cy="970466"/>
      </dsp:txXfrm>
    </dsp:sp>
    <dsp:sp modelId="{C20BCC64-B56D-4178-B92D-6272799C7C01}">
      <dsp:nvSpPr>
        <dsp:cNvPr id="0" name=""/>
        <dsp:cNvSpPr/>
      </dsp:nvSpPr>
      <dsp:spPr>
        <a:xfrm rot="10800000">
          <a:off x="969489" y="1550637"/>
          <a:ext cx="480356" cy="375700"/>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BAC18AF-A13B-47D5-9814-4868EC70ADF1}">
      <dsp:nvSpPr>
        <dsp:cNvPr id="0" name=""/>
        <dsp:cNvSpPr/>
      </dsp:nvSpPr>
      <dsp:spPr>
        <a:xfrm>
          <a:off x="751957" y="2082289"/>
          <a:ext cx="915421" cy="915421"/>
        </a:xfrm>
        <a:prstGeom prst="ellipse">
          <a:avLst/>
        </a:prstGeom>
        <a:solidFill>
          <a:schemeClr val="accent5">
            <a:hueOff val="311907"/>
            <a:satOff val="-6311"/>
            <a:lumOff val="19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Mitra" panose="00000400000000000000" pitchFamily="2" charset="-78"/>
            </a:rPr>
            <a:t>خیال</a:t>
          </a:r>
          <a:endParaRPr lang="en-US" sz="3000" kern="1200" dirty="0">
            <a:cs typeface="B Mitra" panose="00000400000000000000" pitchFamily="2" charset="-78"/>
          </a:endParaRPr>
        </a:p>
      </dsp:txBody>
      <dsp:txXfrm>
        <a:off x="886017" y="2216349"/>
        <a:ext cx="647301" cy="647301"/>
      </dsp:txXfrm>
    </dsp:sp>
    <dsp:sp modelId="{04BC4252-6B32-40F1-94B9-3415F93A2268}">
      <dsp:nvSpPr>
        <dsp:cNvPr id="0" name=""/>
        <dsp:cNvSpPr/>
      </dsp:nvSpPr>
      <dsp:spPr>
        <a:xfrm rot="10800000">
          <a:off x="969489" y="3289184"/>
          <a:ext cx="480356" cy="375700"/>
        </a:xfrm>
        <a:prstGeom prst="triangle">
          <a:avLst/>
        </a:prstGeom>
        <a:solidFill>
          <a:schemeClr val="accent5">
            <a:hueOff val="356465"/>
            <a:satOff val="-7213"/>
            <a:lumOff val="224"/>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6D38748-86C4-436E-9C4C-1E43DFDE2D61}">
      <dsp:nvSpPr>
        <dsp:cNvPr id="0" name=""/>
        <dsp:cNvSpPr/>
      </dsp:nvSpPr>
      <dsp:spPr>
        <a:xfrm>
          <a:off x="751957" y="3935091"/>
          <a:ext cx="915421" cy="915421"/>
        </a:xfrm>
        <a:prstGeom prst="ellipse">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Mitra" panose="00000400000000000000" pitchFamily="2" charset="-78"/>
            </a:rPr>
            <a:t>وهم</a:t>
          </a:r>
          <a:endParaRPr lang="en-US" sz="3000" kern="1200" dirty="0">
            <a:cs typeface="B Mitra" panose="00000400000000000000" pitchFamily="2" charset="-78"/>
          </a:endParaRPr>
        </a:p>
      </dsp:txBody>
      <dsp:txXfrm>
        <a:off x="886017" y="4069151"/>
        <a:ext cx="647301" cy="647301"/>
      </dsp:txXfrm>
    </dsp:sp>
    <dsp:sp modelId="{0199733D-7964-426C-A500-9749896BDD72}">
      <dsp:nvSpPr>
        <dsp:cNvPr id="0" name=""/>
        <dsp:cNvSpPr/>
      </dsp:nvSpPr>
      <dsp:spPr>
        <a:xfrm rot="5400000">
          <a:off x="2009457" y="4204952"/>
          <a:ext cx="480356" cy="375700"/>
        </a:xfrm>
        <a:prstGeom prst="triangle">
          <a:avLst/>
        </a:prstGeom>
        <a:solidFill>
          <a:schemeClr val="accent5">
            <a:hueOff val="712930"/>
            <a:satOff val="-14425"/>
            <a:lumOff val="448"/>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114E4615-884B-4BD7-B499-43AF7B0C626B}">
      <dsp:nvSpPr>
        <dsp:cNvPr id="0" name=""/>
        <dsp:cNvSpPr/>
      </dsp:nvSpPr>
      <dsp:spPr>
        <a:xfrm>
          <a:off x="2810626" y="3935091"/>
          <a:ext cx="915421" cy="915421"/>
        </a:xfrm>
        <a:prstGeom prst="ellipse">
          <a:avLst/>
        </a:prstGeom>
        <a:solidFill>
          <a:schemeClr val="accent5">
            <a:hueOff val="935721"/>
            <a:satOff val="-18933"/>
            <a:lumOff val="58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Mitra" panose="00000400000000000000" pitchFamily="2" charset="-78"/>
            </a:rPr>
            <a:t>عقل</a:t>
          </a:r>
          <a:endParaRPr lang="en-US" sz="3000" kern="1200" dirty="0">
            <a:cs typeface="B Mitra" panose="00000400000000000000" pitchFamily="2" charset="-78"/>
          </a:endParaRPr>
        </a:p>
      </dsp:txBody>
      <dsp:txXfrm>
        <a:off x="2944686" y="4069151"/>
        <a:ext cx="647301" cy="647301"/>
      </dsp:txXfrm>
    </dsp:sp>
    <dsp:sp modelId="{1E3C5A96-0252-452C-A22A-B04A328C0659}">
      <dsp:nvSpPr>
        <dsp:cNvPr id="0" name=""/>
        <dsp:cNvSpPr/>
      </dsp:nvSpPr>
      <dsp:spPr>
        <a:xfrm>
          <a:off x="3028159" y="3267918"/>
          <a:ext cx="480356" cy="375700"/>
        </a:xfrm>
        <a:prstGeom prst="triangle">
          <a:avLst/>
        </a:prstGeom>
        <a:solidFill>
          <a:schemeClr val="accent5">
            <a:hueOff val="1069395"/>
            <a:satOff val="-21638"/>
            <a:lumOff val="672"/>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347E82A-39EC-461F-B586-BA4A56E950FF}">
      <dsp:nvSpPr>
        <dsp:cNvPr id="0" name=""/>
        <dsp:cNvSpPr/>
      </dsp:nvSpPr>
      <dsp:spPr>
        <a:xfrm>
          <a:off x="2810626" y="2082289"/>
          <a:ext cx="915421" cy="915421"/>
        </a:xfrm>
        <a:prstGeom prst="ellipse">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Mitra" panose="00000400000000000000" pitchFamily="2" charset="-78"/>
            </a:rPr>
            <a:t>الهام</a:t>
          </a:r>
          <a:endParaRPr lang="en-US" sz="3000" kern="1200" dirty="0">
            <a:cs typeface="B Mitra" panose="00000400000000000000" pitchFamily="2" charset="-78"/>
          </a:endParaRPr>
        </a:p>
      </dsp:txBody>
      <dsp:txXfrm>
        <a:off x="2944686" y="2216349"/>
        <a:ext cx="647301" cy="647301"/>
      </dsp:txXfrm>
    </dsp:sp>
    <dsp:sp modelId="{4DF6FA14-BCFB-4A78-AEEC-DF5E7A65481F}">
      <dsp:nvSpPr>
        <dsp:cNvPr id="0" name=""/>
        <dsp:cNvSpPr/>
      </dsp:nvSpPr>
      <dsp:spPr>
        <a:xfrm>
          <a:off x="3028159" y="1415115"/>
          <a:ext cx="480356" cy="375700"/>
        </a:xfrm>
        <a:prstGeom prst="triangle">
          <a:avLst/>
        </a:prstGeom>
        <a:solidFill>
          <a:schemeClr val="accent5">
            <a:hueOff val="1425861"/>
            <a:satOff val="-28851"/>
            <a:lumOff val="897"/>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942A261-BA8B-4171-9178-9B7B112B2635}">
      <dsp:nvSpPr>
        <dsp:cNvPr id="0" name=""/>
        <dsp:cNvSpPr/>
      </dsp:nvSpPr>
      <dsp:spPr>
        <a:xfrm>
          <a:off x="2810626" y="229486"/>
          <a:ext cx="915421" cy="915421"/>
        </a:xfrm>
        <a:prstGeom prst="ellipse">
          <a:avLst/>
        </a:prstGeom>
        <a:solidFill>
          <a:schemeClr val="accent5">
            <a:hueOff val="1559535"/>
            <a:satOff val="-31556"/>
            <a:lumOff val="98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Mitra" panose="00000400000000000000" pitchFamily="2" charset="-78"/>
            </a:rPr>
            <a:t>علم</a:t>
          </a:r>
          <a:endParaRPr lang="en-US" sz="3000" kern="1200" dirty="0">
            <a:cs typeface="B Mitra" panose="00000400000000000000" pitchFamily="2" charset="-78"/>
          </a:endParaRPr>
        </a:p>
      </dsp:txBody>
      <dsp:txXfrm>
        <a:off x="2944686" y="363546"/>
        <a:ext cx="647301" cy="647301"/>
      </dsp:txXfrm>
    </dsp:sp>
    <dsp:sp modelId="{ABFB01AB-C6D1-428A-88A7-EE75A71AC38B}">
      <dsp:nvSpPr>
        <dsp:cNvPr id="0" name=""/>
        <dsp:cNvSpPr/>
      </dsp:nvSpPr>
      <dsp:spPr>
        <a:xfrm rot="5400000">
          <a:off x="4068127" y="499347"/>
          <a:ext cx="480356" cy="375700"/>
        </a:xfrm>
        <a:prstGeom prst="triangle">
          <a:avLst/>
        </a:prstGeom>
        <a:solidFill>
          <a:schemeClr val="accent5">
            <a:hueOff val="1782326"/>
            <a:satOff val="-36064"/>
            <a:lumOff val="1121"/>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694B312-5F15-4DDC-9C64-F3652DCE7AFD}">
      <dsp:nvSpPr>
        <dsp:cNvPr id="0" name=""/>
        <dsp:cNvSpPr/>
      </dsp:nvSpPr>
      <dsp:spPr>
        <a:xfrm>
          <a:off x="4869296" y="229486"/>
          <a:ext cx="915421" cy="915421"/>
        </a:xfrm>
        <a:prstGeom prst="ellipse">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fa-IR" sz="3000" kern="1200" smtClean="0">
              <a:cs typeface="B Mitra" panose="00000400000000000000" pitchFamily="2" charset="-78"/>
            </a:rPr>
            <a:t>ایمان</a:t>
          </a:r>
          <a:endParaRPr lang="en-US" sz="3000" kern="1200" dirty="0">
            <a:cs typeface="B Mitra" panose="00000400000000000000" pitchFamily="2" charset="-78"/>
          </a:endParaRPr>
        </a:p>
      </dsp:txBody>
      <dsp:txXfrm>
        <a:off x="5003356" y="363546"/>
        <a:ext cx="647301" cy="647301"/>
      </dsp:txXfrm>
    </dsp:sp>
    <dsp:sp modelId="{6A275205-29CD-429C-9A02-DC46A2749E8B}">
      <dsp:nvSpPr>
        <dsp:cNvPr id="0" name=""/>
        <dsp:cNvSpPr/>
      </dsp:nvSpPr>
      <dsp:spPr>
        <a:xfrm rot="10800000">
          <a:off x="5086828" y="1436381"/>
          <a:ext cx="480356" cy="375700"/>
        </a:xfrm>
        <a:prstGeom prst="triangle">
          <a:avLst/>
        </a:prstGeom>
        <a:solidFill>
          <a:schemeClr val="accent5">
            <a:hueOff val="2138791"/>
            <a:satOff val="-43276"/>
            <a:lumOff val="1345"/>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3A6A4A4-9A0A-419C-B9E9-ECC904CE4910}">
      <dsp:nvSpPr>
        <dsp:cNvPr id="0" name=""/>
        <dsp:cNvSpPr/>
      </dsp:nvSpPr>
      <dsp:spPr>
        <a:xfrm>
          <a:off x="4869296" y="2082289"/>
          <a:ext cx="915421" cy="915421"/>
        </a:xfrm>
        <a:prstGeom prst="ellipse">
          <a:avLst/>
        </a:prstGeom>
        <a:solidFill>
          <a:schemeClr val="accent5">
            <a:hueOff val="2183349"/>
            <a:satOff val="-44178"/>
            <a:lumOff val="137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rtl="1">
            <a:lnSpc>
              <a:spcPct val="90000"/>
            </a:lnSpc>
            <a:spcBef>
              <a:spcPct val="0"/>
            </a:spcBef>
            <a:spcAft>
              <a:spcPct val="35000"/>
            </a:spcAft>
          </a:pPr>
          <a:r>
            <a:rPr lang="fa-IR" sz="3000" kern="1200" dirty="0" smtClean="0">
              <a:cs typeface="B Mitra" panose="00000400000000000000" pitchFamily="2" charset="-78"/>
            </a:rPr>
            <a:t>فعل</a:t>
          </a:r>
          <a:endParaRPr lang="en-US" sz="3000" kern="1200" dirty="0">
            <a:cs typeface="B Mitra" panose="00000400000000000000" pitchFamily="2" charset="-78"/>
          </a:endParaRPr>
        </a:p>
      </dsp:txBody>
      <dsp:txXfrm>
        <a:off x="5003356" y="2216349"/>
        <a:ext cx="647301" cy="647301"/>
      </dsp:txXfrm>
    </dsp:sp>
    <dsp:sp modelId="{B3EC71DC-2D3F-4275-8BB0-7026491A087C}">
      <dsp:nvSpPr>
        <dsp:cNvPr id="0" name=""/>
        <dsp:cNvSpPr/>
      </dsp:nvSpPr>
      <dsp:spPr>
        <a:xfrm rot="10800000">
          <a:off x="5086828" y="3174928"/>
          <a:ext cx="480356" cy="375700"/>
        </a:xfrm>
        <a:prstGeom prst="triangle">
          <a:avLst/>
        </a:prstGeom>
        <a:solidFill>
          <a:schemeClr val="accent5">
            <a:hueOff val="2495256"/>
            <a:satOff val="-50489"/>
            <a:lumOff val="156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B6FAAF8-8F2A-4EA7-B501-38C8D1B2D12A}">
      <dsp:nvSpPr>
        <dsp:cNvPr id="0" name=""/>
        <dsp:cNvSpPr/>
      </dsp:nvSpPr>
      <dsp:spPr>
        <a:xfrm>
          <a:off x="4640783" y="3706579"/>
          <a:ext cx="1372446" cy="1372446"/>
        </a:xfrm>
        <a:prstGeom prst="ellipse">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rtl="1">
            <a:lnSpc>
              <a:spcPct val="90000"/>
            </a:lnSpc>
            <a:spcBef>
              <a:spcPct val="0"/>
            </a:spcBef>
            <a:spcAft>
              <a:spcPct val="35000"/>
            </a:spcAft>
          </a:pPr>
          <a:r>
            <a:rPr lang="fa-IR" sz="5000" kern="1200" dirty="0" smtClean="0">
              <a:cs typeface="B Mitra" panose="00000400000000000000" pitchFamily="2" charset="-78"/>
            </a:rPr>
            <a:t>عمل</a:t>
          </a:r>
          <a:endParaRPr lang="en-US" sz="5000" kern="1200" dirty="0">
            <a:cs typeface="B Mitra" panose="00000400000000000000" pitchFamily="2" charset="-78"/>
          </a:endParaRPr>
        </a:p>
      </dsp:txBody>
      <dsp:txXfrm>
        <a:off x="4841773" y="3907569"/>
        <a:ext cx="970466" cy="97046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B7BEE6-B95E-4FFD-B758-06FE65714D2E}">
      <dsp:nvSpPr>
        <dsp:cNvPr id="0" name=""/>
        <dsp:cNvSpPr/>
      </dsp:nvSpPr>
      <dsp:spPr>
        <a:xfrm>
          <a:off x="368459" y="422285"/>
          <a:ext cx="2654136" cy="827680"/>
        </a:xfrm>
        <a:prstGeom prst="roundRect">
          <a:avLst>
            <a:gd name="adj" fmla="val 10000"/>
          </a:avLst>
        </a:prstGeom>
        <a:gradFill rotWithShape="0">
          <a:gsLst>
            <a:gs pos="0">
              <a:schemeClr val="accent5">
                <a:hueOff val="0"/>
                <a:satOff val="0"/>
                <a:lumOff val="0"/>
                <a:alphaOff val="0"/>
                <a:tint val="65000"/>
                <a:lumMod val="110000"/>
              </a:schemeClr>
            </a:gs>
            <a:gs pos="88000">
              <a:schemeClr val="accent5">
                <a:hueOff val="0"/>
                <a:satOff val="0"/>
                <a:lumOff val="0"/>
                <a:alphaOff val="0"/>
                <a:tint val="90000"/>
              </a:schemeClr>
            </a:gs>
          </a:gsLst>
          <a:lin ang="5400000" scaled="0"/>
        </a:gradFill>
        <a:ln>
          <a:noFill/>
        </a:ln>
        <a:effectLst/>
        <a:scene3d>
          <a:camera prst="perspectiveContrastingLeftFacing"/>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Mitra" panose="00000400000000000000" pitchFamily="2" charset="-78"/>
            </a:rPr>
            <a:t>از علم تا عمل</a:t>
          </a:r>
          <a:endParaRPr lang="en-US" sz="4000" kern="1200" dirty="0">
            <a:cs typeface="B Mitra" panose="00000400000000000000" pitchFamily="2" charset="-78"/>
          </a:endParaRPr>
        </a:p>
      </dsp:txBody>
      <dsp:txXfrm>
        <a:off x="392701" y="446527"/>
        <a:ext cx="2605652" cy="779196"/>
      </dsp:txXfrm>
    </dsp:sp>
    <dsp:sp modelId="{00321357-620A-4A08-9AAE-9D74D9C82F40}">
      <dsp:nvSpPr>
        <dsp:cNvPr id="0" name=""/>
        <dsp:cNvSpPr/>
      </dsp:nvSpPr>
      <dsp:spPr>
        <a:xfrm rot="6389970">
          <a:off x="1112834" y="948389"/>
          <a:ext cx="595644" cy="759878"/>
        </a:xfrm>
        <a:prstGeom prst="rightArrow">
          <a:avLst>
            <a:gd name="adj1" fmla="val 66700"/>
            <a:gd name="adj2" fmla="val 50000"/>
          </a:avLst>
        </a:prstGeom>
        <a:gradFill rotWithShape="0">
          <a:gsLst>
            <a:gs pos="0">
              <a:schemeClr val="accent5">
                <a:hueOff val="0"/>
                <a:satOff val="0"/>
                <a:lumOff val="0"/>
                <a:alphaOff val="0"/>
                <a:tint val="65000"/>
                <a:lumMod val="110000"/>
              </a:schemeClr>
            </a:gs>
            <a:gs pos="88000">
              <a:schemeClr val="accent5">
                <a:hueOff val="0"/>
                <a:satOff val="0"/>
                <a:lumOff val="0"/>
                <a:alphaOff val="0"/>
                <a:tint val="90000"/>
              </a:schemeClr>
            </a:gs>
          </a:gsLst>
          <a:lin ang="5400000" scaled="0"/>
        </a:gradFill>
        <a:ln>
          <a:noFill/>
        </a:ln>
        <a:effectLst/>
        <a:scene3d>
          <a:camera prst="perspectiveContrastingLeftFacing"/>
          <a:lightRig rig="threePt" dir="t"/>
        </a:scene3d>
      </dsp:spPr>
      <dsp:style>
        <a:lnRef idx="0">
          <a:scrgbClr r="0" g="0" b="0"/>
        </a:lnRef>
        <a:fillRef idx="2">
          <a:scrgbClr r="0" g="0" b="0"/>
        </a:fillRef>
        <a:effectRef idx="1">
          <a:scrgbClr r="0" g="0" b="0"/>
        </a:effectRef>
        <a:fontRef idx="minor">
          <a:schemeClr val="dk1"/>
        </a:fontRef>
      </dsp:style>
    </dsp:sp>
    <dsp:sp modelId="{976D5BE1-541F-43D7-A1BB-279B64431755}">
      <dsp:nvSpPr>
        <dsp:cNvPr id="0" name=""/>
        <dsp:cNvSpPr/>
      </dsp:nvSpPr>
      <dsp:spPr>
        <a:xfrm>
          <a:off x="737802" y="1644395"/>
          <a:ext cx="1166041" cy="913508"/>
        </a:xfrm>
        <a:prstGeom prst="roundRect">
          <a:avLst>
            <a:gd name="adj" fmla="val 10000"/>
          </a:avLst>
        </a:prstGeom>
        <a:solidFill>
          <a:schemeClr val="accent5">
            <a:tint val="40000"/>
            <a:alpha val="90000"/>
            <a:hueOff val="0"/>
            <a:satOff val="0"/>
            <a:lumOff val="0"/>
            <a:alphaOff val="0"/>
          </a:schemeClr>
        </a:solidFill>
        <a:ln w="12700" cap="rnd" cmpd="sng" algn="ctr">
          <a:solidFill>
            <a:schemeClr val="accent5">
              <a:tint val="40000"/>
              <a:alpha val="90000"/>
              <a:hueOff val="0"/>
              <a:satOff val="0"/>
              <a:lumOff val="0"/>
              <a:alphaOff val="0"/>
            </a:schemeClr>
          </a:solidFill>
          <a:prstDash val="solid"/>
        </a:ln>
        <a:effectLst/>
        <a:scene3d>
          <a:camera prst="perspectiveContrastingLeftFacing"/>
          <a:lightRig rig="threePt" dir="t"/>
        </a:scene3d>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Mitra" panose="00000400000000000000" pitchFamily="2" charset="-78"/>
            </a:rPr>
            <a:t>باطن</a:t>
          </a:r>
          <a:endParaRPr lang="en-US" sz="4000" kern="1200" dirty="0">
            <a:cs typeface="B Mitra" panose="00000400000000000000" pitchFamily="2" charset="-78"/>
          </a:endParaRPr>
        </a:p>
      </dsp:txBody>
      <dsp:txXfrm>
        <a:off x="764558" y="1671151"/>
        <a:ext cx="1112529" cy="859996"/>
      </dsp:txXfrm>
    </dsp:sp>
    <dsp:sp modelId="{1845D850-6238-4F7C-8B4F-2DDBCB31087E}">
      <dsp:nvSpPr>
        <dsp:cNvPr id="0" name=""/>
        <dsp:cNvSpPr/>
      </dsp:nvSpPr>
      <dsp:spPr>
        <a:xfrm rot="6125267">
          <a:off x="881196" y="2793420"/>
          <a:ext cx="491387" cy="426576"/>
        </a:xfrm>
        <a:prstGeom prst="rightArrow">
          <a:avLst>
            <a:gd name="adj1" fmla="val 66700"/>
            <a:gd name="adj2" fmla="val 50000"/>
          </a:avLst>
        </a:prstGeom>
        <a:gradFill rotWithShape="0">
          <a:gsLst>
            <a:gs pos="0">
              <a:schemeClr val="accent5">
                <a:hueOff val="831752"/>
                <a:satOff val="-16830"/>
                <a:lumOff val="523"/>
                <a:alphaOff val="0"/>
                <a:tint val="65000"/>
                <a:lumMod val="110000"/>
              </a:schemeClr>
            </a:gs>
            <a:gs pos="88000">
              <a:schemeClr val="accent5">
                <a:hueOff val="831752"/>
                <a:satOff val="-16830"/>
                <a:lumOff val="523"/>
                <a:alphaOff val="0"/>
                <a:tint val="90000"/>
              </a:schemeClr>
            </a:gs>
          </a:gsLst>
          <a:lin ang="5400000" scaled="0"/>
        </a:gradFill>
        <a:ln>
          <a:noFill/>
        </a:ln>
        <a:effectLst/>
        <a:scene3d>
          <a:camera prst="perspectiveContrastingLeftFacing"/>
          <a:lightRig rig="threePt" dir="t"/>
        </a:scene3d>
      </dsp:spPr>
      <dsp:style>
        <a:lnRef idx="0">
          <a:scrgbClr r="0" g="0" b="0"/>
        </a:lnRef>
        <a:fillRef idx="2">
          <a:scrgbClr r="0" g="0" b="0"/>
        </a:fillRef>
        <a:effectRef idx="1">
          <a:scrgbClr r="0" g="0" b="0"/>
        </a:effectRef>
        <a:fontRef idx="minor">
          <a:schemeClr val="dk1"/>
        </a:fontRef>
      </dsp:style>
    </dsp:sp>
    <dsp:sp modelId="{171F72C8-362E-4626-8F9D-654E962A8B89}">
      <dsp:nvSpPr>
        <dsp:cNvPr id="0" name=""/>
        <dsp:cNvSpPr/>
      </dsp:nvSpPr>
      <dsp:spPr>
        <a:xfrm>
          <a:off x="310347" y="3455514"/>
          <a:ext cx="1207187" cy="1091085"/>
        </a:xfrm>
        <a:prstGeom prst="roundRect">
          <a:avLst>
            <a:gd name="adj" fmla="val 10000"/>
          </a:avLst>
        </a:prstGeom>
        <a:solidFill>
          <a:schemeClr val="accent5">
            <a:tint val="40000"/>
            <a:alpha val="90000"/>
            <a:hueOff val="883928"/>
            <a:satOff val="-9276"/>
            <a:lumOff val="-608"/>
            <a:alphaOff val="0"/>
          </a:schemeClr>
        </a:solidFill>
        <a:ln w="12700" cap="rnd" cmpd="sng" algn="ctr">
          <a:solidFill>
            <a:schemeClr val="accent5">
              <a:tint val="40000"/>
              <a:alpha val="90000"/>
              <a:hueOff val="883928"/>
              <a:satOff val="-9276"/>
              <a:lumOff val="-608"/>
              <a:alphaOff val="0"/>
            </a:schemeClr>
          </a:solidFill>
          <a:prstDash val="solid"/>
        </a:ln>
        <a:effectLst/>
        <a:scene3d>
          <a:camera prst="perspectiveContrastingLeftFacing"/>
          <a:lightRig rig="threePt" dir="t"/>
        </a:scene3d>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Mitra" panose="00000400000000000000" pitchFamily="2" charset="-78"/>
            </a:rPr>
            <a:t>درون</a:t>
          </a:r>
          <a:endParaRPr lang="en-US" sz="4000" kern="1200" dirty="0">
            <a:cs typeface="B Mitra" panose="00000400000000000000" pitchFamily="2" charset="-78"/>
          </a:endParaRPr>
        </a:p>
      </dsp:txBody>
      <dsp:txXfrm>
        <a:off x="342304" y="3487471"/>
        <a:ext cx="1143273" cy="1027171"/>
      </dsp:txXfrm>
    </dsp:sp>
    <dsp:sp modelId="{2EE12050-23B9-458E-8E4C-8D7A4A5F8548}">
      <dsp:nvSpPr>
        <dsp:cNvPr id="0" name=""/>
        <dsp:cNvSpPr/>
      </dsp:nvSpPr>
      <dsp:spPr>
        <a:xfrm>
          <a:off x="5820836" y="1073351"/>
          <a:ext cx="2789763" cy="699951"/>
        </a:xfrm>
        <a:prstGeom prst="roundRect">
          <a:avLst>
            <a:gd name="adj" fmla="val 10000"/>
          </a:avLst>
        </a:prstGeom>
        <a:gradFill rotWithShape="0">
          <a:gsLst>
            <a:gs pos="0">
              <a:schemeClr val="accent5">
                <a:hueOff val="2495256"/>
                <a:satOff val="-50489"/>
                <a:lumOff val="1569"/>
                <a:alphaOff val="0"/>
                <a:tint val="65000"/>
                <a:lumMod val="110000"/>
              </a:schemeClr>
            </a:gs>
            <a:gs pos="88000">
              <a:schemeClr val="accent5">
                <a:hueOff val="2495256"/>
                <a:satOff val="-50489"/>
                <a:lumOff val="1569"/>
                <a:alphaOff val="0"/>
                <a:tint val="90000"/>
              </a:schemeClr>
            </a:gs>
          </a:gsLst>
          <a:lin ang="5400000" scaled="0"/>
        </a:gradFill>
        <a:ln>
          <a:noFill/>
        </a:ln>
        <a:effectLst/>
        <a:scene3d>
          <a:camera prst="perspectiveContrastingLeftFacing"/>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Mitra" panose="00000400000000000000" pitchFamily="2" charset="-78"/>
            </a:rPr>
            <a:t>از حس تا علم</a:t>
          </a:r>
          <a:endParaRPr lang="en-US" sz="4000" kern="1200" dirty="0">
            <a:cs typeface="B Mitra" panose="00000400000000000000" pitchFamily="2" charset="-78"/>
          </a:endParaRPr>
        </a:p>
      </dsp:txBody>
      <dsp:txXfrm>
        <a:off x="5841337" y="1093852"/>
        <a:ext cx="2748761" cy="658949"/>
      </dsp:txXfrm>
    </dsp:sp>
    <dsp:sp modelId="{60A426E7-CB9C-4631-9597-6EBD9AC9FE21}">
      <dsp:nvSpPr>
        <dsp:cNvPr id="0" name=""/>
        <dsp:cNvSpPr/>
      </dsp:nvSpPr>
      <dsp:spPr>
        <a:xfrm rot="4933934">
          <a:off x="7108497" y="1980851"/>
          <a:ext cx="424733" cy="426576"/>
        </a:xfrm>
        <a:prstGeom prst="rightArrow">
          <a:avLst>
            <a:gd name="adj1" fmla="val 66700"/>
            <a:gd name="adj2" fmla="val 50000"/>
          </a:avLst>
        </a:prstGeom>
        <a:gradFill rotWithShape="0">
          <a:gsLst>
            <a:gs pos="0">
              <a:schemeClr val="accent5">
                <a:hueOff val="1663504"/>
                <a:satOff val="-33659"/>
                <a:lumOff val="1046"/>
                <a:alphaOff val="0"/>
                <a:tint val="65000"/>
                <a:lumMod val="110000"/>
              </a:schemeClr>
            </a:gs>
            <a:gs pos="88000">
              <a:schemeClr val="accent5">
                <a:hueOff val="1663504"/>
                <a:satOff val="-33659"/>
                <a:lumOff val="1046"/>
                <a:alphaOff val="0"/>
                <a:tint val="90000"/>
              </a:schemeClr>
            </a:gs>
          </a:gsLst>
          <a:lin ang="5400000" scaled="0"/>
        </a:gradFill>
        <a:ln>
          <a:noFill/>
        </a:ln>
        <a:effectLst/>
        <a:scene3d>
          <a:camera prst="perspectiveContrastingLeftFacing"/>
          <a:lightRig rig="threePt" dir="t"/>
        </a:scene3d>
      </dsp:spPr>
      <dsp:style>
        <a:lnRef idx="0">
          <a:scrgbClr r="0" g="0" b="0"/>
        </a:lnRef>
        <a:fillRef idx="2">
          <a:scrgbClr r="0" g="0" b="0"/>
        </a:fillRef>
        <a:effectRef idx="1">
          <a:scrgbClr r="0" g="0" b="0"/>
        </a:effectRef>
        <a:fontRef idx="minor">
          <a:schemeClr val="dk1"/>
        </a:fontRef>
      </dsp:style>
    </dsp:sp>
    <dsp:sp modelId="{1BA41070-1ADE-4359-86B7-79C0F494B968}">
      <dsp:nvSpPr>
        <dsp:cNvPr id="0" name=""/>
        <dsp:cNvSpPr/>
      </dsp:nvSpPr>
      <dsp:spPr>
        <a:xfrm>
          <a:off x="6223037" y="2614975"/>
          <a:ext cx="2387562" cy="565177"/>
        </a:xfrm>
        <a:prstGeom prst="roundRect">
          <a:avLst>
            <a:gd name="adj" fmla="val 10000"/>
          </a:avLst>
        </a:prstGeom>
        <a:solidFill>
          <a:schemeClr val="accent5">
            <a:tint val="40000"/>
            <a:alpha val="90000"/>
            <a:hueOff val="1767856"/>
            <a:satOff val="-18552"/>
            <a:lumOff val="-1217"/>
            <a:alphaOff val="0"/>
          </a:schemeClr>
        </a:solidFill>
        <a:ln w="12700" cap="rnd" cmpd="sng" algn="ctr">
          <a:solidFill>
            <a:schemeClr val="accent5">
              <a:tint val="40000"/>
              <a:alpha val="90000"/>
              <a:hueOff val="1767856"/>
              <a:satOff val="-18552"/>
              <a:lumOff val="-1217"/>
              <a:alphaOff val="0"/>
            </a:schemeClr>
          </a:solidFill>
          <a:prstDash val="solid"/>
        </a:ln>
        <a:effectLst/>
        <a:scene3d>
          <a:camera prst="perspectiveContrastingLeftFacing"/>
          <a:lightRig rig="threePt" dir="t"/>
        </a:scene3d>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Mitra" panose="00000400000000000000" pitchFamily="2" charset="-78"/>
            </a:rPr>
            <a:t>ظاهر</a:t>
          </a:r>
          <a:endParaRPr lang="en-US" sz="4000" kern="1200" dirty="0">
            <a:cs typeface="B Mitra" panose="00000400000000000000" pitchFamily="2" charset="-78"/>
          </a:endParaRPr>
        </a:p>
      </dsp:txBody>
      <dsp:txXfrm>
        <a:off x="6239590" y="2631528"/>
        <a:ext cx="2354456" cy="532071"/>
      </dsp:txXfrm>
    </dsp:sp>
    <dsp:sp modelId="{9A29AC2B-7844-41BF-BC4A-A7D2295A2EA8}">
      <dsp:nvSpPr>
        <dsp:cNvPr id="0" name=""/>
        <dsp:cNvSpPr/>
      </dsp:nvSpPr>
      <dsp:spPr>
        <a:xfrm rot="5084673">
          <a:off x="7297009" y="3319887"/>
          <a:ext cx="356549" cy="426576"/>
        </a:xfrm>
        <a:prstGeom prst="rightArrow">
          <a:avLst>
            <a:gd name="adj1" fmla="val 66700"/>
            <a:gd name="adj2" fmla="val 50000"/>
          </a:avLst>
        </a:prstGeom>
        <a:gradFill rotWithShape="0">
          <a:gsLst>
            <a:gs pos="0">
              <a:schemeClr val="accent5">
                <a:hueOff val="2495256"/>
                <a:satOff val="-50489"/>
                <a:lumOff val="1569"/>
                <a:alphaOff val="0"/>
                <a:tint val="65000"/>
                <a:lumMod val="110000"/>
              </a:schemeClr>
            </a:gs>
            <a:gs pos="88000">
              <a:schemeClr val="accent5">
                <a:hueOff val="2495256"/>
                <a:satOff val="-50489"/>
                <a:lumOff val="1569"/>
                <a:alphaOff val="0"/>
                <a:tint val="90000"/>
              </a:schemeClr>
            </a:gs>
          </a:gsLst>
          <a:lin ang="5400000" scaled="0"/>
        </a:gradFill>
        <a:ln>
          <a:noFill/>
        </a:ln>
        <a:effectLst/>
        <a:scene3d>
          <a:camera prst="perspectiveContrastingLeftFacing"/>
          <a:lightRig rig="threePt" dir="t"/>
        </a:scene3d>
      </dsp:spPr>
      <dsp:style>
        <a:lnRef idx="0">
          <a:scrgbClr r="0" g="0" b="0"/>
        </a:lnRef>
        <a:fillRef idx="2">
          <a:scrgbClr r="0" g="0" b="0"/>
        </a:fillRef>
        <a:effectRef idx="1">
          <a:scrgbClr r="0" g="0" b="0"/>
        </a:effectRef>
        <a:fontRef idx="minor">
          <a:schemeClr val="dk1"/>
        </a:fontRef>
      </dsp:style>
    </dsp:sp>
    <dsp:sp modelId="{35870FFE-B64E-4E0F-9063-3F31CD32CF84}">
      <dsp:nvSpPr>
        <dsp:cNvPr id="0" name=""/>
        <dsp:cNvSpPr/>
      </dsp:nvSpPr>
      <dsp:spPr>
        <a:xfrm>
          <a:off x="6447782" y="3886198"/>
          <a:ext cx="2162817" cy="466065"/>
        </a:xfrm>
        <a:prstGeom prst="roundRect">
          <a:avLst>
            <a:gd name="adj" fmla="val 10000"/>
          </a:avLst>
        </a:prstGeom>
        <a:solidFill>
          <a:schemeClr val="accent5">
            <a:tint val="40000"/>
            <a:alpha val="90000"/>
            <a:hueOff val="2651784"/>
            <a:satOff val="-27828"/>
            <a:lumOff val="-1825"/>
            <a:alphaOff val="0"/>
          </a:schemeClr>
        </a:solidFill>
        <a:ln w="12700" cap="rnd" cmpd="sng" algn="ctr">
          <a:solidFill>
            <a:schemeClr val="accent5">
              <a:tint val="40000"/>
              <a:alpha val="90000"/>
              <a:hueOff val="2651784"/>
              <a:satOff val="-27828"/>
              <a:lumOff val="-1825"/>
              <a:alphaOff val="0"/>
            </a:schemeClr>
          </a:solidFill>
          <a:prstDash val="solid"/>
        </a:ln>
        <a:effectLst/>
        <a:scene3d>
          <a:camera prst="perspectiveContrastingLeftFacing"/>
          <a:lightRig rig="threePt" dir="t"/>
        </a:scene3d>
      </dsp:spPr>
      <dsp:style>
        <a:lnRef idx="1">
          <a:scrgbClr r="0" g="0" b="0"/>
        </a:lnRef>
        <a:fillRef idx="1">
          <a:scrgbClr r="0" g="0" b="0"/>
        </a:fillRef>
        <a:effectRef idx="0">
          <a:scrgbClr r="0" g="0" b="0"/>
        </a:effectRef>
        <a:fontRef idx="minor"/>
      </dsp:style>
      <dsp:txBody>
        <a:bodyPr spcFirstLastPara="0" vert="horz" wrap="square" lIns="50800" tIns="50800" rIns="50800" bIns="50800" numCol="1" spcCol="1270" anchor="ctr" anchorCtr="0">
          <a:noAutofit/>
        </a:bodyPr>
        <a:lstStyle/>
        <a:p>
          <a:pPr lvl="0" algn="ctr" defTabSz="1778000" rtl="1">
            <a:lnSpc>
              <a:spcPct val="90000"/>
            </a:lnSpc>
            <a:spcBef>
              <a:spcPct val="0"/>
            </a:spcBef>
            <a:spcAft>
              <a:spcPct val="35000"/>
            </a:spcAft>
          </a:pPr>
          <a:r>
            <a:rPr lang="fa-IR" sz="4000" kern="1200" dirty="0" smtClean="0">
              <a:cs typeface="B Mitra" panose="00000400000000000000" pitchFamily="2" charset="-78"/>
            </a:rPr>
            <a:t>بیرون</a:t>
          </a:r>
          <a:endParaRPr lang="en-US" sz="4000" kern="1200" dirty="0">
            <a:cs typeface="B Mitra" panose="00000400000000000000" pitchFamily="2" charset="-78"/>
          </a:endParaRPr>
        </a:p>
      </dsp:txBody>
      <dsp:txXfrm>
        <a:off x="6461433" y="3899849"/>
        <a:ext cx="2135515" cy="4387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13C67F-6CAA-44A1-B10C-0E0EBA7419BC}">
      <dsp:nvSpPr>
        <dsp:cNvPr id="0" name=""/>
        <dsp:cNvSpPr/>
      </dsp:nvSpPr>
      <dsp:spPr>
        <a:xfrm>
          <a:off x="0" y="2269"/>
          <a:ext cx="7419110" cy="0"/>
        </a:xfrm>
        <a:prstGeom prst="line">
          <a:avLst/>
        </a:prstGeom>
        <a:gradFill rotWithShape="0">
          <a:gsLst>
            <a:gs pos="0">
              <a:schemeClr val="accent1">
                <a:shade val="50000"/>
                <a:hueOff val="0"/>
                <a:satOff val="0"/>
                <a:lumOff val="0"/>
                <a:alphaOff val="0"/>
                <a:tint val="96000"/>
                <a:lumMod val="100000"/>
              </a:schemeClr>
            </a:gs>
            <a:gs pos="78000">
              <a:schemeClr val="accent1">
                <a:shade val="50000"/>
                <a:hueOff val="0"/>
                <a:satOff val="0"/>
                <a:lumOff val="0"/>
                <a:alphaOff val="0"/>
                <a:shade val="94000"/>
                <a:lumMod val="94000"/>
              </a:schemeClr>
            </a:gs>
          </a:gsLst>
          <a:lin ang="5400000" scaled="0"/>
        </a:gradFill>
        <a:ln w="12700" cap="rnd" cmpd="sng" algn="ctr">
          <a:solidFill>
            <a:schemeClr val="accent1">
              <a:shade val="5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285C86F-8E5A-4692-875E-4587C71121F7}">
      <dsp:nvSpPr>
        <dsp:cNvPr id="0" name=""/>
        <dsp:cNvSpPr/>
      </dsp:nvSpPr>
      <dsp:spPr>
        <a:xfrm>
          <a:off x="6829348" y="2269"/>
          <a:ext cx="589761" cy="4643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r" defTabSz="1066800" rtl="1">
            <a:lnSpc>
              <a:spcPct val="90000"/>
            </a:lnSpc>
            <a:spcBef>
              <a:spcPct val="0"/>
            </a:spcBef>
            <a:spcAft>
              <a:spcPct val="35000"/>
            </a:spcAft>
          </a:pPr>
          <a:endParaRPr lang="fa-IR" sz="2400" kern="1200" dirty="0" smtClean="0">
            <a:cs typeface="B Nazanin" panose="00000400000000000000" pitchFamily="2" charset="-78"/>
          </a:endParaRPr>
        </a:p>
      </dsp:txBody>
      <dsp:txXfrm>
        <a:off x="6829348" y="2269"/>
        <a:ext cx="589761" cy="4643660"/>
      </dsp:txXfrm>
    </dsp:sp>
    <dsp:sp modelId="{2B73D117-6EB8-4603-87A4-B4A134CA94CC}">
      <dsp:nvSpPr>
        <dsp:cNvPr id="0" name=""/>
        <dsp:cNvSpPr/>
      </dsp:nvSpPr>
      <dsp:spPr>
        <a:xfrm>
          <a:off x="3205119" y="78454"/>
          <a:ext cx="3579997" cy="843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r" defTabSz="1066800" rtl="1">
            <a:lnSpc>
              <a:spcPct val="90000"/>
            </a:lnSpc>
            <a:spcBef>
              <a:spcPct val="0"/>
            </a:spcBef>
            <a:spcAft>
              <a:spcPct val="35000"/>
            </a:spcAft>
          </a:pPr>
          <a:r>
            <a:rPr lang="fa-IR" sz="2400" b="1" kern="1200" dirty="0" smtClean="0">
              <a:cs typeface="B Nazanin" panose="00000400000000000000" pitchFamily="2" charset="-78"/>
            </a:rPr>
            <a:t>1</a:t>
          </a:r>
          <a:r>
            <a:rPr lang="fa-IR" sz="2400" kern="1200" dirty="0" smtClean="0">
              <a:cs typeface="B Nazanin" panose="00000400000000000000" pitchFamily="2" charset="-78"/>
            </a:rPr>
            <a:t>. بیان قوانین ثابت هستی</a:t>
          </a:r>
        </a:p>
      </dsp:txBody>
      <dsp:txXfrm>
        <a:off x="3205119" y="78454"/>
        <a:ext cx="3579997" cy="843734"/>
      </dsp:txXfrm>
    </dsp:sp>
    <dsp:sp modelId="{B276BFB1-E596-439A-8C1C-A6648F2D660E}">
      <dsp:nvSpPr>
        <dsp:cNvPr id="0" name=""/>
        <dsp:cNvSpPr/>
      </dsp:nvSpPr>
      <dsp:spPr>
        <a:xfrm>
          <a:off x="4470303" y="922188"/>
          <a:ext cx="235904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614E4070-ACE4-4BEB-A496-21FB024DC584}">
      <dsp:nvSpPr>
        <dsp:cNvPr id="0" name=""/>
        <dsp:cNvSpPr/>
      </dsp:nvSpPr>
      <dsp:spPr>
        <a:xfrm>
          <a:off x="7158" y="998374"/>
          <a:ext cx="6777957" cy="9526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r" defTabSz="1066800" rtl="1">
            <a:lnSpc>
              <a:spcPct val="90000"/>
            </a:lnSpc>
            <a:spcBef>
              <a:spcPct val="0"/>
            </a:spcBef>
            <a:spcAft>
              <a:spcPct val="35000"/>
            </a:spcAft>
          </a:pPr>
          <a:r>
            <a:rPr lang="fa-IR" sz="2400" b="1" kern="1200" dirty="0" smtClean="0">
              <a:cs typeface="B Nazanin" panose="00000400000000000000" pitchFamily="2" charset="-78"/>
            </a:rPr>
            <a:t>2</a:t>
          </a:r>
          <a:r>
            <a:rPr lang="fa-IR" sz="2400" kern="1200" dirty="0" smtClean="0">
              <a:cs typeface="B Nazanin" panose="00000400000000000000" pitchFamily="2" charset="-78"/>
            </a:rPr>
            <a:t>. اشاره به نحوه شکل گیری ادراک (دستیابی به علم حضوری و حصولی) </a:t>
          </a:r>
          <a:endParaRPr lang="fa-IR" sz="2400" kern="1200" dirty="0">
            <a:cs typeface="B Nazanin" panose="00000400000000000000" pitchFamily="2" charset="-78"/>
          </a:endParaRPr>
        </a:p>
      </dsp:txBody>
      <dsp:txXfrm>
        <a:off x="7158" y="998374"/>
        <a:ext cx="6777957" cy="952648"/>
      </dsp:txXfrm>
    </dsp:sp>
    <dsp:sp modelId="{18343379-3C32-49B7-BF02-C65A0611E91A}">
      <dsp:nvSpPr>
        <dsp:cNvPr id="0" name=""/>
        <dsp:cNvSpPr/>
      </dsp:nvSpPr>
      <dsp:spPr>
        <a:xfrm>
          <a:off x="4470303" y="1951022"/>
          <a:ext cx="235904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37CB567-4EC4-4C1F-BC4A-A72D76312E31}">
      <dsp:nvSpPr>
        <dsp:cNvPr id="0" name=""/>
        <dsp:cNvSpPr/>
      </dsp:nvSpPr>
      <dsp:spPr>
        <a:xfrm>
          <a:off x="1009889" y="2027207"/>
          <a:ext cx="5775227" cy="9367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r" defTabSz="1066800" rtl="1">
            <a:lnSpc>
              <a:spcPct val="90000"/>
            </a:lnSpc>
            <a:spcBef>
              <a:spcPct val="0"/>
            </a:spcBef>
            <a:spcAft>
              <a:spcPct val="35000"/>
            </a:spcAft>
          </a:pPr>
          <a:r>
            <a:rPr lang="fa-IR" sz="2400" b="1" kern="1200" dirty="0" smtClean="0">
              <a:cs typeface="B Nazanin" panose="00000400000000000000" pitchFamily="2" charset="-78"/>
            </a:rPr>
            <a:t>3</a:t>
          </a:r>
          <a:r>
            <a:rPr lang="fa-IR" sz="2400" kern="1200" dirty="0" smtClean="0">
              <a:cs typeface="B Nazanin" panose="00000400000000000000" pitchFamily="2" charset="-78"/>
            </a:rPr>
            <a:t>. اشاره به مراتب فعل و عمل و خصلت ها و ذايقه های انسان</a:t>
          </a:r>
        </a:p>
        <a:p>
          <a:pPr lvl="0" algn="r" defTabSz="1066800" rtl="1">
            <a:lnSpc>
              <a:spcPct val="90000"/>
            </a:lnSpc>
            <a:spcBef>
              <a:spcPct val="0"/>
            </a:spcBef>
            <a:spcAft>
              <a:spcPct val="35000"/>
            </a:spcAft>
          </a:pPr>
          <a:endParaRPr lang="fa-IR" sz="2400" kern="1200" dirty="0">
            <a:cs typeface="B Nazanin" panose="00000400000000000000" pitchFamily="2" charset="-78"/>
          </a:endParaRPr>
        </a:p>
      </dsp:txBody>
      <dsp:txXfrm>
        <a:off x="1009889" y="2027207"/>
        <a:ext cx="5775227" cy="936710"/>
      </dsp:txXfrm>
    </dsp:sp>
    <dsp:sp modelId="{F634A469-B393-483A-92AE-2B78D1F86CEE}">
      <dsp:nvSpPr>
        <dsp:cNvPr id="0" name=""/>
        <dsp:cNvSpPr/>
      </dsp:nvSpPr>
      <dsp:spPr>
        <a:xfrm>
          <a:off x="4470303" y="2963918"/>
          <a:ext cx="235904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39075652-B1F4-4D96-9B8A-2F13BDDFDB51}">
      <dsp:nvSpPr>
        <dsp:cNvPr id="0" name=""/>
        <dsp:cNvSpPr/>
      </dsp:nvSpPr>
      <dsp:spPr>
        <a:xfrm>
          <a:off x="322066" y="3040103"/>
          <a:ext cx="6463050" cy="1523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r" defTabSz="1066800" rtl="1">
            <a:lnSpc>
              <a:spcPct val="90000"/>
            </a:lnSpc>
            <a:spcBef>
              <a:spcPct val="0"/>
            </a:spcBef>
            <a:spcAft>
              <a:spcPct val="35000"/>
            </a:spcAft>
          </a:pPr>
          <a:r>
            <a:rPr lang="fa-IR" sz="2400" b="1" kern="1200" dirty="0" smtClean="0">
              <a:cs typeface="B Nazanin" panose="00000400000000000000" pitchFamily="2" charset="-78"/>
            </a:rPr>
            <a:t>4</a:t>
          </a:r>
          <a:r>
            <a:rPr lang="fa-IR" sz="2400" kern="1200" dirty="0" smtClean="0">
              <a:cs typeface="B Nazanin" panose="00000400000000000000" pitchFamily="2" charset="-78"/>
            </a:rPr>
            <a:t>. متوجه نمودن انسان به خود و قوا و نعمت های درونی و بیرونی اش </a:t>
          </a:r>
        </a:p>
        <a:p>
          <a:pPr lvl="0" algn="r" defTabSz="1066800" rtl="1">
            <a:lnSpc>
              <a:spcPct val="90000"/>
            </a:lnSpc>
            <a:spcBef>
              <a:spcPct val="0"/>
            </a:spcBef>
            <a:spcAft>
              <a:spcPct val="35000"/>
            </a:spcAft>
          </a:pPr>
          <a:r>
            <a:rPr lang="fa-IR" sz="2400" kern="1200" dirty="0" smtClean="0">
              <a:cs typeface="B Nazanin" panose="00000400000000000000" pitchFamily="2" charset="-78"/>
            </a:rPr>
            <a:t>                   خروج از غفلت و نسیان و رسیدن به مرحله ذکر</a:t>
          </a:r>
          <a:endParaRPr lang="fa-IR" sz="2400" kern="1200" dirty="0">
            <a:cs typeface="B Nazanin" panose="00000400000000000000" pitchFamily="2" charset="-78"/>
          </a:endParaRPr>
        </a:p>
      </dsp:txBody>
      <dsp:txXfrm>
        <a:off x="322066" y="3040103"/>
        <a:ext cx="6463050" cy="1523701"/>
      </dsp:txXfrm>
    </dsp:sp>
    <dsp:sp modelId="{D91F1E10-804E-4999-B125-E01C1CBAC78A}">
      <dsp:nvSpPr>
        <dsp:cNvPr id="0" name=""/>
        <dsp:cNvSpPr/>
      </dsp:nvSpPr>
      <dsp:spPr>
        <a:xfrm>
          <a:off x="4470303" y="4563804"/>
          <a:ext cx="2359045" cy="0"/>
        </a:xfrm>
        <a:prstGeom prst="line">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AC66C6-E568-4E92-B466-EE101C1375BA}">
      <dsp:nvSpPr>
        <dsp:cNvPr id="0" name=""/>
        <dsp:cNvSpPr/>
      </dsp:nvSpPr>
      <dsp:spPr>
        <a:xfrm>
          <a:off x="3048002" y="1447804"/>
          <a:ext cx="3168607" cy="3168607"/>
        </a:xfrm>
        <a:prstGeom prst="ellipse">
          <a:avLst/>
        </a:prstGeom>
        <a:solidFill>
          <a:schemeClr val="accent2">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fa-IR" sz="6500" b="1" kern="1200" dirty="0" smtClean="0">
              <a:cs typeface="B Mitra" pitchFamily="2" charset="-78"/>
            </a:rPr>
            <a:t>انسان</a:t>
          </a:r>
        </a:p>
      </dsp:txBody>
      <dsp:txXfrm>
        <a:off x="3512034" y="1911836"/>
        <a:ext cx="2240543" cy="2240543"/>
      </dsp:txXfrm>
    </dsp:sp>
    <dsp:sp modelId="{7C84E0D1-77B8-41E0-91EE-5CF184BDFA03}">
      <dsp:nvSpPr>
        <dsp:cNvPr id="0" name=""/>
        <dsp:cNvSpPr/>
      </dsp:nvSpPr>
      <dsp:spPr>
        <a:xfrm>
          <a:off x="3888368" y="23642"/>
          <a:ext cx="1584303" cy="1584303"/>
        </a:xfrm>
        <a:prstGeom prst="ellipse">
          <a:avLst/>
        </a:prstGeom>
        <a:gradFill rotWithShape="0">
          <a:gsLst>
            <a:gs pos="0">
              <a:srgbClr val="FF3399"/>
            </a:gs>
            <a:gs pos="25000">
              <a:srgbClr val="FF6633"/>
            </a:gs>
            <a:gs pos="50000">
              <a:srgbClr val="FFFF00"/>
            </a:gs>
            <a:gs pos="75000">
              <a:srgbClr val="01A78F"/>
            </a:gs>
            <a:gs pos="100000">
              <a:srgbClr val="3366FF"/>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cs typeface="B Mitra" pitchFamily="2" charset="-78"/>
            </a:rPr>
            <a:t>مرکب از جسم و جان</a:t>
          </a:r>
          <a:endParaRPr lang="fa-IR" sz="1700" b="1" kern="1200" dirty="0">
            <a:cs typeface="B Mitra" pitchFamily="2" charset="-78"/>
          </a:endParaRPr>
        </a:p>
      </dsp:txBody>
      <dsp:txXfrm>
        <a:off x="4120384" y="255658"/>
        <a:ext cx="1120271" cy="1120271"/>
      </dsp:txXfrm>
    </dsp:sp>
    <dsp:sp modelId="{C59DD62E-295F-4BCA-9D8B-BC0DF1C6DA66}">
      <dsp:nvSpPr>
        <dsp:cNvPr id="0" name=""/>
        <dsp:cNvSpPr/>
      </dsp:nvSpPr>
      <dsp:spPr>
        <a:xfrm>
          <a:off x="5105289" y="380962"/>
          <a:ext cx="1584303" cy="1584303"/>
        </a:xfrm>
        <a:prstGeom prst="ellipse">
          <a:avLst/>
        </a:prstGeom>
        <a:solidFill>
          <a:srgbClr val="92D050">
            <a:alpha val="50000"/>
          </a:srgb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cs typeface="B Mitra" pitchFamily="2" charset="-78"/>
            </a:rPr>
            <a:t>دارای حقیقت بسیط</a:t>
          </a:r>
          <a:endParaRPr lang="fa-IR" sz="1700" b="1" kern="1200" dirty="0">
            <a:cs typeface="B Mitra" pitchFamily="2" charset="-78"/>
          </a:endParaRPr>
        </a:p>
      </dsp:txBody>
      <dsp:txXfrm>
        <a:off x="5337305" y="612978"/>
        <a:ext cx="1120271" cy="1120271"/>
      </dsp:txXfrm>
    </dsp:sp>
    <dsp:sp modelId="{91FCBC68-5058-4DD1-BCAF-F4CEA65EA7F3}">
      <dsp:nvSpPr>
        <dsp:cNvPr id="0" name=""/>
        <dsp:cNvSpPr/>
      </dsp:nvSpPr>
      <dsp:spPr>
        <a:xfrm>
          <a:off x="5935847" y="1339477"/>
          <a:ext cx="1584303" cy="1584303"/>
        </a:xfrm>
        <a:prstGeom prst="ellipse">
          <a:avLst/>
        </a:prstGeom>
        <a:gradFill rotWithShape="0">
          <a:gsLst>
            <a:gs pos="0">
              <a:srgbClr val="D6B19C"/>
            </a:gs>
            <a:gs pos="30000">
              <a:srgbClr val="D49E6C"/>
            </a:gs>
            <a:gs pos="70000">
              <a:srgbClr val="A65528"/>
            </a:gs>
            <a:gs pos="100000">
              <a:srgbClr val="663012"/>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smtClean="0">
              <a:cs typeface="B Mitra" pitchFamily="2" charset="-78"/>
            </a:rPr>
            <a:t>مذکر یا مؤنث نبودن حقیقتش</a:t>
          </a:r>
          <a:endParaRPr lang="fa-IR" sz="1700" b="1" kern="1200" dirty="0">
            <a:cs typeface="B Mitra" pitchFamily="2" charset="-78"/>
          </a:endParaRPr>
        </a:p>
      </dsp:txBody>
      <dsp:txXfrm>
        <a:off x="6167863" y="1571493"/>
        <a:ext cx="1120271" cy="1120271"/>
      </dsp:txXfrm>
    </dsp:sp>
    <dsp:sp modelId="{3D069CB9-2C38-43F4-8A0D-959F03B2A4A0}">
      <dsp:nvSpPr>
        <dsp:cNvPr id="0" name=""/>
        <dsp:cNvSpPr/>
      </dsp:nvSpPr>
      <dsp:spPr>
        <a:xfrm>
          <a:off x="6116344" y="2594864"/>
          <a:ext cx="1584303" cy="1584303"/>
        </a:xfrm>
        <a:prstGeom prst="ellipse">
          <a:avLst/>
        </a:prstGeom>
        <a:pattFill prst="dkUpDiag">
          <a:fgClr>
            <a:schemeClr val="accent1">
              <a:lumMod val="60000"/>
              <a:lumOff val="40000"/>
            </a:schemeClr>
          </a:fgClr>
          <a:bgClr>
            <a:schemeClr val="bg1"/>
          </a:bgClr>
        </a:patt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smtClean="0">
              <a:cs typeface="B Mitra" pitchFamily="2" charset="-78"/>
            </a:rPr>
            <a:t>حقیقتش معنابخش حیات</a:t>
          </a:r>
          <a:endParaRPr lang="fa-IR" sz="1700" b="1" kern="1200" dirty="0">
            <a:cs typeface="B Mitra" pitchFamily="2" charset="-78"/>
          </a:endParaRPr>
        </a:p>
      </dsp:txBody>
      <dsp:txXfrm>
        <a:off x="6348360" y="2826880"/>
        <a:ext cx="1120271" cy="1120271"/>
      </dsp:txXfrm>
    </dsp:sp>
    <dsp:sp modelId="{C70E2675-D962-4E4E-93BC-D6F9558DB48F}">
      <dsp:nvSpPr>
        <dsp:cNvPr id="0" name=""/>
        <dsp:cNvSpPr/>
      </dsp:nvSpPr>
      <dsp:spPr>
        <a:xfrm>
          <a:off x="5638799" y="3657607"/>
          <a:ext cx="1584303" cy="1584303"/>
        </a:xfrm>
        <a:prstGeom prst="ellipse">
          <a:avLst/>
        </a:prstGeom>
        <a:solidFill>
          <a:schemeClr val="accent2">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cs typeface="B Mitra" pitchFamily="2" charset="-78"/>
            </a:rPr>
            <a:t>جنس: خاک/ گل چسبنده/ گل خشکیده</a:t>
          </a:r>
          <a:endParaRPr lang="fa-IR" sz="1700" b="1" kern="1200" dirty="0">
            <a:cs typeface="B Mitra" pitchFamily="2" charset="-78"/>
          </a:endParaRPr>
        </a:p>
      </dsp:txBody>
      <dsp:txXfrm>
        <a:off x="5870815" y="3889623"/>
        <a:ext cx="1120271" cy="1120271"/>
      </dsp:txXfrm>
    </dsp:sp>
    <dsp:sp modelId="{23193675-9B88-4599-90FB-B8CA7EB7FB90}">
      <dsp:nvSpPr>
        <dsp:cNvPr id="0" name=""/>
        <dsp:cNvSpPr/>
      </dsp:nvSpPr>
      <dsp:spPr>
        <a:xfrm>
          <a:off x="4522516" y="4434240"/>
          <a:ext cx="1584303" cy="1584303"/>
        </a:xfrm>
        <a:prstGeom prst="ellipse">
          <a:avLst/>
        </a:prstGeom>
        <a:blipFill rotWithShape="0">
          <a:blip xmlns:r="http://schemas.openxmlformats.org/officeDocument/2006/relationships" r:embed="rId1">
            <a:duotone>
              <a:schemeClr val="accent3">
                <a:alpha val="50000"/>
                <a:hueOff val="0"/>
                <a:satOff val="0"/>
                <a:lumOff val="0"/>
                <a:alphaOff val="0"/>
                <a:shade val="20000"/>
                <a:satMod val="200000"/>
              </a:schemeClr>
              <a:schemeClr val="accent3">
                <a:alpha val="50000"/>
                <a:hueOff val="0"/>
                <a:satOff val="0"/>
                <a:lumOff val="0"/>
                <a:alphaOff val="0"/>
                <a:tint val="12000"/>
                <a:satMod val="190000"/>
              </a:schemeClr>
            </a:duotone>
          </a:blip>
          <a:stretch>
            <a:fillRect/>
          </a:stretch>
        </a:blip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smtClean="0">
              <a:cs typeface="B Mitra" pitchFamily="2" charset="-78"/>
            </a:rPr>
            <a:t>دارای سرشتی ثابت</a:t>
          </a:r>
          <a:endParaRPr lang="fa-IR" sz="1700" b="1" kern="1200" dirty="0">
            <a:cs typeface="B Mitra" pitchFamily="2" charset="-78"/>
          </a:endParaRPr>
        </a:p>
      </dsp:txBody>
      <dsp:txXfrm>
        <a:off x="4754532" y="4666256"/>
        <a:ext cx="1120271" cy="1120271"/>
      </dsp:txXfrm>
    </dsp:sp>
    <dsp:sp modelId="{8D7466A5-840A-4A97-98EF-9329FA5F4E46}">
      <dsp:nvSpPr>
        <dsp:cNvPr id="0" name=""/>
        <dsp:cNvSpPr/>
      </dsp:nvSpPr>
      <dsp:spPr>
        <a:xfrm>
          <a:off x="3254219" y="4434240"/>
          <a:ext cx="1584303" cy="1584303"/>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smtClean="0">
              <a:cs typeface="B Mitra" pitchFamily="2" charset="-78"/>
            </a:rPr>
            <a:t>دارای قوای گیرنده  و ابرازکننده عمل</a:t>
          </a:r>
          <a:endParaRPr lang="fa-IR" sz="1700" b="1" kern="1200" dirty="0">
            <a:cs typeface="B Mitra" pitchFamily="2" charset="-78"/>
          </a:endParaRPr>
        </a:p>
      </dsp:txBody>
      <dsp:txXfrm>
        <a:off x="3486235" y="4666256"/>
        <a:ext cx="1120271" cy="1120271"/>
      </dsp:txXfrm>
    </dsp:sp>
    <dsp:sp modelId="{C7DCA451-1CCB-4E2B-989D-7FC2B32DC774}">
      <dsp:nvSpPr>
        <dsp:cNvPr id="0" name=""/>
        <dsp:cNvSpPr/>
      </dsp:nvSpPr>
      <dsp:spPr>
        <a:xfrm>
          <a:off x="2187260" y="3748547"/>
          <a:ext cx="1584303" cy="1584303"/>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smtClean="0">
              <a:cs typeface="B Mitra" pitchFamily="2" charset="-78"/>
            </a:rPr>
            <a:t>حصول کمال حقیقی با علم و عمل</a:t>
          </a:r>
          <a:endParaRPr lang="fa-IR" sz="1700" b="1" kern="1200" dirty="0">
            <a:cs typeface="B Mitra" pitchFamily="2" charset="-78"/>
          </a:endParaRPr>
        </a:p>
      </dsp:txBody>
      <dsp:txXfrm>
        <a:off x="2419276" y="3980563"/>
        <a:ext cx="1120271" cy="1120271"/>
      </dsp:txXfrm>
    </dsp:sp>
    <dsp:sp modelId="{3038F496-3EE4-422E-BB40-6B884BD69A29}">
      <dsp:nvSpPr>
        <dsp:cNvPr id="0" name=""/>
        <dsp:cNvSpPr/>
      </dsp:nvSpPr>
      <dsp:spPr>
        <a:xfrm>
          <a:off x="1660391" y="2594864"/>
          <a:ext cx="1584303" cy="1584303"/>
        </a:xfrm>
        <a:prstGeom prst="ellipse">
          <a:avLst/>
        </a:prstGeom>
        <a:solidFill>
          <a:schemeClr val="accent6">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smtClean="0">
              <a:cs typeface="B Mitra" pitchFamily="2" charset="-78"/>
            </a:rPr>
            <a:t>کمال حقیقی= مقام خلیفة اللهی</a:t>
          </a:r>
          <a:endParaRPr lang="fa-IR" sz="1700" b="1" kern="1200" dirty="0">
            <a:cs typeface="B Mitra" pitchFamily="2" charset="-78"/>
          </a:endParaRPr>
        </a:p>
      </dsp:txBody>
      <dsp:txXfrm>
        <a:off x="1892407" y="2826880"/>
        <a:ext cx="1120271" cy="1120271"/>
      </dsp:txXfrm>
    </dsp:sp>
    <dsp:sp modelId="{02DDBB18-026D-4254-8BB5-E9A287E044DA}">
      <dsp:nvSpPr>
        <dsp:cNvPr id="0" name=""/>
        <dsp:cNvSpPr/>
      </dsp:nvSpPr>
      <dsp:spPr>
        <a:xfrm>
          <a:off x="1600206" y="1295398"/>
          <a:ext cx="1584303" cy="1584303"/>
        </a:xfrm>
        <a:prstGeom prst="ellipse">
          <a:avLst/>
        </a:prstGeom>
        <a:blipFill rotWithShape="0">
          <a:blip xmlns:r="http://schemas.openxmlformats.org/officeDocument/2006/relationships" r:embed="rId2">
            <a:duotone>
              <a:schemeClr val="accent2">
                <a:alpha val="50000"/>
                <a:hueOff val="0"/>
                <a:satOff val="0"/>
                <a:lumOff val="0"/>
                <a:alphaOff val="0"/>
                <a:shade val="20000"/>
                <a:satMod val="200000"/>
              </a:schemeClr>
              <a:schemeClr val="accent2">
                <a:alpha val="50000"/>
                <a:hueOff val="0"/>
                <a:satOff val="0"/>
                <a:lumOff val="0"/>
                <a:alphaOff val="0"/>
                <a:tint val="12000"/>
                <a:satMod val="190000"/>
              </a:schemeClr>
            </a:duotone>
          </a:blip>
          <a:tile tx="0" ty="0" sx="100000" sy="100000" flip="none" algn="tl"/>
        </a:blip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cs typeface="B Mitra" pitchFamily="2" charset="-78"/>
            </a:rPr>
            <a:t>دارای توان و استعداد رشد و کمال</a:t>
          </a:r>
          <a:endParaRPr lang="fa-IR" sz="1700" b="1" kern="1200" dirty="0">
            <a:cs typeface="B Mitra" pitchFamily="2" charset="-78"/>
          </a:endParaRPr>
        </a:p>
      </dsp:txBody>
      <dsp:txXfrm>
        <a:off x="1832222" y="1527414"/>
        <a:ext cx="1120271" cy="1120271"/>
      </dsp:txXfrm>
    </dsp:sp>
    <dsp:sp modelId="{7C84A2D8-C475-486E-B23C-C96402DB1797}">
      <dsp:nvSpPr>
        <dsp:cNvPr id="0" name=""/>
        <dsp:cNvSpPr/>
      </dsp:nvSpPr>
      <dsp:spPr>
        <a:xfrm>
          <a:off x="2671446" y="380962"/>
          <a:ext cx="1584303" cy="1584303"/>
        </a:xfrm>
        <a:prstGeom prst="ellipse">
          <a:avLst/>
        </a:prstGeom>
        <a:gradFill rotWithShape="0">
          <a:gsLst>
            <a:gs pos="0">
              <a:schemeClr val="accent1">
                <a:tint val="66000"/>
                <a:satMod val="160000"/>
              </a:schemeClr>
            </a:gs>
            <a:gs pos="59000">
              <a:schemeClr val="accent1">
                <a:tint val="44500"/>
                <a:satMod val="160000"/>
              </a:schemeClr>
            </a:gs>
            <a:gs pos="100000">
              <a:schemeClr val="accent1">
                <a:tint val="23500"/>
                <a:satMod val="16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fa-IR" sz="1700" b="1" kern="1200" dirty="0" smtClean="0">
              <a:cs typeface="B Mitra" pitchFamily="2" charset="-78"/>
            </a:rPr>
            <a:t>مهمان توان های خود در زندگی مادی</a:t>
          </a:r>
          <a:endParaRPr lang="fa-IR" sz="1700" b="1" kern="1200" dirty="0">
            <a:cs typeface="B Mitra" pitchFamily="2" charset="-78"/>
          </a:endParaRPr>
        </a:p>
      </dsp:txBody>
      <dsp:txXfrm>
        <a:off x="2903462" y="612978"/>
        <a:ext cx="1120271" cy="11202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B730C-19D8-45D8-9082-F236C4C09B03}">
      <dsp:nvSpPr>
        <dsp:cNvPr id="0" name=""/>
        <dsp:cNvSpPr/>
      </dsp:nvSpPr>
      <dsp:spPr>
        <a:xfrm>
          <a:off x="729257" y="1463"/>
          <a:ext cx="1159371" cy="1159371"/>
        </a:xfrm>
        <a:prstGeom prst="ellipse">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1">
            <a:lnSpc>
              <a:spcPct val="90000"/>
            </a:lnSpc>
            <a:spcBef>
              <a:spcPct val="0"/>
            </a:spcBef>
            <a:spcAft>
              <a:spcPct val="35000"/>
            </a:spcAft>
          </a:pPr>
          <a:r>
            <a:rPr lang="fa-IR" sz="4200" kern="1200" dirty="0" smtClean="0">
              <a:cs typeface="B Mitra" panose="00000400000000000000" pitchFamily="2" charset="-78"/>
            </a:rPr>
            <a:t>حس</a:t>
          </a:r>
          <a:endParaRPr lang="en-US" sz="4200" kern="1200" dirty="0">
            <a:cs typeface="B Mitra" panose="00000400000000000000" pitchFamily="2" charset="-78"/>
          </a:endParaRPr>
        </a:p>
      </dsp:txBody>
      <dsp:txXfrm>
        <a:off x="899043" y="171249"/>
        <a:ext cx="819799" cy="819799"/>
      </dsp:txXfrm>
    </dsp:sp>
    <dsp:sp modelId="{C20BCC64-B56D-4178-B92D-6272799C7C01}">
      <dsp:nvSpPr>
        <dsp:cNvPr id="0" name=""/>
        <dsp:cNvSpPr/>
      </dsp:nvSpPr>
      <dsp:spPr>
        <a:xfrm rot="10800000">
          <a:off x="1106053" y="1310538"/>
          <a:ext cx="405779" cy="317372"/>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BAC18AF-A13B-47D5-9814-4868EC70ADF1}">
      <dsp:nvSpPr>
        <dsp:cNvPr id="0" name=""/>
        <dsp:cNvSpPr/>
      </dsp:nvSpPr>
      <dsp:spPr>
        <a:xfrm>
          <a:off x="922293" y="1759649"/>
          <a:ext cx="773300" cy="773300"/>
        </a:xfrm>
        <a:prstGeom prst="ellipse">
          <a:avLst/>
        </a:prstGeom>
        <a:solidFill>
          <a:schemeClr val="accent5">
            <a:hueOff val="311907"/>
            <a:satOff val="-6311"/>
            <a:lumOff val="196"/>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Mitra" panose="00000400000000000000" pitchFamily="2" charset="-78"/>
            </a:rPr>
            <a:t>خیال</a:t>
          </a:r>
          <a:endParaRPr lang="en-US" sz="2500" kern="1200" dirty="0">
            <a:cs typeface="B Mitra" panose="00000400000000000000" pitchFamily="2" charset="-78"/>
          </a:endParaRPr>
        </a:p>
      </dsp:txBody>
      <dsp:txXfrm>
        <a:off x="1035540" y="1872896"/>
        <a:ext cx="546806" cy="546806"/>
      </dsp:txXfrm>
    </dsp:sp>
    <dsp:sp modelId="{04BC4252-6B32-40F1-94B9-3415F93A2268}">
      <dsp:nvSpPr>
        <dsp:cNvPr id="0" name=""/>
        <dsp:cNvSpPr/>
      </dsp:nvSpPr>
      <dsp:spPr>
        <a:xfrm rot="10800000">
          <a:off x="1106053" y="2779171"/>
          <a:ext cx="405779" cy="317372"/>
        </a:xfrm>
        <a:prstGeom prst="triangle">
          <a:avLst/>
        </a:prstGeom>
        <a:solidFill>
          <a:schemeClr val="accent5">
            <a:hueOff val="356465"/>
            <a:satOff val="-7213"/>
            <a:lumOff val="224"/>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6D38748-86C4-436E-9C4C-1E43DFDE2D61}">
      <dsp:nvSpPr>
        <dsp:cNvPr id="0" name=""/>
        <dsp:cNvSpPr/>
      </dsp:nvSpPr>
      <dsp:spPr>
        <a:xfrm>
          <a:off x="922293" y="3324800"/>
          <a:ext cx="773300" cy="773300"/>
        </a:xfrm>
        <a:prstGeom prst="ellipse">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Mitra" panose="00000400000000000000" pitchFamily="2" charset="-78"/>
            </a:rPr>
            <a:t>وهم</a:t>
          </a:r>
          <a:endParaRPr lang="en-US" sz="2500" kern="1200" dirty="0">
            <a:cs typeface="B Mitra" panose="00000400000000000000" pitchFamily="2" charset="-78"/>
          </a:endParaRPr>
        </a:p>
      </dsp:txBody>
      <dsp:txXfrm>
        <a:off x="1035540" y="3438047"/>
        <a:ext cx="546806" cy="546806"/>
      </dsp:txXfrm>
    </dsp:sp>
    <dsp:sp modelId="{0199733D-7964-426C-A500-9749896BDD72}">
      <dsp:nvSpPr>
        <dsp:cNvPr id="0" name=""/>
        <dsp:cNvSpPr/>
      </dsp:nvSpPr>
      <dsp:spPr>
        <a:xfrm rot="5400000">
          <a:off x="1974843" y="3532965"/>
          <a:ext cx="569637" cy="531042"/>
        </a:xfrm>
        <a:prstGeom prst="triangle">
          <a:avLst/>
        </a:prstGeom>
        <a:solidFill>
          <a:schemeClr val="accent5">
            <a:hueOff val="712930"/>
            <a:satOff val="-14425"/>
            <a:lumOff val="448"/>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114E4615-884B-4BD7-B499-43AF7B0C626B}">
      <dsp:nvSpPr>
        <dsp:cNvPr id="0" name=""/>
        <dsp:cNvSpPr/>
      </dsp:nvSpPr>
      <dsp:spPr>
        <a:xfrm>
          <a:off x="2661349" y="3324800"/>
          <a:ext cx="773300" cy="773300"/>
        </a:xfrm>
        <a:prstGeom prst="ellipse">
          <a:avLst/>
        </a:prstGeom>
        <a:solidFill>
          <a:schemeClr val="accent5">
            <a:hueOff val="935721"/>
            <a:satOff val="-18933"/>
            <a:lumOff val="58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Mitra" panose="00000400000000000000" pitchFamily="2" charset="-78"/>
            </a:rPr>
            <a:t>عقل</a:t>
          </a:r>
          <a:endParaRPr lang="en-US" sz="2500" kern="1200" dirty="0">
            <a:cs typeface="B Mitra" panose="00000400000000000000" pitchFamily="2" charset="-78"/>
          </a:endParaRPr>
        </a:p>
      </dsp:txBody>
      <dsp:txXfrm>
        <a:off x="2774596" y="3438047"/>
        <a:ext cx="546806" cy="546806"/>
      </dsp:txXfrm>
    </dsp:sp>
    <dsp:sp modelId="{1E3C5A96-0252-452C-A22A-B04A328C0659}">
      <dsp:nvSpPr>
        <dsp:cNvPr id="0" name=""/>
        <dsp:cNvSpPr/>
      </dsp:nvSpPr>
      <dsp:spPr>
        <a:xfrm>
          <a:off x="2845110" y="2761207"/>
          <a:ext cx="405779" cy="317372"/>
        </a:xfrm>
        <a:prstGeom prst="triangle">
          <a:avLst/>
        </a:prstGeom>
        <a:solidFill>
          <a:schemeClr val="accent5">
            <a:hueOff val="1069395"/>
            <a:satOff val="-21638"/>
            <a:lumOff val="672"/>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347E82A-39EC-461F-B586-BA4A56E950FF}">
      <dsp:nvSpPr>
        <dsp:cNvPr id="0" name=""/>
        <dsp:cNvSpPr/>
      </dsp:nvSpPr>
      <dsp:spPr>
        <a:xfrm>
          <a:off x="2661349" y="1759649"/>
          <a:ext cx="773300" cy="773300"/>
        </a:xfrm>
        <a:prstGeom prst="ellipse">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Mitra" panose="00000400000000000000" pitchFamily="2" charset="-78"/>
            </a:rPr>
            <a:t>الهام</a:t>
          </a:r>
          <a:endParaRPr lang="en-US" sz="2500" kern="1200" dirty="0">
            <a:cs typeface="B Mitra" panose="00000400000000000000" pitchFamily="2" charset="-78"/>
          </a:endParaRPr>
        </a:p>
      </dsp:txBody>
      <dsp:txXfrm>
        <a:off x="2774596" y="1872896"/>
        <a:ext cx="546806" cy="546806"/>
      </dsp:txXfrm>
    </dsp:sp>
    <dsp:sp modelId="{4DF6FA14-BCFB-4A78-AEEC-DF5E7A65481F}">
      <dsp:nvSpPr>
        <dsp:cNvPr id="0" name=""/>
        <dsp:cNvSpPr/>
      </dsp:nvSpPr>
      <dsp:spPr>
        <a:xfrm>
          <a:off x="2845110" y="1196056"/>
          <a:ext cx="405779" cy="317372"/>
        </a:xfrm>
        <a:prstGeom prst="triangle">
          <a:avLst/>
        </a:prstGeom>
        <a:solidFill>
          <a:schemeClr val="accent5">
            <a:hueOff val="1425861"/>
            <a:satOff val="-28851"/>
            <a:lumOff val="897"/>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942A261-BA8B-4171-9178-9B7B112B2635}">
      <dsp:nvSpPr>
        <dsp:cNvPr id="0" name=""/>
        <dsp:cNvSpPr/>
      </dsp:nvSpPr>
      <dsp:spPr>
        <a:xfrm>
          <a:off x="2661349" y="194498"/>
          <a:ext cx="773300" cy="773300"/>
        </a:xfrm>
        <a:prstGeom prst="ellipse">
          <a:avLst/>
        </a:prstGeom>
        <a:solidFill>
          <a:schemeClr val="accent5">
            <a:hueOff val="1559535"/>
            <a:satOff val="-31556"/>
            <a:lumOff val="981"/>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Mitra" panose="00000400000000000000" pitchFamily="2" charset="-78"/>
            </a:rPr>
            <a:t>علم</a:t>
          </a:r>
          <a:endParaRPr lang="en-US" sz="2500" kern="1200" dirty="0">
            <a:cs typeface="B Mitra" panose="00000400000000000000" pitchFamily="2" charset="-78"/>
          </a:endParaRPr>
        </a:p>
      </dsp:txBody>
      <dsp:txXfrm>
        <a:off x="2774596" y="307745"/>
        <a:ext cx="546806" cy="546806"/>
      </dsp:txXfrm>
    </dsp:sp>
    <dsp:sp modelId="{ABFB01AB-C6D1-428A-88A7-EE75A71AC38B}">
      <dsp:nvSpPr>
        <dsp:cNvPr id="0" name=""/>
        <dsp:cNvSpPr/>
      </dsp:nvSpPr>
      <dsp:spPr>
        <a:xfrm rot="5400000">
          <a:off x="3641697" y="346104"/>
          <a:ext cx="569625" cy="470088"/>
        </a:xfrm>
        <a:prstGeom prst="triangle">
          <a:avLst/>
        </a:prstGeom>
        <a:solidFill>
          <a:schemeClr val="accent5">
            <a:hueOff val="1782326"/>
            <a:satOff val="-36064"/>
            <a:lumOff val="1121"/>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694B312-5F15-4DDC-9C64-F3652DCE7AFD}">
      <dsp:nvSpPr>
        <dsp:cNvPr id="0" name=""/>
        <dsp:cNvSpPr/>
      </dsp:nvSpPr>
      <dsp:spPr>
        <a:xfrm>
          <a:off x="4400406" y="194498"/>
          <a:ext cx="773300" cy="773300"/>
        </a:xfrm>
        <a:prstGeom prst="ellipse">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Mitra" panose="00000400000000000000" pitchFamily="2" charset="-78"/>
            </a:rPr>
            <a:t>ایمان</a:t>
          </a:r>
          <a:endParaRPr lang="en-US" sz="2500" kern="1200" dirty="0">
            <a:cs typeface="B Mitra" panose="00000400000000000000" pitchFamily="2" charset="-78"/>
          </a:endParaRPr>
        </a:p>
      </dsp:txBody>
      <dsp:txXfrm>
        <a:off x="4513653" y="307745"/>
        <a:ext cx="546806" cy="546806"/>
      </dsp:txXfrm>
    </dsp:sp>
    <dsp:sp modelId="{6A275205-29CD-429C-9A02-DC46A2749E8B}">
      <dsp:nvSpPr>
        <dsp:cNvPr id="0" name=""/>
        <dsp:cNvSpPr/>
      </dsp:nvSpPr>
      <dsp:spPr>
        <a:xfrm rot="10800000">
          <a:off x="4584166" y="1214020"/>
          <a:ext cx="405779" cy="317372"/>
        </a:xfrm>
        <a:prstGeom prst="triangle">
          <a:avLst/>
        </a:prstGeom>
        <a:solidFill>
          <a:schemeClr val="accent5">
            <a:hueOff val="2138791"/>
            <a:satOff val="-43276"/>
            <a:lumOff val="1345"/>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3A6A4A4-9A0A-419C-B9E9-ECC904CE4910}">
      <dsp:nvSpPr>
        <dsp:cNvPr id="0" name=""/>
        <dsp:cNvSpPr/>
      </dsp:nvSpPr>
      <dsp:spPr>
        <a:xfrm>
          <a:off x="4400406" y="1759649"/>
          <a:ext cx="773300" cy="773300"/>
        </a:xfrm>
        <a:prstGeom prst="ellipse">
          <a:avLst/>
        </a:prstGeom>
        <a:solidFill>
          <a:schemeClr val="accent5">
            <a:hueOff val="2183349"/>
            <a:satOff val="-44178"/>
            <a:lumOff val="137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31750" tIns="31750" rIns="31750" bIns="31750" numCol="1" spcCol="1270" anchor="ctr" anchorCtr="0">
          <a:noAutofit/>
        </a:bodyPr>
        <a:lstStyle/>
        <a:p>
          <a:pPr lvl="0" algn="ctr" defTabSz="1111250" rtl="1">
            <a:lnSpc>
              <a:spcPct val="90000"/>
            </a:lnSpc>
            <a:spcBef>
              <a:spcPct val="0"/>
            </a:spcBef>
            <a:spcAft>
              <a:spcPct val="35000"/>
            </a:spcAft>
          </a:pPr>
          <a:r>
            <a:rPr lang="fa-IR" sz="2500" kern="1200" dirty="0" smtClean="0">
              <a:cs typeface="B Mitra" panose="00000400000000000000" pitchFamily="2" charset="-78"/>
            </a:rPr>
            <a:t>فعل</a:t>
          </a:r>
          <a:endParaRPr lang="en-US" sz="2500" kern="1200" dirty="0">
            <a:cs typeface="B Mitra" panose="00000400000000000000" pitchFamily="2" charset="-78"/>
          </a:endParaRPr>
        </a:p>
      </dsp:txBody>
      <dsp:txXfrm>
        <a:off x="4513653" y="1872896"/>
        <a:ext cx="546806" cy="546806"/>
      </dsp:txXfrm>
    </dsp:sp>
    <dsp:sp modelId="{B3EC71DC-2D3F-4275-8BB0-7026491A087C}">
      <dsp:nvSpPr>
        <dsp:cNvPr id="0" name=""/>
        <dsp:cNvSpPr/>
      </dsp:nvSpPr>
      <dsp:spPr>
        <a:xfrm rot="10800000">
          <a:off x="4584166" y="2682654"/>
          <a:ext cx="405779" cy="317372"/>
        </a:xfrm>
        <a:prstGeom prst="triangle">
          <a:avLst/>
        </a:prstGeom>
        <a:solidFill>
          <a:schemeClr val="accent5">
            <a:hueOff val="2495256"/>
            <a:satOff val="-50489"/>
            <a:lumOff val="156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B6FAAF8-8F2A-4EA7-B501-38C8D1B2D12A}">
      <dsp:nvSpPr>
        <dsp:cNvPr id="0" name=""/>
        <dsp:cNvSpPr/>
      </dsp:nvSpPr>
      <dsp:spPr>
        <a:xfrm>
          <a:off x="4207371" y="3131765"/>
          <a:ext cx="1159371" cy="1159371"/>
        </a:xfrm>
        <a:prstGeom prst="ellipse">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866900" rtl="1">
            <a:lnSpc>
              <a:spcPct val="90000"/>
            </a:lnSpc>
            <a:spcBef>
              <a:spcPct val="0"/>
            </a:spcBef>
            <a:spcAft>
              <a:spcPct val="35000"/>
            </a:spcAft>
          </a:pPr>
          <a:r>
            <a:rPr lang="fa-IR" sz="4200" kern="1200" dirty="0" smtClean="0">
              <a:cs typeface="B Mitra" panose="00000400000000000000" pitchFamily="2" charset="-78"/>
            </a:rPr>
            <a:t>عمل</a:t>
          </a:r>
          <a:endParaRPr lang="en-US" sz="4200" kern="1200" dirty="0">
            <a:cs typeface="B Mitra" panose="00000400000000000000" pitchFamily="2" charset="-78"/>
          </a:endParaRPr>
        </a:p>
      </dsp:txBody>
      <dsp:txXfrm>
        <a:off x="4377157" y="3301551"/>
        <a:ext cx="819799" cy="8197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488987"/>
          <a:ext cx="8382000" cy="8316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2401" y="71228"/>
          <a:ext cx="7972439" cy="97416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466850" rtl="1">
            <a:lnSpc>
              <a:spcPct val="90000"/>
            </a:lnSpc>
            <a:spcBef>
              <a:spcPct val="0"/>
            </a:spcBef>
            <a:spcAft>
              <a:spcPct val="35000"/>
            </a:spcAft>
          </a:pPr>
          <a:r>
            <a:rPr lang="fa-IR" sz="3300" kern="1200" dirty="0" smtClean="0">
              <a:cs typeface="B Mitra" panose="00000400000000000000" pitchFamily="2" charset="-78"/>
            </a:rPr>
            <a:t>حواس در حکم ورودی و محل دریافت هستند. </a:t>
          </a:r>
        </a:p>
      </dsp:txBody>
      <dsp:txXfrm>
        <a:off x="199956" y="118783"/>
        <a:ext cx="7877329" cy="879050"/>
      </dsp:txXfrm>
    </dsp:sp>
    <dsp:sp modelId="{D478129F-F424-4EC0-B4CC-BFDD857164B2}">
      <dsp:nvSpPr>
        <dsp:cNvPr id="0" name=""/>
        <dsp:cNvSpPr/>
      </dsp:nvSpPr>
      <dsp:spPr>
        <a:xfrm>
          <a:off x="0" y="1985867"/>
          <a:ext cx="8382000" cy="8316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2401" y="1498787"/>
          <a:ext cx="7924803" cy="97416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422400" rtl="1">
            <a:lnSpc>
              <a:spcPct val="90000"/>
            </a:lnSpc>
            <a:spcBef>
              <a:spcPct val="0"/>
            </a:spcBef>
            <a:spcAft>
              <a:spcPct val="35000"/>
            </a:spcAft>
          </a:pPr>
          <a:r>
            <a:rPr lang="fa-IR" sz="3200" kern="1200" dirty="0" smtClean="0">
              <a:cs typeface="B Mitra" panose="00000400000000000000" pitchFamily="2" charset="-78"/>
            </a:rPr>
            <a:t>شناخت انسان از محیط به وسیله حواس اوست.</a:t>
          </a:r>
          <a:endParaRPr lang="en-US" sz="3200" kern="1200" dirty="0">
            <a:cs typeface="B Mitra" panose="00000400000000000000" pitchFamily="2" charset="-78"/>
          </a:endParaRPr>
        </a:p>
      </dsp:txBody>
      <dsp:txXfrm>
        <a:off x="199956" y="1546342"/>
        <a:ext cx="7829693" cy="879050"/>
      </dsp:txXfrm>
    </dsp:sp>
    <dsp:sp modelId="{324C968A-AA06-420C-9DE9-A705F0DADD88}">
      <dsp:nvSpPr>
        <dsp:cNvPr id="0" name=""/>
        <dsp:cNvSpPr/>
      </dsp:nvSpPr>
      <dsp:spPr>
        <a:xfrm>
          <a:off x="0" y="3747728"/>
          <a:ext cx="8382000" cy="8316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152401" y="2995667"/>
          <a:ext cx="7924803" cy="1239141"/>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1774" tIns="0" rIns="221774" bIns="0" numCol="1" spcCol="1270" anchor="ctr" anchorCtr="0">
          <a:noAutofit/>
        </a:bodyPr>
        <a:lstStyle/>
        <a:p>
          <a:pPr lvl="0" algn="just" defTabSz="1422400" rtl="1">
            <a:lnSpc>
              <a:spcPct val="90000"/>
            </a:lnSpc>
            <a:spcBef>
              <a:spcPct val="0"/>
            </a:spcBef>
            <a:spcAft>
              <a:spcPct val="35000"/>
            </a:spcAft>
          </a:pPr>
          <a:r>
            <a:rPr lang="fa-IR" sz="3200" kern="1200" dirty="0" smtClean="0">
              <a:cs typeface="B Mitra" panose="00000400000000000000" pitchFamily="2" charset="-78"/>
            </a:rPr>
            <a:t>انسان به واسطه حواسش با محیط اطرافش رابطه می گیرد و اطلاعات کسب می کند.</a:t>
          </a:r>
          <a:endParaRPr lang="en-US" sz="3200" kern="1200" dirty="0">
            <a:cs typeface="B Mitra" panose="00000400000000000000" pitchFamily="2" charset="-78"/>
          </a:endParaRPr>
        </a:p>
      </dsp:txBody>
      <dsp:txXfrm>
        <a:off x="212891" y="3056157"/>
        <a:ext cx="7803823" cy="11181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416184"/>
          <a:ext cx="8458200" cy="6804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3786" y="17664"/>
          <a:ext cx="8044916" cy="797040"/>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200150" rtl="1">
            <a:lnSpc>
              <a:spcPct val="90000"/>
            </a:lnSpc>
            <a:spcBef>
              <a:spcPct val="0"/>
            </a:spcBef>
            <a:spcAft>
              <a:spcPct val="35000"/>
            </a:spcAft>
          </a:pPr>
          <a:r>
            <a:rPr lang="fa-IR" sz="2700" kern="1200" dirty="0" smtClean="0">
              <a:cs typeface="B Mitra" panose="00000400000000000000" pitchFamily="2" charset="-78"/>
            </a:rPr>
            <a:t>قوه واهمه قوه ای است که داده های حاصل از خیال به آن منتقل می شود.</a:t>
          </a:r>
          <a:endParaRPr lang="en-US" sz="2700" kern="1200" dirty="0">
            <a:cs typeface="B Mitra" panose="00000400000000000000" pitchFamily="2" charset="-78"/>
          </a:endParaRPr>
        </a:p>
      </dsp:txBody>
      <dsp:txXfrm>
        <a:off x="192694" y="56572"/>
        <a:ext cx="7967100" cy="719224"/>
      </dsp:txXfrm>
    </dsp:sp>
    <dsp:sp modelId="{D478129F-F424-4EC0-B4CC-BFDD857164B2}">
      <dsp:nvSpPr>
        <dsp:cNvPr id="0" name=""/>
        <dsp:cNvSpPr/>
      </dsp:nvSpPr>
      <dsp:spPr>
        <a:xfrm>
          <a:off x="0" y="1640904"/>
          <a:ext cx="8458200" cy="6804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3786" y="1242384"/>
          <a:ext cx="7996847" cy="79704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422400" rtl="1">
            <a:lnSpc>
              <a:spcPct val="90000"/>
            </a:lnSpc>
            <a:spcBef>
              <a:spcPct val="0"/>
            </a:spcBef>
            <a:spcAft>
              <a:spcPct val="35000"/>
            </a:spcAft>
          </a:pPr>
          <a:r>
            <a:rPr lang="fa-IR" sz="3200" kern="1200" dirty="0" smtClean="0">
              <a:cs typeface="B Mitra" panose="00000400000000000000" pitchFamily="2" charset="-78"/>
            </a:rPr>
            <a:t>این قوه دومین مرحله دریافت و پردازش اطلاعات را به عهده دارد.</a:t>
          </a:r>
        </a:p>
      </dsp:txBody>
      <dsp:txXfrm>
        <a:off x="192694" y="1281292"/>
        <a:ext cx="7919031" cy="719224"/>
      </dsp:txXfrm>
    </dsp:sp>
    <dsp:sp modelId="{324C968A-AA06-420C-9DE9-A705F0DADD88}">
      <dsp:nvSpPr>
        <dsp:cNvPr id="0" name=""/>
        <dsp:cNvSpPr/>
      </dsp:nvSpPr>
      <dsp:spPr>
        <a:xfrm>
          <a:off x="0" y="3873935"/>
          <a:ext cx="8458200" cy="6804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153786" y="2467104"/>
          <a:ext cx="7996847" cy="1805351"/>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066800" rtl="1">
            <a:lnSpc>
              <a:spcPct val="90000"/>
            </a:lnSpc>
            <a:spcBef>
              <a:spcPct val="0"/>
            </a:spcBef>
            <a:spcAft>
              <a:spcPct val="35000"/>
            </a:spcAft>
          </a:pPr>
          <a:r>
            <a:rPr lang="fa-IR" sz="2400" kern="1200" dirty="0" smtClean="0">
              <a:cs typeface="B Mitra" panose="00000400000000000000" pitchFamily="2" charset="-78"/>
            </a:rPr>
            <a:t>قوه واهمه اطلاعات جدا و منفک از یکدیگر را از خیال دریافت کرده, میان آنها ارتباط برقرار می کند. بنابراین این قوه توانمندی ایجاد گزاره و برقراری رابطه میان داده های خام یا دسته چندم حاصل از قوه خیال را داراست.</a:t>
          </a:r>
        </a:p>
      </dsp:txBody>
      <dsp:txXfrm>
        <a:off x="241916" y="2555234"/>
        <a:ext cx="7820587" cy="16290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E8C0B-8AFC-464B-829F-BA0DA0C5F95C}">
      <dsp:nvSpPr>
        <dsp:cNvPr id="0" name=""/>
        <dsp:cNvSpPr/>
      </dsp:nvSpPr>
      <dsp:spPr>
        <a:xfrm>
          <a:off x="0" y="142054"/>
          <a:ext cx="7772400" cy="416791"/>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Mitra" panose="00000400000000000000" pitchFamily="2" charset="-78"/>
            </a:rPr>
            <a:t> آسیب‌های وهم</a:t>
          </a:r>
          <a:endParaRPr lang="en-US" sz="2800" kern="1200" dirty="0">
            <a:cs typeface="B Mitra" panose="00000400000000000000" pitchFamily="2" charset="-78"/>
          </a:endParaRPr>
        </a:p>
      </dsp:txBody>
      <dsp:txXfrm>
        <a:off x="0" y="142054"/>
        <a:ext cx="7772400" cy="416791"/>
      </dsp:txXfrm>
    </dsp:sp>
    <dsp:sp modelId="{19F9BB41-1127-4ADC-9E96-D892DBD47877}">
      <dsp:nvSpPr>
        <dsp:cNvPr id="0" name=""/>
        <dsp:cNvSpPr/>
      </dsp:nvSpPr>
      <dsp:spPr>
        <a:xfrm>
          <a:off x="0" y="605295"/>
          <a:ext cx="1554100" cy="4042918"/>
        </a:xfrm>
        <a:prstGeom prst="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نشانه‌های آن عبارتند از: مشغول بودن به کارهای تکراری (روزمرگی)، بی‌هدفی و تنوع طلبی شدید، خودبرتر بینی و قدرت طلبی، زیاده خواهی است. </a:t>
          </a:r>
          <a:endParaRPr lang="en-US" sz="2000" kern="1200" dirty="0">
            <a:cs typeface="B Mitra" panose="00000400000000000000" pitchFamily="2" charset="-78"/>
          </a:endParaRPr>
        </a:p>
      </dsp:txBody>
      <dsp:txXfrm>
        <a:off x="0" y="605295"/>
        <a:ext cx="1554100" cy="4042918"/>
      </dsp:txXfrm>
    </dsp:sp>
    <dsp:sp modelId="{24824573-EA29-4371-B2EF-B010C9B8A362}">
      <dsp:nvSpPr>
        <dsp:cNvPr id="0" name=""/>
        <dsp:cNvSpPr/>
      </dsp:nvSpPr>
      <dsp:spPr>
        <a:xfrm>
          <a:off x="1554101" y="605295"/>
          <a:ext cx="1554100" cy="4042918"/>
        </a:xfrm>
        <a:prstGeom prst="rect">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خرص یافته‌های مبتنی بر حسب است که با وجود متزلزل بودن به صورت صد در صد یقینی با آن برخورد می‌کند تا جایی که اصرار در اثبات و تحمیل آن به دیگران دارد. </a:t>
          </a:r>
          <a:endParaRPr lang="en-US" sz="2000" kern="1200" dirty="0">
            <a:cs typeface="B Mitra" panose="00000400000000000000" pitchFamily="2" charset="-78"/>
          </a:endParaRPr>
        </a:p>
      </dsp:txBody>
      <dsp:txXfrm>
        <a:off x="1554101" y="605295"/>
        <a:ext cx="1554100" cy="4042918"/>
      </dsp:txXfrm>
    </dsp:sp>
    <dsp:sp modelId="{272DED48-BF8D-4E08-9EA7-9B622DC72971}">
      <dsp:nvSpPr>
        <dsp:cNvPr id="0" name=""/>
        <dsp:cNvSpPr/>
      </dsp:nvSpPr>
      <dsp:spPr>
        <a:xfrm>
          <a:off x="3108201" y="605295"/>
          <a:ext cx="1554100" cy="4042918"/>
        </a:xfrm>
        <a:prstGeom prst="rect">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حسب یافته‌های علمی مبتنی بر ظنّ است که با وجود اینکه قابلیت اتکای یقینی ندارد فرد بر اساس آنها محاسبه یقینی می‌کند و بر اساس آنها تصمیم می‌‌گیرد.</a:t>
          </a:r>
        </a:p>
      </dsp:txBody>
      <dsp:txXfrm>
        <a:off x="3108201" y="605295"/>
        <a:ext cx="1554100" cy="4042918"/>
      </dsp:txXfrm>
    </dsp:sp>
    <dsp:sp modelId="{E51FF908-F530-41FB-844E-E0EBBC0986C3}">
      <dsp:nvSpPr>
        <dsp:cNvPr id="0" name=""/>
        <dsp:cNvSpPr/>
      </dsp:nvSpPr>
      <dsp:spPr>
        <a:xfrm>
          <a:off x="4662302" y="605295"/>
          <a:ext cx="1554100" cy="4042918"/>
        </a:xfrm>
        <a:prstGeom prst="rect">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ظنّ یافته‌های علمی مبتنی بر وهم است از این جهت که قابلیت اتکای صد در صد ندارد و به همان تردید و عدم قاطعیت می‌آورد و نتیجه‌گیری را با تردید مواجه می‌کند.</a:t>
          </a:r>
          <a:endParaRPr lang="en-US" sz="2000" kern="1200" dirty="0">
            <a:cs typeface="B Mitra" panose="00000400000000000000" pitchFamily="2" charset="-78"/>
          </a:endParaRPr>
        </a:p>
      </dsp:txBody>
      <dsp:txXfrm>
        <a:off x="4662302" y="605295"/>
        <a:ext cx="1554100" cy="4042918"/>
      </dsp:txXfrm>
    </dsp:sp>
    <dsp:sp modelId="{FAE9F560-F57B-4E52-8DE6-FE96B04A8B33}">
      <dsp:nvSpPr>
        <dsp:cNvPr id="0" name=""/>
        <dsp:cNvSpPr/>
      </dsp:nvSpPr>
      <dsp:spPr>
        <a:xfrm>
          <a:off x="6216402" y="605295"/>
          <a:ext cx="1554100" cy="4042918"/>
        </a:xfrm>
        <a:prstGeom prst="rect">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آسیب‌های وهم در قرآن با واژه‌های مانند «ظنّ»، «حسب» و «خرص» بیان ‌شده‌اند که به صورت مشترک بر حوزه ادراکات فرد تاثیر منفی می‌گذارند. </a:t>
          </a:r>
        </a:p>
      </dsp:txBody>
      <dsp:txXfrm>
        <a:off x="6216402" y="605295"/>
        <a:ext cx="1554100" cy="4042918"/>
      </dsp:txXfrm>
    </dsp:sp>
    <dsp:sp modelId="{032BFBC2-9A2A-4148-B777-4F0D7DEA76B4}">
      <dsp:nvSpPr>
        <dsp:cNvPr id="0" name=""/>
        <dsp:cNvSpPr/>
      </dsp:nvSpPr>
      <dsp:spPr>
        <a:xfrm>
          <a:off x="0" y="4619221"/>
          <a:ext cx="7772400" cy="7977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756AC-EA6C-4A2B-8C8B-E51D817CB650}">
      <dsp:nvSpPr>
        <dsp:cNvPr id="0" name=""/>
        <dsp:cNvSpPr/>
      </dsp:nvSpPr>
      <dsp:spPr>
        <a:xfrm>
          <a:off x="0" y="859945"/>
          <a:ext cx="8458200" cy="705600"/>
        </a:xfrm>
        <a:prstGeom prst="rect">
          <a:avLst/>
        </a:prstGeom>
        <a:solidFill>
          <a:schemeClr val="lt1">
            <a:alpha val="90000"/>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6267D7-19B6-4171-8696-56A12DF2F05C}">
      <dsp:nvSpPr>
        <dsp:cNvPr id="0" name=""/>
        <dsp:cNvSpPr/>
      </dsp:nvSpPr>
      <dsp:spPr>
        <a:xfrm>
          <a:off x="153786" y="89508"/>
          <a:ext cx="8044916" cy="1262115"/>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111250" rtl="1">
            <a:lnSpc>
              <a:spcPct val="90000"/>
            </a:lnSpc>
            <a:spcBef>
              <a:spcPct val="0"/>
            </a:spcBef>
            <a:spcAft>
              <a:spcPct val="35000"/>
            </a:spcAft>
          </a:pPr>
          <a:r>
            <a:rPr lang="fa-IR" sz="2500" kern="1200" dirty="0" smtClean="0">
              <a:cs typeface="B Mitra" panose="00000400000000000000" pitchFamily="2" charset="-78"/>
            </a:rPr>
            <a:t>قوه تفکر، نیروی تحرک، پویایی و رسیدن به معرفت و آماده سازی برای تشخیص است. فکر مجری ارتباط بین تصاویر پردازش شده در وجود و رابطه گزاره های جزیی و کلی است.</a:t>
          </a:r>
          <a:endParaRPr lang="en-US" sz="2500" kern="1200" dirty="0">
            <a:cs typeface="B Mitra" panose="00000400000000000000" pitchFamily="2" charset="-78"/>
          </a:endParaRPr>
        </a:p>
      </dsp:txBody>
      <dsp:txXfrm>
        <a:off x="215397" y="151119"/>
        <a:ext cx="7921694" cy="1138893"/>
      </dsp:txXfrm>
    </dsp:sp>
    <dsp:sp modelId="{D478129F-F424-4EC0-B4CC-BFDD857164B2}">
      <dsp:nvSpPr>
        <dsp:cNvPr id="0" name=""/>
        <dsp:cNvSpPr/>
      </dsp:nvSpPr>
      <dsp:spPr>
        <a:xfrm>
          <a:off x="0" y="2699095"/>
          <a:ext cx="8458200" cy="705600"/>
        </a:xfrm>
        <a:prstGeom prst="rect">
          <a:avLst/>
        </a:prstGeom>
        <a:solidFill>
          <a:schemeClr val="lt1">
            <a:alpha val="90000"/>
            <a:hueOff val="0"/>
            <a:satOff val="0"/>
            <a:lumOff val="0"/>
            <a:alphaOff val="0"/>
          </a:schemeClr>
        </a:solidFill>
        <a:ln w="19050" cap="rnd" cmpd="sng" algn="ctr">
          <a:solidFill>
            <a:schemeClr val="accent2">
              <a:hueOff val="-1482143"/>
              <a:satOff val="7100"/>
              <a:lumOff val="6569"/>
              <a:alphaOff val="0"/>
            </a:schemeClr>
          </a:solidFill>
          <a:prstDash val="solid"/>
        </a:ln>
        <a:effectLst/>
      </dsp:spPr>
      <dsp:style>
        <a:lnRef idx="2">
          <a:scrgbClr r="0" g="0" b="0"/>
        </a:lnRef>
        <a:fillRef idx="1">
          <a:scrgbClr r="0" g="0" b="0"/>
        </a:fillRef>
        <a:effectRef idx="0">
          <a:scrgbClr r="0" g="0" b="0"/>
        </a:effectRef>
        <a:fontRef idx="minor"/>
      </dsp:style>
    </dsp:sp>
    <dsp:sp modelId="{24B3C6CF-D88B-4659-8F13-1DED1E386B81}">
      <dsp:nvSpPr>
        <dsp:cNvPr id="0" name=""/>
        <dsp:cNvSpPr/>
      </dsp:nvSpPr>
      <dsp:spPr>
        <a:xfrm>
          <a:off x="153786" y="1716745"/>
          <a:ext cx="7996847" cy="1395630"/>
        </a:xfrm>
        <a:prstGeom prst="roundRect">
          <a:avLst/>
        </a:prstGeom>
        <a:solidFill>
          <a:schemeClr val="accent2">
            <a:hueOff val="-1482143"/>
            <a:satOff val="7100"/>
            <a:lumOff val="6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111250" rtl="1">
            <a:lnSpc>
              <a:spcPct val="90000"/>
            </a:lnSpc>
            <a:spcBef>
              <a:spcPct val="0"/>
            </a:spcBef>
            <a:spcAft>
              <a:spcPct val="35000"/>
            </a:spcAft>
          </a:pPr>
          <a:r>
            <a:rPr lang="fa-IR" sz="2500" kern="1200" dirty="0" smtClean="0">
              <a:cs typeface="B Mitra" panose="00000400000000000000" pitchFamily="2" charset="-78"/>
            </a:rPr>
            <a:t>فکر با حرکت بین قوای ادراکی (حس، خیال، وهم، عقل) زمینه ساز علوم و ادراکات و به تبع آن عمل، رفتار و صفات جدید است و به کارگیری درست این قوه به پیدایش علوم جدید می انجامد. </a:t>
          </a:r>
        </a:p>
      </dsp:txBody>
      <dsp:txXfrm>
        <a:off x="221915" y="1784874"/>
        <a:ext cx="7860589" cy="1259372"/>
      </dsp:txXfrm>
    </dsp:sp>
    <dsp:sp modelId="{324C968A-AA06-420C-9DE9-A705F0DADD88}">
      <dsp:nvSpPr>
        <dsp:cNvPr id="0" name=""/>
        <dsp:cNvSpPr/>
      </dsp:nvSpPr>
      <dsp:spPr>
        <a:xfrm>
          <a:off x="0" y="4845890"/>
          <a:ext cx="8458200" cy="705600"/>
        </a:xfrm>
        <a:prstGeom prst="rect">
          <a:avLst/>
        </a:prstGeom>
        <a:solidFill>
          <a:schemeClr val="lt1">
            <a:alpha val="90000"/>
            <a:hueOff val="0"/>
            <a:satOff val="0"/>
            <a:lumOff val="0"/>
            <a:alphaOff val="0"/>
          </a:schemeClr>
        </a:solidFill>
        <a:ln w="19050" cap="rnd" cmpd="sng" algn="ctr">
          <a:solidFill>
            <a:schemeClr val="accent2">
              <a:hueOff val="-2964286"/>
              <a:satOff val="14200"/>
              <a:lumOff val="13137"/>
              <a:alphaOff val="0"/>
            </a:schemeClr>
          </a:solidFill>
          <a:prstDash val="solid"/>
        </a:ln>
        <a:effectLst/>
      </dsp:spPr>
      <dsp:style>
        <a:lnRef idx="2">
          <a:scrgbClr r="0" g="0" b="0"/>
        </a:lnRef>
        <a:fillRef idx="1">
          <a:scrgbClr r="0" g="0" b="0"/>
        </a:fillRef>
        <a:effectRef idx="0">
          <a:scrgbClr r="0" g="0" b="0"/>
        </a:effectRef>
        <a:fontRef idx="minor"/>
      </dsp:style>
    </dsp:sp>
    <dsp:sp modelId="{0FAC4403-D788-4CDF-A1CF-41EDD933488C}">
      <dsp:nvSpPr>
        <dsp:cNvPr id="0" name=""/>
        <dsp:cNvSpPr/>
      </dsp:nvSpPr>
      <dsp:spPr>
        <a:xfrm>
          <a:off x="76893" y="3555895"/>
          <a:ext cx="7996847" cy="1703275"/>
        </a:xfrm>
        <a:prstGeom prst="round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lvl="0" algn="just" defTabSz="1111250" rtl="1">
            <a:lnSpc>
              <a:spcPct val="90000"/>
            </a:lnSpc>
            <a:spcBef>
              <a:spcPct val="0"/>
            </a:spcBef>
            <a:spcAft>
              <a:spcPct val="35000"/>
            </a:spcAft>
          </a:pPr>
          <a:r>
            <a:rPr lang="fa-IR" sz="2500" kern="1200" dirty="0" smtClean="0">
              <a:cs typeface="B Mitra" panose="00000400000000000000" pitchFamily="2" charset="-78"/>
            </a:rPr>
            <a:t>فکر عامل هماهنگی مُلک با ملکوت  است ("ذکر" عامل هماهنگی ملکوت با مُلک) و حرکت توأم فکر و ذکر موجب پیشرفت انسان به سوی کمال میشود. مُلک: قوای ادراک حسی و قوای تحریکی انسان است/ ملکوت</a:t>
          </a:r>
          <a:r>
            <a:rPr lang="fa-IR" sz="2500" kern="1200" dirty="0" smtClean="0">
              <a:effectLst>
                <a:outerShdw blurRad="38100" dist="38100" dir="2700000" algn="tl">
                  <a:srgbClr val="000000">
                    <a:alpha val="43137"/>
                  </a:srgbClr>
                </a:outerShdw>
              </a:effectLst>
              <a:cs typeface="B Mitra" panose="00000400000000000000" pitchFamily="2" charset="-78"/>
            </a:rPr>
            <a:t>: </a:t>
          </a:r>
          <a:r>
            <a:rPr lang="fa-IR" sz="2500" kern="1200" dirty="0" smtClean="0">
              <a:cs typeface="B Mitra" panose="00000400000000000000" pitchFamily="2" charset="-78"/>
            </a:rPr>
            <a:t>روح دمیده شده از جانب خدا در انسان است.</a:t>
          </a:r>
        </a:p>
      </dsp:txBody>
      <dsp:txXfrm>
        <a:off x="160040" y="3639042"/>
        <a:ext cx="7830553" cy="153698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4E8C0B-8AFC-464B-829F-BA0DA0C5F95C}">
      <dsp:nvSpPr>
        <dsp:cNvPr id="0" name=""/>
        <dsp:cNvSpPr/>
      </dsp:nvSpPr>
      <dsp:spPr>
        <a:xfrm>
          <a:off x="0" y="142054"/>
          <a:ext cx="7772400" cy="416791"/>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Mitra" panose="00000400000000000000" pitchFamily="2" charset="-78"/>
            </a:rPr>
            <a:t>فکر</a:t>
          </a:r>
          <a:endParaRPr lang="en-US" sz="2800" kern="1200" dirty="0">
            <a:cs typeface="B Mitra" panose="00000400000000000000" pitchFamily="2" charset="-78"/>
          </a:endParaRPr>
        </a:p>
      </dsp:txBody>
      <dsp:txXfrm>
        <a:off x="0" y="142054"/>
        <a:ext cx="7772400" cy="416791"/>
      </dsp:txXfrm>
    </dsp:sp>
    <dsp:sp modelId="{19F9BB41-1127-4ADC-9E96-D892DBD47877}">
      <dsp:nvSpPr>
        <dsp:cNvPr id="0" name=""/>
        <dsp:cNvSpPr/>
      </dsp:nvSpPr>
      <dsp:spPr>
        <a:xfrm>
          <a:off x="0" y="605295"/>
          <a:ext cx="1554100" cy="4042918"/>
        </a:xfrm>
        <a:prstGeom prst="rect">
          <a:avLst/>
        </a:prstGeom>
        <a:solidFill>
          <a:schemeClr val="accent5">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u="sng" kern="1200" dirty="0" smtClean="0">
              <a:cs typeface="B Mitra" panose="00000400000000000000" pitchFamily="2" charset="-78"/>
            </a:rPr>
            <a:t>عبرت</a:t>
          </a:r>
          <a:r>
            <a:rPr lang="fa-IR" sz="2000" kern="1200" dirty="0" smtClean="0">
              <a:cs typeface="B Mitra" panose="00000400000000000000" pitchFamily="2" charset="-78"/>
            </a:rPr>
            <a:t>: نوعی تفکر که باعث پندگرفتن از گذشتگان میشود.</a:t>
          </a:r>
        </a:p>
        <a:p>
          <a:pPr lvl="0" algn="ctr" defTabSz="889000" rtl="1">
            <a:lnSpc>
              <a:spcPct val="90000"/>
            </a:lnSpc>
            <a:spcBef>
              <a:spcPct val="0"/>
            </a:spcBef>
            <a:spcAft>
              <a:spcPct val="35000"/>
            </a:spcAft>
          </a:pPr>
          <a:endParaRPr lang="fa-IR" sz="2000" kern="1200" dirty="0" smtClean="0">
            <a:cs typeface="B Mitra" panose="00000400000000000000" pitchFamily="2" charset="-78"/>
          </a:endParaRPr>
        </a:p>
        <a:p>
          <a:pPr lvl="0" algn="ctr" defTabSz="889000" rtl="1">
            <a:lnSpc>
              <a:spcPct val="90000"/>
            </a:lnSpc>
            <a:spcBef>
              <a:spcPct val="0"/>
            </a:spcBef>
            <a:spcAft>
              <a:spcPct val="35000"/>
            </a:spcAft>
          </a:pPr>
          <a:r>
            <a:rPr lang="fa-IR" sz="2000" kern="1200" dirty="0" smtClean="0">
              <a:cs typeface="B Mitra" panose="00000400000000000000" pitchFamily="2" charset="-78"/>
            </a:rPr>
            <a:t>از شیوه های شکوفایی تفکر در قرآن و روایات انواع </a:t>
          </a:r>
          <a:r>
            <a:rPr lang="fa-IR" sz="2000" u="sng" kern="1200" dirty="0" smtClean="0">
              <a:cs typeface="B Mitra" panose="00000400000000000000" pitchFamily="2" charset="-78"/>
            </a:rPr>
            <a:t>استفهام</a:t>
          </a:r>
          <a:r>
            <a:rPr lang="fa-IR" sz="2000" kern="1200" dirty="0" smtClean="0">
              <a:cs typeface="B Mitra" panose="00000400000000000000" pitchFamily="2" charset="-78"/>
            </a:rPr>
            <a:t> است.</a:t>
          </a:r>
          <a:endParaRPr lang="en-US" sz="2000" kern="1200" dirty="0">
            <a:cs typeface="B Mitra" panose="00000400000000000000" pitchFamily="2" charset="-78"/>
          </a:endParaRPr>
        </a:p>
      </dsp:txBody>
      <dsp:txXfrm>
        <a:off x="0" y="605295"/>
        <a:ext cx="1554100" cy="4042918"/>
      </dsp:txXfrm>
    </dsp:sp>
    <dsp:sp modelId="{24824573-EA29-4371-B2EF-B010C9B8A362}">
      <dsp:nvSpPr>
        <dsp:cNvPr id="0" name=""/>
        <dsp:cNvSpPr/>
      </dsp:nvSpPr>
      <dsp:spPr>
        <a:xfrm>
          <a:off x="1554101" y="605295"/>
          <a:ext cx="1554100" cy="4042918"/>
        </a:xfrm>
        <a:prstGeom prst="rect">
          <a:avLst/>
        </a:prstGeom>
        <a:solidFill>
          <a:schemeClr val="accent5">
            <a:hueOff val="623814"/>
            <a:satOff val="-12622"/>
            <a:lumOff val="392"/>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قوانین درست فکر کردن در </a:t>
          </a:r>
          <a:r>
            <a:rPr lang="fa-IR" sz="2000" u="sng" kern="1200" dirty="0" smtClean="0">
              <a:cs typeface="B Mitra" panose="00000400000000000000" pitchFamily="2" charset="-78"/>
            </a:rPr>
            <a:t>علم منطق </a:t>
          </a:r>
          <a:r>
            <a:rPr lang="fa-IR" sz="2000" kern="1200" dirty="0" smtClean="0">
              <a:cs typeface="B Mitra" panose="00000400000000000000" pitchFamily="2" charset="-78"/>
            </a:rPr>
            <a:t>موجود است. </a:t>
          </a:r>
        </a:p>
        <a:p>
          <a:pPr lvl="0" algn="ctr" defTabSz="889000" rtl="1">
            <a:lnSpc>
              <a:spcPct val="90000"/>
            </a:lnSpc>
            <a:spcBef>
              <a:spcPct val="0"/>
            </a:spcBef>
            <a:spcAft>
              <a:spcPct val="35000"/>
            </a:spcAft>
          </a:pPr>
          <a:endParaRPr lang="fa-IR" sz="2000" kern="1200" dirty="0" smtClean="0">
            <a:cs typeface="B Mitra" panose="00000400000000000000" pitchFamily="2" charset="-78"/>
          </a:endParaRPr>
        </a:p>
        <a:p>
          <a:pPr lvl="0" algn="ctr" defTabSz="889000" rtl="1">
            <a:lnSpc>
              <a:spcPct val="90000"/>
            </a:lnSpc>
            <a:spcBef>
              <a:spcPct val="0"/>
            </a:spcBef>
            <a:spcAft>
              <a:spcPct val="35000"/>
            </a:spcAft>
          </a:pPr>
          <a:r>
            <a:rPr lang="fa-IR" sz="2000" kern="1200" dirty="0" smtClean="0">
              <a:cs typeface="B Mitra" panose="00000400000000000000" pitchFamily="2" charset="-78"/>
            </a:rPr>
            <a:t>( وجود فکر و نحوه فعالیت آن در همه انسان ها ثابت و یکسان است.)</a:t>
          </a:r>
          <a:endParaRPr lang="en-US" sz="2000" kern="1200" dirty="0">
            <a:cs typeface="B Mitra" panose="00000400000000000000" pitchFamily="2" charset="-78"/>
          </a:endParaRPr>
        </a:p>
      </dsp:txBody>
      <dsp:txXfrm>
        <a:off x="1554101" y="605295"/>
        <a:ext cx="1554100" cy="4042918"/>
      </dsp:txXfrm>
    </dsp:sp>
    <dsp:sp modelId="{272DED48-BF8D-4E08-9EA7-9B622DC72971}">
      <dsp:nvSpPr>
        <dsp:cNvPr id="0" name=""/>
        <dsp:cNvSpPr/>
      </dsp:nvSpPr>
      <dsp:spPr>
        <a:xfrm>
          <a:off x="3108201" y="605295"/>
          <a:ext cx="1554100" cy="4042918"/>
        </a:xfrm>
        <a:prstGeom prst="rect">
          <a:avLst/>
        </a:prstGeom>
        <a:solidFill>
          <a:schemeClr val="accent5">
            <a:hueOff val="1247628"/>
            <a:satOff val="-25244"/>
            <a:lumOff val="784"/>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889000" rtl="1">
            <a:lnSpc>
              <a:spcPct val="90000"/>
            </a:lnSpc>
            <a:spcBef>
              <a:spcPct val="0"/>
            </a:spcBef>
            <a:spcAft>
              <a:spcPct val="35000"/>
            </a:spcAft>
          </a:pPr>
          <a:r>
            <a:rPr lang="fa-IR" sz="2000" kern="1200" dirty="0" smtClean="0">
              <a:cs typeface="B Mitra" panose="00000400000000000000" pitchFamily="2" charset="-78"/>
            </a:rPr>
            <a:t>در مواجهه با مسائل زندگی:</a:t>
          </a:r>
        </a:p>
        <a:p>
          <a:pPr lvl="0" algn="ctr" defTabSz="889000" rtl="1">
            <a:lnSpc>
              <a:spcPct val="90000"/>
            </a:lnSpc>
            <a:spcBef>
              <a:spcPct val="0"/>
            </a:spcBef>
            <a:spcAft>
              <a:spcPct val="35000"/>
            </a:spcAft>
          </a:pPr>
          <a:r>
            <a:rPr lang="fa-IR" sz="2000" u="sng" kern="1200" dirty="0" smtClean="0">
              <a:cs typeface="B Mitra" panose="00000400000000000000" pitchFamily="2" charset="-78"/>
            </a:rPr>
            <a:t>قوه تفکر</a:t>
          </a:r>
          <a:r>
            <a:rPr lang="fa-IR" sz="2000" kern="1200" dirty="0" smtClean="0">
              <a:cs typeface="B Mitra" panose="00000400000000000000" pitchFamily="2" charset="-78"/>
            </a:rPr>
            <a:t>: تعیین راه های متعدد</a:t>
          </a:r>
        </a:p>
        <a:p>
          <a:pPr lvl="0" algn="ctr" defTabSz="889000" rtl="1">
            <a:lnSpc>
              <a:spcPct val="90000"/>
            </a:lnSpc>
            <a:spcBef>
              <a:spcPct val="0"/>
            </a:spcBef>
            <a:spcAft>
              <a:spcPct val="35000"/>
            </a:spcAft>
          </a:pPr>
          <a:r>
            <a:rPr lang="fa-IR" sz="2000" u="sng" kern="1200" dirty="0" smtClean="0">
              <a:cs typeface="B Mitra" panose="00000400000000000000" pitchFamily="2" charset="-78"/>
            </a:rPr>
            <a:t>قوه تعقل</a:t>
          </a:r>
          <a:r>
            <a:rPr lang="fa-IR" sz="2000" kern="1200" dirty="0" smtClean="0">
              <a:cs typeface="B Mitra" panose="00000400000000000000" pitchFamily="2" charset="-78"/>
            </a:rPr>
            <a:t>: تشخیص درستی راه</a:t>
          </a:r>
        </a:p>
        <a:p>
          <a:pPr lvl="0" algn="ctr" defTabSz="889000" rtl="1">
            <a:lnSpc>
              <a:spcPct val="90000"/>
            </a:lnSpc>
            <a:spcBef>
              <a:spcPct val="0"/>
            </a:spcBef>
            <a:spcAft>
              <a:spcPct val="35000"/>
            </a:spcAft>
          </a:pPr>
          <a:r>
            <a:rPr lang="fa-IR" sz="2000" u="sng" kern="1200" dirty="0" smtClean="0">
              <a:cs typeface="B Mitra" panose="00000400000000000000" pitchFamily="2" charset="-78"/>
            </a:rPr>
            <a:t>قوه ملهمه: </a:t>
          </a:r>
          <a:r>
            <a:rPr lang="fa-IR" sz="2000" kern="1200" dirty="0" smtClean="0">
              <a:cs typeface="B Mitra" panose="00000400000000000000" pitchFamily="2" charset="-78"/>
            </a:rPr>
            <a:t>ورود یا عدم ورود به آن مسیر</a:t>
          </a:r>
        </a:p>
      </dsp:txBody>
      <dsp:txXfrm>
        <a:off x="3108201" y="605295"/>
        <a:ext cx="1554100" cy="4042918"/>
      </dsp:txXfrm>
    </dsp:sp>
    <dsp:sp modelId="{E51FF908-F530-41FB-844E-E0EBBC0986C3}">
      <dsp:nvSpPr>
        <dsp:cNvPr id="0" name=""/>
        <dsp:cNvSpPr/>
      </dsp:nvSpPr>
      <dsp:spPr>
        <a:xfrm>
          <a:off x="4648206" y="609587"/>
          <a:ext cx="1554100" cy="4042918"/>
        </a:xfrm>
        <a:prstGeom prst="rect">
          <a:avLst/>
        </a:prstGeom>
        <a:solidFill>
          <a:schemeClr val="accent5">
            <a:hueOff val="1871442"/>
            <a:satOff val="-37867"/>
            <a:lumOff val="117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fa-IR" sz="2000" kern="1200" dirty="0" smtClean="0">
              <a:cs typeface="B Mitra" panose="00000400000000000000" pitchFamily="2" charset="-78"/>
            </a:rPr>
            <a:t> هدایت انسان وابسته به تفکر است</a:t>
          </a:r>
        </a:p>
        <a:p>
          <a:pPr algn="ctr" rtl="1">
            <a:spcBef>
              <a:spcPct val="0"/>
            </a:spcBef>
          </a:pPr>
          <a:r>
            <a:rPr lang="fa-IR" sz="2000" kern="1200" dirty="0" smtClean="0">
              <a:cs typeface="B Mitra" panose="00000400000000000000" pitchFamily="2" charset="-78"/>
            </a:rPr>
            <a:t>و از آنجایی که قرآن برای هدایت انسان نازل شده است، همه آیات و روایات مربوط به تفکر و تقویت کننده آن هستند.</a:t>
          </a:r>
        </a:p>
      </dsp:txBody>
      <dsp:txXfrm>
        <a:off x="4648206" y="609587"/>
        <a:ext cx="1554100" cy="4042918"/>
      </dsp:txXfrm>
    </dsp:sp>
    <dsp:sp modelId="{FAE9F560-F57B-4E52-8DE6-FE96B04A8B33}">
      <dsp:nvSpPr>
        <dsp:cNvPr id="0" name=""/>
        <dsp:cNvSpPr/>
      </dsp:nvSpPr>
      <dsp:spPr>
        <a:xfrm>
          <a:off x="6216402" y="605295"/>
          <a:ext cx="1554100" cy="4042918"/>
        </a:xfrm>
        <a:prstGeom prst="rect">
          <a:avLst/>
        </a:prstGeom>
        <a:solidFill>
          <a:schemeClr val="accent5">
            <a:hueOff val="2495256"/>
            <a:satOff val="-50489"/>
            <a:lumOff val="156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t" anchorCtr="0">
          <a:noAutofit/>
        </a:bodyPr>
        <a:lstStyle/>
        <a:p>
          <a:pPr lvl="0" algn="ctr" defTabSz="2889250" rtl="1">
            <a:lnSpc>
              <a:spcPct val="90000"/>
            </a:lnSpc>
            <a:spcBef>
              <a:spcPct val="0"/>
            </a:spcBef>
            <a:spcAft>
              <a:spcPct val="35000"/>
            </a:spcAft>
          </a:pPr>
          <a:r>
            <a:rPr lang="fa-IR" sz="2000" kern="1200" dirty="0" smtClean="0">
              <a:cs typeface="B Mitra" panose="00000400000000000000" pitchFamily="2" charset="-78"/>
            </a:rPr>
            <a:t>تفکر بعنوان آینه ای صاف انسان را از وجه ملکوتی خود مطلع میکند.</a:t>
          </a:r>
        </a:p>
        <a:p>
          <a:pPr lvl="0" algn="ctr" defTabSz="2889250" rtl="1">
            <a:lnSpc>
              <a:spcPct val="90000"/>
            </a:lnSpc>
            <a:spcBef>
              <a:spcPct val="0"/>
            </a:spcBef>
            <a:spcAft>
              <a:spcPct val="35000"/>
            </a:spcAft>
          </a:pPr>
          <a:endParaRPr lang="fa-IR" sz="2000" kern="1200" dirty="0" smtClean="0">
            <a:cs typeface="B Mitra" panose="00000400000000000000" pitchFamily="2" charset="-78"/>
          </a:endParaRPr>
        </a:p>
      </dsp:txBody>
      <dsp:txXfrm>
        <a:off x="6216402" y="605295"/>
        <a:ext cx="1554100" cy="4042918"/>
      </dsp:txXfrm>
    </dsp:sp>
    <dsp:sp modelId="{032BFBC2-9A2A-4148-B777-4F0D7DEA76B4}">
      <dsp:nvSpPr>
        <dsp:cNvPr id="0" name=""/>
        <dsp:cNvSpPr/>
      </dsp:nvSpPr>
      <dsp:spPr>
        <a:xfrm>
          <a:off x="0" y="4619221"/>
          <a:ext cx="7772400" cy="79778"/>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A15EB-8001-448C-81B9-3A13FB3CCA62}" type="datetimeFigureOut">
              <a:rPr lang="en-US" smtClean="0"/>
              <a:t>7/8/2019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982501-074A-4641-A4DD-DF9178168EA0}" type="slidenum">
              <a:rPr lang="en-US" smtClean="0"/>
              <a:t>‹#›</a:t>
            </a:fld>
            <a:endParaRPr lang="en-US"/>
          </a:p>
        </p:txBody>
      </p:sp>
    </p:spTree>
    <p:extLst>
      <p:ext uri="{BB962C8B-B14F-4D97-AF65-F5344CB8AC3E}">
        <p14:creationId xmlns:p14="http://schemas.microsoft.com/office/powerpoint/2010/main" val="3309081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982501-074A-4641-A4DD-DF9178168EA0}" type="slidenum">
              <a:rPr lang="en-US" smtClean="0"/>
              <a:t>18</a:t>
            </a:fld>
            <a:endParaRPr lang="en-US"/>
          </a:p>
        </p:txBody>
      </p:sp>
    </p:spTree>
    <p:extLst>
      <p:ext uri="{BB962C8B-B14F-4D97-AF65-F5344CB8AC3E}">
        <p14:creationId xmlns:p14="http://schemas.microsoft.com/office/powerpoint/2010/main" val="2969817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982501-074A-4641-A4DD-DF9178168EA0}" type="slidenum">
              <a:rPr lang="en-US" smtClean="0"/>
              <a:t>25</a:t>
            </a:fld>
            <a:endParaRPr lang="en-US"/>
          </a:p>
        </p:txBody>
      </p:sp>
    </p:spTree>
    <p:extLst>
      <p:ext uri="{BB962C8B-B14F-4D97-AF65-F5344CB8AC3E}">
        <p14:creationId xmlns:p14="http://schemas.microsoft.com/office/powerpoint/2010/main" val="3556229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982501-074A-4641-A4DD-DF9178168EA0}" type="slidenum">
              <a:rPr lang="en-US" smtClean="0"/>
              <a:t>29</a:t>
            </a:fld>
            <a:endParaRPr lang="en-US"/>
          </a:p>
        </p:txBody>
      </p:sp>
    </p:spTree>
    <p:extLst>
      <p:ext uri="{BB962C8B-B14F-4D97-AF65-F5344CB8AC3E}">
        <p14:creationId xmlns:p14="http://schemas.microsoft.com/office/powerpoint/2010/main" val="146687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393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600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2815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4371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212402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0092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9128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8733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29955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296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1793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9152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629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2144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8192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6330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7/8/2019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03059238"/>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1.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4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52600"/>
            <a:ext cx="7620000" cy="1646302"/>
          </a:xfrm>
        </p:spPr>
        <p:txBody>
          <a:bodyPr/>
          <a:lstStyle/>
          <a:p>
            <a:pPr algn="ctr"/>
            <a:r>
              <a:rPr lang="fa-IR" b="1" dirty="0" smtClean="0">
                <a:solidFill>
                  <a:schemeClr val="accent2"/>
                </a:solidFill>
                <a:effectLst>
                  <a:outerShdw blurRad="38100" dist="38100" dir="2700000" algn="tl">
                    <a:srgbClr val="000000">
                      <a:alpha val="43137"/>
                    </a:srgbClr>
                  </a:outerShdw>
                </a:effectLst>
                <a:cs typeface="B Lotus" panose="00000400000000000000" pitchFamily="2" charset="-78"/>
              </a:rPr>
              <a:t>تبیین عناصر </a:t>
            </a:r>
            <a:r>
              <a:rPr lang="fa-IR" sz="6600" b="1" dirty="0" smtClean="0">
                <a:solidFill>
                  <a:schemeClr val="accent2"/>
                </a:solidFill>
                <a:effectLst>
                  <a:outerShdw blurRad="38100" dist="38100" dir="2700000" algn="tl">
                    <a:srgbClr val="000000">
                      <a:alpha val="43137"/>
                    </a:srgbClr>
                  </a:outerShdw>
                </a:effectLst>
                <a:cs typeface="B Lotus" panose="00000400000000000000" pitchFamily="2" charset="-78"/>
              </a:rPr>
              <a:t/>
            </a:r>
            <a:br>
              <a:rPr lang="fa-IR" sz="6600" b="1" dirty="0" smtClean="0">
                <a:solidFill>
                  <a:schemeClr val="accent2"/>
                </a:solidFill>
                <a:effectLst>
                  <a:outerShdw blurRad="38100" dist="38100" dir="2700000" algn="tl">
                    <a:srgbClr val="000000">
                      <a:alpha val="43137"/>
                    </a:srgbClr>
                  </a:outerShdw>
                </a:effectLst>
                <a:cs typeface="B Lotus" panose="00000400000000000000" pitchFamily="2" charset="-78"/>
              </a:rPr>
            </a:br>
            <a:r>
              <a:rPr lang="fa-IR" sz="6600" b="1" dirty="0" smtClean="0">
                <a:solidFill>
                  <a:schemeClr val="accent2"/>
                </a:solidFill>
                <a:effectLst>
                  <a:outerShdw blurRad="38100" dist="38100" dir="2700000" algn="tl">
                    <a:srgbClr val="000000">
                      <a:alpha val="43137"/>
                    </a:srgbClr>
                  </a:outerShdw>
                </a:effectLst>
                <a:cs typeface="B Lotus" panose="00000400000000000000" pitchFamily="2" charset="-78"/>
              </a:rPr>
              <a:t>ساختار وجودی انسان</a:t>
            </a:r>
            <a:endParaRPr lang="fa-IR" sz="6600" b="1" dirty="0">
              <a:solidFill>
                <a:schemeClr val="accent2"/>
              </a:solidFill>
              <a:effectLst>
                <a:outerShdw blurRad="38100" dist="38100" dir="2700000" algn="tl">
                  <a:srgbClr val="000000">
                    <a:alpha val="43137"/>
                  </a:srgbClr>
                </a:outerShdw>
              </a:effectLst>
              <a:cs typeface="B Lotus" panose="00000400000000000000" pitchFamily="2" charset="-78"/>
            </a:endParaRPr>
          </a:p>
        </p:txBody>
      </p:sp>
    </p:spTree>
    <p:extLst>
      <p:ext uri="{BB962C8B-B14F-4D97-AF65-F5344CB8AC3E}">
        <p14:creationId xmlns:p14="http://schemas.microsoft.com/office/powerpoint/2010/main" val="2492385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6347713" cy="1320800"/>
          </a:xfrm>
        </p:spPr>
        <p:txBody>
          <a:bodyPr>
            <a:normAutofit/>
          </a:bodyPr>
          <a:lstStyle/>
          <a:p>
            <a:pPr algn="ctr"/>
            <a:r>
              <a:rPr lang="fa-IR" b="1" dirty="0" smtClean="0">
                <a:solidFill>
                  <a:schemeClr val="accent2"/>
                </a:solidFill>
                <a:effectLst>
                  <a:outerShdw blurRad="38100" dist="38100" dir="2700000" algn="tl">
                    <a:srgbClr val="000000">
                      <a:alpha val="43137"/>
                    </a:srgbClr>
                  </a:outerShdw>
                </a:effectLst>
                <a:cs typeface="B Lotus" panose="00000400000000000000" pitchFamily="2" charset="-78"/>
              </a:rPr>
              <a:t>هستی آفرین</a:t>
            </a:r>
            <a:endParaRPr lang="fa-IR" b="1" dirty="0">
              <a:solidFill>
                <a:schemeClr val="accent2"/>
              </a:solidFill>
              <a:effectLst>
                <a:outerShdw blurRad="38100" dist="38100" dir="2700000" algn="tl">
                  <a:srgbClr val="000000">
                    <a:alpha val="43137"/>
                  </a:srgbClr>
                </a:outerShdw>
              </a:effectLst>
              <a:cs typeface="B Lotus" panose="00000400000000000000" pitchFamily="2" charset="-78"/>
            </a:endParaRPr>
          </a:p>
        </p:txBody>
      </p:sp>
      <p:sp>
        <p:nvSpPr>
          <p:cNvPr id="3" name="Content Placeholder 2"/>
          <p:cNvSpPr>
            <a:spLocks noGrp="1"/>
          </p:cNvSpPr>
          <p:nvPr>
            <p:ph idx="1"/>
          </p:nvPr>
        </p:nvSpPr>
        <p:spPr>
          <a:xfrm>
            <a:off x="240156" y="1219200"/>
            <a:ext cx="7086600" cy="4927600"/>
          </a:xfrm>
        </p:spPr>
        <p:txBody>
          <a:bodyPr>
            <a:normAutofit/>
          </a:bodyPr>
          <a:lstStyle/>
          <a:p>
            <a:pPr algn="r" rtl="1">
              <a:buFont typeface="Wingdings" panose="05000000000000000000" pitchFamily="2" charset="2"/>
              <a:buChar char="v"/>
            </a:pPr>
            <a:r>
              <a:rPr lang="fa-IR" sz="2400" dirty="0" smtClean="0">
                <a:cs typeface="B Lotus" panose="00000400000000000000" pitchFamily="2" charset="-78"/>
              </a:rPr>
              <a:t>شناخت تفصیلی خداوند امکانپذیر است اما امکان شناخت واقعی او برای هیچکس وجود ندارد.</a:t>
            </a:r>
          </a:p>
          <a:p>
            <a:pPr algn="r" rtl="1">
              <a:buFont typeface="Wingdings" panose="05000000000000000000" pitchFamily="2" charset="2"/>
              <a:buChar char="v"/>
            </a:pPr>
            <a:r>
              <a:rPr lang="fa-IR" sz="2400" dirty="0" smtClean="0">
                <a:cs typeface="B Lotus" panose="00000400000000000000" pitchFamily="2" charset="-78"/>
              </a:rPr>
              <a:t>تنها با علم و معرفت به خداوند می توان به قرب خدا، لقای پروردگار و درک وجه الله رسید.</a:t>
            </a:r>
          </a:p>
          <a:p>
            <a:pPr algn="r" rtl="1">
              <a:buFont typeface="Wingdings" panose="05000000000000000000" pitchFamily="2" charset="2"/>
              <a:buChar char="v"/>
            </a:pPr>
            <a:r>
              <a:rPr lang="fa-IR" sz="2400" dirty="0" smtClean="0">
                <a:cs typeface="B Lotus" panose="00000400000000000000" pitchFamily="2" charset="-78"/>
              </a:rPr>
              <a:t>شناخت تفصیلی از خداوند، ریشه و سرمنشأ همه خوبی ها برای انسان و عدم شناخت، کلید همه بدی هاست.</a:t>
            </a:r>
            <a:endParaRPr lang="fa-IR" sz="2400" dirty="0">
              <a:cs typeface="B Lotus" panose="00000400000000000000" pitchFamily="2" charset="-78"/>
            </a:endParaRPr>
          </a:p>
          <a:p>
            <a:pPr algn="r" rtl="1">
              <a:buFont typeface="Wingdings" panose="05000000000000000000" pitchFamily="2" charset="2"/>
              <a:buChar char="v"/>
            </a:pPr>
            <a:r>
              <a:rPr lang="fa-IR" sz="2400" dirty="0">
                <a:cs typeface="B Lotus" panose="00000400000000000000" pitchFamily="2" charset="-78"/>
              </a:rPr>
              <a:t>برای شناخت خدا، شناخت خود ضروری </a:t>
            </a:r>
            <a:r>
              <a:rPr lang="fa-IR" sz="2400" dirty="0" smtClean="0">
                <a:cs typeface="B Lotus" panose="00000400000000000000" pitchFamily="2" charset="-78"/>
              </a:rPr>
              <a:t>است.</a:t>
            </a:r>
            <a:endParaRPr lang="fa-IR" sz="2400" dirty="0">
              <a:cs typeface="B Lotus" panose="00000400000000000000" pitchFamily="2" charset="-78"/>
            </a:endParaRPr>
          </a:p>
          <a:p>
            <a:pPr algn="r" rtl="1">
              <a:buFont typeface="Wingdings" panose="05000000000000000000" pitchFamily="2" charset="2"/>
              <a:buChar char="v"/>
            </a:pPr>
            <a:r>
              <a:rPr lang="fa-IR" sz="2400" dirty="0">
                <a:cs typeface="B Lotus" panose="00000400000000000000" pitchFamily="2" charset="-78"/>
              </a:rPr>
              <a:t>فراموشی </a:t>
            </a:r>
            <a:r>
              <a:rPr lang="fa-IR" sz="2400" dirty="0" smtClean="0">
                <a:cs typeface="B Lotus" panose="00000400000000000000" pitchFamily="2" charset="-78"/>
              </a:rPr>
              <a:t>خود </a:t>
            </a:r>
            <a:r>
              <a:rPr lang="fa-IR" sz="2400" dirty="0">
                <a:cs typeface="B Lotus" panose="00000400000000000000" pitchFamily="2" charset="-78"/>
              </a:rPr>
              <a:t>فراموشی خدا و بی تقوایی را به همراه </a:t>
            </a:r>
            <a:r>
              <a:rPr lang="fa-IR" sz="2400" dirty="0" smtClean="0">
                <a:cs typeface="B Lotus" panose="00000400000000000000" pitchFamily="2" charset="-78"/>
              </a:rPr>
              <a:t>دارد.</a:t>
            </a:r>
          </a:p>
          <a:p>
            <a:pPr algn="r" rtl="1">
              <a:buFont typeface="Wingdings" panose="05000000000000000000" pitchFamily="2" charset="2"/>
              <a:buChar char="v"/>
            </a:pPr>
            <a:r>
              <a:rPr lang="fa-IR" sz="2400" dirty="0" smtClean="0">
                <a:cs typeface="B Lotus" panose="00000400000000000000" pitchFamily="2" charset="-78"/>
              </a:rPr>
              <a:t>تقویت </a:t>
            </a:r>
            <a:r>
              <a:rPr lang="fa-IR" sz="2400" dirty="0">
                <a:cs typeface="B Lotus" panose="00000400000000000000" pitchFamily="2" charset="-78"/>
              </a:rPr>
              <a:t>توحید با سور: آل عمران، انعام، مسبحات، ملک، توحید و </a:t>
            </a:r>
            <a:r>
              <a:rPr lang="fa-IR" sz="2400" dirty="0" smtClean="0">
                <a:cs typeface="B Lotus" panose="00000400000000000000" pitchFamily="2" charset="-78"/>
              </a:rPr>
              <a:t>حمد</a:t>
            </a:r>
          </a:p>
          <a:p>
            <a:pPr algn="r" rtl="1">
              <a:buFont typeface="Wingdings" panose="05000000000000000000" pitchFamily="2" charset="2"/>
              <a:buChar char="v"/>
            </a:pPr>
            <a:r>
              <a:rPr lang="fa-IR" sz="2400" dirty="0" smtClean="0">
                <a:cs typeface="B Lotus" panose="00000400000000000000" pitchFamily="2" charset="-78"/>
              </a:rPr>
              <a:t>منابع شناخت خداوند : آیات قرآن ، روایات ، ادعیه اهل بیت(ع)</a:t>
            </a:r>
            <a:endParaRPr lang="fa-IR" sz="2400" dirty="0">
              <a:cs typeface="B Lotus" panose="00000400000000000000" pitchFamily="2" charset="-78"/>
            </a:endParaRPr>
          </a:p>
        </p:txBody>
      </p:sp>
    </p:spTree>
    <p:extLst>
      <p:ext uri="{BB962C8B-B14F-4D97-AF65-F5344CB8AC3E}">
        <p14:creationId xmlns:p14="http://schemas.microsoft.com/office/powerpoint/2010/main" val="3274440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7086600" cy="6400800"/>
          </a:xfrm>
        </p:spPr>
        <p:txBody>
          <a:bodyPr>
            <a:normAutofit/>
          </a:bodyPr>
          <a:lstStyle/>
          <a:p>
            <a:endParaRPr lang="fa-IR" sz="2800" dirty="0">
              <a:cs typeface="B Nazanin" panose="00000400000000000000" pitchFamily="2" charset="-78"/>
            </a:endParaRPr>
          </a:p>
          <a:p>
            <a:pPr algn="ctr">
              <a:buFont typeface="Wingdings" panose="05000000000000000000" pitchFamily="2" charset="2"/>
              <a:buChar char="v"/>
            </a:pPr>
            <a:r>
              <a:rPr lang="fa-IR" sz="2800" dirty="0" smtClean="0">
                <a:cs typeface="B Nazanin" panose="00000400000000000000" pitchFamily="2" charset="-78"/>
              </a:rPr>
              <a:t>راه های شناخت خداوند براساس آیات و روایات</a:t>
            </a:r>
          </a:p>
          <a:p>
            <a:pPr marL="0" indent="0" algn="ctr">
              <a:buNone/>
            </a:pPr>
            <a:r>
              <a:rPr lang="fa-IR" sz="2400" dirty="0" smtClean="0">
                <a:cs typeface="B Nazanin" panose="00000400000000000000" pitchFamily="2" charset="-78"/>
              </a:rPr>
              <a:t>      </a:t>
            </a:r>
            <a:r>
              <a:rPr lang="fa-IR" sz="2800" dirty="0" smtClean="0">
                <a:cs typeface="B Nazanin" panose="00000400000000000000" pitchFamily="2" charset="-78"/>
              </a:rPr>
              <a:t>(بررسی موضوعات آیات و روایات توحیدی) : </a:t>
            </a:r>
          </a:p>
          <a:p>
            <a:pPr marL="0" indent="0">
              <a:buNone/>
            </a:pPr>
            <a:endParaRPr lang="fa-IR" sz="2800" dirty="0">
              <a:cs typeface="B Nazanin" panose="00000400000000000000" pitchFamily="2" charset="-78"/>
            </a:endParaRPr>
          </a:p>
          <a:p>
            <a:pPr marL="457200" indent="-457200">
              <a:buAutoNum type="arabicPeriod"/>
            </a:pPr>
            <a:r>
              <a:rPr lang="fa-IR" sz="2400" dirty="0" smtClean="0">
                <a:cs typeface="B Nazanin" panose="00000400000000000000" pitchFamily="2" charset="-78"/>
              </a:rPr>
              <a:t>محبوب خدا کیست و چیست (ملاک محبوبیت نزدیکی و دوری از خداوند است).</a:t>
            </a:r>
          </a:p>
          <a:p>
            <a:pPr marL="457200" indent="-457200">
              <a:buAutoNum type="arabicPeriod"/>
            </a:pPr>
            <a:r>
              <a:rPr lang="fa-IR" sz="2400" dirty="0" smtClean="0">
                <a:cs typeface="B Nazanin" panose="00000400000000000000" pitchFamily="2" charset="-78"/>
              </a:rPr>
              <a:t>خداوند چه اموری را به خود نسبت داده است (خلقت پدیده ها و...)</a:t>
            </a:r>
          </a:p>
          <a:p>
            <a:pPr marL="457200" indent="-457200">
              <a:buAutoNum type="arabicPeriod"/>
            </a:pPr>
            <a:r>
              <a:rPr lang="fa-IR" sz="2400" dirty="0" smtClean="0">
                <a:cs typeface="B Nazanin" panose="00000400000000000000" pitchFamily="2" charset="-78"/>
              </a:rPr>
              <a:t>بررسی صفات خداوند:   </a:t>
            </a:r>
          </a:p>
          <a:p>
            <a:pPr marL="0" indent="0">
              <a:buNone/>
            </a:pPr>
            <a:r>
              <a:rPr lang="fa-IR" sz="2400" dirty="0">
                <a:cs typeface="B Nazanin" panose="00000400000000000000" pitchFamily="2" charset="-78"/>
              </a:rPr>
              <a:t> </a:t>
            </a:r>
            <a:r>
              <a:rPr lang="fa-IR" sz="2400" dirty="0" smtClean="0">
                <a:cs typeface="B Nazanin" panose="00000400000000000000" pitchFamily="2" charset="-78"/>
              </a:rPr>
              <a:t>                            الف)  دارای چه صفاتی هست (مفرد/ ترکیبی)</a:t>
            </a:r>
          </a:p>
          <a:p>
            <a:pPr marL="0" indent="0">
              <a:buNone/>
            </a:pPr>
            <a:r>
              <a:rPr lang="fa-IR" sz="2400" dirty="0" smtClean="0">
                <a:cs typeface="B Nazanin" panose="00000400000000000000" pitchFamily="2" charset="-78"/>
              </a:rPr>
              <a:t>                             ب)   از چه صفاتی منزه است</a:t>
            </a:r>
          </a:p>
          <a:p>
            <a:pPr marL="457200" indent="-457200">
              <a:buAutoNum type="arabicPeriod" startAt="4"/>
            </a:pPr>
            <a:r>
              <a:rPr lang="fa-IR" sz="2400" dirty="0" smtClean="0">
                <a:solidFill>
                  <a:schemeClr val="tx1"/>
                </a:solidFill>
                <a:cs typeface="B Nazanin" panose="00000400000000000000" pitchFamily="2" charset="-78"/>
              </a:rPr>
              <a:t>بیان ربوبیت خداوند و اثبات الوهیت مطلق برای او (نفی الهه ها و ولد از او) </a:t>
            </a:r>
          </a:p>
          <a:p>
            <a:pPr marL="457200" indent="-457200">
              <a:buAutoNum type="arabicPeriod"/>
            </a:pPr>
            <a:endParaRPr lang="fa-IR" sz="2400" dirty="0" smtClean="0">
              <a:cs typeface="B Nazanin" panose="00000400000000000000" pitchFamily="2" charset="-78"/>
            </a:endParaRPr>
          </a:p>
          <a:p>
            <a:pPr marL="0" indent="0">
              <a:buNone/>
            </a:pPr>
            <a:endParaRPr lang="fa-IR" sz="2800" dirty="0">
              <a:cs typeface="B Nazanin" panose="00000400000000000000" pitchFamily="2" charset="-78"/>
            </a:endParaRPr>
          </a:p>
        </p:txBody>
      </p:sp>
    </p:spTree>
    <p:extLst>
      <p:ext uri="{BB962C8B-B14F-4D97-AF65-F5344CB8AC3E}">
        <p14:creationId xmlns:p14="http://schemas.microsoft.com/office/powerpoint/2010/main" val="741143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0" y="1651000"/>
            <a:ext cx="6324600" cy="482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39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anose="00000400000000000000" pitchFamily="2" charset="-78"/>
              </a:rPr>
              <a:t>ذکر</a:t>
            </a:r>
            <a:endParaRPr lang="en-US" sz="239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anose="00000400000000000000" pitchFamily="2" charset="-78"/>
            </a:endParaRPr>
          </a:p>
        </p:txBody>
      </p:sp>
      <p:sp>
        <p:nvSpPr>
          <p:cNvPr id="6" name="Title 2"/>
          <p:cNvSpPr>
            <a:spLocks noGrp="1"/>
          </p:cNvSpPr>
          <p:nvPr>
            <p:ph type="title"/>
          </p:nvPr>
        </p:nvSpPr>
        <p:spPr>
          <a:xfrm>
            <a:off x="1738745" y="303212"/>
            <a:ext cx="5105400" cy="1144588"/>
          </a:xfrm>
        </p:spPr>
        <p:txBody>
          <a:bodyPr>
            <a:normAutofit/>
          </a:bodyPr>
          <a:lstStyle/>
          <a:p>
            <a:pPr algn="ctr" rtl="1"/>
            <a:r>
              <a:rPr lang="fa-IR" sz="4800" b="1" dirty="0" smtClean="0">
                <a:solidFill>
                  <a:schemeClr val="accent2"/>
                </a:solidFill>
                <a:effectLst>
                  <a:outerShdw blurRad="38100" dist="38100" dir="2700000" algn="tl">
                    <a:srgbClr val="000000">
                      <a:alpha val="43137"/>
                    </a:srgbClr>
                  </a:outerShdw>
                </a:effectLst>
                <a:latin typeface="IranNastaliq" panose="02020505000000020003" pitchFamily="18" charset="0"/>
                <a:cs typeface="B Lotus" panose="00000400000000000000" pitchFamily="2" charset="-78"/>
              </a:rPr>
              <a:t>چرخه </a:t>
            </a:r>
            <a:r>
              <a:rPr lang="fa-IR" sz="4400" b="1" dirty="0" smtClean="0">
                <a:solidFill>
                  <a:schemeClr val="accent2"/>
                </a:solidFill>
                <a:effectLst>
                  <a:outerShdw blurRad="38100" dist="38100" dir="2700000" algn="tl">
                    <a:srgbClr val="000000">
                      <a:alpha val="43137"/>
                    </a:srgbClr>
                  </a:outerShdw>
                </a:effectLst>
                <a:latin typeface="IranNastaliq" panose="02020505000000020003" pitchFamily="18" charset="0"/>
                <a:cs typeface="B Lotus" panose="00000400000000000000" pitchFamily="2" charset="-78"/>
              </a:rPr>
              <a:t>وجودی انسان</a:t>
            </a:r>
            <a:endParaRPr lang="en-US" sz="4800" b="1" dirty="0">
              <a:solidFill>
                <a:schemeClr val="accent2"/>
              </a:solidFill>
              <a:effectLst>
                <a:outerShdw blurRad="38100" dist="38100" dir="2700000" algn="tl">
                  <a:srgbClr val="000000">
                    <a:alpha val="43137"/>
                  </a:srgbClr>
                </a:outerShdw>
              </a:effectLst>
              <a:latin typeface="IranNastaliq" panose="02020505000000020003" pitchFamily="18" charset="0"/>
              <a:cs typeface="B Lotus" panose="00000400000000000000" pitchFamily="2" charset="-78"/>
            </a:endParaRPr>
          </a:p>
        </p:txBody>
      </p:sp>
      <p:graphicFrame>
        <p:nvGraphicFramePr>
          <p:cNvPr id="4" name="Diagram 3"/>
          <p:cNvGraphicFramePr/>
          <p:nvPr>
            <p:extLst>
              <p:ext uri="{D42A27DB-BD31-4B8C-83A1-F6EECF244321}">
                <p14:modId xmlns:p14="http://schemas.microsoft.com/office/powerpoint/2010/main" val="349954393"/>
              </p:ext>
            </p:extLst>
          </p:nvPr>
        </p:nvGraphicFramePr>
        <p:xfrm>
          <a:off x="1738745" y="1981200"/>
          <a:ext cx="6096000" cy="429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2609533"/>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910" y="685800"/>
            <a:ext cx="6839592" cy="1277471"/>
          </a:xfrm>
        </p:spPr>
        <p:txBody>
          <a:bodyPr>
            <a:normAutofit fontScale="90000"/>
          </a:bodyPr>
          <a:lstStyle/>
          <a:p>
            <a:pPr algn="r" rtl="1"/>
            <a:r>
              <a:rPr lang="fa-IR" sz="4000" b="1" dirty="0">
                <a:solidFill>
                  <a:schemeClr val="accent2"/>
                </a:solidFill>
                <a:effectLst>
                  <a:outerShdw blurRad="38100" dist="38100" dir="2700000" algn="tl">
                    <a:srgbClr val="000000">
                      <a:alpha val="43137"/>
                    </a:srgbClr>
                  </a:outerShdw>
                </a:effectLst>
                <a:cs typeface="B Lotus" panose="00000400000000000000" pitchFamily="2" charset="-78"/>
              </a:rPr>
              <a:t>حواس</a:t>
            </a:r>
            <a:r>
              <a:rPr lang="fa-IR" sz="4000" b="1" dirty="0">
                <a:solidFill>
                  <a:schemeClr val="tx1"/>
                </a:solidFill>
                <a:effectLst>
                  <a:outerShdw blurRad="38100" dist="38100" dir="2700000" algn="tl">
                    <a:srgbClr val="000000">
                      <a:alpha val="43137"/>
                    </a:srgbClr>
                  </a:outerShdw>
                </a:effectLst>
                <a:cs typeface="B Lotus" panose="00000400000000000000" pitchFamily="2" charset="-78"/>
              </a:rPr>
              <a:t> </a:t>
            </a:r>
            <a:r>
              <a:rPr lang="fa-IR" dirty="0" smtClean="0">
                <a:solidFill>
                  <a:schemeClr val="tx1"/>
                </a:solidFill>
                <a:cs typeface="B Baran" panose="00000400000000000000" pitchFamily="2" charset="-78"/>
              </a:rPr>
              <a:t/>
            </a:r>
            <a:br>
              <a:rPr lang="fa-IR" dirty="0" smtClean="0">
                <a:solidFill>
                  <a:schemeClr val="tx1"/>
                </a:solidFill>
                <a:cs typeface="B Baran" panose="00000400000000000000" pitchFamily="2" charset="-78"/>
              </a:rPr>
            </a:br>
            <a:r>
              <a:rPr lang="fa-IR" sz="3100" dirty="0" smtClean="0">
                <a:solidFill>
                  <a:schemeClr val="tx1"/>
                </a:solidFill>
                <a:cs typeface="B Lotus" panose="00000400000000000000" pitchFamily="2" charset="-78"/>
              </a:rPr>
              <a:t>وسیله درک محیط بیرونی در عالم طبیعت و یکی از مراتب رسیدن به علم حصولی</a:t>
            </a:r>
            <a:endParaRPr lang="en-US" sz="2200" dirty="0">
              <a:solidFill>
                <a:schemeClr val="tx1"/>
              </a:solidFill>
              <a:cs typeface="B Lotus" panose="00000400000000000000" pitchFamily="2" charset="-78"/>
            </a:endParaRPr>
          </a:p>
        </p:txBody>
      </p:sp>
      <p:sp>
        <p:nvSpPr>
          <p:cNvPr id="4" name="Content Placeholder 3"/>
          <p:cNvSpPr>
            <a:spLocks noGrp="1"/>
          </p:cNvSpPr>
          <p:nvPr>
            <p:ph sz="half" idx="2"/>
          </p:nvPr>
        </p:nvSpPr>
        <p:spPr>
          <a:xfrm>
            <a:off x="3817476" y="2911360"/>
            <a:ext cx="3138026" cy="2910580"/>
          </a:xfrm>
        </p:spPr>
        <p:txBody>
          <a:bodyPr>
            <a:normAutofit fontScale="92500" lnSpcReduction="20000"/>
          </a:bodyPr>
          <a:lstStyle/>
          <a:p>
            <a:pPr marL="0" indent="0" algn="r" rtl="1">
              <a:buNone/>
            </a:pPr>
            <a:r>
              <a:rPr lang="fa-IR" sz="2800" dirty="0">
                <a:solidFill>
                  <a:schemeClr val="accent1"/>
                </a:solidFill>
                <a:cs typeface="B Lotus" panose="00000400000000000000" pitchFamily="2" charset="-78"/>
              </a:rPr>
              <a:t>نکته های ضروری:</a:t>
            </a:r>
          </a:p>
          <a:p>
            <a:pPr marL="0" indent="0" algn="r" rtl="1">
              <a:buNone/>
            </a:pPr>
            <a:endParaRPr lang="fa-IR" sz="1800" dirty="0">
              <a:cs typeface="B Lotus" panose="00000400000000000000" pitchFamily="2" charset="-78"/>
            </a:endParaRPr>
          </a:p>
          <a:p>
            <a:pPr algn="r" rtl="1"/>
            <a:r>
              <a:rPr lang="fa-IR" sz="2800" dirty="0">
                <a:cs typeface="B Lotus" panose="00000400000000000000" pitchFamily="2" charset="-78"/>
              </a:rPr>
              <a:t>فعال کردن همه حواس</a:t>
            </a:r>
          </a:p>
          <a:p>
            <a:pPr algn="r" rtl="1"/>
            <a:r>
              <a:rPr lang="fa-IR" sz="2800" dirty="0">
                <a:cs typeface="B Lotus" panose="00000400000000000000" pitchFamily="2" charset="-78"/>
              </a:rPr>
              <a:t>به کارگیری درست حواس</a:t>
            </a:r>
          </a:p>
          <a:p>
            <a:pPr algn="r" rtl="1"/>
            <a:r>
              <a:rPr lang="fa-IR" sz="2800" dirty="0">
                <a:cs typeface="B Lotus" panose="00000400000000000000" pitchFamily="2" charset="-78"/>
              </a:rPr>
              <a:t>پاک نگاه داشتن محیط عمل حواس</a:t>
            </a:r>
          </a:p>
          <a:p>
            <a:pPr algn="r" rtl="1"/>
            <a:endParaRPr lang="en-US" sz="1800" dirty="0">
              <a:cs typeface="B Lotus" panose="00000400000000000000" pitchFamily="2" charset="-78"/>
            </a:endParaRPr>
          </a:p>
        </p:txBody>
      </p:sp>
      <p:sp>
        <p:nvSpPr>
          <p:cNvPr id="5" name="Left Arrow 4"/>
          <p:cNvSpPr/>
          <p:nvPr/>
        </p:nvSpPr>
        <p:spPr>
          <a:xfrm>
            <a:off x="3247465" y="4240025"/>
            <a:ext cx="766482" cy="28238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
        <p:nvSpPr>
          <p:cNvPr id="6" name="Rectangle 5"/>
          <p:cNvSpPr/>
          <p:nvPr/>
        </p:nvSpPr>
        <p:spPr>
          <a:xfrm>
            <a:off x="746313" y="3504640"/>
            <a:ext cx="2067485" cy="175316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800" dirty="0">
                <a:solidFill>
                  <a:prstClr val="black"/>
                </a:solidFill>
                <a:latin typeface="Trebuchet MS" panose="020B0603020202020204"/>
                <a:cs typeface="Badr" panose="00000400000000000000" pitchFamily="2" charset="-78"/>
              </a:rPr>
              <a:t>بسط و گسترش علم</a:t>
            </a:r>
            <a:endParaRPr lang="en-US" sz="2800" dirty="0">
              <a:solidFill>
                <a:prstClr val="black"/>
              </a:solidFill>
              <a:latin typeface="Trebuchet MS" panose="020B0603020202020204"/>
              <a:cs typeface="Badr" panose="00000400000000000000" pitchFamily="2" charset="-78"/>
            </a:endParaRPr>
          </a:p>
        </p:txBody>
      </p:sp>
    </p:spTree>
    <p:extLst>
      <p:ext uri="{BB962C8B-B14F-4D97-AF65-F5344CB8AC3E}">
        <p14:creationId xmlns:p14="http://schemas.microsoft.com/office/powerpoint/2010/main" val="184155853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1066800" y="685800"/>
            <a:ext cx="6781800" cy="1727200"/>
          </a:xfrm>
        </p:spPr>
        <p:txBody>
          <a:bodyPr>
            <a:noAutofit/>
          </a:bodyPr>
          <a:lstStyle/>
          <a:p>
            <a:pPr algn="ctr" rtl="1"/>
            <a:r>
              <a:rPr lang="fa-IR" dirty="0" smtClean="0">
                <a:latin typeface="IranNastaliq" panose="02020505000000020003" pitchFamily="18" charset="0"/>
                <a:cs typeface="Mitra" panose="00000400000000000000" pitchFamily="2" charset="-78"/>
              </a:rPr>
              <a:t>چرایی و چگونگی رفتار در مرتبه </a:t>
            </a:r>
            <a:r>
              <a:rPr lang="fa-IR"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 حس "</a:t>
            </a:r>
            <a:endParaRPr lang="en-US" b="1" dirty="0">
              <a:effectLst>
                <a:outerShdw blurRad="38100" dist="38100" dir="2700000" algn="tl">
                  <a:srgbClr val="000000">
                    <a:alpha val="43137"/>
                  </a:srgbClr>
                </a:outerShdw>
              </a:effectLst>
              <a:latin typeface="IranNastaliq" panose="02020505000000020003" pitchFamily="18" charset="0"/>
              <a:cs typeface="Mitra" panose="00000400000000000000" pitchFamily="2" charset="-78"/>
            </a:endParaRPr>
          </a:p>
        </p:txBody>
      </p:sp>
      <p:graphicFrame>
        <p:nvGraphicFramePr>
          <p:cNvPr id="2" name="Diagram 1"/>
          <p:cNvGraphicFramePr/>
          <p:nvPr>
            <p:extLst>
              <p:ext uri="{D42A27DB-BD31-4B8C-83A1-F6EECF244321}">
                <p14:modId xmlns:p14="http://schemas.microsoft.com/office/powerpoint/2010/main" val="560144213"/>
              </p:ext>
            </p:extLst>
          </p:nvPr>
        </p:nvGraphicFramePr>
        <p:xfrm>
          <a:off x="533400" y="1819564"/>
          <a:ext cx="8382000" cy="4581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39464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2488"/>
            <a:ext cx="6347713" cy="1320800"/>
          </a:xfrm>
        </p:spPr>
        <p:txBody>
          <a:bodyPr>
            <a:normAutofit fontScale="90000"/>
          </a:bodyPr>
          <a:lstStyle/>
          <a:p>
            <a:pPr algn="r" rtl="1"/>
            <a:r>
              <a:rPr lang="fa-IR" sz="4000" b="1" dirty="0">
                <a:solidFill>
                  <a:schemeClr val="accent2"/>
                </a:solidFill>
                <a:effectLst>
                  <a:outerShdw blurRad="38100" dist="38100" dir="2700000" algn="tl">
                    <a:srgbClr val="000000">
                      <a:alpha val="43137"/>
                    </a:srgbClr>
                  </a:outerShdw>
                </a:effectLst>
                <a:latin typeface="B Baran"/>
                <a:cs typeface="B Nazanin" panose="00000400000000000000" pitchFamily="2" charset="-78"/>
              </a:rPr>
              <a:t>خیال</a:t>
            </a:r>
            <a:r>
              <a:rPr lang="fa-IR" dirty="0" smtClean="0">
                <a:solidFill>
                  <a:schemeClr val="tx1"/>
                </a:solidFill>
                <a:cs typeface="B Nazanin" panose="00000400000000000000" pitchFamily="2" charset="-78"/>
              </a:rPr>
              <a:t/>
            </a:r>
            <a:br>
              <a:rPr lang="fa-IR" dirty="0" smtClean="0">
                <a:solidFill>
                  <a:schemeClr val="tx1"/>
                </a:solidFill>
                <a:cs typeface="B Nazanin" panose="00000400000000000000" pitchFamily="2" charset="-78"/>
              </a:rPr>
            </a:br>
            <a:r>
              <a:rPr lang="fa-IR" sz="3100" dirty="0" smtClean="0">
                <a:solidFill>
                  <a:schemeClr val="tx1"/>
                </a:solidFill>
                <a:cs typeface="B Nazanin" panose="00000400000000000000" pitchFamily="2" charset="-78"/>
              </a:rPr>
              <a:t>قوه تصویرگری، ایجاد </a:t>
            </a:r>
            <a:r>
              <a:rPr lang="fa-IR" sz="3100" dirty="0">
                <a:solidFill>
                  <a:schemeClr val="tx1"/>
                </a:solidFill>
                <a:cs typeface="B Nazanin" panose="00000400000000000000" pitchFamily="2" charset="-78"/>
              </a:rPr>
              <a:t>قدرت</a:t>
            </a:r>
            <a:r>
              <a:rPr lang="fa-IR" sz="3100" dirty="0" smtClean="0">
                <a:solidFill>
                  <a:schemeClr val="tx1"/>
                </a:solidFill>
                <a:cs typeface="B Nazanin" panose="00000400000000000000" pitchFamily="2" charset="-78"/>
              </a:rPr>
              <a:t> درک، بینایی، شنوایی و... در عالم مثال</a:t>
            </a:r>
            <a:endParaRPr lang="en-US" sz="3100" dirty="0">
              <a:solidFill>
                <a:schemeClr val="tx1"/>
              </a:solidFill>
              <a:cs typeface="B Nazanin" panose="00000400000000000000" pitchFamily="2" charset="-78"/>
            </a:endParaRPr>
          </a:p>
        </p:txBody>
      </p:sp>
      <p:sp>
        <p:nvSpPr>
          <p:cNvPr id="3" name="Content Placeholder 2"/>
          <p:cNvSpPr>
            <a:spLocks noGrp="1"/>
          </p:cNvSpPr>
          <p:nvPr>
            <p:ph idx="1"/>
          </p:nvPr>
        </p:nvSpPr>
        <p:spPr>
          <a:xfrm>
            <a:off x="914400" y="1845608"/>
            <a:ext cx="6447501" cy="3550024"/>
          </a:xfrm>
        </p:spPr>
        <p:txBody>
          <a:bodyPr>
            <a:noAutofit/>
          </a:bodyPr>
          <a:lstStyle/>
          <a:p>
            <a:pPr marL="0" indent="0" algn="r" rtl="1">
              <a:buNone/>
            </a:pPr>
            <a:r>
              <a:rPr lang="fa-IR" sz="2500" dirty="0">
                <a:solidFill>
                  <a:schemeClr val="accent1"/>
                </a:solidFill>
                <a:cs typeface="B Lotus" panose="00000400000000000000" pitchFamily="2" charset="-78"/>
              </a:rPr>
              <a:t>نکته های ضروری:</a:t>
            </a:r>
          </a:p>
          <a:p>
            <a:pPr algn="r" rtl="1"/>
            <a:r>
              <a:rPr lang="fa-IR" sz="2500" dirty="0">
                <a:cs typeface="B Lotus" panose="00000400000000000000" pitchFamily="2" charset="-78"/>
              </a:rPr>
              <a:t>فعال کردن خیال</a:t>
            </a:r>
          </a:p>
          <a:p>
            <a:pPr lvl="1" algn="r" rtl="1">
              <a:buFont typeface="Wingdings" panose="05000000000000000000" pitchFamily="2" charset="2"/>
              <a:buChar char="ü"/>
            </a:pPr>
            <a:r>
              <a:rPr lang="fa-IR" sz="2500" dirty="0">
                <a:cs typeface="B Lotus" panose="00000400000000000000" pitchFamily="2" charset="-78"/>
              </a:rPr>
              <a:t>پرداخت تصاویر حسی و ایجاد تصاویر جدید</a:t>
            </a:r>
          </a:p>
          <a:p>
            <a:pPr lvl="1" algn="r" rtl="1">
              <a:buFont typeface="Wingdings" panose="05000000000000000000" pitchFamily="2" charset="2"/>
              <a:buChar char="ü"/>
            </a:pPr>
            <a:r>
              <a:rPr lang="fa-IR" sz="2500" dirty="0">
                <a:cs typeface="B Lotus" panose="00000400000000000000" pitchFamily="2" charset="-78"/>
              </a:rPr>
              <a:t>بازسازی صحنه های داستان ها</a:t>
            </a:r>
          </a:p>
          <a:p>
            <a:pPr lvl="1" algn="r" rtl="1">
              <a:buFont typeface="Wingdings" panose="05000000000000000000" pitchFamily="2" charset="2"/>
              <a:buChar char="ü"/>
            </a:pPr>
            <a:r>
              <a:rPr lang="fa-IR" sz="2500" dirty="0">
                <a:cs typeface="B Lotus" panose="00000400000000000000" pitchFamily="2" charset="-78"/>
              </a:rPr>
              <a:t>بررسی حالات مختلف یک اتفاق</a:t>
            </a:r>
          </a:p>
          <a:p>
            <a:pPr lvl="1" algn="r" rtl="1">
              <a:buFont typeface="Wingdings" panose="05000000000000000000" pitchFamily="2" charset="2"/>
              <a:buChar char="ü"/>
            </a:pPr>
            <a:r>
              <a:rPr lang="fa-IR" sz="2500" dirty="0">
                <a:cs typeface="B Lotus" panose="00000400000000000000" pitchFamily="2" charset="-78"/>
              </a:rPr>
              <a:t>جایگزین کردن خود به جای شخصیت های اصلی و فرعی داستان ها</a:t>
            </a:r>
          </a:p>
          <a:p>
            <a:pPr algn="r" rtl="1"/>
            <a:r>
              <a:rPr lang="fa-IR" sz="2500" dirty="0">
                <a:cs typeface="B Lotus" panose="00000400000000000000" pitchFamily="2" charset="-78"/>
              </a:rPr>
              <a:t>متوقف نشدن در خیال</a:t>
            </a:r>
          </a:p>
          <a:p>
            <a:pPr lvl="1" algn="r" rtl="1">
              <a:buFont typeface="Wingdings" panose="05000000000000000000" pitchFamily="2" charset="2"/>
              <a:buChar char="ü"/>
            </a:pPr>
            <a:r>
              <a:rPr lang="fa-IR" sz="2500" dirty="0">
                <a:cs typeface="B Lotus" panose="00000400000000000000" pitchFamily="2" charset="-78"/>
              </a:rPr>
              <a:t>پس از تصویرگری حرکت به سمت تفکر و تعقل</a:t>
            </a:r>
          </a:p>
          <a:p>
            <a:pPr lvl="1" algn="r" rtl="1">
              <a:buFont typeface="Wingdings" panose="05000000000000000000" pitchFamily="2" charset="2"/>
              <a:buChar char="ü"/>
            </a:pPr>
            <a:r>
              <a:rPr lang="fa-IR" sz="2500" dirty="0">
                <a:cs typeface="B Lotus" panose="00000400000000000000" pitchFamily="2" charset="-78"/>
              </a:rPr>
              <a:t>استفاده از این قوه برای پند گرفتن و گذشتن</a:t>
            </a:r>
            <a:endParaRPr lang="en-US" sz="2500" dirty="0">
              <a:cs typeface="B Lotus" panose="00000400000000000000" pitchFamily="2" charset="-78"/>
            </a:endParaRPr>
          </a:p>
        </p:txBody>
      </p:sp>
      <p:sp>
        <p:nvSpPr>
          <p:cNvPr id="4" name="Left Arrow 3"/>
          <p:cNvSpPr/>
          <p:nvPr/>
        </p:nvSpPr>
        <p:spPr>
          <a:xfrm>
            <a:off x="2470897" y="3489512"/>
            <a:ext cx="685800" cy="26221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
        <p:nvSpPr>
          <p:cNvPr id="5" name="Rectangle 4"/>
          <p:cNvSpPr/>
          <p:nvPr/>
        </p:nvSpPr>
        <p:spPr>
          <a:xfrm>
            <a:off x="152400" y="3040715"/>
            <a:ext cx="1875865" cy="115980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500" dirty="0">
                <a:solidFill>
                  <a:prstClr val="black"/>
                </a:solidFill>
                <a:latin typeface="Trebuchet MS" panose="020B0603020202020204"/>
                <a:cs typeface="B Lotus" panose="00000400000000000000" pitchFamily="2" charset="-78"/>
              </a:rPr>
              <a:t>بالا رفتن تفکر یا میزان شهود</a:t>
            </a:r>
            <a:endParaRPr lang="en-US" sz="2500" dirty="0">
              <a:solidFill>
                <a:prstClr val="black"/>
              </a:solidFill>
              <a:latin typeface="Trebuchet MS" panose="020B0603020202020204"/>
              <a:cs typeface="B Lotus" panose="00000400000000000000" pitchFamily="2" charset="-78"/>
            </a:endParaRPr>
          </a:p>
        </p:txBody>
      </p:sp>
    </p:spTree>
    <p:extLst>
      <p:ext uri="{BB962C8B-B14F-4D97-AF65-F5344CB8AC3E}">
        <p14:creationId xmlns:p14="http://schemas.microsoft.com/office/powerpoint/2010/main" val="322063792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64" y="215152"/>
            <a:ext cx="6447501" cy="1247215"/>
          </a:xfrm>
        </p:spPr>
        <p:txBody>
          <a:bodyPr>
            <a:normAutofit fontScale="90000"/>
          </a:bodyPr>
          <a:lstStyle/>
          <a:p>
            <a:pPr algn="r" rtl="1"/>
            <a:r>
              <a:rPr lang="fa-IR" sz="4000" b="1" dirty="0">
                <a:solidFill>
                  <a:schemeClr val="accent2"/>
                </a:solidFill>
                <a:effectLst>
                  <a:outerShdw blurRad="38100" dist="38100" dir="2700000" algn="tl">
                    <a:srgbClr val="000000">
                      <a:alpha val="43137"/>
                    </a:srgbClr>
                  </a:outerShdw>
                </a:effectLst>
                <a:latin typeface="B Baran"/>
                <a:cs typeface="B Lotus" panose="00000400000000000000" pitchFamily="2" charset="-78"/>
              </a:rPr>
              <a:t>وهم</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sz="3100" dirty="0" smtClean="0">
                <a:solidFill>
                  <a:schemeClr val="tx1"/>
                </a:solidFill>
                <a:cs typeface="B Lotus" panose="00000400000000000000" pitchFamily="2" charset="-78"/>
              </a:rPr>
              <a:t>ایجاد ارتباط بین مطالب دریافتی توسط حواس وتصویرگری خیال و اعلام این ارتباط با گزاره های خبری</a:t>
            </a:r>
            <a:endParaRPr lang="en-US" sz="3100" dirty="0">
              <a:solidFill>
                <a:schemeClr val="tx1"/>
              </a:solidFill>
              <a:cs typeface="B Lotus" panose="00000400000000000000" pitchFamily="2" charset="-78"/>
            </a:endParaRPr>
          </a:p>
        </p:txBody>
      </p:sp>
      <p:sp>
        <p:nvSpPr>
          <p:cNvPr id="3" name="Content Placeholder 2"/>
          <p:cNvSpPr>
            <a:spLocks noGrp="1"/>
          </p:cNvSpPr>
          <p:nvPr>
            <p:ph idx="1"/>
          </p:nvPr>
        </p:nvSpPr>
        <p:spPr>
          <a:xfrm>
            <a:off x="2743200" y="1964987"/>
            <a:ext cx="4524946" cy="3109561"/>
          </a:xfrm>
        </p:spPr>
        <p:txBody>
          <a:bodyPr>
            <a:noAutofit/>
          </a:bodyPr>
          <a:lstStyle/>
          <a:p>
            <a:pPr marL="0" indent="0" algn="r" rtl="1">
              <a:buNone/>
            </a:pPr>
            <a:r>
              <a:rPr lang="fa-IR" sz="2800" dirty="0">
                <a:solidFill>
                  <a:schemeClr val="accent1"/>
                </a:solidFill>
                <a:cs typeface="B Lotus" panose="00000400000000000000" pitchFamily="2" charset="-78"/>
              </a:rPr>
              <a:t>نکته های ضروری:</a:t>
            </a:r>
          </a:p>
          <a:p>
            <a:pPr algn="r" rtl="1"/>
            <a:r>
              <a:rPr lang="fa-IR" sz="2500" dirty="0">
                <a:cs typeface="B Lotus" panose="00000400000000000000" pitchFamily="2" charset="-78"/>
              </a:rPr>
              <a:t>فعال کردن وهم</a:t>
            </a:r>
          </a:p>
          <a:p>
            <a:pPr lvl="1" algn="r" rtl="1">
              <a:buFont typeface="Wingdings" panose="05000000000000000000" pitchFamily="2" charset="2"/>
              <a:buChar char="ü"/>
            </a:pPr>
            <a:r>
              <a:rPr lang="fa-IR" sz="2500" dirty="0">
                <a:cs typeface="B Lotus" panose="00000400000000000000" pitchFamily="2" charset="-78"/>
              </a:rPr>
              <a:t>ایجاد ارتباط بین تصویرهای ضبط شده</a:t>
            </a:r>
          </a:p>
          <a:p>
            <a:pPr lvl="1" algn="r" rtl="1">
              <a:buFont typeface="Wingdings" panose="05000000000000000000" pitchFamily="2" charset="2"/>
              <a:buChar char="ü"/>
            </a:pPr>
            <a:r>
              <a:rPr lang="fa-IR" sz="2500" dirty="0">
                <a:cs typeface="B Lotus" panose="00000400000000000000" pitchFamily="2" charset="-78"/>
              </a:rPr>
              <a:t>تولید گزاره</a:t>
            </a:r>
          </a:p>
          <a:p>
            <a:pPr lvl="1" algn="r" rtl="1">
              <a:buFont typeface="Wingdings" panose="05000000000000000000" pitchFamily="2" charset="2"/>
              <a:buChar char="ü"/>
            </a:pPr>
            <a:r>
              <a:rPr lang="fa-IR" sz="2500" dirty="0">
                <a:cs typeface="B Lotus" panose="00000400000000000000" pitchFamily="2" charset="-78"/>
              </a:rPr>
              <a:t>توجه به انطباق یا عدم انطباق گزاره های تولید شده </a:t>
            </a:r>
            <a:r>
              <a:rPr lang="fa-IR" sz="2500" dirty="0" smtClean="0">
                <a:cs typeface="B Lotus" panose="00000400000000000000" pitchFamily="2" charset="-78"/>
              </a:rPr>
              <a:t>با </a:t>
            </a:r>
            <a:r>
              <a:rPr lang="fa-IR" sz="2500" dirty="0">
                <a:cs typeface="B Lotus" panose="00000400000000000000" pitchFamily="2" charset="-78"/>
              </a:rPr>
              <a:t>خارج از ذهن</a:t>
            </a:r>
          </a:p>
          <a:p>
            <a:pPr algn="r" rtl="1"/>
            <a:r>
              <a:rPr lang="fa-IR" sz="2500" dirty="0">
                <a:cs typeface="B Lotus" panose="00000400000000000000" pitchFamily="2" charset="-78"/>
              </a:rPr>
              <a:t>پرهیز از ظن</a:t>
            </a:r>
          </a:p>
          <a:p>
            <a:pPr lvl="1" algn="r" rtl="1">
              <a:buFont typeface="Wingdings" panose="05000000000000000000" pitchFamily="2" charset="2"/>
              <a:buChar char="ü"/>
            </a:pPr>
            <a:r>
              <a:rPr lang="fa-IR" sz="2500" dirty="0">
                <a:cs typeface="B Lotus" panose="00000400000000000000" pitchFamily="2" charset="-78"/>
              </a:rPr>
              <a:t>اکتفا نکردن به شناخت های حاصل از گزاره های وهمی</a:t>
            </a:r>
            <a:endParaRPr lang="en-US" sz="2500" dirty="0">
              <a:cs typeface="B Lotus" panose="00000400000000000000" pitchFamily="2" charset="-78"/>
            </a:endParaRPr>
          </a:p>
        </p:txBody>
      </p:sp>
      <p:sp>
        <p:nvSpPr>
          <p:cNvPr id="4" name="Left Arrow 3"/>
          <p:cNvSpPr/>
          <p:nvPr/>
        </p:nvSpPr>
        <p:spPr>
          <a:xfrm>
            <a:off x="2660073" y="3702983"/>
            <a:ext cx="816908" cy="211791"/>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
        <p:nvSpPr>
          <p:cNvPr id="5" name="Rectangle 4"/>
          <p:cNvSpPr/>
          <p:nvPr/>
        </p:nvSpPr>
        <p:spPr>
          <a:xfrm>
            <a:off x="228600" y="3045759"/>
            <a:ext cx="2121273" cy="15262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400" dirty="0">
                <a:solidFill>
                  <a:prstClr val="black"/>
                </a:solidFill>
                <a:latin typeface="Trebuchet MS" panose="020B0603020202020204"/>
                <a:cs typeface="B Lotus" panose="00000400000000000000" pitchFamily="2" charset="-78"/>
              </a:rPr>
              <a:t>کشف حقایق جدید یا </a:t>
            </a:r>
            <a:endParaRPr lang="fa-IR" sz="2400" dirty="0" smtClean="0">
              <a:solidFill>
                <a:prstClr val="black"/>
              </a:solidFill>
              <a:latin typeface="Trebuchet MS" panose="020B0603020202020204"/>
              <a:cs typeface="B Lotus" panose="00000400000000000000" pitchFamily="2" charset="-78"/>
            </a:endParaRPr>
          </a:p>
          <a:p>
            <a:pPr algn="ctr" defTabSz="342900"/>
            <a:r>
              <a:rPr lang="fa-IR" sz="2400" dirty="0" smtClean="0">
                <a:solidFill>
                  <a:prstClr val="black"/>
                </a:solidFill>
                <a:latin typeface="Trebuchet MS" panose="020B0603020202020204"/>
                <a:cs typeface="B Lotus" panose="00000400000000000000" pitchFamily="2" charset="-78"/>
              </a:rPr>
              <a:t>تولید </a:t>
            </a:r>
            <a:r>
              <a:rPr lang="fa-IR" sz="2400" dirty="0">
                <a:solidFill>
                  <a:prstClr val="black"/>
                </a:solidFill>
                <a:latin typeface="Trebuchet MS" panose="020B0603020202020204"/>
                <a:cs typeface="B Lotus" panose="00000400000000000000" pitchFamily="2" charset="-78"/>
              </a:rPr>
              <a:t>علم</a:t>
            </a:r>
            <a:endParaRPr lang="en-US" sz="2400" dirty="0">
              <a:solidFill>
                <a:prstClr val="black"/>
              </a:solidFill>
              <a:latin typeface="Trebuchet MS" panose="020B0603020202020204"/>
              <a:cs typeface="B Lotus" panose="00000400000000000000" pitchFamily="2" charset="-78"/>
            </a:endParaRPr>
          </a:p>
        </p:txBody>
      </p:sp>
    </p:spTree>
    <p:extLst>
      <p:ext uri="{BB962C8B-B14F-4D97-AF65-F5344CB8AC3E}">
        <p14:creationId xmlns:p14="http://schemas.microsoft.com/office/powerpoint/2010/main" val="4034663057"/>
      </p:ext>
    </p:extLst>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0364867"/>
              </p:ext>
            </p:extLst>
          </p:nvPr>
        </p:nvGraphicFramePr>
        <p:xfrm>
          <a:off x="685800" y="1752600"/>
          <a:ext cx="84582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2"/>
          <p:cNvSpPr>
            <a:spLocks noGrp="1"/>
          </p:cNvSpPr>
          <p:nvPr>
            <p:ph type="title"/>
          </p:nvPr>
        </p:nvSpPr>
        <p:spPr>
          <a:xfrm>
            <a:off x="914400" y="609600"/>
            <a:ext cx="6781800" cy="1676400"/>
          </a:xfrm>
        </p:spPr>
        <p:txBody>
          <a:bodyPr>
            <a:normAutofit/>
          </a:bodyPr>
          <a:lstStyle/>
          <a:p>
            <a:pPr algn="ctr" rtl="1"/>
            <a:r>
              <a:rPr lang="fa-IR" dirty="0" smtClean="0">
                <a:latin typeface="IranNastaliq" panose="02020505000000020003" pitchFamily="18" charset="0"/>
                <a:cs typeface="B Nazanin" panose="00000400000000000000" pitchFamily="2" charset="-78"/>
              </a:rPr>
              <a:t>چرایی و چگونگی رفتار در مرتبه </a:t>
            </a:r>
            <a:r>
              <a:rPr lang="fa-IR" b="1" dirty="0" smtClean="0">
                <a:effectLst>
                  <a:outerShdw blurRad="38100" dist="38100" dir="2700000" algn="tl">
                    <a:srgbClr val="000000">
                      <a:alpha val="43137"/>
                    </a:srgbClr>
                  </a:outerShdw>
                </a:effectLst>
                <a:latin typeface="IranNastaliq" panose="02020505000000020003" pitchFamily="18" charset="0"/>
                <a:cs typeface="B Nazanin" panose="00000400000000000000" pitchFamily="2" charset="-78"/>
              </a:rPr>
              <a:t>" وهم "</a:t>
            </a:r>
            <a:endParaRPr lang="en-US" b="1" dirty="0">
              <a:effectLst>
                <a:outerShdw blurRad="38100" dist="38100" dir="2700000" algn="tl">
                  <a:srgbClr val="000000">
                    <a:alpha val="43137"/>
                  </a:srgbClr>
                </a:outerShdw>
              </a:effectLst>
              <a:latin typeface="IranNastaliq" panose="02020505000000020003" pitchFamily="18" charset="0"/>
              <a:cs typeface="B Nazanin" panose="00000400000000000000" pitchFamily="2" charset="-78"/>
            </a:endParaRPr>
          </a:p>
        </p:txBody>
      </p:sp>
    </p:spTree>
    <p:extLst>
      <p:ext uri="{BB962C8B-B14F-4D97-AF65-F5344CB8AC3E}">
        <p14:creationId xmlns:p14="http://schemas.microsoft.com/office/powerpoint/2010/main" val="354273775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965786311"/>
              </p:ext>
            </p:extLst>
          </p:nvPr>
        </p:nvGraphicFramePr>
        <p:xfrm>
          <a:off x="838200" y="762000"/>
          <a:ext cx="77724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0946646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5038"/>
            <a:ext cx="6634582" cy="1320800"/>
          </a:xfrm>
        </p:spPr>
        <p:txBody>
          <a:bodyPr>
            <a:normAutofit fontScale="90000"/>
          </a:bodyPr>
          <a:lstStyle/>
          <a:p>
            <a:pPr algn="r" rtl="1"/>
            <a:r>
              <a:rPr lang="fa-IR" b="1" dirty="0">
                <a:solidFill>
                  <a:schemeClr val="accent2"/>
                </a:solidFill>
                <a:effectLst>
                  <a:outerShdw blurRad="38100" dist="38100" dir="2700000" algn="tl">
                    <a:srgbClr val="000000">
                      <a:alpha val="43137"/>
                    </a:srgbClr>
                  </a:outerShdw>
                </a:effectLst>
                <a:latin typeface="B Baran"/>
                <a:cs typeface="B Lotus" panose="00000400000000000000" pitchFamily="2" charset="-78"/>
              </a:rPr>
              <a:t>عقل</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sz="3100" dirty="0">
                <a:solidFill>
                  <a:schemeClr val="tx1"/>
                </a:solidFill>
                <a:cs typeface="B Lotus" panose="00000400000000000000" pitchFamily="2" charset="-78"/>
              </a:rPr>
              <a:t>ایجاد ارتباط بین تصاویر و مفاهیم با حقایق کلی و حقیقی</a:t>
            </a:r>
            <a:endParaRPr lang="en-US" dirty="0">
              <a:solidFill>
                <a:schemeClr val="tx1"/>
              </a:solidFill>
              <a:cs typeface="B Lotus" panose="00000400000000000000" pitchFamily="2" charset="-78"/>
            </a:endParaRPr>
          </a:p>
        </p:txBody>
      </p:sp>
      <p:sp>
        <p:nvSpPr>
          <p:cNvPr id="3" name="Content Placeholder 2"/>
          <p:cNvSpPr>
            <a:spLocks noGrp="1"/>
          </p:cNvSpPr>
          <p:nvPr>
            <p:ph idx="1"/>
          </p:nvPr>
        </p:nvSpPr>
        <p:spPr>
          <a:xfrm>
            <a:off x="974322" y="1605838"/>
            <a:ext cx="6447501" cy="2910580"/>
          </a:xfrm>
        </p:spPr>
        <p:txBody>
          <a:bodyPr>
            <a:noAutofit/>
          </a:bodyPr>
          <a:lstStyle/>
          <a:p>
            <a:pPr marL="0" indent="0" algn="r" rtl="1">
              <a:buNone/>
            </a:pPr>
            <a:r>
              <a:rPr lang="fa-IR" sz="2800" dirty="0">
                <a:solidFill>
                  <a:schemeClr val="accent1"/>
                </a:solidFill>
                <a:cs typeface="B Lotus" panose="00000400000000000000" pitchFamily="2" charset="-78"/>
              </a:rPr>
              <a:t>نکته های ضروری:</a:t>
            </a:r>
          </a:p>
          <a:p>
            <a:pPr algn="r" rtl="1"/>
            <a:r>
              <a:rPr lang="fa-IR" sz="2400" dirty="0">
                <a:cs typeface="B Lotus" panose="00000400000000000000" pitchFamily="2" charset="-78"/>
              </a:rPr>
              <a:t>فعال کردن قوه تعقل</a:t>
            </a:r>
          </a:p>
          <a:p>
            <a:pPr lvl="1" algn="r" rtl="1">
              <a:buFont typeface="Wingdings" panose="05000000000000000000" pitchFamily="2" charset="2"/>
              <a:buChar char="ü"/>
            </a:pPr>
            <a:r>
              <a:rPr lang="fa-IR" sz="2400" dirty="0">
                <a:cs typeface="B Lotus" panose="00000400000000000000" pitchFamily="2" charset="-78"/>
              </a:rPr>
              <a:t>معتبر ندانستن گزاره های وهمی</a:t>
            </a:r>
          </a:p>
          <a:p>
            <a:pPr lvl="1" algn="r" rtl="1">
              <a:buFont typeface="Wingdings" panose="05000000000000000000" pitchFamily="2" charset="2"/>
              <a:buChar char="ü"/>
            </a:pPr>
            <a:r>
              <a:rPr lang="fa-IR" sz="2400" dirty="0">
                <a:cs typeface="B Lotus" panose="00000400000000000000" pitchFamily="2" charset="-78"/>
              </a:rPr>
              <a:t>باقی نماندن در میان گزاره های جزئی</a:t>
            </a:r>
          </a:p>
          <a:p>
            <a:pPr lvl="1" algn="r" rtl="1">
              <a:buFont typeface="Wingdings" panose="05000000000000000000" pitchFamily="2" charset="2"/>
              <a:buChar char="ü"/>
            </a:pPr>
            <a:r>
              <a:rPr lang="fa-IR" sz="2400" dirty="0">
                <a:cs typeface="B Lotus" panose="00000400000000000000" pitchFamily="2" charset="-78"/>
              </a:rPr>
              <a:t>میزان کردن ارتباط </a:t>
            </a:r>
            <a:r>
              <a:rPr lang="fa-IR" sz="2400" dirty="0" smtClean="0">
                <a:cs typeface="B Lotus" panose="00000400000000000000" pitchFamily="2" charset="-78"/>
              </a:rPr>
              <a:t>بین </a:t>
            </a:r>
          </a:p>
          <a:p>
            <a:pPr marL="457200" lvl="1" indent="0" algn="r" rtl="1">
              <a:buNone/>
            </a:pPr>
            <a:r>
              <a:rPr lang="fa-IR" sz="2400" dirty="0" smtClean="0">
                <a:cs typeface="B Lotus" panose="00000400000000000000" pitchFamily="2" charset="-78"/>
              </a:rPr>
              <a:t>پدیده </a:t>
            </a:r>
            <a:r>
              <a:rPr lang="fa-IR" sz="2400" dirty="0">
                <a:cs typeface="B Lotus" panose="00000400000000000000" pitchFamily="2" charset="-78"/>
              </a:rPr>
              <a:t>ها </a:t>
            </a:r>
            <a:r>
              <a:rPr lang="fa-IR" sz="2400" dirty="0" smtClean="0">
                <a:cs typeface="B Lotus" panose="00000400000000000000" pitchFamily="2" charset="-78"/>
              </a:rPr>
              <a:t>(</a:t>
            </a:r>
            <a:r>
              <a:rPr lang="fa-IR" sz="2400" dirty="0">
                <a:cs typeface="B Lotus" panose="00000400000000000000" pitchFamily="2" charset="-78"/>
              </a:rPr>
              <a:t>گزاره ها) با معیارها</a:t>
            </a:r>
          </a:p>
          <a:p>
            <a:pPr lvl="1" algn="r" rtl="1">
              <a:buFont typeface="Wingdings" panose="05000000000000000000" pitchFamily="2" charset="2"/>
              <a:buChar char="ü"/>
            </a:pPr>
            <a:r>
              <a:rPr lang="fa-IR" sz="2400" dirty="0">
                <a:cs typeface="B Lotus" panose="00000400000000000000" pitchFamily="2" charset="-78"/>
              </a:rPr>
              <a:t>اطلاع از معیارهای </a:t>
            </a:r>
            <a:r>
              <a:rPr lang="fa-IR" sz="2400" dirty="0" smtClean="0">
                <a:cs typeface="B Lotus" panose="00000400000000000000" pitchFamily="2" charset="-78"/>
              </a:rPr>
              <a:t>حقیقی</a:t>
            </a:r>
          </a:p>
          <a:p>
            <a:pPr lvl="1" algn="r" rtl="1">
              <a:buFont typeface="Wingdings" panose="05000000000000000000" pitchFamily="2" charset="2"/>
              <a:buChar char="ü"/>
            </a:pPr>
            <a:endParaRPr lang="fa-IR" sz="2400" dirty="0">
              <a:cs typeface="B Lotus" panose="00000400000000000000" pitchFamily="2" charset="-78"/>
            </a:endParaRPr>
          </a:p>
          <a:p>
            <a:pPr algn="r" rtl="1"/>
            <a:r>
              <a:rPr lang="fa-IR" sz="2400" dirty="0">
                <a:cs typeface="B Lotus" panose="00000400000000000000" pitchFamily="2" charset="-78"/>
              </a:rPr>
              <a:t>پرهیز از شک، وسوسه، ریب یا بددلی، طبع</a:t>
            </a:r>
            <a:endParaRPr lang="en-US" sz="2400" dirty="0">
              <a:cs typeface="B Lotus" panose="00000400000000000000" pitchFamily="2" charset="-78"/>
            </a:endParaRPr>
          </a:p>
        </p:txBody>
      </p:sp>
      <p:sp>
        <p:nvSpPr>
          <p:cNvPr id="4" name="Left Arrow 3"/>
          <p:cNvSpPr/>
          <p:nvPr/>
        </p:nvSpPr>
        <p:spPr>
          <a:xfrm>
            <a:off x="3350908" y="3727077"/>
            <a:ext cx="847165" cy="22187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
        <p:nvSpPr>
          <p:cNvPr id="5" name="Rectangle 4"/>
          <p:cNvSpPr/>
          <p:nvPr/>
        </p:nvSpPr>
        <p:spPr>
          <a:xfrm>
            <a:off x="228600" y="2643188"/>
            <a:ext cx="2801470" cy="216777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lgn="r" defTabSz="342900" rtl="1">
              <a:lnSpc>
                <a:spcPct val="150000"/>
              </a:lnSpc>
              <a:buFont typeface="Wingdings" panose="05000000000000000000" pitchFamily="2" charset="2"/>
              <a:buChar char="ü"/>
            </a:pPr>
            <a:r>
              <a:rPr lang="fa-IR" sz="2000" dirty="0">
                <a:solidFill>
                  <a:prstClr val="black"/>
                </a:solidFill>
                <a:latin typeface="Trebuchet MS" panose="020B0603020202020204"/>
                <a:cs typeface="B Lotus" panose="00000400000000000000" pitchFamily="2" charset="-78"/>
              </a:rPr>
              <a:t>خیر شناسی و خیرگزینی</a:t>
            </a:r>
          </a:p>
          <a:p>
            <a:pPr marL="257175" indent="-257175" algn="r" defTabSz="342900" rtl="1">
              <a:lnSpc>
                <a:spcPct val="150000"/>
              </a:lnSpc>
              <a:buFont typeface="Wingdings" panose="05000000000000000000" pitchFamily="2" charset="2"/>
              <a:buChar char="ü"/>
            </a:pPr>
            <a:r>
              <a:rPr lang="fa-IR" sz="2000" dirty="0">
                <a:solidFill>
                  <a:prstClr val="black"/>
                </a:solidFill>
                <a:latin typeface="Trebuchet MS" panose="020B0603020202020204"/>
                <a:cs typeface="B Lotus" panose="00000400000000000000" pitchFamily="2" charset="-78"/>
              </a:rPr>
              <a:t>تمایز بین هست ها و هست نماها</a:t>
            </a:r>
          </a:p>
          <a:p>
            <a:pPr marL="257175" indent="-257175" algn="r" defTabSz="342900" rtl="1">
              <a:lnSpc>
                <a:spcPct val="150000"/>
              </a:lnSpc>
              <a:buFont typeface="Wingdings" panose="05000000000000000000" pitchFamily="2" charset="2"/>
              <a:buChar char="ü"/>
            </a:pPr>
            <a:r>
              <a:rPr lang="fa-IR" sz="2000" dirty="0">
                <a:solidFill>
                  <a:prstClr val="black"/>
                </a:solidFill>
                <a:latin typeface="Trebuchet MS" panose="020B0603020202020204"/>
                <a:cs typeface="B Lotus" panose="00000400000000000000" pitchFamily="2" charset="-78"/>
              </a:rPr>
              <a:t>فهم بینه و خارج شدن از ابهام</a:t>
            </a:r>
            <a:endParaRPr lang="en-US" sz="2000" dirty="0">
              <a:solidFill>
                <a:prstClr val="black"/>
              </a:solidFill>
              <a:latin typeface="Trebuchet MS" panose="020B0603020202020204"/>
              <a:cs typeface="B Lotus" panose="00000400000000000000" pitchFamily="2" charset="-78"/>
            </a:endParaRPr>
          </a:p>
        </p:txBody>
      </p:sp>
    </p:spTree>
    <p:extLst>
      <p:ext uri="{BB962C8B-B14F-4D97-AF65-F5344CB8AC3E}">
        <p14:creationId xmlns:p14="http://schemas.microsoft.com/office/powerpoint/2010/main" val="386692863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655" y="-83127"/>
            <a:ext cx="6781800" cy="914400"/>
          </a:xfrm>
        </p:spPr>
        <p:txBody>
          <a:bodyPr>
            <a:normAutofit fontScale="90000"/>
          </a:bodyPr>
          <a:lstStyle/>
          <a:p>
            <a:pPr algn="ctr"/>
            <a:r>
              <a:rPr lang="fa-IR" sz="3000" b="1" dirty="0" smtClean="0">
                <a:cs typeface="B Lotus" panose="00000400000000000000" pitchFamily="2" charset="-78"/>
              </a:rPr>
              <a:t/>
            </a:r>
            <a:br>
              <a:rPr lang="fa-IR" sz="3000" b="1" dirty="0" smtClean="0">
                <a:cs typeface="B Lotus" panose="00000400000000000000" pitchFamily="2" charset="-78"/>
              </a:rPr>
            </a:br>
            <a:r>
              <a:rPr lang="fa-IR" sz="4000" b="1" dirty="0" smtClean="0">
                <a:solidFill>
                  <a:schemeClr val="accent2"/>
                </a:solidFill>
                <a:effectLst>
                  <a:outerShdw blurRad="38100" dist="38100" dir="2700000" algn="tl">
                    <a:srgbClr val="000000">
                      <a:alpha val="43137"/>
                    </a:srgbClr>
                  </a:outerShdw>
                </a:effectLst>
                <a:cs typeface="B Lotus" panose="00000400000000000000" pitchFamily="2" charset="-78"/>
              </a:rPr>
              <a:t>هدف </a:t>
            </a:r>
            <a:r>
              <a:rPr lang="fa-IR" sz="4000" b="1" dirty="0">
                <a:solidFill>
                  <a:schemeClr val="accent2"/>
                </a:solidFill>
                <a:effectLst>
                  <a:outerShdw blurRad="38100" dist="38100" dir="2700000" algn="tl">
                    <a:srgbClr val="000000">
                      <a:alpha val="43137"/>
                    </a:srgbClr>
                  </a:outerShdw>
                </a:effectLst>
                <a:cs typeface="B Lotus" panose="00000400000000000000" pitchFamily="2" charset="-78"/>
              </a:rPr>
              <a:t>بحث</a:t>
            </a:r>
            <a:endParaRPr lang="fa-IR" sz="3000" b="1" dirty="0">
              <a:solidFill>
                <a:schemeClr val="accent2"/>
              </a:solidFill>
              <a:effectLst>
                <a:outerShdw blurRad="38100" dist="38100" dir="2700000" algn="tl">
                  <a:srgbClr val="000000">
                    <a:alpha val="43137"/>
                  </a:srgbClr>
                </a:outerShdw>
              </a:effectLst>
              <a:cs typeface="B Lotus" panose="00000400000000000000" pitchFamily="2" charset="-78"/>
            </a:endParaRPr>
          </a:p>
        </p:txBody>
      </p:sp>
      <p:sp>
        <p:nvSpPr>
          <p:cNvPr id="3" name="Content Placeholder 2"/>
          <p:cNvSpPr>
            <a:spLocks noGrp="1"/>
          </p:cNvSpPr>
          <p:nvPr>
            <p:ph idx="1"/>
          </p:nvPr>
        </p:nvSpPr>
        <p:spPr>
          <a:xfrm>
            <a:off x="304800" y="1143000"/>
            <a:ext cx="7010400" cy="4953000"/>
          </a:xfrm>
        </p:spPr>
        <p:txBody>
          <a:bodyPr>
            <a:normAutofit/>
          </a:bodyPr>
          <a:lstStyle/>
          <a:p>
            <a:pPr algn="r" defTabSz="685800" rtl="1">
              <a:lnSpc>
                <a:spcPct val="90000"/>
              </a:lnSpc>
              <a:buClr>
                <a:schemeClr val="accent2"/>
              </a:buClr>
              <a:buFont typeface="Wingdings" panose="05000000000000000000" pitchFamily="2" charset="2"/>
              <a:buChar char="v"/>
            </a:pPr>
            <a:r>
              <a:rPr lang="fa-IR" sz="2800" b="1" dirty="0" smtClean="0">
                <a:solidFill>
                  <a:prstClr val="black"/>
                </a:solidFill>
                <a:latin typeface="Calibri" panose="020F0502020204030204"/>
                <a:cs typeface="B Lotus" panose="00000400000000000000" pitchFamily="2" charset="-78"/>
              </a:rPr>
              <a:t> دستیابی به </a:t>
            </a:r>
            <a:r>
              <a:rPr lang="fa-IR" sz="2800" b="1" i="1" dirty="0" smtClean="0">
                <a:solidFill>
                  <a:prstClr val="black"/>
                </a:solidFill>
                <a:effectLst>
                  <a:outerShdw blurRad="38100" dist="38100" dir="2700000" algn="tl">
                    <a:srgbClr val="000000">
                      <a:alpha val="43137"/>
                    </a:srgbClr>
                  </a:outerShdw>
                </a:effectLst>
                <a:latin typeface="Calibri" panose="020F0502020204030204"/>
                <a:cs typeface="B Lotus" panose="00000400000000000000" pitchFamily="2" charset="-78"/>
              </a:rPr>
              <a:t>" تزکیه نفس " </a:t>
            </a:r>
            <a:r>
              <a:rPr lang="fa-IR" sz="2800" b="1" dirty="0" smtClean="0">
                <a:solidFill>
                  <a:prstClr val="black"/>
                </a:solidFill>
                <a:latin typeface="Calibri" panose="020F0502020204030204"/>
                <a:cs typeface="B Lotus" panose="00000400000000000000" pitchFamily="2" charset="-78"/>
              </a:rPr>
              <a:t>با </a:t>
            </a:r>
            <a:r>
              <a:rPr lang="fa-IR" sz="2800" b="1" dirty="0">
                <a:solidFill>
                  <a:prstClr val="black"/>
                </a:solidFill>
                <a:latin typeface="Calibri" panose="020F0502020204030204"/>
                <a:cs typeface="B Lotus" panose="00000400000000000000" pitchFamily="2" charset="-78"/>
              </a:rPr>
              <a:t>عنایت به آیات و روایات</a:t>
            </a:r>
          </a:p>
          <a:p>
            <a:pPr marL="0" indent="0" algn="r" defTabSz="685800" rtl="1">
              <a:lnSpc>
                <a:spcPct val="90000"/>
              </a:lnSpc>
              <a:buClrTx/>
              <a:buNone/>
            </a:pPr>
            <a:endParaRPr lang="fa-IR" sz="2800" dirty="0">
              <a:solidFill>
                <a:prstClr val="black"/>
              </a:solidFill>
              <a:latin typeface="Calibri" panose="020F0502020204030204"/>
              <a:cs typeface="B Lotus" panose="00000400000000000000" pitchFamily="2" charset="-78"/>
            </a:endParaRPr>
          </a:p>
          <a:p>
            <a:pPr marL="642938" lvl="1" indent="-342900" algn="r" defTabSz="685800" rtl="1">
              <a:lnSpc>
                <a:spcPct val="90000"/>
              </a:lnSpc>
            </a:pPr>
            <a:r>
              <a:rPr lang="fa-IR" sz="2400" dirty="0">
                <a:solidFill>
                  <a:prstClr val="black"/>
                </a:solidFill>
                <a:latin typeface="Calibri" panose="020F0502020204030204"/>
                <a:cs typeface="B Lotus" panose="00000400000000000000" pitchFamily="2" charset="-78"/>
              </a:rPr>
              <a:t>تزکیه ( زکو </a:t>
            </a:r>
            <a:r>
              <a:rPr lang="fa-IR" sz="2400" dirty="0" smtClean="0">
                <a:solidFill>
                  <a:prstClr val="black"/>
                </a:solidFill>
                <a:latin typeface="Calibri" panose="020F0502020204030204"/>
                <a:cs typeface="B Lotus" panose="00000400000000000000" pitchFamily="2" charset="-78"/>
              </a:rPr>
              <a:t>):  </a:t>
            </a:r>
            <a:r>
              <a:rPr lang="fa-IR" sz="2400" dirty="0">
                <a:solidFill>
                  <a:prstClr val="black"/>
                </a:solidFill>
                <a:latin typeface="Calibri" panose="020F0502020204030204"/>
                <a:cs typeface="B Lotus" panose="00000400000000000000" pitchFamily="2" charset="-78"/>
              </a:rPr>
              <a:t>دور کردن آنچه حق نیست و خارج کردن آن </a:t>
            </a:r>
            <a:r>
              <a:rPr lang="fa-IR" sz="2400" dirty="0" smtClean="0">
                <a:solidFill>
                  <a:prstClr val="black"/>
                </a:solidFill>
                <a:latin typeface="Calibri" panose="020F0502020204030204"/>
                <a:cs typeface="B Lotus" panose="00000400000000000000" pitchFamily="2" charset="-78"/>
              </a:rPr>
              <a:t>از متن سالم/  دور ساختن آن چیزی که لازم است دور شود :</a:t>
            </a:r>
          </a:p>
          <a:p>
            <a:pPr marL="1042988" lvl="2" indent="-342900" defTabSz="685800">
              <a:lnSpc>
                <a:spcPct val="90000"/>
              </a:lnSpc>
              <a:buFont typeface="Wingdings" panose="05000000000000000000" pitchFamily="2" charset="2"/>
              <a:buChar char="Ø"/>
            </a:pPr>
            <a:r>
              <a:rPr lang="fa-IR" sz="2400" dirty="0" smtClean="0">
                <a:solidFill>
                  <a:prstClr val="black"/>
                </a:solidFill>
                <a:latin typeface="Calibri" panose="020F0502020204030204"/>
                <a:cs typeface="B Lotus" panose="00000400000000000000" pitchFamily="2" charset="-78"/>
              </a:rPr>
              <a:t> برطرف کردن رذایل و بدی ها از انسان و محیط اجتماعی او</a:t>
            </a:r>
          </a:p>
          <a:p>
            <a:pPr marL="1042988" lvl="2" indent="-342900" defTabSz="685800">
              <a:lnSpc>
                <a:spcPct val="90000"/>
              </a:lnSpc>
              <a:buFont typeface="Wingdings" panose="05000000000000000000" pitchFamily="2" charset="2"/>
              <a:buChar char="Ø"/>
            </a:pPr>
            <a:r>
              <a:rPr lang="fa-IR" sz="2400" dirty="0" smtClean="0">
                <a:solidFill>
                  <a:prstClr val="black"/>
                </a:solidFill>
                <a:latin typeface="Calibri" panose="020F0502020204030204"/>
                <a:cs typeface="B Lotus" panose="00000400000000000000" pitchFamily="2" charset="-78"/>
              </a:rPr>
              <a:t>خارج کردن حقوق مردم از مال خویش</a:t>
            </a:r>
          </a:p>
          <a:p>
            <a:pPr marL="1042988" lvl="2" indent="-342900" defTabSz="685800">
              <a:lnSpc>
                <a:spcPct val="90000"/>
              </a:lnSpc>
              <a:buFont typeface="Wingdings" panose="05000000000000000000" pitchFamily="2" charset="2"/>
              <a:buChar char="Ø"/>
            </a:pPr>
            <a:r>
              <a:rPr lang="fa-IR" sz="2400" dirty="0" smtClean="0">
                <a:solidFill>
                  <a:prstClr val="black"/>
                </a:solidFill>
                <a:latin typeface="Calibri" panose="020F0502020204030204"/>
                <a:cs typeface="B Lotus" panose="00000400000000000000" pitchFamily="2" charset="-78"/>
              </a:rPr>
              <a:t>خارج کردن باطل از متن حق</a:t>
            </a:r>
          </a:p>
          <a:p>
            <a:pPr marL="700088" lvl="2" indent="0" defTabSz="685800">
              <a:lnSpc>
                <a:spcPct val="90000"/>
              </a:lnSpc>
              <a:buNone/>
            </a:pPr>
            <a:endParaRPr lang="fa-IR" sz="2200" dirty="0">
              <a:solidFill>
                <a:prstClr val="black"/>
              </a:solidFill>
              <a:latin typeface="Calibri" panose="020F0502020204030204"/>
              <a:cs typeface="B Lotus" panose="00000400000000000000" pitchFamily="2" charset="-78"/>
            </a:endParaRPr>
          </a:p>
          <a:p>
            <a:pPr marL="642938" lvl="1" indent="-342900" algn="r" defTabSz="685800" rtl="1">
              <a:lnSpc>
                <a:spcPct val="90000"/>
              </a:lnSpc>
            </a:pPr>
            <a:r>
              <a:rPr lang="fa-IR" sz="2400" dirty="0">
                <a:solidFill>
                  <a:prstClr val="black"/>
                </a:solidFill>
                <a:latin typeface="Calibri" panose="020F0502020204030204"/>
                <a:cs typeface="B Lotus" panose="00000400000000000000" pitchFamily="2" charset="-78"/>
              </a:rPr>
              <a:t>تطهیر: پاک شدن از پلیدی ها</a:t>
            </a:r>
          </a:p>
          <a:p>
            <a:pPr marL="642938" lvl="1" indent="-342900" algn="r" defTabSz="685800" rtl="1">
              <a:lnSpc>
                <a:spcPct val="90000"/>
              </a:lnSpc>
            </a:pPr>
            <a:r>
              <a:rPr lang="fa-IR" sz="2400" dirty="0">
                <a:solidFill>
                  <a:prstClr val="black"/>
                </a:solidFill>
                <a:latin typeface="Calibri" panose="020F0502020204030204"/>
                <a:cs typeface="B Lotus" panose="00000400000000000000" pitchFamily="2" charset="-78"/>
              </a:rPr>
              <a:t>تهذیب: حاصل شدن اخلاص و </a:t>
            </a:r>
            <a:r>
              <a:rPr lang="fa-IR" sz="2400" dirty="0" smtClean="0">
                <a:solidFill>
                  <a:prstClr val="black"/>
                </a:solidFill>
                <a:latin typeface="Calibri" panose="020F0502020204030204"/>
                <a:cs typeface="B Lotus" panose="00000400000000000000" pitchFamily="2" charset="-78"/>
              </a:rPr>
              <a:t>صلاح</a:t>
            </a:r>
          </a:p>
          <a:p>
            <a:pPr marL="642938" lvl="1" indent="-342900" algn="r" defTabSz="685800" rtl="1">
              <a:lnSpc>
                <a:spcPct val="90000"/>
              </a:lnSpc>
            </a:pPr>
            <a:r>
              <a:rPr lang="fa-IR" sz="2400" dirty="0" smtClean="0">
                <a:solidFill>
                  <a:prstClr val="black"/>
                </a:solidFill>
                <a:latin typeface="Calibri" panose="020F0502020204030204"/>
                <a:cs typeface="B Lotus" panose="00000400000000000000" pitchFamily="2" charset="-78"/>
              </a:rPr>
              <a:t>رشد، صلاح، طهارت و .... از آثار و لوازم تزکیه هستند.</a:t>
            </a:r>
            <a:endParaRPr lang="fa-IR" sz="2400" dirty="0">
              <a:solidFill>
                <a:prstClr val="black"/>
              </a:solidFill>
              <a:latin typeface="Calibri" panose="020F0502020204030204"/>
              <a:cs typeface="B Lotus" panose="00000400000000000000" pitchFamily="2" charset="-78"/>
            </a:endParaRPr>
          </a:p>
          <a:p>
            <a:pPr marL="171450" indent="-171450" algn="r" defTabSz="685800" rtl="1">
              <a:lnSpc>
                <a:spcPct val="90000"/>
              </a:lnSpc>
              <a:buClrTx/>
            </a:pPr>
            <a:endParaRPr lang="fa-IR" sz="2800" dirty="0">
              <a:solidFill>
                <a:prstClr val="black"/>
              </a:solidFill>
              <a:latin typeface="Calibri" panose="020F0502020204030204"/>
              <a:cs typeface="Arial" panose="020B0604020202020204" pitchFamily="34" charset="0"/>
            </a:endParaRPr>
          </a:p>
          <a:p>
            <a:endParaRPr lang="fa-IR" sz="2400" dirty="0"/>
          </a:p>
        </p:txBody>
      </p:sp>
    </p:spTree>
    <p:extLst>
      <p:ext uri="{BB962C8B-B14F-4D97-AF65-F5344CB8AC3E}">
        <p14:creationId xmlns:p14="http://schemas.microsoft.com/office/powerpoint/2010/main" val="977117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300" y="857250"/>
            <a:ext cx="5825202" cy="1234727"/>
          </a:xfrm>
        </p:spPr>
        <p:txBody>
          <a:bodyPr/>
          <a:lstStyle/>
          <a:p>
            <a:pPr rtl="1"/>
            <a:r>
              <a:rPr lang="fa-IR" dirty="0" smtClean="0">
                <a:cs typeface="B Lotus" panose="00000400000000000000" pitchFamily="2" charset="-78"/>
              </a:rPr>
              <a:t>مواجهه انسان با رخداد</a:t>
            </a:r>
            <a:endParaRPr lang="en-US" dirty="0">
              <a:cs typeface="B Lotus" panose="00000400000000000000" pitchFamily="2" charset="-78"/>
            </a:endParaRPr>
          </a:p>
        </p:txBody>
      </p:sp>
      <p:sp>
        <p:nvSpPr>
          <p:cNvPr id="3" name="Subtitle 2"/>
          <p:cNvSpPr>
            <a:spLocks noGrp="1"/>
          </p:cNvSpPr>
          <p:nvPr>
            <p:ph type="subTitle" idx="1"/>
          </p:nvPr>
        </p:nvSpPr>
        <p:spPr>
          <a:xfrm>
            <a:off x="696738" y="2542427"/>
            <a:ext cx="6404162" cy="2206811"/>
          </a:xfrm>
        </p:spPr>
        <p:txBody>
          <a:bodyPr>
            <a:noAutofit/>
          </a:bodyPr>
          <a:lstStyle/>
          <a:p>
            <a:pPr marL="342900" indent="-342900" rtl="1">
              <a:buAutoNum type="arabicPeriod"/>
            </a:pPr>
            <a:r>
              <a:rPr lang="fa-IR" sz="2800" dirty="0">
                <a:solidFill>
                  <a:schemeClr val="tx1"/>
                </a:solidFill>
                <a:cs typeface="B Lotus" panose="00000400000000000000" pitchFamily="2" charset="-78"/>
              </a:rPr>
              <a:t>درک حسی          </a:t>
            </a:r>
          </a:p>
          <a:p>
            <a:pPr marL="342900" indent="-342900" rtl="1">
              <a:buAutoNum type="arabicPeriod"/>
            </a:pPr>
            <a:r>
              <a:rPr lang="fa-IR" sz="2800" dirty="0">
                <a:solidFill>
                  <a:schemeClr val="tx1"/>
                </a:solidFill>
                <a:cs typeface="B Lotus" panose="00000400000000000000" pitchFamily="2" charset="-78"/>
              </a:rPr>
              <a:t>درک خیالی          </a:t>
            </a:r>
          </a:p>
          <a:p>
            <a:pPr marL="342900" indent="-342900" rtl="1">
              <a:buAutoNum type="arabicPeriod"/>
            </a:pPr>
            <a:r>
              <a:rPr lang="fa-IR" sz="2800" dirty="0">
                <a:solidFill>
                  <a:schemeClr val="tx1"/>
                </a:solidFill>
                <a:cs typeface="B Lotus" panose="00000400000000000000" pitchFamily="2" charset="-78"/>
              </a:rPr>
              <a:t>درک وهمی عناصر مرتبط          </a:t>
            </a:r>
          </a:p>
          <a:p>
            <a:pPr marL="342900" indent="-342900" rtl="1">
              <a:buAutoNum type="arabicPeriod"/>
            </a:pPr>
            <a:r>
              <a:rPr lang="fa-IR" sz="2800" dirty="0">
                <a:solidFill>
                  <a:schemeClr val="tx1"/>
                </a:solidFill>
                <a:cs typeface="B Lotus" panose="00000400000000000000" pitchFamily="2" charset="-78"/>
              </a:rPr>
              <a:t>توجه به گزاره های حقیقی مرتبط</a:t>
            </a:r>
          </a:p>
          <a:p>
            <a:pPr marL="342900" indent="-342900" rtl="1">
              <a:buAutoNum type="arabicPeriod"/>
            </a:pPr>
            <a:r>
              <a:rPr lang="fa-IR" sz="2800" dirty="0">
                <a:solidFill>
                  <a:schemeClr val="tx1"/>
                </a:solidFill>
                <a:cs typeface="B Lotus" panose="00000400000000000000" pitchFamily="2" charset="-78"/>
              </a:rPr>
              <a:t>تصمیم          </a:t>
            </a:r>
          </a:p>
          <a:p>
            <a:pPr marL="342900" indent="-342900" rtl="1">
              <a:buAutoNum type="arabicPeriod"/>
            </a:pPr>
            <a:r>
              <a:rPr lang="fa-IR" sz="2800" dirty="0">
                <a:solidFill>
                  <a:schemeClr val="tx1"/>
                </a:solidFill>
                <a:cs typeface="B Lotus" panose="00000400000000000000" pitchFamily="2" charset="-78"/>
              </a:rPr>
              <a:t>عمل</a:t>
            </a:r>
            <a:endParaRPr lang="en-US" sz="2800" dirty="0">
              <a:solidFill>
                <a:schemeClr val="tx1"/>
              </a:solidFill>
              <a:cs typeface="B Lotus" panose="00000400000000000000" pitchFamily="2" charset="-78"/>
            </a:endParaRPr>
          </a:p>
        </p:txBody>
      </p:sp>
      <p:sp>
        <p:nvSpPr>
          <p:cNvPr id="4" name="Left Arrow 3"/>
          <p:cNvSpPr/>
          <p:nvPr/>
        </p:nvSpPr>
        <p:spPr>
          <a:xfrm>
            <a:off x="3251204" y="3302932"/>
            <a:ext cx="791697" cy="28238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
        <p:nvSpPr>
          <p:cNvPr id="5" name="Rectangle 4"/>
          <p:cNvSpPr/>
          <p:nvPr/>
        </p:nvSpPr>
        <p:spPr>
          <a:xfrm>
            <a:off x="609600" y="3013539"/>
            <a:ext cx="2339787" cy="86117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400" dirty="0">
                <a:solidFill>
                  <a:prstClr val="black"/>
                </a:solidFill>
                <a:latin typeface="Trebuchet MS" panose="020B0603020202020204"/>
                <a:cs typeface="B Lotus" panose="00000400000000000000" pitchFamily="2" charset="-78"/>
              </a:rPr>
              <a:t>رسیدن به بینه و آشکار شدن حقیقت رخداد</a:t>
            </a:r>
          </a:p>
        </p:txBody>
      </p:sp>
    </p:spTree>
    <p:extLst>
      <p:ext uri="{BB962C8B-B14F-4D97-AF65-F5344CB8AC3E}">
        <p14:creationId xmlns:p14="http://schemas.microsoft.com/office/powerpoint/2010/main" val="36281015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447501" cy="1213038"/>
          </a:xfrm>
        </p:spPr>
        <p:txBody>
          <a:bodyPr>
            <a:normAutofit fontScale="90000"/>
          </a:bodyPr>
          <a:lstStyle/>
          <a:p>
            <a:pPr algn="r" rtl="1"/>
            <a:r>
              <a:rPr lang="fa-IR" sz="4000" b="1" dirty="0">
                <a:solidFill>
                  <a:schemeClr val="accent2"/>
                </a:solidFill>
                <a:effectLst>
                  <a:outerShdw blurRad="38100" dist="38100" dir="2700000" algn="tl">
                    <a:srgbClr val="000000">
                      <a:alpha val="43137"/>
                    </a:srgbClr>
                  </a:outerShdw>
                </a:effectLst>
                <a:cs typeface="B Lotus" panose="00000400000000000000" pitchFamily="2" charset="-78"/>
              </a:rPr>
              <a:t>علم</a:t>
            </a:r>
            <a:r>
              <a:rPr lang="fa-IR" sz="4000" b="1" dirty="0">
                <a:solidFill>
                  <a:schemeClr val="tx1"/>
                </a:solidFill>
                <a:effectLst>
                  <a:outerShdw blurRad="38100" dist="38100" dir="2700000" algn="tl">
                    <a:srgbClr val="000000">
                      <a:alpha val="43137"/>
                    </a:srgbClr>
                  </a:outerShdw>
                </a:effectLst>
                <a:cs typeface="B Lotus" panose="00000400000000000000" pitchFamily="2" charset="-78"/>
              </a:rPr>
              <a:t> </a:t>
            </a:r>
            <a:r>
              <a:rPr lang="fa-IR" sz="3000" b="1" dirty="0" smtClean="0">
                <a:solidFill>
                  <a:schemeClr val="tx1"/>
                </a:solidFill>
                <a:cs typeface="B Lotus" panose="00000400000000000000" pitchFamily="2" charset="-78"/>
              </a:rPr>
              <a:t/>
            </a:r>
            <a:br>
              <a:rPr lang="fa-IR" sz="3000" b="1" dirty="0" smtClean="0">
                <a:solidFill>
                  <a:schemeClr val="tx1"/>
                </a:solidFill>
                <a:cs typeface="B Lotus" panose="00000400000000000000" pitchFamily="2" charset="-78"/>
              </a:rPr>
            </a:br>
            <a:r>
              <a:rPr lang="fa-IR" sz="3000" b="1" dirty="0" smtClean="0">
                <a:solidFill>
                  <a:schemeClr val="tx1"/>
                </a:solidFill>
                <a:cs typeface="B Lotus" panose="00000400000000000000" pitchFamily="2" charset="-78"/>
              </a:rPr>
              <a:t> </a:t>
            </a:r>
            <a:r>
              <a:rPr lang="fa-IR" sz="3100" dirty="0" smtClean="0">
                <a:solidFill>
                  <a:schemeClr val="tx1"/>
                </a:solidFill>
                <a:cs typeface="B Lotus" panose="00000400000000000000" pitchFamily="2" charset="-78"/>
              </a:rPr>
              <a:t>احاطه </a:t>
            </a:r>
            <a:r>
              <a:rPr lang="fa-IR" sz="3100" dirty="0">
                <a:solidFill>
                  <a:schemeClr val="tx1"/>
                </a:solidFill>
                <a:cs typeface="B Lotus" panose="00000400000000000000" pitchFamily="2" charset="-78"/>
              </a:rPr>
              <a:t>و حضور بر چیزی</a:t>
            </a:r>
            <a:r>
              <a:rPr lang="fa-IR" sz="2100" dirty="0">
                <a:solidFill>
                  <a:schemeClr val="tx1"/>
                </a:solidFill>
                <a:cs typeface="B Lotus" panose="00000400000000000000" pitchFamily="2" charset="-78"/>
              </a:rPr>
              <a:t/>
            </a:r>
            <a:br>
              <a:rPr lang="fa-IR" sz="2100" dirty="0">
                <a:solidFill>
                  <a:schemeClr val="tx1"/>
                </a:solidFill>
                <a:cs typeface="B Lotus" panose="00000400000000000000" pitchFamily="2" charset="-78"/>
              </a:rPr>
            </a:br>
            <a:endParaRPr lang="en-US" sz="2100" dirty="0">
              <a:solidFill>
                <a:schemeClr val="tx1"/>
              </a:solidFill>
              <a:cs typeface="B Lotus" panose="00000400000000000000" pitchFamily="2" charset="-78"/>
            </a:endParaRPr>
          </a:p>
        </p:txBody>
      </p:sp>
      <p:sp>
        <p:nvSpPr>
          <p:cNvPr id="3" name="Content Placeholder 2"/>
          <p:cNvSpPr>
            <a:spLocks noGrp="1"/>
          </p:cNvSpPr>
          <p:nvPr>
            <p:ph idx="1"/>
          </p:nvPr>
        </p:nvSpPr>
        <p:spPr>
          <a:xfrm>
            <a:off x="533400" y="1143000"/>
            <a:ext cx="6447501" cy="4185398"/>
          </a:xfrm>
        </p:spPr>
        <p:txBody>
          <a:bodyPr>
            <a:noAutofit/>
          </a:bodyPr>
          <a:lstStyle/>
          <a:p>
            <a:pPr marL="0" indent="0" algn="r" rtl="1">
              <a:buNone/>
            </a:pPr>
            <a:endParaRPr lang="fa-IR" sz="2400" dirty="0" smtClean="0">
              <a:solidFill>
                <a:schemeClr val="accent1"/>
              </a:solidFill>
              <a:cs typeface="B Lotus" panose="00000400000000000000" pitchFamily="2" charset="-78"/>
            </a:endParaRPr>
          </a:p>
          <a:p>
            <a:pPr marL="0" indent="0" algn="r" rtl="1">
              <a:buNone/>
            </a:pPr>
            <a:r>
              <a:rPr lang="fa-IR" sz="2800" dirty="0" smtClean="0">
                <a:solidFill>
                  <a:schemeClr val="accent1"/>
                </a:solidFill>
                <a:cs typeface="B Lotus" panose="00000400000000000000" pitchFamily="2" charset="-78"/>
              </a:rPr>
              <a:t>نکته </a:t>
            </a:r>
            <a:r>
              <a:rPr lang="fa-IR" sz="2800" dirty="0">
                <a:solidFill>
                  <a:schemeClr val="accent1"/>
                </a:solidFill>
                <a:cs typeface="B Lotus" panose="00000400000000000000" pitchFamily="2" charset="-78"/>
              </a:rPr>
              <a:t>های ضروری:</a:t>
            </a:r>
          </a:p>
          <a:p>
            <a:pPr algn="r" rtl="1"/>
            <a:r>
              <a:rPr lang="fa-IR" sz="2400" dirty="0">
                <a:cs typeface="B Lotus" panose="00000400000000000000" pitchFamily="2" charset="-78"/>
              </a:rPr>
              <a:t>ابتدا نهفته است، به معنای اقتضاء برای آموختن</a:t>
            </a:r>
          </a:p>
          <a:p>
            <a:pPr algn="r" rtl="1"/>
            <a:r>
              <a:rPr lang="fa-IR" sz="2400" dirty="0">
                <a:cs typeface="B Lotus" panose="00000400000000000000" pitchFamily="2" charset="-78"/>
              </a:rPr>
              <a:t>استفاده از دنیا به عنوان محلی برای بیرون شدن از نهفتگی</a:t>
            </a:r>
          </a:p>
          <a:p>
            <a:pPr algn="r" rtl="1"/>
            <a:r>
              <a:rPr lang="fa-IR" sz="2400" dirty="0">
                <a:cs typeface="B Lotus" panose="00000400000000000000" pitchFamily="2" charset="-78"/>
              </a:rPr>
              <a:t>انجام اعمال نیک، سبب خروج از نهفتگی</a:t>
            </a:r>
          </a:p>
          <a:p>
            <a:pPr algn="r" rtl="1"/>
            <a:r>
              <a:rPr lang="fa-IR" sz="2400" dirty="0">
                <a:cs typeface="B Lotus" panose="00000400000000000000" pitchFamily="2" charset="-78"/>
              </a:rPr>
              <a:t>مهمترین نهفتگی انسان درباره شناخت خود است.</a:t>
            </a:r>
          </a:p>
          <a:p>
            <a:pPr algn="r" rtl="1"/>
            <a:r>
              <a:rPr lang="fa-IR" sz="2400" dirty="0">
                <a:cs typeface="B Lotus" panose="00000400000000000000" pitchFamily="2" charset="-78"/>
              </a:rPr>
              <a:t>سودمنتدترین علوم، شناخت خود است</a:t>
            </a:r>
            <a:r>
              <a:rPr lang="fa-IR" sz="2400" dirty="0" smtClean="0">
                <a:cs typeface="B Lotus" panose="00000400000000000000" pitchFamily="2" charset="-78"/>
              </a:rPr>
              <a:t>.</a:t>
            </a:r>
          </a:p>
          <a:p>
            <a:r>
              <a:rPr lang="fa-IR" sz="2400" dirty="0">
                <a:cs typeface="B Lotus" panose="00000400000000000000" pitchFamily="2" charset="-78"/>
              </a:rPr>
              <a:t>دریافت و ابراز وسیله ای برای بیرون رفتن از نهفتگی است. (حیات)</a:t>
            </a:r>
          </a:p>
          <a:p>
            <a:r>
              <a:rPr lang="fa-IR" sz="2400" dirty="0">
                <a:cs typeface="B Lotus" panose="00000400000000000000" pitchFamily="2" charset="-78"/>
              </a:rPr>
              <a:t>علم و ادراک علم، رزق معنوی است.</a:t>
            </a:r>
          </a:p>
          <a:p>
            <a:pPr algn="r" rtl="1"/>
            <a:endParaRPr lang="fa-IR" sz="2400" dirty="0">
              <a:cs typeface="B Lotus" panose="00000400000000000000" pitchFamily="2" charset="-78"/>
            </a:endParaRPr>
          </a:p>
        </p:txBody>
      </p:sp>
    </p:spTree>
    <p:extLst>
      <p:ext uri="{BB962C8B-B14F-4D97-AF65-F5344CB8AC3E}">
        <p14:creationId xmlns:p14="http://schemas.microsoft.com/office/powerpoint/2010/main" val="930775805"/>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457200"/>
            <a:ext cx="6347714" cy="5584163"/>
          </a:xfrm>
        </p:spPr>
        <p:txBody>
          <a:bodyPr>
            <a:normAutofit/>
          </a:bodyPr>
          <a:lstStyle/>
          <a:p>
            <a:r>
              <a:rPr lang="fa-IR" sz="2400" dirty="0" smtClean="0">
                <a:cs typeface="B Lotus" panose="00000400000000000000" pitchFamily="2" charset="-78"/>
              </a:rPr>
              <a:t>علم </a:t>
            </a:r>
            <a:r>
              <a:rPr lang="fa-IR" sz="2400" dirty="0">
                <a:cs typeface="B Lotus" panose="00000400000000000000" pitchFamily="2" charset="-78"/>
              </a:rPr>
              <a:t>حصولی: علم و ادراکی که با حواس به انسان منتقل می شوند.</a:t>
            </a:r>
          </a:p>
          <a:p>
            <a:r>
              <a:rPr lang="fa-IR" sz="2400" dirty="0">
                <a:cs typeface="B Lotus" panose="00000400000000000000" pitchFamily="2" charset="-78"/>
              </a:rPr>
              <a:t>علم حضوری: علم و ادراکی که در وجود انسان قابل مشاهده است و جزئی از وجودش می باشد.</a:t>
            </a:r>
          </a:p>
          <a:p>
            <a:r>
              <a:rPr lang="fa-IR" sz="2400" dirty="0">
                <a:cs typeface="B Lotus" panose="00000400000000000000" pitchFamily="2" charset="-78"/>
              </a:rPr>
              <a:t>اصالت با علم حضوری است و علم حصولی نردبان و وسیله ای برای دست یافتن به علم حضوری است.</a:t>
            </a:r>
          </a:p>
          <a:p>
            <a:r>
              <a:rPr lang="fa-IR" sz="2400" dirty="0">
                <a:cs typeface="B Lotus" panose="00000400000000000000" pitchFamily="2" charset="-78"/>
              </a:rPr>
              <a:t>آسیب های علم: ظن، شک، ریب، حسب و...</a:t>
            </a:r>
          </a:p>
          <a:p>
            <a:r>
              <a:rPr lang="fa-IR" sz="2400" dirty="0">
                <a:cs typeface="B Lotus" panose="00000400000000000000" pitchFamily="2" charset="-78"/>
              </a:rPr>
              <a:t>تقویت علم: شعر، فهم، فقه، بصر، یقین، معرفت، برهان، شهد، خبر، نبأ، حکم</a:t>
            </a:r>
          </a:p>
        </p:txBody>
      </p:sp>
      <p:sp>
        <p:nvSpPr>
          <p:cNvPr id="4" name="Rectangle 3"/>
          <p:cNvSpPr/>
          <p:nvPr/>
        </p:nvSpPr>
        <p:spPr>
          <a:xfrm>
            <a:off x="2667000" y="4939952"/>
            <a:ext cx="2133600" cy="139769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800" dirty="0">
                <a:solidFill>
                  <a:prstClr val="black"/>
                </a:solidFill>
                <a:latin typeface="Trebuchet MS" panose="020B0603020202020204"/>
                <a:cs typeface="B Lotus" panose="00000400000000000000" pitchFamily="2" charset="-78"/>
              </a:rPr>
              <a:t>لقاء پروردگار </a:t>
            </a:r>
            <a:endParaRPr lang="fa-IR" sz="2800" dirty="0" smtClean="0">
              <a:solidFill>
                <a:prstClr val="black"/>
              </a:solidFill>
              <a:latin typeface="Trebuchet MS" panose="020B0603020202020204"/>
              <a:cs typeface="B Lotus" panose="00000400000000000000" pitchFamily="2" charset="-78"/>
            </a:endParaRPr>
          </a:p>
          <a:p>
            <a:pPr algn="ctr" defTabSz="342900"/>
            <a:r>
              <a:rPr lang="fa-IR" sz="2800" dirty="0" smtClean="0">
                <a:solidFill>
                  <a:prstClr val="black"/>
                </a:solidFill>
                <a:latin typeface="Trebuchet MS" panose="020B0603020202020204"/>
                <a:cs typeface="B Lotus" panose="00000400000000000000" pitchFamily="2" charset="-78"/>
              </a:rPr>
              <a:t>و </a:t>
            </a:r>
            <a:r>
              <a:rPr lang="fa-IR" sz="2800" dirty="0">
                <a:solidFill>
                  <a:prstClr val="black"/>
                </a:solidFill>
                <a:latin typeface="Trebuchet MS" panose="020B0603020202020204"/>
                <a:cs typeface="B Lotus" panose="00000400000000000000" pitchFamily="2" charset="-78"/>
              </a:rPr>
              <a:t>درک وجه الله</a:t>
            </a:r>
            <a:endParaRPr lang="en-US" sz="2800" dirty="0">
              <a:solidFill>
                <a:prstClr val="black"/>
              </a:solidFill>
              <a:latin typeface="Trebuchet MS" panose="020B0603020202020204"/>
              <a:cs typeface="B Lotus" panose="00000400000000000000" pitchFamily="2" charset="-78"/>
            </a:endParaRPr>
          </a:p>
        </p:txBody>
      </p:sp>
      <p:sp>
        <p:nvSpPr>
          <p:cNvPr id="5" name="Left Arrow 4"/>
          <p:cNvSpPr/>
          <p:nvPr/>
        </p:nvSpPr>
        <p:spPr>
          <a:xfrm>
            <a:off x="5405603" y="5451492"/>
            <a:ext cx="826644" cy="3746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Tree>
    <p:extLst>
      <p:ext uri="{BB962C8B-B14F-4D97-AF65-F5344CB8AC3E}">
        <p14:creationId xmlns:p14="http://schemas.microsoft.com/office/powerpoint/2010/main" val="13212839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6" y="325895"/>
            <a:ext cx="6347713" cy="1320800"/>
          </a:xfrm>
        </p:spPr>
        <p:txBody>
          <a:bodyPr>
            <a:normAutofit fontScale="90000"/>
          </a:bodyPr>
          <a:lstStyle/>
          <a:p>
            <a:pPr algn="r" rtl="1"/>
            <a:r>
              <a:rPr lang="fa-IR" sz="4000" b="1" dirty="0">
                <a:solidFill>
                  <a:schemeClr val="accent2"/>
                </a:solidFill>
                <a:effectLst>
                  <a:outerShdw blurRad="38100" dist="38100" dir="2700000" algn="tl">
                    <a:srgbClr val="000000">
                      <a:alpha val="43137"/>
                    </a:srgbClr>
                  </a:outerShdw>
                </a:effectLst>
                <a:cs typeface="B Lotus" panose="00000400000000000000" pitchFamily="2" charset="-78"/>
              </a:rPr>
              <a:t>فکر</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sz="3100" dirty="0" smtClean="0">
                <a:solidFill>
                  <a:schemeClr val="tx1"/>
                </a:solidFill>
                <a:cs typeface="B Lotus" panose="00000400000000000000" pitchFamily="2" charset="-78"/>
              </a:rPr>
              <a:t>ارتباط دهنده بین تصاویر ضبط و پرورده شده در انسان و ارتباط دهنده بین گزاره های خبری جزئی و کلی</a:t>
            </a:r>
            <a:endParaRPr lang="en-US" sz="3100" dirty="0">
              <a:solidFill>
                <a:schemeClr val="tx1"/>
              </a:solidFill>
              <a:cs typeface="B Lotus" panose="00000400000000000000" pitchFamily="2" charset="-78"/>
            </a:endParaRPr>
          </a:p>
        </p:txBody>
      </p:sp>
      <p:sp>
        <p:nvSpPr>
          <p:cNvPr id="3" name="Content Placeholder 2"/>
          <p:cNvSpPr>
            <a:spLocks noGrp="1"/>
          </p:cNvSpPr>
          <p:nvPr>
            <p:ph idx="1"/>
          </p:nvPr>
        </p:nvSpPr>
        <p:spPr>
          <a:xfrm>
            <a:off x="762000" y="2084645"/>
            <a:ext cx="6447501" cy="2910580"/>
          </a:xfrm>
        </p:spPr>
        <p:txBody>
          <a:bodyPr>
            <a:noAutofit/>
          </a:bodyPr>
          <a:lstStyle/>
          <a:p>
            <a:pPr marL="0" indent="0" algn="r" rtl="1">
              <a:buNone/>
            </a:pPr>
            <a:r>
              <a:rPr lang="fa-IR" sz="2800" dirty="0">
                <a:solidFill>
                  <a:schemeClr val="accent1"/>
                </a:solidFill>
                <a:cs typeface="B Lotus" panose="00000400000000000000" pitchFamily="2" charset="-78"/>
              </a:rPr>
              <a:t>نکته های ضروری:</a:t>
            </a:r>
          </a:p>
          <a:p>
            <a:pPr algn="r" rtl="1"/>
            <a:r>
              <a:rPr lang="fa-IR" sz="2500" dirty="0">
                <a:solidFill>
                  <a:schemeClr val="tx1"/>
                </a:solidFill>
                <a:cs typeface="B Lotus" panose="00000400000000000000" pitchFamily="2" charset="-78"/>
              </a:rPr>
              <a:t>تقویت تفکر</a:t>
            </a:r>
          </a:p>
          <a:p>
            <a:pPr lvl="1" algn="r" rtl="1">
              <a:buFont typeface="Wingdings" panose="05000000000000000000" pitchFamily="2" charset="2"/>
              <a:buChar char="ü"/>
            </a:pPr>
            <a:r>
              <a:rPr lang="fa-IR" sz="2500" dirty="0">
                <a:solidFill>
                  <a:schemeClr val="tx1"/>
                </a:solidFill>
                <a:cs typeface="B Lotus" panose="00000400000000000000" pitchFamily="2" charset="-78"/>
              </a:rPr>
              <a:t>تقویت حواس، خیال، وهم</a:t>
            </a:r>
          </a:p>
          <a:p>
            <a:pPr lvl="1" algn="r" rtl="1">
              <a:buFont typeface="Wingdings" panose="05000000000000000000" pitchFamily="2" charset="2"/>
              <a:buChar char="ü"/>
            </a:pPr>
            <a:r>
              <a:rPr lang="fa-IR" sz="2500" dirty="0">
                <a:solidFill>
                  <a:schemeClr val="tx1"/>
                </a:solidFill>
                <a:cs typeface="B Lotus" panose="00000400000000000000" pitchFamily="2" charset="-78"/>
              </a:rPr>
              <a:t>افزایش علم به گزاره های عقلی</a:t>
            </a:r>
          </a:p>
          <a:p>
            <a:pPr lvl="1" algn="r" rtl="1">
              <a:buFont typeface="Wingdings" panose="05000000000000000000" pitchFamily="2" charset="2"/>
              <a:buChar char="ü"/>
            </a:pPr>
            <a:r>
              <a:rPr lang="fa-IR" sz="2500" dirty="0">
                <a:solidFill>
                  <a:schemeClr val="tx1"/>
                </a:solidFill>
                <a:cs typeface="B Lotus" panose="00000400000000000000" pitchFamily="2" charset="-78"/>
              </a:rPr>
              <a:t>انجام رفتارهای شایسته و خیر</a:t>
            </a:r>
          </a:p>
          <a:p>
            <a:pPr lvl="1" algn="r" rtl="1">
              <a:buFont typeface="Wingdings" panose="05000000000000000000" pitchFamily="2" charset="2"/>
              <a:buChar char="ü"/>
            </a:pPr>
            <a:r>
              <a:rPr lang="fa-IR" sz="2500" dirty="0">
                <a:solidFill>
                  <a:schemeClr val="tx1"/>
                </a:solidFill>
                <a:cs typeface="B Lotus" panose="00000400000000000000" pitchFamily="2" charset="-78"/>
              </a:rPr>
              <a:t>بالا بردن میزان تعبد</a:t>
            </a:r>
          </a:p>
          <a:p>
            <a:pPr lvl="1" algn="r" rtl="1">
              <a:buFont typeface="Wingdings" panose="05000000000000000000" pitchFamily="2" charset="2"/>
              <a:buChar char="ü"/>
            </a:pPr>
            <a:r>
              <a:rPr lang="fa-IR" sz="2500" dirty="0">
                <a:solidFill>
                  <a:schemeClr val="tx1"/>
                </a:solidFill>
                <a:cs typeface="B Lotus" panose="00000400000000000000" pitchFamily="2" charset="-78"/>
              </a:rPr>
              <a:t>قرار دادن خود در جایگاه های متعدد زندگی در داستان های قرآنی</a:t>
            </a:r>
          </a:p>
          <a:p>
            <a:pPr lvl="1" algn="r" rtl="1">
              <a:buFont typeface="Wingdings" panose="05000000000000000000" pitchFamily="2" charset="2"/>
              <a:buChar char="ü"/>
            </a:pPr>
            <a:r>
              <a:rPr lang="fa-IR" sz="2500" dirty="0">
                <a:solidFill>
                  <a:schemeClr val="tx1"/>
                </a:solidFill>
                <a:cs typeface="B Lotus" panose="00000400000000000000" pitchFamily="2" charset="-78"/>
              </a:rPr>
              <a:t>استفاده از انواع استفهام</a:t>
            </a:r>
            <a:endParaRPr lang="en-US" sz="2500" dirty="0">
              <a:solidFill>
                <a:schemeClr val="tx1"/>
              </a:solidFill>
              <a:cs typeface="B Lotus" panose="00000400000000000000" pitchFamily="2" charset="-78"/>
            </a:endParaRPr>
          </a:p>
        </p:txBody>
      </p:sp>
      <p:sp>
        <p:nvSpPr>
          <p:cNvPr id="4" name="Left Arrow 3"/>
          <p:cNvSpPr/>
          <p:nvPr/>
        </p:nvSpPr>
        <p:spPr>
          <a:xfrm>
            <a:off x="2447643" y="3539934"/>
            <a:ext cx="600358" cy="27006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
        <p:nvSpPr>
          <p:cNvPr id="5" name="Rectangle 4"/>
          <p:cNvSpPr/>
          <p:nvPr/>
        </p:nvSpPr>
        <p:spPr>
          <a:xfrm>
            <a:off x="228600" y="3166779"/>
            <a:ext cx="2068980" cy="98835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400" dirty="0">
                <a:solidFill>
                  <a:prstClr val="black"/>
                </a:solidFill>
                <a:latin typeface="Trebuchet MS" panose="020B0603020202020204"/>
                <a:cs typeface="B Lotus" panose="00000400000000000000" pitchFamily="2" charset="-78"/>
              </a:rPr>
              <a:t>تعیین راه های متعدد</a:t>
            </a:r>
            <a:endParaRPr lang="en-US" sz="2400" dirty="0">
              <a:solidFill>
                <a:prstClr val="black"/>
              </a:solidFill>
              <a:latin typeface="Trebuchet MS" panose="020B0603020202020204"/>
              <a:cs typeface="B Lotus" panose="00000400000000000000" pitchFamily="2" charset="-78"/>
            </a:endParaRPr>
          </a:p>
        </p:txBody>
      </p:sp>
    </p:spTree>
    <p:extLst>
      <p:ext uri="{BB962C8B-B14F-4D97-AF65-F5344CB8AC3E}">
        <p14:creationId xmlns:p14="http://schemas.microsoft.com/office/powerpoint/2010/main" val="7052040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304800" y="187036"/>
            <a:ext cx="7620000" cy="1066800"/>
          </a:xfrm>
        </p:spPr>
        <p:txBody>
          <a:bodyPr>
            <a:normAutofit fontScale="90000"/>
          </a:bodyPr>
          <a:lstStyle/>
          <a:p>
            <a:pPr algn="ctr" rtl="1"/>
            <a:r>
              <a:rPr lang="fa-IR" dirty="0" smtClean="0">
                <a:latin typeface="IranNastaliq" panose="02020505000000020003" pitchFamily="18" charset="0"/>
                <a:cs typeface="Mitra" panose="00000400000000000000" pitchFamily="2" charset="-78"/>
              </a:rPr>
              <a:t>چرایی و چگونگی رفتار درمرتبه </a:t>
            </a:r>
            <a:r>
              <a:rPr lang="fa-IR"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 فکر"</a:t>
            </a:r>
            <a:endParaRPr lang="en-US" b="1" dirty="0">
              <a:effectLst>
                <a:outerShdw blurRad="38100" dist="38100" dir="2700000" algn="tl">
                  <a:srgbClr val="000000">
                    <a:alpha val="43137"/>
                  </a:srgbClr>
                </a:outerShdw>
              </a:effectLst>
              <a:latin typeface="IranNastaliq" panose="02020505000000020003" pitchFamily="18" charset="0"/>
              <a:cs typeface="Mitra" panose="00000400000000000000" pitchFamily="2" charset="-78"/>
            </a:endParaRPr>
          </a:p>
        </p:txBody>
      </p:sp>
      <p:graphicFrame>
        <p:nvGraphicFramePr>
          <p:cNvPr id="4" name="Diagram 3"/>
          <p:cNvGraphicFramePr/>
          <p:nvPr>
            <p:extLst>
              <p:ext uri="{D42A27DB-BD31-4B8C-83A1-F6EECF244321}">
                <p14:modId xmlns:p14="http://schemas.microsoft.com/office/powerpoint/2010/main" val="2761085005"/>
              </p:ext>
            </p:extLst>
          </p:nvPr>
        </p:nvGraphicFramePr>
        <p:xfrm>
          <a:off x="533400" y="1143000"/>
          <a:ext cx="8458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228325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243591248"/>
              </p:ext>
            </p:extLst>
          </p:nvPr>
        </p:nvGraphicFramePr>
        <p:xfrm>
          <a:off x="838200" y="762000"/>
          <a:ext cx="77724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own Arrow 2"/>
          <p:cNvSpPr/>
          <p:nvPr/>
        </p:nvSpPr>
        <p:spPr>
          <a:xfrm>
            <a:off x="2895600" y="24384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5832422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a:cs typeface="B Mitra" panose="00000400000000000000" pitchFamily="2" charset="-78"/>
              </a:rPr>
              <a:t>شیوه های دعوت به تفکر در آیات و </a:t>
            </a:r>
            <a:r>
              <a:rPr lang="fa-IR" b="1" dirty="0" smtClean="0">
                <a:cs typeface="B Mitra" panose="00000400000000000000" pitchFamily="2" charset="-78"/>
              </a:rPr>
              <a:t>روایات:</a:t>
            </a:r>
            <a:r>
              <a:rPr lang="fa-IR" b="1" dirty="0">
                <a:cs typeface="B Mitra" panose="00000400000000000000" pitchFamily="2" charset="-78"/>
              </a:rPr>
              <a:t/>
            </a:r>
            <a:br>
              <a:rPr lang="fa-IR" b="1" dirty="0">
                <a:cs typeface="B Mitra" panose="00000400000000000000" pitchFamily="2" charset="-78"/>
              </a:rPr>
            </a:br>
            <a:endParaRPr lang="fa-IR" b="1" dirty="0">
              <a:cs typeface="B Mitra" panose="00000400000000000000" pitchFamily="2" charset="-78"/>
            </a:endParaRPr>
          </a:p>
        </p:txBody>
      </p:sp>
      <p:sp>
        <p:nvSpPr>
          <p:cNvPr id="3" name="Content Placeholder 2"/>
          <p:cNvSpPr>
            <a:spLocks noGrp="1"/>
          </p:cNvSpPr>
          <p:nvPr>
            <p:ph idx="1"/>
          </p:nvPr>
        </p:nvSpPr>
        <p:spPr>
          <a:xfrm>
            <a:off x="990600" y="1524000"/>
            <a:ext cx="6347714" cy="3880773"/>
          </a:xfrm>
        </p:spPr>
        <p:txBody>
          <a:bodyPr>
            <a:normAutofit/>
          </a:bodyPr>
          <a:lstStyle/>
          <a:p>
            <a:pPr lvl="1"/>
            <a:r>
              <a:rPr lang="fa-IR" sz="2400" dirty="0" smtClean="0">
                <a:cs typeface="B Lotus" panose="00000400000000000000" pitchFamily="2" charset="-78"/>
              </a:rPr>
              <a:t>ارجاع </a:t>
            </a:r>
            <a:r>
              <a:rPr lang="fa-IR" sz="2400" dirty="0">
                <a:cs typeface="B Lotus" panose="00000400000000000000" pitchFamily="2" charset="-78"/>
              </a:rPr>
              <a:t>به گزاره های بدیهی با دقت در مشاهدات</a:t>
            </a:r>
          </a:p>
          <a:p>
            <a:pPr lvl="1"/>
            <a:r>
              <a:rPr lang="fa-IR" sz="2400" dirty="0">
                <a:cs typeface="B Lotus" panose="00000400000000000000" pitchFamily="2" charset="-78"/>
              </a:rPr>
              <a:t>ایجاد مقایسه بین دو وضعیت</a:t>
            </a:r>
          </a:p>
          <a:p>
            <a:pPr lvl="1"/>
            <a:r>
              <a:rPr lang="fa-IR" sz="2400" dirty="0">
                <a:cs typeface="B Lotus" panose="00000400000000000000" pitchFamily="2" charset="-78"/>
              </a:rPr>
              <a:t>استفاده از داستان و مثال</a:t>
            </a:r>
          </a:p>
          <a:p>
            <a:pPr lvl="1"/>
            <a:r>
              <a:rPr lang="fa-IR" sz="2400" dirty="0">
                <a:cs typeface="B Lotus" panose="00000400000000000000" pitchFamily="2" charset="-78"/>
              </a:rPr>
              <a:t>تغییر خطابهای قرآن از غایب به حاضر و بالعکس</a:t>
            </a:r>
          </a:p>
          <a:p>
            <a:pPr lvl="1"/>
            <a:r>
              <a:rPr lang="fa-IR" sz="2400" dirty="0">
                <a:cs typeface="B Lotus" panose="00000400000000000000" pitchFamily="2" charset="-78"/>
              </a:rPr>
              <a:t>قرار دان محذوفات</a:t>
            </a:r>
          </a:p>
          <a:p>
            <a:pPr lvl="1"/>
            <a:r>
              <a:rPr lang="fa-IR" sz="2400" dirty="0">
                <a:cs typeface="B Lotus" panose="00000400000000000000" pitchFamily="2" charset="-78"/>
              </a:rPr>
              <a:t>تبیین آثار، ابزار، لوازم و غایت تفکر</a:t>
            </a:r>
          </a:p>
          <a:p>
            <a:pPr lvl="1"/>
            <a:r>
              <a:rPr lang="fa-IR" sz="2400" dirty="0">
                <a:cs typeface="B Lotus" panose="00000400000000000000" pitchFamily="2" charset="-78"/>
              </a:rPr>
              <a:t>توصیف انسانهایی که از این قوه استفاده کرده اند.</a:t>
            </a:r>
          </a:p>
          <a:p>
            <a:endParaRPr lang="fa-IR" sz="2800" dirty="0">
              <a:cs typeface="B Lotus" panose="00000400000000000000" pitchFamily="2" charset="-78"/>
            </a:endParaRPr>
          </a:p>
        </p:txBody>
      </p:sp>
    </p:spTree>
    <p:extLst>
      <p:ext uri="{BB962C8B-B14F-4D97-AF65-F5344CB8AC3E}">
        <p14:creationId xmlns:p14="http://schemas.microsoft.com/office/powerpoint/2010/main" val="32762344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0" y="231632"/>
            <a:ext cx="6347713" cy="1320800"/>
          </a:xfrm>
        </p:spPr>
        <p:txBody>
          <a:bodyPr>
            <a:normAutofit fontScale="90000"/>
          </a:bodyPr>
          <a:lstStyle/>
          <a:p>
            <a:pPr algn="r" rtl="1"/>
            <a:r>
              <a:rPr lang="fa-IR" sz="4000" b="1" dirty="0">
                <a:solidFill>
                  <a:schemeClr val="accent2"/>
                </a:solidFill>
                <a:effectLst>
                  <a:outerShdw blurRad="38100" dist="38100" dir="2700000" algn="tl">
                    <a:srgbClr val="000000">
                      <a:alpha val="43137"/>
                    </a:srgbClr>
                  </a:outerShdw>
                </a:effectLst>
                <a:cs typeface="B Lotus" panose="00000400000000000000" pitchFamily="2" charset="-78"/>
              </a:rPr>
              <a:t>الهام</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sz="3100" dirty="0" smtClean="0">
                <a:solidFill>
                  <a:schemeClr val="tx1"/>
                </a:solidFill>
                <a:cs typeface="B Lotus" panose="00000400000000000000" pitchFamily="2" charset="-78"/>
              </a:rPr>
              <a:t>توفیق دریافت غیب در انسان به واسطه القاء درونی از جانب خداوند</a:t>
            </a:r>
            <a:endParaRPr lang="en-US" sz="3100" dirty="0">
              <a:solidFill>
                <a:schemeClr val="tx1"/>
              </a:solidFill>
              <a:cs typeface="B Lotus" panose="00000400000000000000" pitchFamily="2" charset="-78"/>
            </a:endParaRPr>
          </a:p>
        </p:txBody>
      </p:sp>
      <p:sp>
        <p:nvSpPr>
          <p:cNvPr id="3" name="Content Placeholder 2"/>
          <p:cNvSpPr>
            <a:spLocks noGrp="1"/>
          </p:cNvSpPr>
          <p:nvPr>
            <p:ph idx="1"/>
          </p:nvPr>
        </p:nvSpPr>
        <p:spPr>
          <a:xfrm>
            <a:off x="531995" y="1752600"/>
            <a:ext cx="6447501" cy="3432290"/>
          </a:xfrm>
        </p:spPr>
        <p:txBody>
          <a:bodyPr>
            <a:noAutofit/>
          </a:bodyPr>
          <a:lstStyle/>
          <a:p>
            <a:pPr marL="0" indent="0" algn="r" rtl="1">
              <a:buNone/>
            </a:pPr>
            <a:r>
              <a:rPr lang="fa-IR" sz="2800" dirty="0">
                <a:solidFill>
                  <a:schemeClr val="accent1"/>
                </a:solidFill>
                <a:cs typeface="B Lotus" panose="00000400000000000000" pitchFamily="2" charset="-78"/>
              </a:rPr>
              <a:t>نکته های ضروری:</a:t>
            </a:r>
          </a:p>
          <a:p>
            <a:pPr algn="r" rtl="1"/>
            <a:r>
              <a:rPr lang="fa-IR" sz="2500" dirty="0">
                <a:cs typeface="B Lotus" panose="00000400000000000000" pitchFamily="2" charset="-78"/>
              </a:rPr>
              <a:t>فعال کردن الهام</a:t>
            </a:r>
          </a:p>
          <a:p>
            <a:pPr lvl="1" algn="r" rtl="1">
              <a:buFont typeface="Wingdings" panose="05000000000000000000" pitchFamily="2" charset="2"/>
              <a:buChar char="ü"/>
            </a:pPr>
            <a:r>
              <a:rPr lang="fa-IR" sz="2500" dirty="0">
                <a:cs typeface="B Lotus" panose="00000400000000000000" pitchFamily="2" charset="-78"/>
              </a:rPr>
              <a:t>افزایش میزان طهارت  </a:t>
            </a:r>
          </a:p>
          <a:p>
            <a:pPr lvl="1" algn="r" rtl="1">
              <a:buFont typeface="Wingdings" panose="05000000000000000000" pitchFamily="2" charset="2"/>
              <a:buChar char="ü"/>
            </a:pPr>
            <a:r>
              <a:rPr lang="fa-IR" sz="2500" dirty="0">
                <a:cs typeface="B Lotus" panose="00000400000000000000" pitchFamily="2" charset="-78"/>
              </a:rPr>
              <a:t>نزدیک شدن به افق دید و اعمال انسان کامل</a:t>
            </a:r>
          </a:p>
          <a:p>
            <a:pPr lvl="1" algn="r" rtl="1">
              <a:buFont typeface="Wingdings" panose="05000000000000000000" pitchFamily="2" charset="2"/>
              <a:buChar char="ü"/>
            </a:pPr>
            <a:r>
              <a:rPr lang="fa-IR" sz="2500" dirty="0">
                <a:cs typeface="B Lotus" panose="00000400000000000000" pitchFamily="2" charset="-78"/>
              </a:rPr>
              <a:t>دانستن ساختار ملائکه</a:t>
            </a:r>
          </a:p>
          <a:p>
            <a:pPr lvl="1" algn="r" rtl="1">
              <a:buFont typeface="Wingdings" panose="05000000000000000000" pitchFamily="2" charset="2"/>
              <a:buChar char="ü"/>
            </a:pPr>
            <a:r>
              <a:rPr lang="fa-IR" sz="2500" dirty="0">
                <a:cs typeface="B Lotus" panose="00000400000000000000" pitchFamily="2" charset="-78"/>
              </a:rPr>
              <a:t>تعقل و تفکر </a:t>
            </a:r>
          </a:p>
          <a:p>
            <a:pPr lvl="1" algn="r" rtl="1">
              <a:buFont typeface="Wingdings" panose="05000000000000000000" pitchFamily="2" charset="2"/>
              <a:buChar char="ü"/>
            </a:pPr>
            <a:r>
              <a:rPr lang="fa-IR" sz="2500" dirty="0">
                <a:cs typeface="B Lotus" panose="00000400000000000000" pitchFamily="2" charset="-78"/>
              </a:rPr>
              <a:t>بهره برداری از تعقل و تفکر و علم و...</a:t>
            </a:r>
          </a:p>
          <a:p>
            <a:pPr lvl="1" algn="r" rtl="1">
              <a:buFont typeface="Wingdings" panose="05000000000000000000" pitchFamily="2" charset="2"/>
              <a:buChar char="ü"/>
            </a:pPr>
            <a:r>
              <a:rPr lang="fa-IR" sz="2500" dirty="0">
                <a:cs typeface="B Lotus" panose="00000400000000000000" pitchFamily="2" charset="-78"/>
              </a:rPr>
              <a:t>رسیدن به گزاره های عقلی</a:t>
            </a:r>
          </a:p>
          <a:p>
            <a:pPr lvl="1" algn="r" rtl="1">
              <a:buFont typeface="Wingdings" panose="05000000000000000000" pitchFamily="2" charset="2"/>
              <a:buChar char="ü"/>
            </a:pPr>
            <a:r>
              <a:rPr lang="fa-IR" sz="2500" dirty="0">
                <a:cs typeface="B Lotus" panose="00000400000000000000" pitchFamily="2" charset="-78"/>
              </a:rPr>
              <a:t>ذاکر شدن به معنای دوری از نسیان و غفلت</a:t>
            </a:r>
          </a:p>
          <a:p>
            <a:pPr algn="r" rtl="1"/>
            <a:r>
              <a:rPr lang="fa-IR" sz="2500" dirty="0">
                <a:cs typeface="B Lotus" panose="00000400000000000000" pitchFamily="2" charset="-78"/>
              </a:rPr>
              <a:t>دوری از ارتکاب گناه</a:t>
            </a:r>
            <a:endParaRPr lang="en-US" sz="2500" dirty="0">
              <a:cs typeface="B Lotus" panose="00000400000000000000" pitchFamily="2" charset="-78"/>
            </a:endParaRPr>
          </a:p>
        </p:txBody>
      </p:sp>
      <p:pic>
        <p:nvPicPr>
          <p:cNvPr id="4" name="Picture 3"/>
          <p:cNvPicPr>
            <a:picLocks noChangeAspect="1"/>
          </p:cNvPicPr>
          <p:nvPr/>
        </p:nvPicPr>
        <p:blipFill>
          <a:blip r:embed="rId2"/>
          <a:stretch>
            <a:fillRect/>
          </a:stretch>
        </p:blipFill>
        <p:spPr>
          <a:xfrm>
            <a:off x="2590800" y="4230794"/>
            <a:ext cx="832176" cy="228620"/>
          </a:xfrm>
          <a:prstGeom prst="rect">
            <a:avLst/>
          </a:prstGeom>
        </p:spPr>
      </p:pic>
      <p:sp>
        <p:nvSpPr>
          <p:cNvPr id="5" name="Rectangle 4"/>
          <p:cNvSpPr/>
          <p:nvPr/>
        </p:nvSpPr>
        <p:spPr>
          <a:xfrm>
            <a:off x="228600" y="3813357"/>
            <a:ext cx="1906121" cy="106349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400" dirty="0">
                <a:solidFill>
                  <a:prstClr val="black"/>
                </a:solidFill>
                <a:latin typeface="Trebuchet MS" panose="020B0603020202020204"/>
                <a:cs typeface="B Lotus" panose="00000400000000000000" pitchFamily="2" charset="-78"/>
              </a:rPr>
              <a:t>پدیدار شدن بایدها و نبایدهای الهی</a:t>
            </a:r>
            <a:endParaRPr lang="en-US" sz="2400" dirty="0">
              <a:solidFill>
                <a:prstClr val="black"/>
              </a:solidFill>
              <a:latin typeface="Trebuchet MS" panose="020B0603020202020204"/>
              <a:cs typeface="B Lotus" panose="00000400000000000000" pitchFamily="2" charset="-78"/>
            </a:endParaRPr>
          </a:p>
        </p:txBody>
      </p:sp>
    </p:spTree>
    <p:extLst>
      <p:ext uri="{BB962C8B-B14F-4D97-AF65-F5344CB8AC3E}">
        <p14:creationId xmlns:p14="http://schemas.microsoft.com/office/powerpoint/2010/main" val="30979977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026213374"/>
              </p:ext>
            </p:extLst>
          </p:nvPr>
        </p:nvGraphicFramePr>
        <p:xfrm>
          <a:off x="533400" y="1219200"/>
          <a:ext cx="8458200" cy="543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2"/>
          <p:cNvSpPr>
            <a:spLocks noGrp="1"/>
          </p:cNvSpPr>
          <p:nvPr>
            <p:ph type="title"/>
          </p:nvPr>
        </p:nvSpPr>
        <p:spPr>
          <a:xfrm>
            <a:off x="381000" y="381000"/>
            <a:ext cx="7620000" cy="1066800"/>
          </a:xfrm>
        </p:spPr>
        <p:txBody>
          <a:bodyPr>
            <a:normAutofit fontScale="90000"/>
          </a:bodyPr>
          <a:lstStyle/>
          <a:p>
            <a:pPr algn="ctr" rtl="1"/>
            <a:r>
              <a:rPr lang="fa-IR" dirty="0" smtClean="0">
                <a:latin typeface="IranNastaliq" panose="02020505000000020003" pitchFamily="18" charset="0"/>
                <a:cs typeface="Mitra" panose="00000400000000000000" pitchFamily="2" charset="-78"/>
              </a:rPr>
              <a:t>چرایی و چگونگی رفتار درمرتبه </a:t>
            </a:r>
            <a:r>
              <a:rPr lang="fa-IR"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 الهام "</a:t>
            </a:r>
            <a:endParaRPr lang="en-US" b="1" dirty="0">
              <a:effectLst>
                <a:outerShdw blurRad="38100" dist="38100" dir="2700000" algn="tl">
                  <a:srgbClr val="000000">
                    <a:alpha val="43137"/>
                  </a:srgbClr>
                </a:outerShdw>
              </a:effectLst>
              <a:latin typeface="IranNastaliq" panose="02020505000000020003" pitchFamily="18" charset="0"/>
              <a:cs typeface="Mitra" panose="00000400000000000000" pitchFamily="2" charset="-78"/>
            </a:endParaRPr>
          </a:p>
        </p:txBody>
      </p:sp>
    </p:spTree>
    <p:extLst>
      <p:ext uri="{BB962C8B-B14F-4D97-AF65-F5344CB8AC3E}">
        <p14:creationId xmlns:p14="http://schemas.microsoft.com/office/powerpoint/2010/main" val="61045508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873175514"/>
              </p:ext>
            </p:extLst>
          </p:nvPr>
        </p:nvGraphicFramePr>
        <p:xfrm>
          <a:off x="838200" y="762000"/>
          <a:ext cx="77724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616676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457200"/>
            <a:ext cx="6565537" cy="4401094"/>
          </a:xfrm>
        </p:spPr>
        <p:txBody>
          <a:bodyPr>
            <a:noAutofit/>
          </a:bodyPr>
          <a:lstStyle/>
          <a:p>
            <a:pPr lvl="0" algn="ctr" rtl="1">
              <a:buFont typeface="Wingdings" panose="05000000000000000000" pitchFamily="2" charset="2"/>
              <a:buChar char="v"/>
            </a:pPr>
            <a:r>
              <a:rPr lang="fa-IR" sz="3200" b="1" dirty="0" smtClean="0">
                <a:solidFill>
                  <a:schemeClr val="accent2"/>
                </a:solidFill>
                <a:cs typeface="B Lotus" panose="00000400000000000000" pitchFamily="2" charset="-78"/>
              </a:rPr>
              <a:t>انسان چگونه موجودی ست؟</a:t>
            </a:r>
          </a:p>
          <a:p>
            <a:pPr marL="0" lvl="0" indent="0" algn="ctr" rtl="1">
              <a:buNone/>
            </a:pPr>
            <a:endParaRPr lang="fa-IR" sz="2200" b="1" dirty="0" smtClean="0">
              <a:solidFill>
                <a:schemeClr val="accent2"/>
              </a:solidFill>
              <a:cs typeface="B Lotus" panose="00000400000000000000" pitchFamily="2" charset="-78"/>
            </a:endParaRPr>
          </a:p>
          <a:p>
            <a:pPr lvl="0" algn="r" rtl="1"/>
            <a:r>
              <a:rPr lang="fa-IR" sz="2200" dirty="0" smtClean="0">
                <a:cs typeface="B Lotus" panose="00000400000000000000" pitchFamily="2" charset="-78"/>
              </a:rPr>
              <a:t>انسان </a:t>
            </a:r>
            <a:r>
              <a:rPr lang="fa-IR" sz="2200" dirty="0">
                <a:cs typeface="B Lotus" panose="00000400000000000000" pitchFamily="2" charset="-78"/>
              </a:rPr>
              <a:t>موجودی است : آمیخته از ماده و معنا</a:t>
            </a:r>
            <a:endParaRPr lang="en-US" sz="2200" dirty="0">
              <a:cs typeface="B Lotus" panose="00000400000000000000" pitchFamily="2" charset="-78"/>
            </a:endParaRPr>
          </a:p>
          <a:p>
            <a:pPr marL="0" indent="0" algn="r" rtl="1">
              <a:buNone/>
            </a:pPr>
            <a:r>
              <a:rPr lang="fa-IR" sz="2200" dirty="0">
                <a:cs typeface="B Lotus" panose="00000400000000000000" pitchFamily="2" charset="-78"/>
              </a:rPr>
              <a:t>                                 دربردارنده طبیعت و فطرت</a:t>
            </a:r>
            <a:endParaRPr lang="en-US" sz="2200" dirty="0">
              <a:cs typeface="B Lotus" panose="00000400000000000000" pitchFamily="2" charset="-78"/>
            </a:endParaRPr>
          </a:p>
          <a:p>
            <a:pPr marL="0" indent="0" algn="r" rtl="1">
              <a:buNone/>
            </a:pPr>
            <a:r>
              <a:rPr lang="fa-IR" sz="2200" dirty="0">
                <a:cs typeface="B Lotus" panose="00000400000000000000" pitchFamily="2" charset="-78"/>
              </a:rPr>
              <a:t>                                جمع کننده ملک و </a:t>
            </a:r>
            <a:r>
              <a:rPr lang="fa-IR" sz="2200" dirty="0" smtClean="0">
                <a:cs typeface="B Lotus" panose="00000400000000000000" pitchFamily="2" charset="-78"/>
              </a:rPr>
              <a:t>ملکوت</a:t>
            </a:r>
            <a:endParaRPr lang="fa-IR" sz="2200" dirty="0">
              <a:cs typeface="B Lotus" panose="00000400000000000000" pitchFamily="2" charset="-78"/>
            </a:endParaRPr>
          </a:p>
          <a:p>
            <a:pPr lvl="0" algn="r" rtl="1"/>
            <a:r>
              <a:rPr lang="fa-IR" sz="2200" dirty="0">
                <a:cs typeface="B Lotus" panose="00000400000000000000" pitchFamily="2" charset="-78"/>
              </a:rPr>
              <a:t>مطالعه درباره انسان بدون توجه به هر دو بعد او به صورت </a:t>
            </a:r>
            <a:r>
              <a:rPr lang="fa-IR" sz="2200" dirty="0" smtClean="0">
                <a:cs typeface="B Lotus" panose="00000400000000000000" pitchFamily="2" charset="-78"/>
              </a:rPr>
              <a:t>کامل، قطعا </a:t>
            </a:r>
            <a:r>
              <a:rPr lang="fa-IR" sz="2200" dirty="0">
                <a:cs typeface="B Lotus" panose="00000400000000000000" pitchFamily="2" charset="-78"/>
              </a:rPr>
              <a:t>در معنای در نظر گرفتن بخشی از او و نادیده گرفتن بخش دیگر است           پس ناکارآمد خواهد </a:t>
            </a:r>
            <a:r>
              <a:rPr lang="fa-IR" sz="2200" dirty="0" smtClean="0">
                <a:cs typeface="B Lotus" panose="00000400000000000000" pitchFamily="2" charset="-78"/>
              </a:rPr>
              <a:t>بود</a:t>
            </a:r>
            <a:endParaRPr lang="fa-IR" sz="2200" dirty="0">
              <a:cs typeface="B Lotus" panose="00000400000000000000" pitchFamily="2" charset="-78"/>
            </a:endParaRPr>
          </a:p>
          <a:p>
            <a:pPr algn="r" rtl="1"/>
            <a:r>
              <a:rPr lang="fa-IR" sz="2200" dirty="0">
                <a:cs typeface="B Lotus" panose="00000400000000000000" pitchFamily="2" charset="-78"/>
              </a:rPr>
              <a:t>بنابراین برای مطالعه رفتار انسان </a:t>
            </a:r>
            <a:r>
              <a:rPr lang="fa-IR" sz="2200" dirty="0" smtClean="0">
                <a:cs typeface="B Lotus" panose="00000400000000000000" pitchFamily="2" charset="-78"/>
              </a:rPr>
              <a:t>باید او </a:t>
            </a:r>
            <a:r>
              <a:rPr lang="fa-IR" sz="2200" dirty="0">
                <a:cs typeface="B Lotus" panose="00000400000000000000" pitchFamily="2" charset="-78"/>
              </a:rPr>
              <a:t>را </a:t>
            </a:r>
            <a:r>
              <a:rPr lang="fa-IR" sz="2200" dirty="0" smtClean="0">
                <a:cs typeface="B Lotus" panose="00000400000000000000" pitchFamily="2" charset="-78"/>
              </a:rPr>
              <a:t>کامل </a:t>
            </a:r>
            <a:r>
              <a:rPr lang="fa-IR" sz="2200" dirty="0">
                <a:cs typeface="B Lotus" panose="00000400000000000000" pitchFamily="2" charset="-78"/>
              </a:rPr>
              <a:t>شناخت تا بتوان درباره رفتار او نظر داد.</a:t>
            </a:r>
          </a:p>
          <a:p>
            <a:pPr algn="r" rtl="1"/>
            <a:r>
              <a:rPr lang="fa-IR" sz="2200" dirty="0">
                <a:cs typeface="B Lotus" panose="00000400000000000000" pitchFamily="2" charset="-78"/>
              </a:rPr>
              <a:t>بی تردید آفریننده هر چیزی آگاه ترین افراد بر آن موجود است.</a:t>
            </a:r>
          </a:p>
          <a:p>
            <a:pPr algn="r" rtl="1"/>
            <a:r>
              <a:rPr lang="fa-IR" sz="2200" dirty="0">
                <a:cs typeface="B Lotus" panose="00000400000000000000" pitchFamily="2" charset="-78"/>
              </a:rPr>
              <a:t>و خدا به عنوان آفریننده انسان عالم ترین بر اوست.</a:t>
            </a:r>
          </a:p>
          <a:p>
            <a:pPr algn="r" rtl="1"/>
            <a:r>
              <a:rPr lang="fa-IR" sz="2200" dirty="0">
                <a:cs typeface="B Lotus" panose="00000400000000000000" pitchFamily="2" charset="-78"/>
              </a:rPr>
              <a:t>پس برای شناخت انسان باید سراغ انسان را از خداوند گرفت.</a:t>
            </a:r>
          </a:p>
          <a:p>
            <a:pPr lvl="0" algn="r" rtl="1"/>
            <a:endParaRPr lang="fa-IR" sz="2200" dirty="0">
              <a:cs typeface="B Lotus" panose="00000400000000000000" pitchFamily="2" charset="-78"/>
            </a:endParaRPr>
          </a:p>
          <a:p>
            <a:pPr lvl="0" algn="r" rtl="1"/>
            <a:endParaRPr lang="fa-IR" sz="2200" dirty="0">
              <a:cs typeface="B Lotus" panose="00000400000000000000" pitchFamily="2" charset="-78"/>
            </a:endParaRPr>
          </a:p>
          <a:p>
            <a:pPr lvl="0" algn="r" rtl="1"/>
            <a:endParaRPr lang="en-US" sz="2200" dirty="0">
              <a:cs typeface="B Lotus" panose="00000400000000000000" pitchFamily="2" charset="-78"/>
            </a:endParaRPr>
          </a:p>
        </p:txBody>
      </p:sp>
    </p:spTree>
    <p:extLst>
      <p:ext uri="{BB962C8B-B14F-4D97-AF65-F5344CB8AC3E}">
        <p14:creationId xmlns:p14="http://schemas.microsoft.com/office/powerpoint/2010/main" val="25238521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91" y="260516"/>
            <a:ext cx="6743711" cy="793376"/>
          </a:xfrm>
        </p:spPr>
        <p:txBody>
          <a:bodyPr>
            <a:noAutofit/>
          </a:bodyPr>
          <a:lstStyle/>
          <a:p>
            <a:pPr algn="r" rtl="1"/>
            <a:r>
              <a:rPr lang="fa-IR" b="1" dirty="0">
                <a:solidFill>
                  <a:schemeClr val="accent2"/>
                </a:solidFill>
                <a:effectLst>
                  <a:outerShdw blurRad="38100" dist="38100" dir="2700000" algn="tl">
                    <a:srgbClr val="000000">
                      <a:alpha val="43137"/>
                    </a:srgbClr>
                  </a:outerShdw>
                </a:effectLst>
                <a:cs typeface="B Lotus" panose="00000400000000000000" pitchFamily="2" charset="-78"/>
              </a:rPr>
              <a:t>ایمان</a:t>
            </a:r>
            <a:r>
              <a:rPr lang="fa-IR" b="1" dirty="0">
                <a:solidFill>
                  <a:schemeClr val="tx1"/>
                </a:solidFill>
                <a:effectLst>
                  <a:outerShdw blurRad="38100" dist="38100" dir="2700000" algn="tl">
                    <a:srgbClr val="000000">
                      <a:alpha val="43137"/>
                    </a:srgbClr>
                  </a:outerShdw>
                </a:effectLst>
                <a:cs typeface="B Lotus" panose="00000400000000000000" pitchFamily="2" charset="-78"/>
              </a:rPr>
              <a:t> </a:t>
            </a:r>
            <a:r>
              <a:rPr lang="fa-IR" sz="2800" b="1" dirty="0">
                <a:solidFill>
                  <a:schemeClr val="tx1"/>
                </a:solidFill>
                <a:cs typeface="B Lotus" panose="00000400000000000000" pitchFamily="2" charset="-78"/>
              </a:rPr>
              <a:t/>
            </a:r>
            <a:br>
              <a:rPr lang="fa-IR" sz="2800" b="1" dirty="0">
                <a:solidFill>
                  <a:schemeClr val="tx1"/>
                </a:solidFill>
                <a:cs typeface="B Lotus" panose="00000400000000000000" pitchFamily="2" charset="-78"/>
              </a:rPr>
            </a:br>
            <a:r>
              <a:rPr lang="fa-IR" sz="2800" dirty="0" smtClean="0">
                <a:solidFill>
                  <a:schemeClr val="tx1"/>
                </a:solidFill>
                <a:cs typeface="B Lotus" panose="00000400000000000000" pitchFamily="2" charset="-78"/>
              </a:rPr>
              <a:t>پذیرش </a:t>
            </a:r>
            <a:r>
              <a:rPr lang="fa-IR" sz="2800" dirty="0">
                <a:solidFill>
                  <a:schemeClr val="tx1"/>
                </a:solidFill>
                <a:cs typeface="B Lotus" panose="00000400000000000000" pitchFamily="2" charset="-78"/>
              </a:rPr>
              <a:t>علم عقلانی و متقن و ایجاد آرامش و امنیت در وجود انسان</a:t>
            </a:r>
            <a:r>
              <a:rPr lang="en-US" sz="2800" dirty="0">
                <a:solidFill>
                  <a:schemeClr val="tx1"/>
                </a:solidFill>
                <a:cs typeface="B Lotus" panose="00000400000000000000" pitchFamily="2" charset="-78"/>
              </a:rPr>
              <a:t/>
            </a:r>
            <a:br>
              <a:rPr lang="en-US" sz="2800" dirty="0">
                <a:solidFill>
                  <a:schemeClr val="tx1"/>
                </a:solidFill>
                <a:cs typeface="B Lotus" panose="00000400000000000000" pitchFamily="2" charset="-78"/>
              </a:rPr>
            </a:br>
            <a:r>
              <a:rPr lang="fa-IR" sz="2800" dirty="0">
                <a:solidFill>
                  <a:schemeClr val="tx1"/>
                </a:solidFill>
                <a:cs typeface="B Lotus" panose="00000400000000000000" pitchFamily="2" charset="-78"/>
              </a:rPr>
              <a:t/>
            </a:r>
            <a:br>
              <a:rPr lang="fa-IR" sz="2800" dirty="0">
                <a:solidFill>
                  <a:schemeClr val="tx1"/>
                </a:solidFill>
                <a:cs typeface="B Lotus" panose="00000400000000000000" pitchFamily="2" charset="-78"/>
              </a:rPr>
            </a:br>
            <a:endParaRPr lang="en-US" sz="2800" dirty="0">
              <a:solidFill>
                <a:schemeClr val="tx1"/>
              </a:solidFill>
              <a:cs typeface="B Lotus" panose="00000400000000000000" pitchFamily="2" charset="-78"/>
            </a:endParaRPr>
          </a:p>
        </p:txBody>
      </p:sp>
      <p:sp>
        <p:nvSpPr>
          <p:cNvPr id="3" name="Content Placeholder 2"/>
          <p:cNvSpPr>
            <a:spLocks noGrp="1"/>
          </p:cNvSpPr>
          <p:nvPr>
            <p:ph idx="1"/>
          </p:nvPr>
        </p:nvSpPr>
        <p:spPr>
          <a:xfrm>
            <a:off x="762000" y="1371600"/>
            <a:ext cx="6447501" cy="3983691"/>
          </a:xfrm>
        </p:spPr>
        <p:txBody>
          <a:bodyPr>
            <a:noAutofit/>
          </a:bodyPr>
          <a:lstStyle/>
          <a:p>
            <a:pPr marL="0" indent="0" algn="r" rtl="1">
              <a:buNone/>
            </a:pPr>
            <a:endParaRPr lang="fa-IR" sz="2400" dirty="0" smtClean="0">
              <a:solidFill>
                <a:schemeClr val="accent1"/>
              </a:solidFill>
              <a:cs typeface="B Lotus" panose="00000400000000000000" pitchFamily="2" charset="-78"/>
            </a:endParaRPr>
          </a:p>
          <a:p>
            <a:pPr marL="0" indent="0" algn="r" rtl="1">
              <a:buNone/>
            </a:pPr>
            <a:endParaRPr lang="fa-IR" sz="2400" dirty="0">
              <a:solidFill>
                <a:schemeClr val="accent1"/>
              </a:solidFill>
              <a:cs typeface="B Lotus" panose="00000400000000000000" pitchFamily="2" charset="-78"/>
            </a:endParaRPr>
          </a:p>
          <a:p>
            <a:pPr marL="0" indent="0" algn="r" rtl="1">
              <a:buNone/>
            </a:pPr>
            <a:r>
              <a:rPr lang="fa-IR" sz="2800" dirty="0" smtClean="0">
                <a:solidFill>
                  <a:schemeClr val="accent1"/>
                </a:solidFill>
                <a:cs typeface="B Lotus" panose="00000400000000000000" pitchFamily="2" charset="-78"/>
              </a:rPr>
              <a:t>نکته های ضروری:</a:t>
            </a:r>
          </a:p>
          <a:p>
            <a:pPr algn="r" rtl="1"/>
            <a:r>
              <a:rPr lang="fa-IR" sz="2400" i="1" u="sng" dirty="0" smtClean="0">
                <a:cs typeface="B Lotus" panose="00000400000000000000" pitchFamily="2" charset="-78"/>
              </a:rPr>
              <a:t>تقویت ایمان</a:t>
            </a:r>
          </a:p>
          <a:p>
            <a:pPr lvl="1" algn="r" rtl="1">
              <a:buFont typeface="Wingdings" panose="05000000000000000000" pitchFamily="2" charset="2"/>
              <a:buChar char="ü"/>
            </a:pPr>
            <a:r>
              <a:rPr lang="fa-IR" sz="2400" dirty="0">
                <a:cs typeface="B Lotus" panose="00000400000000000000" pitchFamily="2" charset="-78"/>
              </a:rPr>
              <a:t>علم تفصیلی به جای علم اجمالی</a:t>
            </a:r>
          </a:p>
          <a:p>
            <a:pPr lvl="1" algn="r" rtl="1">
              <a:buFont typeface="Wingdings" panose="05000000000000000000" pitchFamily="2" charset="2"/>
              <a:buChar char="ü"/>
            </a:pPr>
            <a:r>
              <a:rPr lang="fa-IR" sz="2400" dirty="0">
                <a:cs typeface="B Lotus" panose="00000400000000000000" pitchFamily="2" charset="-78"/>
              </a:rPr>
              <a:t>علم به صفات و اسماء الهی</a:t>
            </a:r>
          </a:p>
          <a:p>
            <a:pPr lvl="1" algn="r" rtl="1">
              <a:buFont typeface="Wingdings" panose="05000000000000000000" pitchFamily="2" charset="2"/>
              <a:buChar char="ü"/>
            </a:pPr>
            <a:r>
              <a:rPr lang="fa-IR" sz="2400" dirty="0">
                <a:cs typeface="B Lotus" panose="00000400000000000000" pitchFamily="2" charset="-78"/>
              </a:rPr>
              <a:t>مطالعه همراه با تدبر قرآن</a:t>
            </a:r>
          </a:p>
          <a:p>
            <a:pPr lvl="1" algn="r" rtl="1">
              <a:buFont typeface="Wingdings" panose="05000000000000000000" pitchFamily="2" charset="2"/>
              <a:buChar char="ü"/>
            </a:pPr>
            <a:r>
              <a:rPr lang="fa-IR" sz="2400" dirty="0">
                <a:cs typeface="B Lotus" panose="00000400000000000000" pitchFamily="2" charset="-78"/>
              </a:rPr>
              <a:t>عمل به علم (دانسته های قطعی)</a:t>
            </a:r>
          </a:p>
          <a:p>
            <a:pPr lvl="1" algn="r" rtl="1">
              <a:buFont typeface="Wingdings" panose="05000000000000000000" pitchFamily="2" charset="2"/>
              <a:buChar char="ü"/>
            </a:pPr>
            <a:r>
              <a:rPr lang="fa-IR" sz="2400" dirty="0">
                <a:cs typeface="B Lotus" panose="00000400000000000000" pitchFamily="2" charset="-78"/>
              </a:rPr>
              <a:t>اطاعت و فرمانبرداری از خداوند</a:t>
            </a:r>
          </a:p>
          <a:p>
            <a:pPr algn="r" rtl="1"/>
            <a:endParaRPr lang="fa-IR" sz="2400" dirty="0" smtClean="0">
              <a:cs typeface="B Lotus" panose="00000400000000000000" pitchFamily="2" charset="-78"/>
            </a:endParaRPr>
          </a:p>
          <a:p>
            <a:pPr algn="r" rtl="1"/>
            <a:endParaRPr lang="en-US" sz="2400" dirty="0">
              <a:cs typeface="B Lotus" panose="00000400000000000000" pitchFamily="2" charset="-78"/>
            </a:endParaRPr>
          </a:p>
        </p:txBody>
      </p:sp>
    </p:spTree>
    <p:extLst>
      <p:ext uri="{BB962C8B-B14F-4D97-AF65-F5344CB8AC3E}">
        <p14:creationId xmlns:p14="http://schemas.microsoft.com/office/powerpoint/2010/main" val="12846959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533400"/>
            <a:ext cx="6347714" cy="5507963"/>
          </a:xfrm>
        </p:spPr>
        <p:txBody>
          <a:bodyPr>
            <a:normAutofit/>
          </a:bodyPr>
          <a:lstStyle/>
          <a:p>
            <a:r>
              <a:rPr lang="fa-IR" sz="2400" i="1" u="sng" dirty="0">
                <a:cs typeface="B Lotus" panose="00000400000000000000" pitchFamily="2" charset="-78"/>
              </a:rPr>
              <a:t>تضییع ایمان</a:t>
            </a:r>
          </a:p>
          <a:p>
            <a:pPr lvl="1">
              <a:buClr>
                <a:srgbClr val="90C226"/>
              </a:buClr>
              <a:buFont typeface="Wingdings" panose="05000000000000000000" pitchFamily="2" charset="2"/>
              <a:buChar char="ü"/>
            </a:pPr>
            <a:r>
              <a:rPr lang="fa-IR" sz="2400" dirty="0">
                <a:solidFill>
                  <a:prstClr val="black">
                    <a:lumMod val="75000"/>
                    <a:lumOff val="25000"/>
                  </a:prstClr>
                </a:solidFill>
                <a:cs typeface="B Lotus" panose="00000400000000000000" pitchFamily="2" charset="-78"/>
              </a:rPr>
              <a:t>اعتماد به ادراک های حسی، خیالی و وهمی (حس گرایی)</a:t>
            </a:r>
          </a:p>
          <a:p>
            <a:pPr lvl="1">
              <a:buClr>
                <a:srgbClr val="90C226"/>
              </a:buClr>
              <a:buFont typeface="Wingdings" panose="05000000000000000000" pitchFamily="2" charset="2"/>
              <a:buChar char="ü"/>
            </a:pPr>
            <a:r>
              <a:rPr lang="fa-IR" sz="2400" dirty="0">
                <a:solidFill>
                  <a:prstClr val="black">
                    <a:lumMod val="75000"/>
                    <a:lumOff val="25000"/>
                  </a:prstClr>
                </a:solidFill>
                <a:cs typeface="B Lotus" panose="00000400000000000000" pitchFamily="2" charset="-78"/>
              </a:rPr>
              <a:t>در نظر گرفتن منافع به ظاهر نقد دنیوی</a:t>
            </a:r>
          </a:p>
          <a:p>
            <a:pPr lvl="1">
              <a:buClr>
                <a:srgbClr val="90C226"/>
              </a:buClr>
              <a:buFont typeface="Wingdings" panose="05000000000000000000" pitchFamily="2" charset="2"/>
              <a:buChar char="ü"/>
            </a:pPr>
            <a:r>
              <a:rPr lang="fa-IR" sz="2400" dirty="0">
                <a:solidFill>
                  <a:prstClr val="black">
                    <a:lumMod val="75000"/>
                    <a:lumOff val="25000"/>
                  </a:prstClr>
                </a:solidFill>
                <a:cs typeface="B Lotus" panose="00000400000000000000" pitchFamily="2" charset="-78"/>
              </a:rPr>
              <a:t>رجوع نکردن به علم حقیقی و فطری</a:t>
            </a:r>
          </a:p>
          <a:p>
            <a:pPr lvl="1">
              <a:buClr>
                <a:srgbClr val="90C226"/>
              </a:buClr>
              <a:buFont typeface="Wingdings" panose="05000000000000000000" pitchFamily="2" charset="2"/>
              <a:buChar char="ü"/>
            </a:pPr>
            <a:r>
              <a:rPr lang="fa-IR" sz="2400" dirty="0">
                <a:solidFill>
                  <a:prstClr val="black">
                    <a:lumMod val="75000"/>
                    <a:lumOff val="25000"/>
                  </a:prstClr>
                </a:solidFill>
                <a:cs typeface="B Lotus" panose="00000400000000000000" pitchFamily="2" charset="-78"/>
              </a:rPr>
              <a:t>غفلت از اسماء حسنی الهی</a:t>
            </a:r>
          </a:p>
          <a:p>
            <a:pPr lvl="1">
              <a:buClr>
                <a:srgbClr val="90C226"/>
              </a:buClr>
              <a:buFont typeface="Wingdings" panose="05000000000000000000" pitchFamily="2" charset="2"/>
              <a:buChar char="ü"/>
            </a:pPr>
            <a:r>
              <a:rPr lang="fa-IR" sz="2400" dirty="0">
                <a:solidFill>
                  <a:prstClr val="black">
                    <a:lumMod val="75000"/>
                    <a:lumOff val="25000"/>
                  </a:prstClr>
                </a:solidFill>
                <a:cs typeface="B Lotus" panose="00000400000000000000" pitchFamily="2" charset="-78"/>
              </a:rPr>
              <a:t>عمل نکردن به دانسته های قطعی</a:t>
            </a:r>
          </a:p>
          <a:p>
            <a:pPr lvl="1">
              <a:buClr>
                <a:srgbClr val="90C226"/>
              </a:buClr>
              <a:buFont typeface="Wingdings" panose="05000000000000000000" pitchFamily="2" charset="2"/>
              <a:buChar char="ü"/>
            </a:pPr>
            <a:r>
              <a:rPr lang="fa-IR" sz="2400" dirty="0">
                <a:solidFill>
                  <a:prstClr val="black">
                    <a:lumMod val="75000"/>
                    <a:lumOff val="25000"/>
                  </a:prstClr>
                </a:solidFill>
                <a:cs typeface="B Lotus" panose="00000400000000000000" pitchFamily="2" charset="-78"/>
              </a:rPr>
              <a:t>ارتکاب گناه</a:t>
            </a:r>
          </a:p>
          <a:p>
            <a:endParaRPr lang="fa-IR" sz="2400" dirty="0"/>
          </a:p>
        </p:txBody>
      </p:sp>
      <p:sp>
        <p:nvSpPr>
          <p:cNvPr id="4" name="Rectangle 3"/>
          <p:cNvSpPr/>
          <p:nvPr/>
        </p:nvSpPr>
        <p:spPr>
          <a:xfrm>
            <a:off x="1981200" y="4267200"/>
            <a:ext cx="3686735" cy="2362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57175" indent="-257175" algn="r" defTabSz="342900" rtl="1">
              <a:lnSpc>
                <a:spcPct val="150000"/>
              </a:lnSpc>
              <a:buFont typeface="Wingdings" panose="05000000000000000000" pitchFamily="2" charset="2"/>
              <a:buChar char="ü"/>
            </a:pPr>
            <a:r>
              <a:rPr lang="fa-IR" sz="2400" dirty="0">
                <a:solidFill>
                  <a:prstClr val="black"/>
                </a:solidFill>
                <a:latin typeface="Trebuchet MS" panose="020B0603020202020204"/>
                <a:cs typeface="B Lotus" panose="00000400000000000000" pitchFamily="2" charset="-78"/>
              </a:rPr>
              <a:t>تبدیل علم به عمل</a:t>
            </a:r>
          </a:p>
          <a:p>
            <a:pPr marL="257175" indent="-257175" algn="r" defTabSz="342900" rtl="1">
              <a:lnSpc>
                <a:spcPct val="150000"/>
              </a:lnSpc>
              <a:buFont typeface="Wingdings" panose="05000000000000000000" pitchFamily="2" charset="2"/>
              <a:buChar char="ü"/>
            </a:pPr>
            <a:r>
              <a:rPr lang="fa-IR" sz="2400" dirty="0">
                <a:solidFill>
                  <a:prstClr val="black"/>
                </a:solidFill>
                <a:latin typeface="Trebuchet MS" panose="020B0603020202020204"/>
                <a:cs typeface="B Lotus" panose="00000400000000000000" pitchFamily="2" charset="-78"/>
              </a:rPr>
              <a:t>رسیدن به حس رضایتمندی در زندگی</a:t>
            </a:r>
          </a:p>
          <a:p>
            <a:pPr marL="257175" indent="-257175" algn="r" defTabSz="342900" rtl="1">
              <a:lnSpc>
                <a:spcPct val="150000"/>
              </a:lnSpc>
              <a:buFont typeface="Wingdings" panose="05000000000000000000" pitchFamily="2" charset="2"/>
              <a:buChar char="ü"/>
            </a:pPr>
            <a:r>
              <a:rPr lang="fa-IR" sz="2400" dirty="0">
                <a:solidFill>
                  <a:prstClr val="black"/>
                </a:solidFill>
                <a:latin typeface="Trebuchet MS" panose="020B0603020202020204"/>
                <a:cs typeface="B Lotus" panose="00000400000000000000" pitchFamily="2" charset="-78"/>
              </a:rPr>
              <a:t>برخورداری از محبت و مودت</a:t>
            </a:r>
            <a:endParaRPr lang="en-US" sz="2400" dirty="0">
              <a:solidFill>
                <a:prstClr val="black"/>
              </a:solidFill>
              <a:latin typeface="Trebuchet MS" panose="020B0603020202020204"/>
              <a:cs typeface="B Lotus" panose="00000400000000000000" pitchFamily="2" charset="-78"/>
            </a:endParaRPr>
          </a:p>
        </p:txBody>
      </p:sp>
      <p:pic>
        <p:nvPicPr>
          <p:cNvPr id="5" name="Picture 4"/>
          <p:cNvPicPr>
            <a:picLocks noChangeAspect="1"/>
          </p:cNvPicPr>
          <p:nvPr/>
        </p:nvPicPr>
        <p:blipFill>
          <a:blip r:embed="rId2"/>
          <a:stretch>
            <a:fillRect/>
          </a:stretch>
        </p:blipFill>
        <p:spPr>
          <a:xfrm>
            <a:off x="5915031" y="5208392"/>
            <a:ext cx="836749" cy="228620"/>
          </a:xfrm>
          <a:prstGeom prst="rect">
            <a:avLst/>
          </a:prstGeom>
        </p:spPr>
      </p:pic>
    </p:spTree>
    <p:extLst>
      <p:ext uri="{BB962C8B-B14F-4D97-AF65-F5344CB8AC3E}">
        <p14:creationId xmlns:p14="http://schemas.microsoft.com/office/powerpoint/2010/main" val="10532854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1066800" y="609600"/>
            <a:ext cx="6248400" cy="1398588"/>
          </a:xfrm>
        </p:spPr>
        <p:txBody>
          <a:bodyPr>
            <a:normAutofit/>
          </a:bodyPr>
          <a:lstStyle/>
          <a:p>
            <a:pPr algn="ctr" rtl="1"/>
            <a:r>
              <a:rPr lang="fa-IR" dirty="0" smtClean="0">
                <a:latin typeface="IranNastaliq" panose="02020505000000020003" pitchFamily="18" charset="0"/>
                <a:cs typeface="Mitra" panose="00000400000000000000" pitchFamily="2" charset="-78"/>
              </a:rPr>
              <a:t>چرایی و چگونگی رفتار در مرتبه </a:t>
            </a:r>
            <a:r>
              <a:rPr lang="fa-IR"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 ایمان "</a:t>
            </a:r>
            <a:endParaRPr lang="en-US" b="1" dirty="0">
              <a:effectLst>
                <a:outerShdw blurRad="38100" dist="38100" dir="2700000" algn="tl">
                  <a:srgbClr val="000000">
                    <a:alpha val="43137"/>
                  </a:srgbClr>
                </a:outerShdw>
              </a:effectLst>
              <a:latin typeface="IranNastaliq" panose="02020505000000020003" pitchFamily="18" charset="0"/>
              <a:cs typeface="Mitra" panose="00000400000000000000" pitchFamily="2" charset="-78"/>
            </a:endParaRPr>
          </a:p>
        </p:txBody>
      </p:sp>
      <p:graphicFrame>
        <p:nvGraphicFramePr>
          <p:cNvPr id="2" name="Diagram 1"/>
          <p:cNvGraphicFramePr/>
          <p:nvPr>
            <p:extLst>
              <p:ext uri="{D42A27DB-BD31-4B8C-83A1-F6EECF244321}">
                <p14:modId xmlns:p14="http://schemas.microsoft.com/office/powerpoint/2010/main" val="211298456"/>
              </p:ext>
            </p:extLst>
          </p:nvPr>
        </p:nvGraphicFramePr>
        <p:xfrm>
          <a:off x="581891" y="1524000"/>
          <a:ext cx="8382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10840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894" y="499890"/>
            <a:ext cx="6347713" cy="1320800"/>
          </a:xfrm>
        </p:spPr>
        <p:txBody>
          <a:bodyPr/>
          <a:lstStyle/>
          <a:p>
            <a:pPr algn="r" rtl="1"/>
            <a:r>
              <a:rPr lang="fa-IR" b="1" dirty="0">
                <a:solidFill>
                  <a:schemeClr val="accent2"/>
                </a:solidFill>
                <a:effectLst>
                  <a:outerShdw blurRad="38100" dist="38100" dir="2700000" algn="tl">
                    <a:srgbClr val="000000">
                      <a:alpha val="43137"/>
                    </a:srgbClr>
                  </a:outerShdw>
                </a:effectLst>
                <a:cs typeface="B Lotus" panose="00000400000000000000" pitchFamily="2" charset="-78"/>
              </a:rPr>
              <a:t>فعل</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sz="2800" dirty="0">
                <a:solidFill>
                  <a:schemeClr val="tx1"/>
                </a:solidFill>
                <a:cs typeface="B Lotus" panose="00000400000000000000" pitchFamily="2" charset="-78"/>
              </a:rPr>
              <a:t>باطن عمل انسان، شامل اراده، نیت، قصد، عزم و ایمان</a:t>
            </a:r>
            <a:endParaRPr lang="en-US" dirty="0">
              <a:solidFill>
                <a:schemeClr val="tx1"/>
              </a:solidFill>
              <a:cs typeface="B Lotus" panose="00000400000000000000" pitchFamily="2" charset="-78"/>
            </a:endParaRPr>
          </a:p>
        </p:txBody>
      </p:sp>
      <p:sp>
        <p:nvSpPr>
          <p:cNvPr id="3" name="Content Placeholder 2"/>
          <p:cNvSpPr>
            <a:spLocks noGrp="1"/>
          </p:cNvSpPr>
          <p:nvPr>
            <p:ph idx="1"/>
          </p:nvPr>
        </p:nvSpPr>
        <p:spPr>
          <a:xfrm>
            <a:off x="793564" y="2145160"/>
            <a:ext cx="6447501" cy="2910580"/>
          </a:xfrm>
        </p:spPr>
        <p:txBody>
          <a:bodyPr>
            <a:noAutofit/>
          </a:bodyPr>
          <a:lstStyle/>
          <a:p>
            <a:pPr marL="0" indent="0" algn="r" rtl="1">
              <a:buNone/>
            </a:pPr>
            <a:r>
              <a:rPr lang="fa-IR" sz="2800" dirty="0">
                <a:solidFill>
                  <a:schemeClr val="accent1"/>
                </a:solidFill>
                <a:cs typeface="B Lotus" panose="00000400000000000000" pitchFamily="2" charset="-78"/>
              </a:rPr>
              <a:t>نکته های ضروری:</a:t>
            </a:r>
          </a:p>
          <a:p>
            <a:pPr algn="r" rtl="1"/>
            <a:r>
              <a:rPr lang="fa-IR" sz="2800" dirty="0">
                <a:solidFill>
                  <a:schemeClr val="tx1"/>
                </a:solidFill>
                <a:cs typeface="B Lotus" panose="00000400000000000000" pitchFamily="2" charset="-78"/>
              </a:rPr>
              <a:t>تقویت فعل</a:t>
            </a:r>
          </a:p>
          <a:p>
            <a:pPr lvl="1" algn="r" rtl="1">
              <a:buFont typeface="Wingdings" panose="05000000000000000000" pitchFamily="2" charset="2"/>
              <a:buChar char="ü"/>
            </a:pPr>
            <a:r>
              <a:rPr lang="fa-IR" sz="2800" dirty="0">
                <a:solidFill>
                  <a:schemeClr val="tx1"/>
                </a:solidFill>
                <a:cs typeface="B Lotus" panose="00000400000000000000" pitchFamily="2" charset="-78"/>
              </a:rPr>
              <a:t>تقویت اراده، نیت، قصد، عزم و </a:t>
            </a:r>
            <a:r>
              <a:rPr lang="fa-IR" sz="2800" dirty="0" smtClean="0">
                <a:solidFill>
                  <a:schemeClr val="tx1"/>
                </a:solidFill>
                <a:cs typeface="B Lotus" panose="00000400000000000000" pitchFamily="2" charset="-78"/>
              </a:rPr>
              <a:t>ایمان</a:t>
            </a:r>
          </a:p>
          <a:p>
            <a:pPr lvl="1" algn="r" rtl="1">
              <a:buFont typeface="Wingdings" panose="05000000000000000000" pitchFamily="2" charset="2"/>
              <a:buChar char="ü"/>
            </a:pPr>
            <a:endParaRPr lang="fa-IR" sz="2800" dirty="0">
              <a:solidFill>
                <a:schemeClr val="tx1"/>
              </a:solidFill>
              <a:cs typeface="B Lotus" panose="00000400000000000000" pitchFamily="2" charset="-78"/>
            </a:endParaRPr>
          </a:p>
          <a:p>
            <a:pPr algn="r" rtl="1"/>
            <a:r>
              <a:rPr lang="fa-IR" sz="2800" dirty="0">
                <a:solidFill>
                  <a:schemeClr val="tx1"/>
                </a:solidFill>
                <a:cs typeface="B Lotus" panose="00000400000000000000" pitchFamily="2" charset="-78"/>
              </a:rPr>
              <a:t>آسیب های فعل</a:t>
            </a:r>
          </a:p>
          <a:p>
            <a:pPr lvl="1" algn="r" rtl="1">
              <a:buFont typeface="Wingdings" panose="05000000000000000000" pitchFamily="2" charset="2"/>
              <a:buChar char="ü"/>
            </a:pPr>
            <a:r>
              <a:rPr lang="fa-IR" sz="2800" dirty="0">
                <a:solidFill>
                  <a:schemeClr val="tx1"/>
                </a:solidFill>
                <a:cs typeface="B Lotus" panose="00000400000000000000" pitchFamily="2" charset="-78"/>
              </a:rPr>
              <a:t>کسالت و تنبلی</a:t>
            </a:r>
          </a:p>
          <a:p>
            <a:pPr lvl="1" algn="r" rtl="1">
              <a:buFont typeface="Wingdings" panose="05000000000000000000" pitchFamily="2" charset="2"/>
              <a:buChar char="ü"/>
            </a:pPr>
            <a:r>
              <a:rPr lang="fa-IR" sz="2800" dirty="0">
                <a:solidFill>
                  <a:schemeClr val="tx1"/>
                </a:solidFill>
                <a:cs typeface="B Lotus" panose="00000400000000000000" pitchFamily="2" charset="-78"/>
              </a:rPr>
              <a:t>عجله</a:t>
            </a:r>
            <a:endParaRPr lang="en-US" sz="2800" dirty="0">
              <a:solidFill>
                <a:schemeClr val="tx1"/>
              </a:solidFill>
              <a:cs typeface="B Lotus" panose="00000400000000000000" pitchFamily="2" charset="-78"/>
            </a:endParaRPr>
          </a:p>
        </p:txBody>
      </p:sp>
      <p:sp>
        <p:nvSpPr>
          <p:cNvPr id="4" name="Left Arrow 3"/>
          <p:cNvSpPr/>
          <p:nvPr/>
        </p:nvSpPr>
        <p:spPr>
          <a:xfrm>
            <a:off x="2667000" y="4312024"/>
            <a:ext cx="675715" cy="2420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endParaRPr lang="en-US" sz="1350">
              <a:solidFill>
                <a:prstClr val="white"/>
              </a:solidFill>
              <a:latin typeface="Trebuchet MS" panose="020B0603020202020204"/>
            </a:endParaRPr>
          </a:p>
        </p:txBody>
      </p:sp>
      <p:sp>
        <p:nvSpPr>
          <p:cNvPr id="5" name="Rectangle 4"/>
          <p:cNvSpPr/>
          <p:nvPr/>
        </p:nvSpPr>
        <p:spPr>
          <a:xfrm>
            <a:off x="381000" y="3909173"/>
            <a:ext cx="1970181" cy="104775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fa-IR" sz="2800" dirty="0">
                <a:solidFill>
                  <a:prstClr val="black"/>
                </a:solidFill>
                <a:latin typeface="Trebuchet MS" panose="020B0603020202020204"/>
                <a:cs typeface="B Lotus" panose="00000400000000000000" pitchFamily="2" charset="-78"/>
              </a:rPr>
              <a:t>عمل صالح</a:t>
            </a:r>
            <a:endParaRPr lang="en-US" sz="2800" dirty="0">
              <a:solidFill>
                <a:prstClr val="black"/>
              </a:solidFill>
              <a:latin typeface="Trebuchet MS" panose="020B0603020202020204"/>
              <a:cs typeface="B Lotus" panose="00000400000000000000" pitchFamily="2" charset="-78"/>
            </a:endParaRPr>
          </a:p>
        </p:txBody>
      </p:sp>
    </p:spTree>
    <p:extLst>
      <p:ext uri="{BB962C8B-B14F-4D97-AF65-F5344CB8AC3E}">
        <p14:creationId xmlns:p14="http://schemas.microsoft.com/office/powerpoint/2010/main" val="17015851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1219200" y="381000"/>
            <a:ext cx="5981700" cy="1398588"/>
          </a:xfrm>
        </p:spPr>
        <p:txBody>
          <a:bodyPr>
            <a:noAutofit/>
          </a:bodyPr>
          <a:lstStyle/>
          <a:p>
            <a:pPr algn="ctr" rtl="1"/>
            <a:r>
              <a:rPr lang="fa-IR" dirty="0" smtClean="0">
                <a:latin typeface="IranNastaliq" panose="02020505000000020003" pitchFamily="18" charset="0"/>
                <a:cs typeface="Mitra" panose="00000400000000000000" pitchFamily="2" charset="-78"/>
              </a:rPr>
              <a:t>چرایی و چگونگی رفتار در مرتبه </a:t>
            </a:r>
            <a:r>
              <a:rPr lang="fa-IR"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 فعل "</a:t>
            </a:r>
            <a:endParaRPr lang="en-US" b="1" dirty="0">
              <a:effectLst>
                <a:outerShdw blurRad="38100" dist="38100" dir="2700000" algn="tl">
                  <a:srgbClr val="000000">
                    <a:alpha val="43137"/>
                  </a:srgbClr>
                </a:outerShdw>
              </a:effectLst>
              <a:latin typeface="IranNastaliq" panose="02020505000000020003" pitchFamily="18" charset="0"/>
              <a:cs typeface="Mitra" panose="00000400000000000000" pitchFamily="2" charset="-78"/>
            </a:endParaRPr>
          </a:p>
        </p:txBody>
      </p:sp>
      <p:graphicFrame>
        <p:nvGraphicFramePr>
          <p:cNvPr id="2" name="Diagram 1"/>
          <p:cNvGraphicFramePr/>
          <p:nvPr>
            <p:extLst>
              <p:ext uri="{D42A27DB-BD31-4B8C-83A1-F6EECF244321}">
                <p14:modId xmlns:p14="http://schemas.microsoft.com/office/powerpoint/2010/main" val="3005514058"/>
              </p:ext>
            </p:extLst>
          </p:nvPr>
        </p:nvGraphicFramePr>
        <p:xfrm>
          <a:off x="533400" y="1371600"/>
          <a:ext cx="8382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10840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673" y="381000"/>
            <a:ext cx="6347713" cy="1320800"/>
          </a:xfrm>
        </p:spPr>
        <p:txBody>
          <a:bodyPr/>
          <a:lstStyle/>
          <a:p>
            <a:pPr marL="457200" indent="-457200" algn="r" rtl="1">
              <a:buFont typeface="Wingdings" panose="05000000000000000000" pitchFamily="2" charset="2"/>
              <a:buChar char="v"/>
            </a:pPr>
            <a:r>
              <a:rPr lang="fa-IR" sz="3000" b="1" dirty="0">
                <a:solidFill>
                  <a:schemeClr val="accent2"/>
                </a:solidFill>
                <a:cs typeface="B Lotus" panose="00000400000000000000" pitchFamily="2" charset="-78"/>
              </a:rPr>
              <a:t>خصلت ها، ملکات، شاکله، حالات</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dirty="0" smtClean="0">
                <a:solidFill>
                  <a:schemeClr val="tx1"/>
                </a:solidFill>
                <a:cs typeface="B Lotus" panose="00000400000000000000" pitchFamily="2" charset="-78"/>
              </a:rPr>
              <a:t>( مبنای بسیاری از اعمال انسان )</a:t>
            </a:r>
            <a:endParaRPr lang="en-US" dirty="0">
              <a:solidFill>
                <a:schemeClr val="tx1"/>
              </a:solidFill>
              <a:cs typeface="B Lotus" panose="00000400000000000000" pitchFamily="2" charset="-78"/>
            </a:endParaRPr>
          </a:p>
        </p:txBody>
      </p:sp>
      <p:sp>
        <p:nvSpPr>
          <p:cNvPr id="3" name="Content Placeholder 2"/>
          <p:cNvSpPr>
            <a:spLocks noGrp="1"/>
          </p:cNvSpPr>
          <p:nvPr>
            <p:ph idx="1"/>
          </p:nvPr>
        </p:nvSpPr>
        <p:spPr>
          <a:xfrm>
            <a:off x="637309" y="1715655"/>
            <a:ext cx="6347714" cy="3880773"/>
          </a:xfrm>
        </p:spPr>
        <p:txBody>
          <a:bodyPr>
            <a:noAutofit/>
          </a:bodyPr>
          <a:lstStyle/>
          <a:p>
            <a:pPr marL="0" indent="0" algn="r" rtl="1">
              <a:buNone/>
            </a:pPr>
            <a:r>
              <a:rPr lang="fa-IR" sz="2800" dirty="0">
                <a:solidFill>
                  <a:schemeClr val="accent1"/>
                </a:solidFill>
                <a:cs typeface="B Lotus" panose="00000400000000000000" pitchFamily="2" charset="-78"/>
              </a:rPr>
              <a:t>نکته ها ضروری:</a:t>
            </a:r>
          </a:p>
          <a:p>
            <a:pPr algn="r" rtl="1"/>
            <a:r>
              <a:rPr lang="fa-IR" sz="2400" dirty="0">
                <a:cs typeface="B Lotus" panose="00000400000000000000" pitchFamily="2" charset="-78"/>
              </a:rPr>
              <a:t>کنترل حالات بر اساس مرز اوامر و نواهی الهی</a:t>
            </a:r>
          </a:p>
          <a:p>
            <a:pPr algn="r" rtl="1"/>
            <a:r>
              <a:rPr lang="fa-IR" sz="2400" dirty="0">
                <a:cs typeface="B Lotus" panose="00000400000000000000" pitchFamily="2" charset="-78"/>
              </a:rPr>
              <a:t>کاهش تأثیر پذیری از حالات </a:t>
            </a:r>
          </a:p>
          <a:p>
            <a:pPr algn="r" rtl="1"/>
            <a:r>
              <a:rPr lang="fa-IR" sz="2400" dirty="0">
                <a:cs typeface="B Lotus" panose="00000400000000000000" pitchFamily="2" charset="-78"/>
              </a:rPr>
              <a:t>جایگزینی تفکر و تعقل در مقابل حالات به عنوان مبنای عمل (ایجاد صفات نیک)</a:t>
            </a:r>
          </a:p>
          <a:p>
            <a:pPr algn="r" rtl="1"/>
            <a:r>
              <a:rPr lang="fa-IR" sz="2400" dirty="0">
                <a:cs typeface="B Lotus" panose="00000400000000000000" pitchFamily="2" charset="-78"/>
              </a:rPr>
              <a:t>به مجموعه صفات، خلقیات گویند.</a:t>
            </a:r>
          </a:p>
          <a:p>
            <a:pPr algn="r" rtl="1"/>
            <a:r>
              <a:rPr lang="fa-IR" sz="2400" dirty="0">
                <a:cs typeface="B Lotus" panose="00000400000000000000" pitchFamily="2" charset="-78"/>
              </a:rPr>
              <a:t>ملکات، تسلط خلقیات بر رفتار انسان هستند.</a:t>
            </a:r>
          </a:p>
          <a:p>
            <a:pPr algn="r" rtl="1"/>
            <a:r>
              <a:rPr lang="fa-IR" sz="2400" dirty="0">
                <a:cs typeface="B Lotus" panose="00000400000000000000" pitchFamily="2" charset="-78"/>
              </a:rPr>
              <a:t>مجموعه ملکات، خصال و خلقیات به شاکله تعبیر شده است.</a:t>
            </a:r>
          </a:p>
          <a:p>
            <a:pPr algn="r" rtl="1"/>
            <a:r>
              <a:rPr lang="fa-IR" sz="2400" dirty="0">
                <a:cs typeface="B Lotus" panose="00000400000000000000" pitchFamily="2" charset="-78"/>
              </a:rPr>
              <a:t>شاکله طیب با نزدیک شدن به ذوات مقدسه اهل بیت علیهم السلام ایجاد می شود.</a:t>
            </a:r>
          </a:p>
          <a:p>
            <a:pPr algn="r" rtl="1"/>
            <a:endParaRPr lang="en-US" sz="2400" dirty="0">
              <a:cs typeface="B Lotus" panose="00000400000000000000" pitchFamily="2" charset="-78"/>
            </a:endParaRPr>
          </a:p>
        </p:txBody>
      </p:sp>
    </p:spTree>
    <p:extLst>
      <p:ext uri="{BB962C8B-B14F-4D97-AF65-F5344CB8AC3E}">
        <p14:creationId xmlns:p14="http://schemas.microsoft.com/office/powerpoint/2010/main" val="3073094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1" y="304800"/>
            <a:ext cx="6652512" cy="1320800"/>
          </a:xfrm>
        </p:spPr>
        <p:txBody>
          <a:bodyPr>
            <a:normAutofit fontScale="90000"/>
          </a:bodyPr>
          <a:lstStyle/>
          <a:p>
            <a:pPr algn="r" rtl="1"/>
            <a:r>
              <a:rPr lang="fa-IR" sz="4000" b="1" dirty="0">
                <a:solidFill>
                  <a:schemeClr val="accent2"/>
                </a:solidFill>
                <a:effectLst>
                  <a:outerShdw blurRad="38100" dist="38100" dir="2700000" algn="tl">
                    <a:srgbClr val="000000">
                      <a:alpha val="43137"/>
                    </a:srgbClr>
                  </a:outerShdw>
                </a:effectLst>
                <a:cs typeface="B Lotus" panose="00000400000000000000" pitchFamily="2" charset="-78"/>
              </a:rPr>
              <a:t>عمل</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sz="3100" dirty="0" smtClean="0">
                <a:solidFill>
                  <a:schemeClr val="tx1"/>
                </a:solidFill>
                <a:cs typeface="B Lotus" panose="00000400000000000000" pitchFamily="2" charset="-78"/>
              </a:rPr>
              <a:t>تأثیر گذار در سعادت و شقاوت انسان و تثبیت علم و ایمان</a:t>
            </a:r>
            <a:r>
              <a:rPr lang="fa-IR" dirty="0" smtClean="0">
                <a:solidFill>
                  <a:schemeClr val="tx1"/>
                </a:solidFill>
              </a:rPr>
              <a:t/>
            </a:r>
            <a:br>
              <a:rPr lang="fa-IR" dirty="0" smtClean="0">
                <a:solidFill>
                  <a:schemeClr val="tx1"/>
                </a:solidFill>
              </a:rPr>
            </a:br>
            <a:endParaRPr lang="en-US" dirty="0">
              <a:solidFill>
                <a:schemeClr val="tx1"/>
              </a:solidFill>
            </a:endParaRPr>
          </a:p>
        </p:txBody>
      </p:sp>
      <p:sp>
        <p:nvSpPr>
          <p:cNvPr id="3" name="Content Placeholder 2"/>
          <p:cNvSpPr>
            <a:spLocks noGrp="1"/>
          </p:cNvSpPr>
          <p:nvPr>
            <p:ph idx="1"/>
          </p:nvPr>
        </p:nvSpPr>
        <p:spPr>
          <a:xfrm>
            <a:off x="609599" y="1905000"/>
            <a:ext cx="6347714" cy="3880773"/>
          </a:xfrm>
        </p:spPr>
        <p:txBody>
          <a:bodyPr>
            <a:noAutofit/>
          </a:bodyPr>
          <a:lstStyle/>
          <a:p>
            <a:pPr marL="0" indent="0" algn="r" rtl="1">
              <a:buNone/>
            </a:pPr>
            <a:r>
              <a:rPr lang="fa-IR" sz="2800" dirty="0">
                <a:solidFill>
                  <a:schemeClr val="accent1"/>
                </a:solidFill>
                <a:cs typeface="B Lotus" panose="00000400000000000000" pitchFamily="2" charset="-78"/>
              </a:rPr>
              <a:t>نکته های ضروری:</a:t>
            </a:r>
          </a:p>
          <a:p>
            <a:pPr algn="r" rtl="1"/>
            <a:r>
              <a:rPr lang="fa-IR" sz="2400" dirty="0">
                <a:solidFill>
                  <a:schemeClr val="tx1"/>
                </a:solidFill>
                <a:cs typeface="B Lotus" panose="00000400000000000000" pitchFamily="2" charset="-78"/>
              </a:rPr>
              <a:t>عمل شایسته (صالح)</a:t>
            </a:r>
          </a:p>
          <a:p>
            <a:pPr lvl="1" algn="r" rtl="1">
              <a:buFont typeface="Wingdings" panose="05000000000000000000" pitchFamily="2" charset="2"/>
              <a:buChar char="ü"/>
            </a:pPr>
            <a:r>
              <a:rPr lang="fa-IR" sz="2400" dirty="0">
                <a:solidFill>
                  <a:schemeClr val="tx1"/>
                </a:solidFill>
                <a:cs typeface="B Lotus" panose="00000400000000000000" pitchFamily="2" charset="-78"/>
              </a:rPr>
              <a:t>تقویت شناخت</a:t>
            </a:r>
          </a:p>
          <a:p>
            <a:pPr lvl="1" algn="r" rtl="1">
              <a:buFont typeface="Wingdings" panose="05000000000000000000" pitchFamily="2" charset="2"/>
              <a:buChar char="ü"/>
            </a:pPr>
            <a:r>
              <a:rPr lang="fa-IR" sz="2400" dirty="0">
                <a:solidFill>
                  <a:schemeClr val="tx1"/>
                </a:solidFill>
                <a:cs typeface="B Lotus" panose="00000400000000000000" pitchFamily="2" charset="-78"/>
              </a:rPr>
              <a:t>انجام به موقع </a:t>
            </a:r>
            <a:r>
              <a:rPr lang="fa-IR" sz="2400" dirty="0" smtClean="0">
                <a:solidFill>
                  <a:schemeClr val="tx1"/>
                </a:solidFill>
                <a:cs typeface="B Lotus" panose="00000400000000000000" pitchFamily="2" charset="-78"/>
              </a:rPr>
              <a:t>عمل</a:t>
            </a:r>
          </a:p>
          <a:p>
            <a:pPr lvl="1" algn="r" rtl="1">
              <a:buFont typeface="Wingdings" panose="05000000000000000000" pitchFamily="2" charset="2"/>
              <a:buChar char="ü"/>
            </a:pPr>
            <a:endParaRPr lang="fa-IR" sz="2400" dirty="0">
              <a:solidFill>
                <a:schemeClr val="tx1"/>
              </a:solidFill>
              <a:cs typeface="B Lotus" panose="00000400000000000000" pitchFamily="2" charset="-78"/>
            </a:endParaRPr>
          </a:p>
          <a:p>
            <a:pPr algn="r" rtl="1"/>
            <a:r>
              <a:rPr lang="fa-IR" sz="2400" dirty="0">
                <a:solidFill>
                  <a:schemeClr val="tx1"/>
                </a:solidFill>
                <a:cs typeface="B Lotus" panose="00000400000000000000" pitchFamily="2" charset="-78"/>
              </a:rPr>
              <a:t>عمل ناشایست</a:t>
            </a:r>
          </a:p>
          <a:p>
            <a:pPr lvl="1" algn="r" rtl="1">
              <a:buFont typeface="Wingdings" panose="05000000000000000000" pitchFamily="2" charset="2"/>
              <a:buChar char="ü"/>
            </a:pPr>
            <a:r>
              <a:rPr lang="fa-IR" sz="2400" dirty="0">
                <a:solidFill>
                  <a:schemeClr val="tx1"/>
                </a:solidFill>
                <a:cs typeface="B Lotus" panose="00000400000000000000" pitchFamily="2" charset="-78"/>
              </a:rPr>
              <a:t>شناخت ناقص</a:t>
            </a:r>
          </a:p>
          <a:p>
            <a:pPr lvl="1" algn="r" rtl="1">
              <a:buFont typeface="Wingdings" panose="05000000000000000000" pitchFamily="2" charset="2"/>
              <a:buChar char="ü"/>
            </a:pPr>
            <a:r>
              <a:rPr lang="fa-IR" sz="2400" dirty="0">
                <a:solidFill>
                  <a:schemeClr val="tx1"/>
                </a:solidFill>
                <a:cs typeface="B Lotus" panose="00000400000000000000" pitchFamily="2" charset="-78"/>
              </a:rPr>
              <a:t>علم همراه با ابهام</a:t>
            </a:r>
          </a:p>
          <a:p>
            <a:pPr lvl="1" algn="r" rtl="1">
              <a:buFont typeface="Wingdings" panose="05000000000000000000" pitchFamily="2" charset="2"/>
              <a:buChar char="ü"/>
            </a:pPr>
            <a:r>
              <a:rPr lang="fa-IR" sz="2400" dirty="0">
                <a:solidFill>
                  <a:schemeClr val="tx1"/>
                </a:solidFill>
                <a:cs typeface="B Lotus" panose="00000400000000000000" pitchFamily="2" charset="-78"/>
              </a:rPr>
              <a:t>عدم مراجعه به علم</a:t>
            </a:r>
            <a:endParaRPr lang="en-US" sz="2400" dirty="0">
              <a:solidFill>
                <a:schemeClr val="tx1"/>
              </a:solidFill>
              <a:cs typeface="B Lotus" panose="00000400000000000000" pitchFamily="2" charset="-78"/>
            </a:endParaRPr>
          </a:p>
        </p:txBody>
      </p:sp>
    </p:spTree>
    <p:extLst>
      <p:ext uri="{BB962C8B-B14F-4D97-AF65-F5344CB8AC3E}">
        <p14:creationId xmlns:p14="http://schemas.microsoft.com/office/powerpoint/2010/main" val="335284425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609600" y="381000"/>
            <a:ext cx="6477000" cy="1398588"/>
          </a:xfrm>
        </p:spPr>
        <p:txBody>
          <a:bodyPr>
            <a:noAutofit/>
          </a:bodyPr>
          <a:lstStyle/>
          <a:p>
            <a:pPr algn="ctr" rtl="1"/>
            <a:r>
              <a:rPr lang="fa-IR" sz="4000" dirty="0" smtClean="0">
                <a:latin typeface="IranNastaliq" panose="02020505000000020003" pitchFamily="18" charset="0"/>
                <a:cs typeface="Mitra" panose="00000400000000000000" pitchFamily="2" charset="-78"/>
              </a:rPr>
              <a:t>چرایی و چگونگی </a:t>
            </a:r>
            <a:r>
              <a:rPr lang="fa-IR" dirty="0" smtClean="0">
                <a:latin typeface="IranNastaliq" panose="02020505000000020003" pitchFamily="18" charset="0"/>
                <a:cs typeface="Mitra" panose="00000400000000000000" pitchFamily="2" charset="-78"/>
              </a:rPr>
              <a:t>رفتار</a:t>
            </a:r>
            <a:r>
              <a:rPr lang="fa-IR" sz="4000" dirty="0" smtClean="0">
                <a:latin typeface="IranNastaliq" panose="02020505000000020003" pitchFamily="18" charset="0"/>
                <a:cs typeface="Mitra" panose="00000400000000000000" pitchFamily="2" charset="-78"/>
              </a:rPr>
              <a:t> در مرتبه  </a:t>
            </a:r>
            <a:r>
              <a:rPr lang="fa-IR" sz="4000"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a:t>
            </a:r>
            <a:r>
              <a:rPr lang="fa-IR" sz="4000" dirty="0" smtClean="0">
                <a:latin typeface="IranNastaliq" panose="02020505000000020003" pitchFamily="18" charset="0"/>
                <a:cs typeface="Mitra" panose="00000400000000000000" pitchFamily="2" charset="-78"/>
              </a:rPr>
              <a:t> </a:t>
            </a:r>
            <a:r>
              <a:rPr lang="fa-IR" sz="4000"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عمل "</a:t>
            </a:r>
            <a:endParaRPr lang="en-US" sz="4000" b="1" dirty="0">
              <a:effectLst>
                <a:outerShdw blurRad="38100" dist="38100" dir="2700000" algn="tl">
                  <a:srgbClr val="000000">
                    <a:alpha val="43137"/>
                  </a:srgbClr>
                </a:outerShdw>
              </a:effectLst>
              <a:latin typeface="IranNastaliq" panose="02020505000000020003" pitchFamily="18" charset="0"/>
              <a:cs typeface="Mitra" panose="00000400000000000000" pitchFamily="2" charset="-78"/>
            </a:endParaRPr>
          </a:p>
        </p:txBody>
      </p:sp>
      <p:graphicFrame>
        <p:nvGraphicFramePr>
          <p:cNvPr id="2" name="Diagram 1"/>
          <p:cNvGraphicFramePr/>
          <p:nvPr>
            <p:extLst>
              <p:ext uri="{D42A27DB-BD31-4B8C-83A1-F6EECF244321}">
                <p14:modId xmlns:p14="http://schemas.microsoft.com/office/powerpoint/2010/main" val="2589005658"/>
              </p:ext>
            </p:extLst>
          </p:nvPr>
        </p:nvGraphicFramePr>
        <p:xfrm>
          <a:off x="609600" y="1371600"/>
          <a:ext cx="83820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10840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44" y="457200"/>
            <a:ext cx="6347713" cy="1320800"/>
          </a:xfrm>
        </p:spPr>
        <p:txBody>
          <a:bodyPr/>
          <a:lstStyle/>
          <a:p>
            <a:pPr algn="r" rtl="1"/>
            <a:r>
              <a:rPr lang="fa-IR" b="1" dirty="0">
                <a:solidFill>
                  <a:schemeClr val="accent2"/>
                </a:solidFill>
                <a:effectLst>
                  <a:outerShdw blurRad="38100" dist="38100" dir="2700000" algn="tl">
                    <a:srgbClr val="000000">
                      <a:alpha val="43137"/>
                    </a:srgbClr>
                  </a:outerShdw>
                </a:effectLst>
                <a:cs typeface="B Lotus" panose="00000400000000000000" pitchFamily="2" charset="-78"/>
              </a:rPr>
              <a:t>توجه </a:t>
            </a:r>
            <a:r>
              <a:rPr lang="fa-IR" b="1" dirty="0" smtClean="0">
                <a:solidFill>
                  <a:schemeClr val="accent2"/>
                </a:solidFill>
                <a:effectLst>
                  <a:outerShdw blurRad="38100" dist="38100" dir="2700000" algn="tl">
                    <a:srgbClr val="000000">
                      <a:alpha val="43137"/>
                    </a:srgbClr>
                  </a:outerShdw>
                </a:effectLst>
                <a:cs typeface="B Lotus" panose="00000400000000000000" pitchFamily="2" charset="-78"/>
              </a:rPr>
              <a:t>نفس (ذکر)</a:t>
            </a:r>
            <a:r>
              <a:rPr lang="fa-IR" dirty="0" smtClean="0">
                <a:solidFill>
                  <a:schemeClr val="tx1"/>
                </a:solidFill>
                <a:cs typeface="B Lotus" panose="00000400000000000000" pitchFamily="2" charset="-78"/>
              </a:rPr>
              <a:t/>
            </a:r>
            <a:br>
              <a:rPr lang="fa-IR" dirty="0" smtClean="0">
                <a:solidFill>
                  <a:schemeClr val="tx1"/>
                </a:solidFill>
                <a:cs typeface="B Lotus" panose="00000400000000000000" pitchFamily="2" charset="-78"/>
              </a:rPr>
            </a:br>
            <a:r>
              <a:rPr lang="fa-IR" sz="2800" dirty="0" smtClean="0">
                <a:solidFill>
                  <a:schemeClr val="tx1"/>
                </a:solidFill>
                <a:cs typeface="B Lotus" panose="00000400000000000000" pitchFamily="2" charset="-78"/>
              </a:rPr>
              <a:t>نیروی درک کننده و عهده دار مدیریت قوا</a:t>
            </a:r>
            <a:endParaRPr lang="en-US" dirty="0">
              <a:solidFill>
                <a:schemeClr val="tx1"/>
              </a:solidFill>
              <a:cs typeface="B Lotus" panose="00000400000000000000" pitchFamily="2" charset="-78"/>
            </a:endParaRPr>
          </a:p>
        </p:txBody>
      </p:sp>
      <p:sp>
        <p:nvSpPr>
          <p:cNvPr id="3" name="Content Placeholder 2"/>
          <p:cNvSpPr>
            <a:spLocks noGrp="1"/>
          </p:cNvSpPr>
          <p:nvPr>
            <p:ph idx="1"/>
          </p:nvPr>
        </p:nvSpPr>
        <p:spPr/>
        <p:txBody>
          <a:bodyPr>
            <a:normAutofit/>
          </a:bodyPr>
          <a:lstStyle/>
          <a:p>
            <a:pPr marL="0" indent="0" algn="r" rtl="1">
              <a:buNone/>
            </a:pPr>
            <a:r>
              <a:rPr lang="fa-IR" sz="2800" dirty="0">
                <a:solidFill>
                  <a:schemeClr val="accent1"/>
                </a:solidFill>
                <a:cs typeface="B Lotus" panose="00000400000000000000" pitchFamily="2" charset="-78"/>
              </a:rPr>
              <a:t>نکته های ضروری:</a:t>
            </a:r>
          </a:p>
          <a:p>
            <a:pPr algn="r" rtl="1"/>
            <a:r>
              <a:rPr lang="fa-IR" sz="2400" dirty="0">
                <a:cs typeface="B Lotus" panose="00000400000000000000" pitchFamily="2" charset="-78"/>
              </a:rPr>
              <a:t>تقویت توجه درونی</a:t>
            </a:r>
          </a:p>
          <a:p>
            <a:pPr lvl="1" algn="r" rtl="1">
              <a:buFont typeface="Wingdings" panose="05000000000000000000" pitchFamily="2" charset="2"/>
              <a:buChar char="ü"/>
            </a:pPr>
            <a:r>
              <a:rPr lang="fa-IR" sz="2400" dirty="0">
                <a:cs typeface="B Lotus" panose="00000400000000000000" pitchFamily="2" charset="-78"/>
              </a:rPr>
              <a:t>شناخت قوا و توان ها</a:t>
            </a:r>
          </a:p>
          <a:p>
            <a:pPr lvl="1" algn="r" rtl="1">
              <a:buFont typeface="Wingdings" panose="05000000000000000000" pitchFamily="2" charset="2"/>
              <a:buChar char="ü"/>
            </a:pPr>
            <a:r>
              <a:rPr lang="fa-IR" sz="2400" dirty="0">
                <a:cs typeface="B Lotus" panose="00000400000000000000" pitchFamily="2" charset="-78"/>
              </a:rPr>
              <a:t>تمرکز و دقت لازم در به کارگیری قوا</a:t>
            </a:r>
          </a:p>
          <a:p>
            <a:pPr lvl="1" algn="r" rtl="1">
              <a:buFont typeface="Wingdings" panose="05000000000000000000" pitchFamily="2" charset="2"/>
              <a:buChar char="ü"/>
            </a:pPr>
            <a:r>
              <a:rPr lang="fa-IR" sz="2400" dirty="0">
                <a:cs typeface="B Lotus" panose="00000400000000000000" pitchFamily="2" charset="-78"/>
              </a:rPr>
              <a:t>تنظیم و فراهم سازی معیارهای ضروری بدیهی</a:t>
            </a:r>
          </a:p>
          <a:p>
            <a:pPr lvl="1" algn="r" rtl="1">
              <a:buFont typeface="Wingdings" panose="05000000000000000000" pitchFamily="2" charset="2"/>
              <a:buChar char="ü"/>
            </a:pPr>
            <a:r>
              <a:rPr lang="fa-IR" sz="2400" dirty="0">
                <a:cs typeface="B Lotus" panose="00000400000000000000" pitchFamily="2" charset="-78"/>
              </a:rPr>
              <a:t>مراجعه به </a:t>
            </a:r>
            <a:r>
              <a:rPr lang="fa-IR" sz="2400" dirty="0" smtClean="0">
                <a:cs typeface="B Lotus" panose="00000400000000000000" pitchFamily="2" charset="-78"/>
              </a:rPr>
              <a:t>موقع به </a:t>
            </a:r>
            <a:r>
              <a:rPr lang="fa-IR" sz="2400" dirty="0">
                <a:cs typeface="B Lotus" panose="00000400000000000000" pitchFamily="2" charset="-78"/>
              </a:rPr>
              <a:t>معیارها</a:t>
            </a:r>
            <a:endParaRPr lang="en-US" sz="2400" dirty="0">
              <a:cs typeface="B Lotus" panose="00000400000000000000" pitchFamily="2" charset="-78"/>
            </a:endParaRPr>
          </a:p>
        </p:txBody>
      </p:sp>
    </p:spTree>
    <p:extLst>
      <p:ext uri="{BB962C8B-B14F-4D97-AF65-F5344CB8AC3E}">
        <p14:creationId xmlns:p14="http://schemas.microsoft.com/office/powerpoint/2010/main" val="3511192513"/>
      </p:ext>
    </p:extLst>
  </p:cSld>
  <p:clrMapOvr>
    <a:masterClrMapping/>
  </p:clrMapOvr>
  <p:transition spd="slow">
    <p:wheel spokes="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1447800" y="533400"/>
            <a:ext cx="5604164" cy="1371600"/>
          </a:xfrm>
        </p:spPr>
        <p:txBody>
          <a:bodyPr>
            <a:noAutofit/>
          </a:bodyPr>
          <a:lstStyle/>
          <a:p>
            <a:pPr algn="ctr" rtl="1"/>
            <a:r>
              <a:rPr lang="fa-IR" dirty="0" smtClean="0">
                <a:latin typeface="IranNastaliq" panose="02020505000000020003" pitchFamily="18" charset="0"/>
                <a:cs typeface="Mitra" panose="00000400000000000000" pitchFamily="2" charset="-78"/>
              </a:rPr>
              <a:t>چرایی و چگونگی رفتار در مرتبه</a:t>
            </a:r>
            <a:r>
              <a:rPr lang="fa-IR" b="1" dirty="0" smtClean="0">
                <a:effectLst>
                  <a:outerShdw blurRad="38100" dist="38100" dir="2700000" algn="tl">
                    <a:srgbClr val="000000">
                      <a:alpha val="43137"/>
                    </a:srgbClr>
                  </a:outerShdw>
                </a:effectLst>
                <a:latin typeface="IranNastaliq" panose="02020505000000020003" pitchFamily="18" charset="0"/>
                <a:cs typeface="Mitra" panose="00000400000000000000" pitchFamily="2" charset="-78"/>
              </a:rPr>
              <a:t> " ذکر "</a:t>
            </a:r>
            <a:endParaRPr lang="en-US" b="1" dirty="0">
              <a:effectLst>
                <a:outerShdw blurRad="38100" dist="38100" dir="2700000" algn="tl">
                  <a:srgbClr val="000000">
                    <a:alpha val="43137"/>
                  </a:srgbClr>
                </a:outerShdw>
              </a:effectLst>
              <a:latin typeface="IranNastaliq" panose="02020505000000020003" pitchFamily="18" charset="0"/>
              <a:cs typeface="Mitra" panose="00000400000000000000" pitchFamily="2" charset="-78"/>
            </a:endParaRPr>
          </a:p>
        </p:txBody>
      </p:sp>
      <p:graphicFrame>
        <p:nvGraphicFramePr>
          <p:cNvPr id="2" name="Diagram 1"/>
          <p:cNvGraphicFramePr/>
          <p:nvPr>
            <p:extLst>
              <p:ext uri="{D42A27DB-BD31-4B8C-83A1-F6EECF244321}">
                <p14:modId xmlns:p14="http://schemas.microsoft.com/office/powerpoint/2010/main" val="3608412927"/>
              </p:ext>
            </p:extLst>
          </p:nvPr>
        </p:nvGraphicFramePr>
        <p:xfrm>
          <a:off x="762000" y="1676400"/>
          <a:ext cx="8382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10840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086600" cy="1600200"/>
          </a:xfrm>
        </p:spPr>
        <p:txBody>
          <a:bodyPr>
            <a:normAutofit/>
          </a:bodyPr>
          <a:lstStyle/>
          <a:p>
            <a:pPr algn="ctr"/>
            <a:r>
              <a:rPr lang="fa-IR" b="1" dirty="0" smtClean="0">
                <a:solidFill>
                  <a:schemeClr val="accent2"/>
                </a:solidFill>
                <a:effectLst>
                  <a:outerShdw blurRad="38100" dist="38100" dir="2700000" algn="tl">
                    <a:srgbClr val="000000">
                      <a:alpha val="43137"/>
                    </a:srgbClr>
                  </a:outerShdw>
                </a:effectLst>
                <a:cs typeface="B Lotus" panose="00000400000000000000" pitchFamily="2" charset="-78"/>
              </a:rPr>
              <a:t>تحلیل </a:t>
            </a:r>
            <a:r>
              <a:rPr lang="fa-IR" b="1" dirty="0">
                <a:solidFill>
                  <a:schemeClr val="accent2"/>
                </a:solidFill>
                <a:effectLst>
                  <a:outerShdw blurRad="38100" dist="38100" dir="2700000" algn="tl">
                    <a:srgbClr val="000000">
                      <a:alpha val="43137"/>
                    </a:srgbClr>
                  </a:outerShdw>
                </a:effectLst>
                <a:cs typeface="B Lotus" panose="00000400000000000000" pitchFamily="2" charset="-78"/>
              </a:rPr>
              <a:t>مراحل وجودی </a:t>
            </a:r>
            <a:r>
              <a:rPr lang="fa-IR" b="1" dirty="0" smtClean="0">
                <a:solidFill>
                  <a:schemeClr val="accent2"/>
                </a:solidFill>
                <a:effectLst>
                  <a:outerShdw blurRad="38100" dist="38100" dir="2700000" algn="tl">
                    <a:srgbClr val="000000">
                      <a:alpha val="43137"/>
                    </a:srgbClr>
                  </a:outerShdw>
                </a:effectLst>
                <a:cs typeface="B Lotus" panose="00000400000000000000" pitchFamily="2" charset="-78"/>
              </a:rPr>
              <a:t>انسان</a:t>
            </a:r>
            <a:endParaRPr lang="fa-IR" b="1" dirty="0">
              <a:solidFill>
                <a:schemeClr val="accent2"/>
              </a:solidFill>
              <a:effectLst>
                <a:outerShdw blurRad="38100" dist="38100" dir="2700000" algn="tl">
                  <a:srgbClr val="000000">
                    <a:alpha val="43137"/>
                  </a:srgbClr>
                </a:outerShdw>
              </a:effectLst>
              <a:cs typeface="B Lotus" panose="00000400000000000000" pitchFamily="2" charset="-78"/>
            </a:endParaRPr>
          </a:p>
        </p:txBody>
      </p:sp>
      <p:sp>
        <p:nvSpPr>
          <p:cNvPr id="3" name="Content Placeholder 2"/>
          <p:cNvSpPr>
            <a:spLocks noGrp="1"/>
          </p:cNvSpPr>
          <p:nvPr>
            <p:ph idx="1"/>
          </p:nvPr>
        </p:nvSpPr>
        <p:spPr>
          <a:xfrm>
            <a:off x="685800" y="1104900"/>
            <a:ext cx="6172200" cy="4952999"/>
          </a:xfrm>
        </p:spPr>
        <p:txBody>
          <a:bodyPr>
            <a:noAutofit/>
          </a:bodyPr>
          <a:lstStyle/>
          <a:p>
            <a:pPr algn="r" rtl="1">
              <a:buFont typeface="Wingdings" panose="05000000000000000000" pitchFamily="2" charset="2"/>
              <a:buChar char="q"/>
            </a:pPr>
            <a:r>
              <a:rPr lang="fa-IR" sz="2400" b="1" u="sng" dirty="0">
                <a:solidFill>
                  <a:schemeClr val="accent1"/>
                </a:solidFill>
                <a:cs typeface="B Nazanin" panose="00000400000000000000" pitchFamily="2" charset="-78"/>
              </a:rPr>
              <a:t>بر اساس آیات و روایات :</a:t>
            </a:r>
          </a:p>
          <a:p>
            <a:pPr algn="r" rtl="1">
              <a:buFont typeface="Wingdings" panose="05000000000000000000" pitchFamily="2" charset="2"/>
              <a:buChar char="v"/>
            </a:pPr>
            <a:r>
              <a:rPr lang="fa-IR" sz="2400" dirty="0">
                <a:cs typeface="B Nazanin" panose="00000400000000000000" pitchFamily="2" charset="-78"/>
              </a:rPr>
              <a:t>حقیقت انسان بسیط است و نه مرکب و دارای </a:t>
            </a:r>
            <a:r>
              <a:rPr lang="fa-IR" sz="2400" dirty="0" smtClean="0">
                <a:cs typeface="B Nazanin" panose="00000400000000000000" pitchFamily="2" charset="-78"/>
              </a:rPr>
              <a:t>اجزا</a:t>
            </a:r>
          </a:p>
          <a:p>
            <a:pPr lvl="0">
              <a:buClr>
                <a:srgbClr val="99CB38"/>
              </a:buClr>
              <a:buFont typeface="Wingdings" panose="05000000000000000000" pitchFamily="2" charset="2"/>
              <a:buChar char="v"/>
            </a:pPr>
            <a:r>
              <a:rPr lang="fa-IR" sz="2400" dirty="0">
                <a:solidFill>
                  <a:prstClr val="black">
                    <a:lumMod val="75000"/>
                    <a:lumOff val="25000"/>
                  </a:prstClr>
                </a:solidFill>
                <a:cs typeface="B Nazanin" panose="00000400000000000000" pitchFamily="2" charset="-78"/>
              </a:rPr>
              <a:t>در ساختار وجودی انسان قوایی به عنوان گیرنده عمل می کند که منجر به علم و ادراک می شود و نیروهایی نیز بعنوان ابراز کننده عمل.</a:t>
            </a:r>
          </a:p>
          <a:p>
            <a:pPr lvl="0">
              <a:buClr>
                <a:srgbClr val="99CB38"/>
              </a:buClr>
              <a:buFont typeface="Wingdings" panose="05000000000000000000" pitchFamily="2" charset="2"/>
              <a:buChar char="v"/>
            </a:pPr>
            <a:r>
              <a:rPr lang="fa-IR" sz="2400" dirty="0">
                <a:solidFill>
                  <a:prstClr val="black">
                    <a:lumMod val="75000"/>
                    <a:lumOff val="25000"/>
                  </a:prstClr>
                </a:solidFill>
                <a:cs typeface="B Nazanin" panose="00000400000000000000" pitchFamily="2" charset="-78"/>
              </a:rPr>
              <a:t>هر تغییر در ورودی( شناخت) تأثیر خود را در همه ورودی ها و خروجی های انسان می‌گذارد           اختلال در ورودی ها باعث اختلال در خروجی ها می شود و بالعکس.</a:t>
            </a:r>
          </a:p>
          <a:p>
            <a:pPr lvl="0">
              <a:buClr>
                <a:srgbClr val="99CB38"/>
              </a:buClr>
              <a:buFont typeface="Wingdings" panose="05000000000000000000" pitchFamily="2" charset="2"/>
              <a:buChar char="v"/>
            </a:pPr>
            <a:r>
              <a:rPr lang="fa-IR" sz="2400" dirty="0">
                <a:solidFill>
                  <a:prstClr val="black">
                    <a:lumMod val="75000"/>
                    <a:lumOff val="25000"/>
                  </a:prstClr>
                </a:solidFill>
                <a:cs typeface="B Nazanin" panose="00000400000000000000" pitchFamily="2" charset="-78"/>
              </a:rPr>
              <a:t>بدون مطالعه علمی و عملی آیات و روایات رسیدن به کمال برای انسان غیرممکن است.</a:t>
            </a:r>
          </a:p>
          <a:p>
            <a:pPr lvl="0">
              <a:buClr>
                <a:srgbClr val="99CB38"/>
              </a:buClr>
              <a:buFont typeface="Wingdings" panose="05000000000000000000" pitchFamily="2" charset="2"/>
              <a:buChar char="v"/>
            </a:pPr>
            <a:r>
              <a:rPr lang="fa-IR" sz="2400" dirty="0">
                <a:solidFill>
                  <a:prstClr val="black">
                    <a:lumMod val="75000"/>
                    <a:lumOff val="25000"/>
                  </a:prstClr>
                </a:solidFill>
                <a:cs typeface="B Nazanin" panose="00000400000000000000" pitchFamily="2" charset="-78"/>
              </a:rPr>
              <a:t>شیوه آیات و روایات در هدایت انسان، شیوه ذکر و فعال کردن فکر است و این بدین معناست که حقایق در انسان به ودیعه نهاده شده.</a:t>
            </a:r>
          </a:p>
          <a:p>
            <a:pPr algn="r" rtl="1">
              <a:buFont typeface="Wingdings" panose="05000000000000000000" pitchFamily="2" charset="2"/>
              <a:buChar char="v"/>
            </a:pPr>
            <a:endParaRPr lang="fa-IR" sz="2400" dirty="0">
              <a:cs typeface="B Nazanin" panose="00000400000000000000" pitchFamily="2" charset="-78"/>
            </a:endParaRPr>
          </a:p>
        </p:txBody>
      </p:sp>
      <p:sp>
        <p:nvSpPr>
          <p:cNvPr id="4" name="Left Arrow 3"/>
          <p:cNvSpPr/>
          <p:nvPr/>
        </p:nvSpPr>
        <p:spPr>
          <a:xfrm>
            <a:off x="3048000" y="3752849"/>
            <a:ext cx="304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9020205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114058382"/>
              </p:ext>
            </p:extLst>
          </p:nvPr>
        </p:nvGraphicFramePr>
        <p:xfrm>
          <a:off x="685800" y="635000"/>
          <a:ext cx="7620000" cy="530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24485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278874" y="292100"/>
            <a:ext cx="6781800" cy="5715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15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anose="00000400000000000000" pitchFamily="2" charset="-78"/>
              </a:rPr>
              <a:t>ذکر</a:t>
            </a:r>
            <a:endParaRPr lang="en-US" sz="115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anose="00000400000000000000" pitchFamily="2" charset="-78"/>
            </a:endParaRPr>
          </a:p>
        </p:txBody>
      </p:sp>
      <p:graphicFrame>
        <p:nvGraphicFramePr>
          <p:cNvPr id="5" name="Diagram 4"/>
          <p:cNvGraphicFramePr/>
          <p:nvPr>
            <p:extLst>
              <p:ext uri="{D42A27DB-BD31-4B8C-83A1-F6EECF244321}">
                <p14:modId xmlns:p14="http://schemas.microsoft.com/office/powerpoint/2010/main" val="14612730"/>
              </p:ext>
            </p:extLst>
          </p:nvPr>
        </p:nvGraphicFramePr>
        <p:xfrm>
          <a:off x="1523999" y="609600"/>
          <a:ext cx="6536675"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 name="Diagram 1"/>
          <p:cNvGraphicFramePr/>
          <p:nvPr>
            <p:extLst>
              <p:ext uri="{D42A27DB-BD31-4B8C-83A1-F6EECF244321}">
                <p14:modId xmlns:p14="http://schemas.microsoft.com/office/powerpoint/2010/main" val="2270564527"/>
              </p:ext>
            </p:extLst>
          </p:nvPr>
        </p:nvGraphicFramePr>
        <p:xfrm>
          <a:off x="381000" y="914400"/>
          <a:ext cx="8610600" cy="4546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5591550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1"/>
            <a:ext cx="9144000" cy="6934666"/>
          </a:xfrm>
        </p:spPr>
      </p:pic>
    </p:spTree>
    <p:extLst>
      <p:ext uri="{BB962C8B-B14F-4D97-AF65-F5344CB8AC3E}">
        <p14:creationId xmlns:p14="http://schemas.microsoft.com/office/powerpoint/2010/main" val="1347206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3000" b="-33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81941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6347714" cy="5888963"/>
          </a:xfrm>
        </p:spPr>
        <p:txBody>
          <a:bodyPr>
            <a:noAutofit/>
          </a:bodyPr>
          <a:lstStyle/>
          <a:p>
            <a:pPr>
              <a:buFont typeface="Wingdings" panose="05000000000000000000" pitchFamily="2" charset="2"/>
              <a:buChar char="v"/>
            </a:pPr>
            <a:r>
              <a:rPr lang="fa-IR" sz="2400" dirty="0" smtClean="0">
                <a:cs typeface="B Lotus" panose="00000400000000000000" pitchFamily="2" charset="-78"/>
              </a:rPr>
              <a:t>کمال </a:t>
            </a:r>
            <a:r>
              <a:rPr lang="fa-IR" sz="2400" dirty="0">
                <a:cs typeface="B Lotus" panose="00000400000000000000" pitchFamily="2" charset="-78"/>
              </a:rPr>
              <a:t>حقیقی انسان با علم و عمل حاصل می شود و آنگاه است که اسما الهی در او متجلی می </a:t>
            </a:r>
            <a:r>
              <a:rPr lang="fa-IR" sz="2400" dirty="0" smtClean="0">
                <a:cs typeface="B Lotus" panose="00000400000000000000" pitchFamily="2" charset="-78"/>
              </a:rPr>
              <a:t>شود.</a:t>
            </a:r>
            <a:endParaRPr lang="fa-IR" sz="2400" dirty="0">
              <a:cs typeface="B Lotus" panose="00000400000000000000" pitchFamily="2" charset="-78"/>
            </a:endParaRPr>
          </a:p>
          <a:p>
            <a:pPr>
              <a:buFont typeface="Wingdings" panose="05000000000000000000" pitchFamily="2" charset="2"/>
              <a:buChar char="v"/>
            </a:pPr>
            <a:r>
              <a:rPr lang="fa-IR" sz="2400" dirty="0" smtClean="0">
                <a:cs typeface="B Lotus" panose="00000400000000000000" pitchFamily="2" charset="-78"/>
              </a:rPr>
              <a:t>مراحل </a:t>
            </a:r>
            <a:r>
              <a:rPr lang="fa-IR" sz="2400" dirty="0">
                <a:cs typeface="B Lotus" panose="00000400000000000000" pitchFamily="2" charset="-78"/>
              </a:rPr>
              <a:t>دستیابی به </a:t>
            </a:r>
            <a:r>
              <a:rPr lang="fa-IR" sz="2400" dirty="0" smtClean="0">
                <a:cs typeface="B Lotus" panose="00000400000000000000" pitchFamily="2" charset="-78"/>
              </a:rPr>
              <a:t>کمال براساس آیات و روایات:</a:t>
            </a:r>
            <a:endParaRPr lang="fa-IR" sz="2400" dirty="0">
              <a:cs typeface="B Lotus" panose="00000400000000000000" pitchFamily="2" charset="-78"/>
            </a:endParaRPr>
          </a:p>
          <a:p>
            <a:pPr lvl="1"/>
            <a:r>
              <a:rPr lang="fa-IR" sz="2400" dirty="0">
                <a:cs typeface="B Lotus" panose="00000400000000000000" pitchFamily="2" charset="-78"/>
              </a:rPr>
              <a:t>قبل از شناخت</a:t>
            </a:r>
          </a:p>
          <a:p>
            <a:pPr lvl="1"/>
            <a:r>
              <a:rPr lang="fa-IR" sz="2400" dirty="0">
                <a:cs typeface="B Lotus" panose="00000400000000000000" pitchFamily="2" charset="-78"/>
              </a:rPr>
              <a:t>دستیابی به شناخت، معرفت، یقین و الهام</a:t>
            </a:r>
          </a:p>
          <a:p>
            <a:pPr lvl="1"/>
            <a:r>
              <a:rPr lang="fa-IR" sz="2400" dirty="0">
                <a:cs typeface="B Lotus" panose="00000400000000000000" pitchFamily="2" charset="-78"/>
              </a:rPr>
              <a:t>تصحیح گرایش و نیازها</a:t>
            </a:r>
          </a:p>
          <a:p>
            <a:pPr lvl="1"/>
            <a:r>
              <a:rPr lang="fa-IR" sz="2400" dirty="0">
                <a:cs typeface="B Lotus" panose="00000400000000000000" pitchFamily="2" charset="-78"/>
              </a:rPr>
              <a:t>اصلاح صفات و خلقیات</a:t>
            </a:r>
          </a:p>
          <a:p>
            <a:pPr lvl="1"/>
            <a:r>
              <a:rPr lang="fa-IR" sz="2400" dirty="0">
                <a:cs typeface="B Lotus" panose="00000400000000000000" pitchFamily="2" charset="-78"/>
              </a:rPr>
              <a:t>عمل صالح و بالا بردن قوه عمل</a:t>
            </a:r>
          </a:p>
          <a:p>
            <a:pPr lvl="1"/>
            <a:r>
              <a:rPr lang="fa-IR" sz="2400" dirty="0">
                <a:cs typeface="B Lotus" panose="00000400000000000000" pitchFamily="2" charset="-78"/>
              </a:rPr>
              <a:t>توجه به عاقبت نیک و هدایت به آن</a:t>
            </a:r>
          </a:p>
          <a:p>
            <a:endParaRPr lang="fa-IR" sz="2400" dirty="0">
              <a:cs typeface="Badr" panose="00000400000000000000" pitchFamily="2" charset="-78"/>
            </a:endParaRPr>
          </a:p>
        </p:txBody>
      </p:sp>
      <p:graphicFrame>
        <p:nvGraphicFramePr>
          <p:cNvPr id="5" name="Content Placeholder 3"/>
          <p:cNvGraphicFramePr>
            <a:graphicFrameLocks/>
          </p:cNvGraphicFramePr>
          <p:nvPr>
            <p:extLst>
              <p:ext uri="{D42A27DB-BD31-4B8C-83A1-F6EECF244321}">
                <p14:modId xmlns:p14="http://schemas.microsoft.com/office/powerpoint/2010/main" val="3994622731"/>
              </p:ext>
            </p:extLst>
          </p:nvPr>
        </p:nvGraphicFramePr>
        <p:xfrm>
          <a:off x="152400" y="4876800"/>
          <a:ext cx="8142668" cy="129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2647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21597920"/>
              </p:ext>
            </p:extLst>
          </p:nvPr>
        </p:nvGraphicFramePr>
        <p:xfrm>
          <a:off x="658090" y="1447800"/>
          <a:ext cx="741911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33400" y="533400"/>
            <a:ext cx="6553200" cy="1815882"/>
          </a:xfrm>
          <a:prstGeom prst="rect">
            <a:avLst/>
          </a:prstGeom>
          <a:noFill/>
        </p:spPr>
        <p:txBody>
          <a:bodyPr wrap="square" rtlCol="1">
            <a:spAutoFit/>
          </a:bodyPr>
          <a:lstStyle/>
          <a:p>
            <a:pPr algn="r"/>
            <a:r>
              <a:rPr lang="fa-IR" sz="2800" b="1" dirty="0" smtClean="0">
                <a:solidFill>
                  <a:schemeClr val="accent2"/>
                </a:solidFill>
                <a:cs typeface="B Nazanin" panose="00000400000000000000" pitchFamily="2" charset="-78"/>
              </a:rPr>
              <a:t>دسته بندی آیات و روایات  بر اساس ساختار وجودی انسان</a:t>
            </a:r>
          </a:p>
          <a:p>
            <a:pPr algn="r"/>
            <a:endParaRPr lang="fa-IR" sz="2800" b="1" dirty="0">
              <a:solidFill>
                <a:schemeClr val="accent2"/>
              </a:solidFill>
              <a:cs typeface="B Nazanin" panose="00000400000000000000" pitchFamily="2" charset="-78"/>
            </a:endParaRPr>
          </a:p>
          <a:p>
            <a:pPr algn="r"/>
            <a:r>
              <a:rPr lang="fa-IR" sz="2800" b="1" dirty="0" smtClean="0">
                <a:solidFill>
                  <a:schemeClr val="accent2"/>
                </a:solidFill>
                <a:cs typeface="B Nazanin" panose="00000400000000000000" pitchFamily="2" charset="-78"/>
              </a:rPr>
              <a:t> </a:t>
            </a:r>
            <a:endParaRPr lang="fa-IR" sz="2800" b="1" dirty="0">
              <a:solidFill>
                <a:schemeClr val="accent2"/>
              </a:solidFill>
              <a:cs typeface="B Nazanin" panose="00000400000000000000" pitchFamily="2" charset="-78"/>
            </a:endParaRPr>
          </a:p>
        </p:txBody>
      </p:sp>
      <p:sp>
        <p:nvSpPr>
          <p:cNvPr id="5" name="Left Arrow 4"/>
          <p:cNvSpPr/>
          <p:nvPr/>
        </p:nvSpPr>
        <p:spPr>
          <a:xfrm>
            <a:off x="6096000" y="5410200"/>
            <a:ext cx="4572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08673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813852411"/>
              </p:ext>
            </p:extLst>
          </p:nvPr>
        </p:nvGraphicFramePr>
        <p:xfrm>
          <a:off x="-609600" y="381000"/>
          <a:ext cx="9361040" cy="604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893738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graphicEl>
                                              <a:dgm id="{ADAC66C6-E568-4E92-B466-EE101C1375BA}"/>
                                            </p:graphicEl>
                                          </p:spTgt>
                                        </p:tgtEl>
                                        <p:attrNameLst>
                                          <p:attrName>style.visibility</p:attrName>
                                        </p:attrNameLst>
                                      </p:cBhvr>
                                      <p:to>
                                        <p:strVal val="visible"/>
                                      </p:to>
                                    </p:set>
                                    <p:anim calcmode="lin" valueType="num">
                                      <p:cBhvr>
                                        <p:cTn id="7" dur="500" fill="hold"/>
                                        <p:tgtEl>
                                          <p:spTgt spid="4">
                                            <p:graphicEl>
                                              <a:dgm id="{ADAC66C6-E568-4E92-B466-EE101C1375BA}"/>
                                            </p:graphicEl>
                                          </p:spTgt>
                                        </p:tgtEl>
                                        <p:attrNameLst>
                                          <p:attrName>ppt_w</p:attrName>
                                        </p:attrNameLst>
                                      </p:cBhvr>
                                      <p:tavLst>
                                        <p:tav tm="0">
                                          <p:val>
                                            <p:fltVal val="0"/>
                                          </p:val>
                                        </p:tav>
                                        <p:tav tm="100000">
                                          <p:val>
                                            <p:strVal val="#ppt_w"/>
                                          </p:val>
                                        </p:tav>
                                      </p:tavLst>
                                    </p:anim>
                                    <p:anim calcmode="lin" valueType="num">
                                      <p:cBhvr>
                                        <p:cTn id="8" dur="500" fill="hold"/>
                                        <p:tgtEl>
                                          <p:spTgt spid="4">
                                            <p:graphicEl>
                                              <a:dgm id="{ADAC66C6-E568-4E92-B466-EE101C1375BA}"/>
                                            </p:graphicEl>
                                          </p:spTgt>
                                        </p:tgtEl>
                                        <p:attrNameLst>
                                          <p:attrName>ppt_h</p:attrName>
                                        </p:attrNameLst>
                                      </p:cBhvr>
                                      <p:tavLst>
                                        <p:tav tm="0">
                                          <p:val>
                                            <p:fltVal val="0"/>
                                          </p:val>
                                        </p:tav>
                                        <p:tav tm="100000">
                                          <p:val>
                                            <p:strVal val="#ppt_h"/>
                                          </p:val>
                                        </p:tav>
                                      </p:tavLst>
                                    </p:anim>
                                    <p:animEffect transition="in" filter="fade">
                                      <p:cBhvr>
                                        <p:cTn id="9" dur="500"/>
                                        <p:tgtEl>
                                          <p:spTgt spid="4">
                                            <p:graphicEl>
                                              <a:dgm id="{ADAC66C6-E568-4E92-B466-EE101C1375BA}"/>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graphicEl>
                                              <a:dgm id="{7C84E0D1-77B8-41E0-91EE-5CF184BDFA03}"/>
                                            </p:graphicEl>
                                          </p:spTgt>
                                        </p:tgtEl>
                                        <p:attrNameLst>
                                          <p:attrName>style.visibility</p:attrName>
                                        </p:attrNameLst>
                                      </p:cBhvr>
                                      <p:to>
                                        <p:strVal val="visible"/>
                                      </p:to>
                                    </p:set>
                                    <p:anim calcmode="lin" valueType="num">
                                      <p:cBhvr>
                                        <p:cTn id="14" dur="500" fill="hold"/>
                                        <p:tgtEl>
                                          <p:spTgt spid="4">
                                            <p:graphicEl>
                                              <a:dgm id="{7C84E0D1-77B8-41E0-91EE-5CF184BDFA03}"/>
                                            </p:graphicEl>
                                          </p:spTgt>
                                        </p:tgtEl>
                                        <p:attrNameLst>
                                          <p:attrName>ppt_w</p:attrName>
                                        </p:attrNameLst>
                                      </p:cBhvr>
                                      <p:tavLst>
                                        <p:tav tm="0">
                                          <p:val>
                                            <p:fltVal val="0"/>
                                          </p:val>
                                        </p:tav>
                                        <p:tav tm="100000">
                                          <p:val>
                                            <p:strVal val="#ppt_w"/>
                                          </p:val>
                                        </p:tav>
                                      </p:tavLst>
                                    </p:anim>
                                    <p:anim calcmode="lin" valueType="num">
                                      <p:cBhvr>
                                        <p:cTn id="15" dur="500" fill="hold"/>
                                        <p:tgtEl>
                                          <p:spTgt spid="4">
                                            <p:graphicEl>
                                              <a:dgm id="{7C84E0D1-77B8-41E0-91EE-5CF184BDFA03}"/>
                                            </p:graphicEl>
                                          </p:spTgt>
                                        </p:tgtEl>
                                        <p:attrNameLst>
                                          <p:attrName>ppt_h</p:attrName>
                                        </p:attrNameLst>
                                      </p:cBhvr>
                                      <p:tavLst>
                                        <p:tav tm="0">
                                          <p:val>
                                            <p:fltVal val="0"/>
                                          </p:val>
                                        </p:tav>
                                        <p:tav tm="100000">
                                          <p:val>
                                            <p:strVal val="#ppt_h"/>
                                          </p:val>
                                        </p:tav>
                                      </p:tavLst>
                                    </p:anim>
                                    <p:animEffect transition="in" filter="fade">
                                      <p:cBhvr>
                                        <p:cTn id="16" dur="500"/>
                                        <p:tgtEl>
                                          <p:spTgt spid="4">
                                            <p:graphicEl>
                                              <a:dgm id="{7C84E0D1-77B8-41E0-91EE-5CF184BDFA03}"/>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graphicEl>
                                              <a:dgm id="{C59DD62E-295F-4BCA-9D8B-BC0DF1C6DA66}"/>
                                            </p:graphicEl>
                                          </p:spTgt>
                                        </p:tgtEl>
                                        <p:attrNameLst>
                                          <p:attrName>style.visibility</p:attrName>
                                        </p:attrNameLst>
                                      </p:cBhvr>
                                      <p:to>
                                        <p:strVal val="visible"/>
                                      </p:to>
                                    </p:set>
                                    <p:anim calcmode="lin" valueType="num">
                                      <p:cBhvr>
                                        <p:cTn id="21" dur="500" fill="hold"/>
                                        <p:tgtEl>
                                          <p:spTgt spid="4">
                                            <p:graphicEl>
                                              <a:dgm id="{C59DD62E-295F-4BCA-9D8B-BC0DF1C6DA66}"/>
                                            </p:graphicEl>
                                          </p:spTgt>
                                        </p:tgtEl>
                                        <p:attrNameLst>
                                          <p:attrName>ppt_w</p:attrName>
                                        </p:attrNameLst>
                                      </p:cBhvr>
                                      <p:tavLst>
                                        <p:tav tm="0">
                                          <p:val>
                                            <p:fltVal val="0"/>
                                          </p:val>
                                        </p:tav>
                                        <p:tav tm="100000">
                                          <p:val>
                                            <p:strVal val="#ppt_w"/>
                                          </p:val>
                                        </p:tav>
                                      </p:tavLst>
                                    </p:anim>
                                    <p:anim calcmode="lin" valueType="num">
                                      <p:cBhvr>
                                        <p:cTn id="22" dur="500" fill="hold"/>
                                        <p:tgtEl>
                                          <p:spTgt spid="4">
                                            <p:graphicEl>
                                              <a:dgm id="{C59DD62E-295F-4BCA-9D8B-BC0DF1C6DA66}"/>
                                            </p:graphicEl>
                                          </p:spTgt>
                                        </p:tgtEl>
                                        <p:attrNameLst>
                                          <p:attrName>ppt_h</p:attrName>
                                        </p:attrNameLst>
                                      </p:cBhvr>
                                      <p:tavLst>
                                        <p:tav tm="0">
                                          <p:val>
                                            <p:fltVal val="0"/>
                                          </p:val>
                                        </p:tav>
                                        <p:tav tm="100000">
                                          <p:val>
                                            <p:strVal val="#ppt_h"/>
                                          </p:val>
                                        </p:tav>
                                      </p:tavLst>
                                    </p:anim>
                                    <p:animEffect transition="in" filter="fade">
                                      <p:cBhvr>
                                        <p:cTn id="23" dur="500"/>
                                        <p:tgtEl>
                                          <p:spTgt spid="4">
                                            <p:graphicEl>
                                              <a:dgm id="{C59DD62E-295F-4BCA-9D8B-BC0DF1C6DA6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graphicEl>
                                              <a:dgm id="{91FCBC68-5058-4DD1-BCAF-F4CEA65EA7F3}"/>
                                            </p:graphicEl>
                                          </p:spTgt>
                                        </p:tgtEl>
                                        <p:attrNameLst>
                                          <p:attrName>style.visibility</p:attrName>
                                        </p:attrNameLst>
                                      </p:cBhvr>
                                      <p:to>
                                        <p:strVal val="visible"/>
                                      </p:to>
                                    </p:set>
                                    <p:anim calcmode="lin" valueType="num">
                                      <p:cBhvr>
                                        <p:cTn id="28" dur="500" fill="hold"/>
                                        <p:tgtEl>
                                          <p:spTgt spid="4">
                                            <p:graphicEl>
                                              <a:dgm id="{91FCBC68-5058-4DD1-BCAF-F4CEA65EA7F3}"/>
                                            </p:graphicEl>
                                          </p:spTgt>
                                        </p:tgtEl>
                                        <p:attrNameLst>
                                          <p:attrName>ppt_w</p:attrName>
                                        </p:attrNameLst>
                                      </p:cBhvr>
                                      <p:tavLst>
                                        <p:tav tm="0">
                                          <p:val>
                                            <p:fltVal val="0"/>
                                          </p:val>
                                        </p:tav>
                                        <p:tav tm="100000">
                                          <p:val>
                                            <p:strVal val="#ppt_w"/>
                                          </p:val>
                                        </p:tav>
                                      </p:tavLst>
                                    </p:anim>
                                    <p:anim calcmode="lin" valueType="num">
                                      <p:cBhvr>
                                        <p:cTn id="29" dur="500" fill="hold"/>
                                        <p:tgtEl>
                                          <p:spTgt spid="4">
                                            <p:graphicEl>
                                              <a:dgm id="{91FCBC68-5058-4DD1-BCAF-F4CEA65EA7F3}"/>
                                            </p:graphicEl>
                                          </p:spTgt>
                                        </p:tgtEl>
                                        <p:attrNameLst>
                                          <p:attrName>ppt_h</p:attrName>
                                        </p:attrNameLst>
                                      </p:cBhvr>
                                      <p:tavLst>
                                        <p:tav tm="0">
                                          <p:val>
                                            <p:fltVal val="0"/>
                                          </p:val>
                                        </p:tav>
                                        <p:tav tm="100000">
                                          <p:val>
                                            <p:strVal val="#ppt_h"/>
                                          </p:val>
                                        </p:tav>
                                      </p:tavLst>
                                    </p:anim>
                                    <p:animEffect transition="in" filter="fade">
                                      <p:cBhvr>
                                        <p:cTn id="30" dur="500"/>
                                        <p:tgtEl>
                                          <p:spTgt spid="4">
                                            <p:graphicEl>
                                              <a:dgm id="{91FCBC68-5058-4DD1-BCAF-F4CEA65EA7F3}"/>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graphicEl>
                                              <a:dgm id="{3D069CB9-2C38-43F4-8A0D-959F03B2A4A0}"/>
                                            </p:graphicEl>
                                          </p:spTgt>
                                        </p:tgtEl>
                                        <p:attrNameLst>
                                          <p:attrName>style.visibility</p:attrName>
                                        </p:attrNameLst>
                                      </p:cBhvr>
                                      <p:to>
                                        <p:strVal val="visible"/>
                                      </p:to>
                                    </p:set>
                                    <p:anim calcmode="lin" valueType="num">
                                      <p:cBhvr>
                                        <p:cTn id="35" dur="500" fill="hold"/>
                                        <p:tgtEl>
                                          <p:spTgt spid="4">
                                            <p:graphicEl>
                                              <a:dgm id="{3D069CB9-2C38-43F4-8A0D-959F03B2A4A0}"/>
                                            </p:graphicEl>
                                          </p:spTgt>
                                        </p:tgtEl>
                                        <p:attrNameLst>
                                          <p:attrName>ppt_w</p:attrName>
                                        </p:attrNameLst>
                                      </p:cBhvr>
                                      <p:tavLst>
                                        <p:tav tm="0">
                                          <p:val>
                                            <p:fltVal val="0"/>
                                          </p:val>
                                        </p:tav>
                                        <p:tav tm="100000">
                                          <p:val>
                                            <p:strVal val="#ppt_w"/>
                                          </p:val>
                                        </p:tav>
                                      </p:tavLst>
                                    </p:anim>
                                    <p:anim calcmode="lin" valueType="num">
                                      <p:cBhvr>
                                        <p:cTn id="36" dur="500" fill="hold"/>
                                        <p:tgtEl>
                                          <p:spTgt spid="4">
                                            <p:graphicEl>
                                              <a:dgm id="{3D069CB9-2C38-43F4-8A0D-959F03B2A4A0}"/>
                                            </p:graphicEl>
                                          </p:spTgt>
                                        </p:tgtEl>
                                        <p:attrNameLst>
                                          <p:attrName>ppt_h</p:attrName>
                                        </p:attrNameLst>
                                      </p:cBhvr>
                                      <p:tavLst>
                                        <p:tav tm="0">
                                          <p:val>
                                            <p:fltVal val="0"/>
                                          </p:val>
                                        </p:tav>
                                        <p:tav tm="100000">
                                          <p:val>
                                            <p:strVal val="#ppt_h"/>
                                          </p:val>
                                        </p:tav>
                                      </p:tavLst>
                                    </p:anim>
                                    <p:animEffect transition="in" filter="fade">
                                      <p:cBhvr>
                                        <p:cTn id="37" dur="500"/>
                                        <p:tgtEl>
                                          <p:spTgt spid="4">
                                            <p:graphicEl>
                                              <a:dgm id="{3D069CB9-2C38-43F4-8A0D-959F03B2A4A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graphicEl>
                                              <a:dgm id="{C70E2675-D962-4E4E-93BC-D6F9558DB48F}"/>
                                            </p:graphicEl>
                                          </p:spTgt>
                                        </p:tgtEl>
                                        <p:attrNameLst>
                                          <p:attrName>style.visibility</p:attrName>
                                        </p:attrNameLst>
                                      </p:cBhvr>
                                      <p:to>
                                        <p:strVal val="visible"/>
                                      </p:to>
                                    </p:set>
                                    <p:anim calcmode="lin" valueType="num">
                                      <p:cBhvr>
                                        <p:cTn id="42" dur="500" fill="hold"/>
                                        <p:tgtEl>
                                          <p:spTgt spid="4">
                                            <p:graphicEl>
                                              <a:dgm id="{C70E2675-D962-4E4E-93BC-D6F9558DB48F}"/>
                                            </p:graphicEl>
                                          </p:spTgt>
                                        </p:tgtEl>
                                        <p:attrNameLst>
                                          <p:attrName>ppt_w</p:attrName>
                                        </p:attrNameLst>
                                      </p:cBhvr>
                                      <p:tavLst>
                                        <p:tav tm="0">
                                          <p:val>
                                            <p:fltVal val="0"/>
                                          </p:val>
                                        </p:tav>
                                        <p:tav tm="100000">
                                          <p:val>
                                            <p:strVal val="#ppt_w"/>
                                          </p:val>
                                        </p:tav>
                                      </p:tavLst>
                                    </p:anim>
                                    <p:anim calcmode="lin" valueType="num">
                                      <p:cBhvr>
                                        <p:cTn id="43" dur="500" fill="hold"/>
                                        <p:tgtEl>
                                          <p:spTgt spid="4">
                                            <p:graphicEl>
                                              <a:dgm id="{C70E2675-D962-4E4E-93BC-D6F9558DB48F}"/>
                                            </p:graphicEl>
                                          </p:spTgt>
                                        </p:tgtEl>
                                        <p:attrNameLst>
                                          <p:attrName>ppt_h</p:attrName>
                                        </p:attrNameLst>
                                      </p:cBhvr>
                                      <p:tavLst>
                                        <p:tav tm="0">
                                          <p:val>
                                            <p:fltVal val="0"/>
                                          </p:val>
                                        </p:tav>
                                        <p:tav tm="100000">
                                          <p:val>
                                            <p:strVal val="#ppt_h"/>
                                          </p:val>
                                        </p:tav>
                                      </p:tavLst>
                                    </p:anim>
                                    <p:animEffect transition="in" filter="fade">
                                      <p:cBhvr>
                                        <p:cTn id="44" dur="500"/>
                                        <p:tgtEl>
                                          <p:spTgt spid="4">
                                            <p:graphicEl>
                                              <a:dgm id="{C70E2675-D962-4E4E-93BC-D6F9558DB48F}"/>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graphicEl>
                                              <a:dgm id="{23193675-9B88-4599-90FB-B8CA7EB7FB90}"/>
                                            </p:graphicEl>
                                          </p:spTgt>
                                        </p:tgtEl>
                                        <p:attrNameLst>
                                          <p:attrName>style.visibility</p:attrName>
                                        </p:attrNameLst>
                                      </p:cBhvr>
                                      <p:to>
                                        <p:strVal val="visible"/>
                                      </p:to>
                                    </p:set>
                                    <p:anim calcmode="lin" valueType="num">
                                      <p:cBhvr>
                                        <p:cTn id="49" dur="500" fill="hold"/>
                                        <p:tgtEl>
                                          <p:spTgt spid="4">
                                            <p:graphicEl>
                                              <a:dgm id="{23193675-9B88-4599-90FB-B8CA7EB7FB90}"/>
                                            </p:graphicEl>
                                          </p:spTgt>
                                        </p:tgtEl>
                                        <p:attrNameLst>
                                          <p:attrName>ppt_w</p:attrName>
                                        </p:attrNameLst>
                                      </p:cBhvr>
                                      <p:tavLst>
                                        <p:tav tm="0">
                                          <p:val>
                                            <p:fltVal val="0"/>
                                          </p:val>
                                        </p:tav>
                                        <p:tav tm="100000">
                                          <p:val>
                                            <p:strVal val="#ppt_w"/>
                                          </p:val>
                                        </p:tav>
                                      </p:tavLst>
                                    </p:anim>
                                    <p:anim calcmode="lin" valueType="num">
                                      <p:cBhvr>
                                        <p:cTn id="50" dur="500" fill="hold"/>
                                        <p:tgtEl>
                                          <p:spTgt spid="4">
                                            <p:graphicEl>
                                              <a:dgm id="{23193675-9B88-4599-90FB-B8CA7EB7FB90}"/>
                                            </p:graphicEl>
                                          </p:spTgt>
                                        </p:tgtEl>
                                        <p:attrNameLst>
                                          <p:attrName>ppt_h</p:attrName>
                                        </p:attrNameLst>
                                      </p:cBhvr>
                                      <p:tavLst>
                                        <p:tav tm="0">
                                          <p:val>
                                            <p:fltVal val="0"/>
                                          </p:val>
                                        </p:tav>
                                        <p:tav tm="100000">
                                          <p:val>
                                            <p:strVal val="#ppt_h"/>
                                          </p:val>
                                        </p:tav>
                                      </p:tavLst>
                                    </p:anim>
                                    <p:animEffect transition="in" filter="fade">
                                      <p:cBhvr>
                                        <p:cTn id="51" dur="500"/>
                                        <p:tgtEl>
                                          <p:spTgt spid="4">
                                            <p:graphicEl>
                                              <a:dgm id="{23193675-9B88-4599-90FB-B8CA7EB7FB90}"/>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4">
                                            <p:graphicEl>
                                              <a:dgm id="{8D7466A5-840A-4A97-98EF-9329FA5F4E46}"/>
                                            </p:graphicEl>
                                          </p:spTgt>
                                        </p:tgtEl>
                                        <p:attrNameLst>
                                          <p:attrName>style.visibility</p:attrName>
                                        </p:attrNameLst>
                                      </p:cBhvr>
                                      <p:to>
                                        <p:strVal val="visible"/>
                                      </p:to>
                                    </p:set>
                                    <p:anim calcmode="lin" valueType="num">
                                      <p:cBhvr>
                                        <p:cTn id="56" dur="500" fill="hold"/>
                                        <p:tgtEl>
                                          <p:spTgt spid="4">
                                            <p:graphicEl>
                                              <a:dgm id="{8D7466A5-840A-4A97-98EF-9329FA5F4E46}"/>
                                            </p:graphicEl>
                                          </p:spTgt>
                                        </p:tgtEl>
                                        <p:attrNameLst>
                                          <p:attrName>ppt_w</p:attrName>
                                        </p:attrNameLst>
                                      </p:cBhvr>
                                      <p:tavLst>
                                        <p:tav tm="0">
                                          <p:val>
                                            <p:fltVal val="0"/>
                                          </p:val>
                                        </p:tav>
                                        <p:tav tm="100000">
                                          <p:val>
                                            <p:strVal val="#ppt_w"/>
                                          </p:val>
                                        </p:tav>
                                      </p:tavLst>
                                    </p:anim>
                                    <p:anim calcmode="lin" valueType="num">
                                      <p:cBhvr>
                                        <p:cTn id="57" dur="500" fill="hold"/>
                                        <p:tgtEl>
                                          <p:spTgt spid="4">
                                            <p:graphicEl>
                                              <a:dgm id="{8D7466A5-840A-4A97-98EF-9329FA5F4E46}"/>
                                            </p:graphicEl>
                                          </p:spTgt>
                                        </p:tgtEl>
                                        <p:attrNameLst>
                                          <p:attrName>ppt_h</p:attrName>
                                        </p:attrNameLst>
                                      </p:cBhvr>
                                      <p:tavLst>
                                        <p:tav tm="0">
                                          <p:val>
                                            <p:fltVal val="0"/>
                                          </p:val>
                                        </p:tav>
                                        <p:tav tm="100000">
                                          <p:val>
                                            <p:strVal val="#ppt_h"/>
                                          </p:val>
                                        </p:tav>
                                      </p:tavLst>
                                    </p:anim>
                                    <p:animEffect transition="in" filter="fade">
                                      <p:cBhvr>
                                        <p:cTn id="58" dur="500"/>
                                        <p:tgtEl>
                                          <p:spTgt spid="4">
                                            <p:graphicEl>
                                              <a:dgm id="{8D7466A5-840A-4A97-98EF-9329FA5F4E46}"/>
                                            </p:graphic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4">
                                            <p:graphicEl>
                                              <a:dgm id="{C7DCA451-1CCB-4E2B-989D-7FC2B32DC774}"/>
                                            </p:graphicEl>
                                          </p:spTgt>
                                        </p:tgtEl>
                                        <p:attrNameLst>
                                          <p:attrName>style.visibility</p:attrName>
                                        </p:attrNameLst>
                                      </p:cBhvr>
                                      <p:to>
                                        <p:strVal val="visible"/>
                                      </p:to>
                                    </p:set>
                                    <p:anim calcmode="lin" valueType="num">
                                      <p:cBhvr>
                                        <p:cTn id="63" dur="500" fill="hold"/>
                                        <p:tgtEl>
                                          <p:spTgt spid="4">
                                            <p:graphicEl>
                                              <a:dgm id="{C7DCA451-1CCB-4E2B-989D-7FC2B32DC774}"/>
                                            </p:graphicEl>
                                          </p:spTgt>
                                        </p:tgtEl>
                                        <p:attrNameLst>
                                          <p:attrName>ppt_w</p:attrName>
                                        </p:attrNameLst>
                                      </p:cBhvr>
                                      <p:tavLst>
                                        <p:tav tm="0">
                                          <p:val>
                                            <p:fltVal val="0"/>
                                          </p:val>
                                        </p:tav>
                                        <p:tav tm="100000">
                                          <p:val>
                                            <p:strVal val="#ppt_w"/>
                                          </p:val>
                                        </p:tav>
                                      </p:tavLst>
                                    </p:anim>
                                    <p:anim calcmode="lin" valueType="num">
                                      <p:cBhvr>
                                        <p:cTn id="64" dur="500" fill="hold"/>
                                        <p:tgtEl>
                                          <p:spTgt spid="4">
                                            <p:graphicEl>
                                              <a:dgm id="{C7DCA451-1CCB-4E2B-989D-7FC2B32DC774}"/>
                                            </p:graphicEl>
                                          </p:spTgt>
                                        </p:tgtEl>
                                        <p:attrNameLst>
                                          <p:attrName>ppt_h</p:attrName>
                                        </p:attrNameLst>
                                      </p:cBhvr>
                                      <p:tavLst>
                                        <p:tav tm="0">
                                          <p:val>
                                            <p:fltVal val="0"/>
                                          </p:val>
                                        </p:tav>
                                        <p:tav tm="100000">
                                          <p:val>
                                            <p:strVal val="#ppt_h"/>
                                          </p:val>
                                        </p:tav>
                                      </p:tavLst>
                                    </p:anim>
                                    <p:animEffect transition="in" filter="fade">
                                      <p:cBhvr>
                                        <p:cTn id="65" dur="500"/>
                                        <p:tgtEl>
                                          <p:spTgt spid="4">
                                            <p:graphicEl>
                                              <a:dgm id="{C7DCA451-1CCB-4E2B-989D-7FC2B32DC774}"/>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4">
                                            <p:graphicEl>
                                              <a:dgm id="{3038F496-3EE4-422E-BB40-6B884BD69A29}"/>
                                            </p:graphicEl>
                                          </p:spTgt>
                                        </p:tgtEl>
                                        <p:attrNameLst>
                                          <p:attrName>style.visibility</p:attrName>
                                        </p:attrNameLst>
                                      </p:cBhvr>
                                      <p:to>
                                        <p:strVal val="visible"/>
                                      </p:to>
                                    </p:set>
                                    <p:anim calcmode="lin" valueType="num">
                                      <p:cBhvr>
                                        <p:cTn id="70" dur="500" fill="hold"/>
                                        <p:tgtEl>
                                          <p:spTgt spid="4">
                                            <p:graphicEl>
                                              <a:dgm id="{3038F496-3EE4-422E-BB40-6B884BD69A29}"/>
                                            </p:graphicEl>
                                          </p:spTgt>
                                        </p:tgtEl>
                                        <p:attrNameLst>
                                          <p:attrName>ppt_w</p:attrName>
                                        </p:attrNameLst>
                                      </p:cBhvr>
                                      <p:tavLst>
                                        <p:tav tm="0">
                                          <p:val>
                                            <p:fltVal val="0"/>
                                          </p:val>
                                        </p:tav>
                                        <p:tav tm="100000">
                                          <p:val>
                                            <p:strVal val="#ppt_w"/>
                                          </p:val>
                                        </p:tav>
                                      </p:tavLst>
                                    </p:anim>
                                    <p:anim calcmode="lin" valueType="num">
                                      <p:cBhvr>
                                        <p:cTn id="71" dur="500" fill="hold"/>
                                        <p:tgtEl>
                                          <p:spTgt spid="4">
                                            <p:graphicEl>
                                              <a:dgm id="{3038F496-3EE4-422E-BB40-6B884BD69A29}"/>
                                            </p:graphicEl>
                                          </p:spTgt>
                                        </p:tgtEl>
                                        <p:attrNameLst>
                                          <p:attrName>ppt_h</p:attrName>
                                        </p:attrNameLst>
                                      </p:cBhvr>
                                      <p:tavLst>
                                        <p:tav tm="0">
                                          <p:val>
                                            <p:fltVal val="0"/>
                                          </p:val>
                                        </p:tav>
                                        <p:tav tm="100000">
                                          <p:val>
                                            <p:strVal val="#ppt_h"/>
                                          </p:val>
                                        </p:tav>
                                      </p:tavLst>
                                    </p:anim>
                                    <p:animEffect transition="in" filter="fade">
                                      <p:cBhvr>
                                        <p:cTn id="72" dur="500"/>
                                        <p:tgtEl>
                                          <p:spTgt spid="4">
                                            <p:graphicEl>
                                              <a:dgm id="{3038F496-3EE4-422E-BB40-6B884BD69A29}"/>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4">
                                            <p:graphicEl>
                                              <a:dgm id="{02DDBB18-026D-4254-8BB5-E9A287E044DA}"/>
                                            </p:graphicEl>
                                          </p:spTgt>
                                        </p:tgtEl>
                                        <p:attrNameLst>
                                          <p:attrName>style.visibility</p:attrName>
                                        </p:attrNameLst>
                                      </p:cBhvr>
                                      <p:to>
                                        <p:strVal val="visible"/>
                                      </p:to>
                                    </p:set>
                                    <p:anim calcmode="lin" valueType="num">
                                      <p:cBhvr>
                                        <p:cTn id="77" dur="500" fill="hold"/>
                                        <p:tgtEl>
                                          <p:spTgt spid="4">
                                            <p:graphicEl>
                                              <a:dgm id="{02DDBB18-026D-4254-8BB5-E9A287E044DA}"/>
                                            </p:graphicEl>
                                          </p:spTgt>
                                        </p:tgtEl>
                                        <p:attrNameLst>
                                          <p:attrName>ppt_w</p:attrName>
                                        </p:attrNameLst>
                                      </p:cBhvr>
                                      <p:tavLst>
                                        <p:tav tm="0">
                                          <p:val>
                                            <p:fltVal val="0"/>
                                          </p:val>
                                        </p:tav>
                                        <p:tav tm="100000">
                                          <p:val>
                                            <p:strVal val="#ppt_w"/>
                                          </p:val>
                                        </p:tav>
                                      </p:tavLst>
                                    </p:anim>
                                    <p:anim calcmode="lin" valueType="num">
                                      <p:cBhvr>
                                        <p:cTn id="78" dur="500" fill="hold"/>
                                        <p:tgtEl>
                                          <p:spTgt spid="4">
                                            <p:graphicEl>
                                              <a:dgm id="{02DDBB18-026D-4254-8BB5-E9A287E044DA}"/>
                                            </p:graphicEl>
                                          </p:spTgt>
                                        </p:tgtEl>
                                        <p:attrNameLst>
                                          <p:attrName>ppt_h</p:attrName>
                                        </p:attrNameLst>
                                      </p:cBhvr>
                                      <p:tavLst>
                                        <p:tav tm="0">
                                          <p:val>
                                            <p:fltVal val="0"/>
                                          </p:val>
                                        </p:tav>
                                        <p:tav tm="100000">
                                          <p:val>
                                            <p:strVal val="#ppt_h"/>
                                          </p:val>
                                        </p:tav>
                                      </p:tavLst>
                                    </p:anim>
                                    <p:animEffect transition="in" filter="fade">
                                      <p:cBhvr>
                                        <p:cTn id="79" dur="500"/>
                                        <p:tgtEl>
                                          <p:spTgt spid="4">
                                            <p:graphicEl>
                                              <a:dgm id="{02DDBB18-026D-4254-8BB5-E9A287E044DA}"/>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4">
                                            <p:graphicEl>
                                              <a:dgm id="{7C84A2D8-C475-486E-B23C-C96402DB1797}"/>
                                            </p:graphicEl>
                                          </p:spTgt>
                                        </p:tgtEl>
                                        <p:attrNameLst>
                                          <p:attrName>style.visibility</p:attrName>
                                        </p:attrNameLst>
                                      </p:cBhvr>
                                      <p:to>
                                        <p:strVal val="visible"/>
                                      </p:to>
                                    </p:set>
                                    <p:anim calcmode="lin" valueType="num">
                                      <p:cBhvr>
                                        <p:cTn id="84" dur="500" fill="hold"/>
                                        <p:tgtEl>
                                          <p:spTgt spid="4">
                                            <p:graphicEl>
                                              <a:dgm id="{7C84A2D8-C475-486E-B23C-C96402DB1797}"/>
                                            </p:graphicEl>
                                          </p:spTgt>
                                        </p:tgtEl>
                                        <p:attrNameLst>
                                          <p:attrName>ppt_w</p:attrName>
                                        </p:attrNameLst>
                                      </p:cBhvr>
                                      <p:tavLst>
                                        <p:tav tm="0">
                                          <p:val>
                                            <p:fltVal val="0"/>
                                          </p:val>
                                        </p:tav>
                                        <p:tav tm="100000">
                                          <p:val>
                                            <p:strVal val="#ppt_w"/>
                                          </p:val>
                                        </p:tav>
                                      </p:tavLst>
                                    </p:anim>
                                    <p:anim calcmode="lin" valueType="num">
                                      <p:cBhvr>
                                        <p:cTn id="85" dur="500" fill="hold"/>
                                        <p:tgtEl>
                                          <p:spTgt spid="4">
                                            <p:graphicEl>
                                              <a:dgm id="{7C84A2D8-C475-486E-B23C-C96402DB1797}"/>
                                            </p:graphicEl>
                                          </p:spTgt>
                                        </p:tgtEl>
                                        <p:attrNameLst>
                                          <p:attrName>ppt_h</p:attrName>
                                        </p:attrNameLst>
                                      </p:cBhvr>
                                      <p:tavLst>
                                        <p:tav tm="0">
                                          <p:val>
                                            <p:fltVal val="0"/>
                                          </p:val>
                                        </p:tav>
                                        <p:tav tm="100000">
                                          <p:val>
                                            <p:strVal val="#ppt_h"/>
                                          </p:val>
                                        </p:tav>
                                      </p:tavLst>
                                    </p:anim>
                                    <p:animEffect transition="in" filter="fade">
                                      <p:cBhvr>
                                        <p:cTn id="86" dur="500"/>
                                        <p:tgtEl>
                                          <p:spTgt spid="4">
                                            <p:graphicEl>
                                              <a:dgm id="{7C84A2D8-C475-486E-B23C-C96402DB179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347713" cy="838200"/>
          </a:xfrm>
        </p:spPr>
        <p:txBody>
          <a:bodyPr>
            <a:normAutofit/>
          </a:bodyPr>
          <a:lstStyle/>
          <a:p>
            <a:pPr algn="ctr"/>
            <a:r>
              <a:rPr lang="fa-IR" sz="3500" b="1" dirty="0" smtClean="0">
                <a:solidFill>
                  <a:schemeClr val="accent2"/>
                </a:solidFill>
                <a:effectLst>
                  <a:outerShdw blurRad="38100" dist="38100" dir="2700000" algn="tl">
                    <a:srgbClr val="000000">
                      <a:alpha val="43137"/>
                    </a:srgbClr>
                  </a:outerShdw>
                </a:effectLst>
                <a:cs typeface="B Lotus" panose="00000400000000000000" pitchFamily="2" charset="-78"/>
              </a:rPr>
              <a:t>حقایق هستی</a:t>
            </a:r>
            <a:endParaRPr lang="fa-IR" sz="3500" b="1" dirty="0">
              <a:solidFill>
                <a:schemeClr val="accent2"/>
              </a:solidFill>
              <a:effectLst>
                <a:outerShdw blurRad="38100" dist="38100" dir="2700000" algn="tl">
                  <a:srgbClr val="000000">
                    <a:alpha val="43137"/>
                  </a:srgbClr>
                </a:outerShdw>
              </a:effectLst>
              <a:cs typeface="B Lotus" panose="00000400000000000000" pitchFamily="2" charset="-78"/>
            </a:endParaRPr>
          </a:p>
        </p:txBody>
      </p:sp>
      <p:sp>
        <p:nvSpPr>
          <p:cNvPr id="3" name="Content Placeholder 2"/>
          <p:cNvSpPr>
            <a:spLocks noGrp="1"/>
          </p:cNvSpPr>
          <p:nvPr>
            <p:ph idx="1"/>
          </p:nvPr>
        </p:nvSpPr>
        <p:spPr>
          <a:xfrm>
            <a:off x="152400" y="838200"/>
            <a:ext cx="7091229" cy="3880773"/>
          </a:xfrm>
        </p:spPr>
        <p:txBody>
          <a:bodyPr>
            <a:noAutofit/>
          </a:bodyPr>
          <a:lstStyle/>
          <a:p>
            <a:pPr algn="r" rtl="1">
              <a:buFont typeface="Wingdings" panose="05000000000000000000" pitchFamily="2" charset="2"/>
              <a:buChar char="v"/>
            </a:pPr>
            <a:r>
              <a:rPr lang="fa-IR" sz="2300" dirty="0">
                <a:cs typeface="B Lotus" panose="00000400000000000000" pitchFamily="2" charset="-78"/>
              </a:rPr>
              <a:t>میزان </a:t>
            </a:r>
            <a:r>
              <a:rPr lang="fa-IR" sz="2300" dirty="0" smtClean="0">
                <a:cs typeface="B Lotus" panose="00000400000000000000" pitchFamily="2" charset="-78"/>
              </a:rPr>
              <a:t>کمال و پیشرفت </a:t>
            </a:r>
            <a:r>
              <a:rPr lang="fa-IR" sz="2300" dirty="0">
                <a:cs typeface="B Lotus" panose="00000400000000000000" pitchFamily="2" charset="-78"/>
              </a:rPr>
              <a:t>انسان به میزان علم و ادراک او در دنیا وابسته </a:t>
            </a:r>
            <a:r>
              <a:rPr lang="fa-IR" sz="2300" dirty="0" smtClean="0">
                <a:cs typeface="B Lotus" panose="00000400000000000000" pitchFamily="2" charset="-78"/>
              </a:rPr>
              <a:t>است.</a:t>
            </a:r>
          </a:p>
          <a:p>
            <a:pPr algn="r" rtl="1">
              <a:buFont typeface="Wingdings" panose="05000000000000000000" pitchFamily="2" charset="2"/>
              <a:buChar char="v"/>
            </a:pPr>
            <a:r>
              <a:rPr lang="fa-IR" sz="2300" dirty="0" smtClean="0">
                <a:cs typeface="B Lotus" panose="00000400000000000000" pitchFamily="2" charset="-78"/>
              </a:rPr>
              <a:t>اصل علوم در وجود هر فردی به ودیعه گذاشته شده است          علوم موجود در قرآن و روایات جنبه یاداوری و هدایت دارد  </a:t>
            </a:r>
            <a:r>
              <a:rPr lang="fa-IR" sz="2300" b="1" dirty="0" smtClean="0">
                <a:solidFill>
                  <a:schemeClr val="accent2"/>
                </a:solidFill>
                <a:effectLst>
                  <a:outerShdw blurRad="38100" dist="38100" dir="2700000" algn="tl">
                    <a:srgbClr val="000000">
                      <a:alpha val="43137"/>
                    </a:srgbClr>
                  </a:outerShdw>
                </a:effectLst>
                <a:cs typeface="B Lotus" panose="00000400000000000000" pitchFamily="2" charset="-78"/>
              </a:rPr>
              <a:t>( ذکر است )</a:t>
            </a:r>
          </a:p>
          <a:p>
            <a:pPr>
              <a:buFont typeface="Wingdings" panose="05000000000000000000" pitchFamily="2" charset="2"/>
              <a:buChar char="v"/>
            </a:pPr>
            <a:r>
              <a:rPr lang="fa-IR" sz="2300" dirty="0" smtClean="0">
                <a:solidFill>
                  <a:prstClr val="black">
                    <a:lumMod val="75000"/>
                    <a:lumOff val="25000"/>
                  </a:prstClr>
                </a:solidFill>
                <a:cs typeface="B Lotus" panose="00000400000000000000" pitchFamily="2" charset="-78"/>
              </a:rPr>
              <a:t>"متنوع بودن نیازها" و "دارای اجل بودن انسان"          لزوم آموزش پیش </a:t>
            </a:r>
          </a:p>
          <a:p>
            <a:pPr marL="0" indent="0">
              <a:buNone/>
            </a:pPr>
            <a:r>
              <a:rPr lang="fa-IR" sz="2300" dirty="0" smtClean="0">
                <a:solidFill>
                  <a:prstClr val="black">
                    <a:lumMod val="75000"/>
                    <a:lumOff val="25000"/>
                  </a:prstClr>
                </a:solidFill>
                <a:cs typeface="B Lotus" panose="00000400000000000000" pitchFamily="2" charset="-78"/>
              </a:rPr>
              <a:t> از مواجهه با نیازها </a:t>
            </a:r>
          </a:p>
          <a:p>
            <a:pPr>
              <a:buFont typeface="Wingdings" panose="05000000000000000000" pitchFamily="2" charset="2"/>
              <a:buChar char="v"/>
            </a:pPr>
            <a:r>
              <a:rPr lang="fa-IR" sz="2300" dirty="0" smtClean="0">
                <a:solidFill>
                  <a:prstClr val="black">
                    <a:lumMod val="75000"/>
                    <a:lumOff val="25000"/>
                  </a:prstClr>
                </a:solidFill>
                <a:cs typeface="B Lotus" panose="00000400000000000000" pitchFamily="2" charset="-78"/>
              </a:rPr>
              <a:t>آموزشهای </a:t>
            </a:r>
            <a:r>
              <a:rPr lang="fa-IR" sz="2300" dirty="0">
                <a:solidFill>
                  <a:prstClr val="black">
                    <a:lumMod val="75000"/>
                    <a:lumOff val="25000"/>
                  </a:prstClr>
                </a:solidFill>
                <a:cs typeface="B Lotus" panose="00000400000000000000" pitchFamily="2" charset="-78"/>
              </a:rPr>
              <a:t>لازم برای انسان بصورت جامع در آیات و روایات آمده است.</a:t>
            </a:r>
          </a:p>
          <a:p>
            <a:pPr lvl="0">
              <a:buClr>
                <a:srgbClr val="99CB38"/>
              </a:buClr>
              <a:buFont typeface="Wingdings" panose="05000000000000000000" pitchFamily="2" charset="2"/>
              <a:buChar char="v"/>
            </a:pPr>
            <a:r>
              <a:rPr lang="fa-IR" sz="2300" dirty="0">
                <a:solidFill>
                  <a:prstClr val="black">
                    <a:lumMod val="75000"/>
                    <a:lumOff val="25000"/>
                  </a:prstClr>
                </a:solidFill>
                <a:cs typeface="B Lotus" panose="00000400000000000000" pitchFamily="2" charset="-78"/>
              </a:rPr>
              <a:t>حقایق درصورت داشتن طهارت نفس برای انسان حاصل </a:t>
            </a:r>
            <a:r>
              <a:rPr lang="fa-IR" sz="2300" dirty="0" smtClean="0">
                <a:solidFill>
                  <a:prstClr val="black">
                    <a:lumMod val="75000"/>
                    <a:lumOff val="25000"/>
                  </a:prstClr>
                </a:solidFill>
                <a:cs typeface="B Lotus" panose="00000400000000000000" pitchFamily="2" charset="-78"/>
              </a:rPr>
              <a:t>میشود و </a:t>
            </a:r>
            <a:r>
              <a:rPr lang="fa-IR" sz="2300" dirty="0" smtClean="0">
                <a:cs typeface="B Lotus" panose="00000400000000000000" pitchFamily="2" charset="-78"/>
              </a:rPr>
              <a:t>آیات </a:t>
            </a:r>
            <a:r>
              <a:rPr lang="fa-IR" sz="2300" dirty="0">
                <a:cs typeface="B Lotus" panose="00000400000000000000" pitchFamily="2" charset="-78"/>
              </a:rPr>
              <a:t>و روایات باایجاد طهارت و پاکی، زمینه فهم علوم و حقایق را </a:t>
            </a:r>
            <a:r>
              <a:rPr lang="fa-IR" sz="2300" dirty="0" smtClean="0">
                <a:cs typeface="B Lotus" panose="00000400000000000000" pitchFamily="2" charset="-78"/>
              </a:rPr>
              <a:t>فراهم می کند.</a:t>
            </a:r>
            <a:endParaRPr lang="fa-IR" sz="2300" dirty="0">
              <a:cs typeface="B Lotus" panose="00000400000000000000" pitchFamily="2" charset="-78"/>
            </a:endParaRPr>
          </a:p>
          <a:p>
            <a:pPr algn="r" rtl="1">
              <a:buFont typeface="Wingdings" panose="05000000000000000000" pitchFamily="2" charset="2"/>
              <a:buChar char="v"/>
            </a:pPr>
            <a:r>
              <a:rPr lang="fa-IR" sz="2300" dirty="0" smtClean="0">
                <a:cs typeface="B Lotus" panose="00000400000000000000" pitchFamily="2" charset="-78"/>
              </a:rPr>
              <a:t>قالب ادبی آیات </a:t>
            </a:r>
            <a:r>
              <a:rPr lang="fa-IR" sz="2300" dirty="0">
                <a:cs typeface="B Lotus" panose="00000400000000000000" pitchFamily="2" charset="-78"/>
              </a:rPr>
              <a:t>و روایت بیانگر حقیقت: </a:t>
            </a:r>
          </a:p>
          <a:p>
            <a:pPr lvl="1" algn="r" rtl="1"/>
            <a:r>
              <a:rPr lang="fa-IR" sz="2300" dirty="0">
                <a:cs typeface="B Lotus" panose="00000400000000000000" pitchFamily="2" charset="-78"/>
              </a:rPr>
              <a:t>جملات اسمیه با تاکید (مثلا با اء ن می آیند)</a:t>
            </a:r>
          </a:p>
          <a:p>
            <a:pPr lvl="1" algn="r" rtl="1"/>
            <a:r>
              <a:rPr lang="fa-IR" sz="2300" dirty="0">
                <a:cs typeface="B Lotus" panose="00000400000000000000" pitchFamily="2" charset="-78"/>
              </a:rPr>
              <a:t>جملات شرطی</a:t>
            </a:r>
          </a:p>
          <a:p>
            <a:pPr lvl="1" algn="r" rtl="1"/>
            <a:r>
              <a:rPr lang="fa-IR" sz="2300" dirty="0">
                <a:cs typeface="B Lotus" panose="00000400000000000000" pitchFamily="2" charset="-78"/>
              </a:rPr>
              <a:t>جملات در معنای شرط مثل فعل مجزوم بعد از فعل امر و نهی</a:t>
            </a:r>
          </a:p>
          <a:p>
            <a:pPr lvl="1" algn="r" rtl="1"/>
            <a:r>
              <a:rPr lang="fa-IR" sz="2300" dirty="0">
                <a:cs typeface="B Lotus" panose="00000400000000000000" pitchFamily="2" charset="-78"/>
              </a:rPr>
              <a:t>ترکیب لقد+فعل ماضی</a:t>
            </a:r>
          </a:p>
        </p:txBody>
      </p:sp>
      <p:sp>
        <p:nvSpPr>
          <p:cNvPr id="4" name="Left Arrow 3"/>
          <p:cNvSpPr/>
          <p:nvPr/>
        </p:nvSpPr>
        <p:spPr>
          <a:xfrm>
            <a:off x="1143000" y="1447800"/>
            <a:ext cx="4572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Left Arrow 4"/>
          <p:cNvSpPr/>
          <p:nvPr/>
        </p:nvSpPr>
        <p:spPr>
          <a:xfrm>
            <a:off x="1981200" y="2209800"/>
            <a:ext cx="457200" cy="152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468202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457200"/>
            <a:ext cx="6629400" cy="954107"/>
          </a:xfrm>
          <a:prstGeom prst="rect">
            <a:avLst/>
          </a:prstGeom>
          <a:noFill/>
        </p:spPr>
        <p:txBody>
          <a:bodyPr wrap="square" rtlCol="1">
            <a:spAutoFit/>
          </a:bodyPr>
          <a:lstStyle/>
          <a:p>
            <a:pPr lvl="0" algn="ctr" rtl="1"/>
            <a:r>
              <a:rPr lang="fa-IR" sz="2800" b="1" dirty="0" smtClean="0">
                <a:solidFill>
                  <a:schemeClr val="accent1"/>
                </a:solidFill>
                <a:cs typeface="B Nazanin" panose="00000400000000000000" pitchFamily="2" charset="-78"/>
              </a:rPr>
              <a:t>حقایقی که انسان آنها را درک می کند :</a:t>
            </a:r>
            <a:endParaRPr lang="fa-IR" sz="2800" b="1" dirty="0">
              <a:solidFill>
                <a:schemeClr val="accent1"/>
              </a:solidFill>
              <a:cs typeface="B Nazanin" panose="00000400000000000000" pitchFamily="2" charset="-78"/>
            </a:endParaRPr>
          </a:p>
          <a:p>
            <a:pPr lvl="0" rtl="1"/>
            <a:endParaRPr lang="fa-IR" sz="2800" b="1" dirty="0">
              <a:solidFill>
                <a:schemeClr val="accent2"/>
              </a:solidFill>
              <a:cs typeface="B Nazanin" panose="00000400000000000000" pitchFamily="2" charset="-78"/>
            </a:endParaRPr>
          </a:p>
        </p:txBody>
      </p:sp>
      <p:sp>
        <p:nvSpPr>
          <p:cNvPr id="22" name="Content Placeholder 21"/>
          <p:cNvSpPr>
            <a:spLocks noGrp="1"/>
          </p:cNvSpPr>
          <p:nvPr>
            <p:ph idx="1"/>
          </p:nvPr>
        </p:nvSpPr>
        <p:spPr>
          <a:xfrm>
            <a:off x="609600" y="1219200"/>
            <a:ext cx="6347714" cy="5334000"/>
          </a:xfrm>
        </p:spPr>
        <p:txBody>
          <a:bodyPr>
            <a:normAutofit/>
          </a:bodyPr>
          <a:lstStyle/>
          <a:p>
            <a:pPr>
              <a:buFont typeface="Wingdings" panose="05000000000000000000" pitchFamily="2" charset="2"/>
              <a:buChar char="v"/>
            </a:pPr>
            <a:r>
              <a:rPr lang="fa-IR" sz="2400" dirty="0" smtClean="0">
                <a:cs typeface="B Lotus" panose="00000400000000000000" pitchFamily="2" charset="-78"/>
              </a:rPr>
              <a:t>حقایق مربوط به :</a:t>
            </a:r>
          </a:p>
          <a:p>
            <a:pPr marL="0" indent="0">
              <a:buNone/>
            </a:pPr>
            <a:r>
              <a:rPr lang="fa-IR" sz="2400" dirty="0">
                <a:cs typeface="B Lotus" panose="00000400000000000000" pitchFamily="2" charset="-78"/>
              </a:rPr>
              <a:t> </a:t>
            </a:r>
            <a:r>
              <a:rPr lang="fa-IR" sz="2400" dirty="0" smtClean="0">
                <a:cs typeface="B Lotus" panose="00000400000000000000" pitchFamily="2" charset="-78"/>
              </a:rPr>
              <a:t>                           1.   هستی</a:t>
            </a:r>
          </a:p>
          <a:p>
            <a:pPr marL="0" indent="0">
              <a:buNone/>
            </a:pPr>
            <a:r>
              <a:rPr lang="fa-IR" sz="2400" dirty="0" smtClean="0">
                <a:cs typeface="B Lotus" panose="00000400000000000000" pitchFamily="2" charset="-78"/>
              </a:rPr>
              <a:t>                            2.    هستی آفرین</a:t>
            </a:r>
          </a:p>
          <a:p>
            <a:pPr marL="0" indent="0">
              <a:buNone/>
            </a:pPr>
            <a:r>
              <a:rPr lang="fa-IR" sz="2400" dirty="0" smtClean="0">
                <a:cs typeface="B Lotus" panose="00000400000000000000" pitchFamily="2" charset="-78"/>
              </a:rPr>
              <a:t>                            3.    خود انسان، قوا، توان ها و ...</a:t>
            </a:r>
            <a:endParaRPr lang="fa-IR" sz="2400" dirty="0">
              <a:cs typeface="B Lotus" panose="00000400000000000000" pitchFamily="2" charset="-78"/>
            </a:endParaRPr>
          </a:p>
          <a:p>
            <a:pPr marL="0" indent="0">
              <a:buNone/>
            </a:pPr>
            <a:r>
              <a:rPr lang="fa-IR" sz="2400" dirty="0" smtClean="0">
                <a:cs typeface="B Lotus" panose="00000400000000000000" pitchFamily="2" charset="-78"/>
              </a:rPr>
              <a:t>                            4.    موجودات دیگر</a:t>
            </a:r>
          </a:p>
          <a:p>
            <a:pPr marL="0" indent="0">
              <a:buNone/>
            </a:pPr>
            <a:r>
              <a:rPr lang="fa-IR" sz="2400" dirty="0">
                <a:cs typeface="B Lotus" panose="00000400000000000000" pitchFamily="2" charset="-78"/>
              </a:rPr>
              <a:t> </a:t>
            </a:r>
            <a:r>
              <a:rPr lang="fa-IR" sz="2400" dirty="0" smtClean="0">
                <a:cs typeface="B Lotus" panose="00000400000000000000" pitchFamily="2" charset="-78"/>
              </a:rPr>
              <a:t>                           5.     قواعد زندگی کردن، رسیدن به کمال</a:t>
            </a:r>
          </a:p>
          <a:p>
            <a:pPr marL="0" indent="0">
              <a:buNone/>
            </a:pPr>
            <a:r>
              <a:rPr lang="fa-IR" sz="2400" dirty="0">
                <a:cs typeface="B Lotus" panose="00000400000000000000" pitchFamily="2" charset="-78"/>
              </a:rPr>
              <a:t> </a:t>
            </a:r>
            <a:r>
              <a:rPr lang="fa-IR" sz="2400" dirty="0" smtClean="0">
                <a:cs typeface="B Lotus" panose="00000400000000000000" pitchFamily="2" charset="-78"/>
              </a:rPr>
              <a:t>                           6.     دنیا (محیط فعلی زندگی)</a:t>
            </a:r>
          </a:p>
          <a:p>
            <a:pPr marL="0" indent="0">
              <a:buNone/>
            </a:pPr>
            <a:r>
              <a:rPr lang="fa-IR" sz="2400" dirty="0">
                <a:cs typeface="B Lotus" panose="00000400000000000000" pitchFamily="2" charset="-78"/>
              </a:rPr>
              <a:t> </a:t>
            </a:r>
            <a:r>
              <a:rPr lang="fa-IR" sz="2400" dirty="0" smtClean="0">
                <a:cs typeface="B Lotus" panose="00000400000000000000" pitchFamily="2" charset="-78"/>
              </a:rPr>
              <a:t>                           7.     آخرت (محیط بعدی زندگی)</a:t>
            </a:r>
          </a:p>
          <a:p>
            <a:pPr marL="0" indent="0">
              <a:buNone/>
            </a:pPr>
            <a:endParaRPr lang="fa-IR" sz="2400" dirty="0" smtClean="0">
              <a:cs typeface="B Lotus" panose="00000400000000000000" pitchFamily="2" charset="-78"/>
            </a:endParaRPr>
          </a:p>
          <a:p>
            <a:pPr>
              <a:buFont typeface="Wingdings" panose="05000000000000000000" pitchFamily="2" charset="2"/>
              <a:buChar char="Ø"/>
            </a:pPr>
            <a:r>
              <a:rPr lang="fa-IR" sz="2400" dirty="0" smtClean="0">
                <a:cs typeface="B Lotus" panose="00000400000000000000" pitchFamily="2" charset="-78"/>
              </a:rPr>
              <a:t>حقایقی که در قرآن و روایات به صورت گزاره های خبری آمده است، معیارهایی برای عمل در زندگی انسان است.</a:t>
            </a:r>
          </a:p>
          <a:p>
            <a:pPr marL="0" indent="0">
              <a:buNone/>
            </a:pPr>
            <a:endParaRPr lang="fa-IR" dirty="0">
              <a:cs typeface="B Lotus" panose="00000400000000000000" pitchFamily="2" charset="-78"/>
            </a:endParaRPr>
          </a:p>
        </p:txBody>
      </p:sp>
    </p:spTree>
    <p:extLst>
      <p:ext uri="{BB962C8B-B14F-4D97-AF65-F5344CB8AC3E}">
        <p14:creationId xmlns:p14="http://schemas.microsoft.com/office/powerpoint/2010/main" val="108701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34068</TotalTime>
  <Words>3101</Words>
  <Application>Microsoft Office PowerPoint</Application>
  <PresentationFormat>On-screen Show (4:3)</PresentationFormat>
  <Paragraphs>360</Paragraphs>
  <Slides>43</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43</vt:i4>
      </vt:variant>
    </vt:vector>
  </HeadingPairs>
  <TitlesOfParts>
    <vt:vector size="57" baseType="lpstr">
      <vt:lpstr>Arial</vt:lpstr>
      <vt:lpstr>B Baran</vt:lpstr>
      <vt:lpstr>B Lotus</vt:lpstr>
      <vt:lpstr>B Mitra</vt:lpstr>
      <vt:lpstr>B Nazanin</vt:lpstr>
      <vt:lpstr>Badr</vt:lpstr>
      <vt:lpstr>Calibri</vt:lpstr>
      <vt:lpstr>IranNastaliq</vt:lpstr>
      <vt:lpstr>Mitra</vt:lpstr>
      <vt:lpstr>Tahoma</vt:lpstr>
      <vt:lpstr>Trebuchet MS</vt:lpstr>
      <vt:lpstr>Wingdings</vt:lpstr>
      <vt:lpstr>Wingdings 3</vt:lpstr>
      <vt:lpstr>Facet</vt:lpstr>
      <vt:lpstr>تبیین عناصر  ساختار وجودی انسان</vt:lpstr>
      <vt:lpstr> هدف بحث</vt:lpstr>
      <vt:lpstr>PowerPoint Presentation</vt:lpstr>
      <vt:lpstr>تحلیل مراحل وجودی انسان</vt:lpstr>
      <vt:lpstr>PowerPoint Presentation</vt:lpstr>
      <vt:lpstr>PowerPoint Presentation</vt:lpstr>
      <vt:lpstr>PowerPoint Presentation</vt:lpstr>
      <vt:lpstr>حقایق هستی</vt:lpstr>
      <vt:lpstr>PowerPoint Presentation</vt:lpstr>
      <vt:lpstr>هستی آفرین</vt:lpstr>
      <vt:lpstr>PowerPoint Presentation</vt:lpstr>
      <vt:lpstr>چرخه وجودی انسان</vt:lpstr>
      <vt:lpstr>حواس  وسیله درک محیط بیرونی در عالم طبیعت و یکی از مراتب رسیدن به علم حصولی</vt:lpstr>
      <vt:lpstr>چرایی و چگونگی رفتار در مرتبه " حس "</vt:lpstr>
      <vt:lpstr>خیال قوه تصویرگری، ایجاد قدرت درک، بینایی، شنوایی و... در عالم مثال</vt:lpstr>
      <vt:lpstr>وهم ایجاد ارتباط بین مطالب دریافتی توسط حواس وتصویرگری خیال و اعلام این ارتباط با گزاره های خبری</vt:lpstr>
      <vt:lpstr>چرایی و چگونگی رفتار در مرتبه " وهم "</vt:lpstr>
      <vt:lpstr>PowerPoint Presentation</vt:lpstr>
      <vt:lpstr>عقل ایجاد ارتباط بین تصاویر و مفاهیم با حقایق کلی و حقیقی</vt:lpstr>
      <vt:lpstr>مواجهه انسان با رخداد</vt:lpstr>
      <vt:lpstr>علم   احاطه و حضور بر چیزی </vt:lpstr>
      <vt:lpstr>PowerPoint Presentation</vt:lpstr>
      <vt:lpstr>فکر ارتباط دهنده بین تصاویر ضبط و پرورده شده در انسان و ارتباط دهنده بین گزاره های خبری جزئی و کلی</vt:lpstr>
      <vt:lpstr>چرایی و چگونگی رفتار درمرتبه " فکر"</vt:lpstr>
      <vt:lpstr>PowerPoint Presentation</vt:lpstr>
      <vt:lpstr>شیوه های دعوت به تفکر در آیات و روایات: </vt:lpstr>
      <vt:lpstr>الهام توفیق دریافت غیب در انسان به واسطه القاء درونی از جانب خداوند</vt:lpstr>
      <vt:lpstr>چرایی و چگونگی رفتار درمرتبه " الهام "</vt:lpstr>
      <vt:lpstr>PowerPoint Presentation</vt:lpstr>
      <vt:lpstr>ایمان  پذیرش علم عقلانی و متقن و ایجاد آرامش و امنیت در وجود انسان  </vt:lpstr>
      <vt:lpstr>PowerPoint Presentation</vt:lpstr>
      <vt:lpstr>چرایی و چگونگی رفتار در مرتبه " ایمان "</vt:lpstr>
      <vt:lpstr>فعل باطن عمل انسان، شامل اراده، نیت، قصد، عزم و ایمان</vt:lpstr>
      <vt:lpstr>چرایی و چگونگی رفتار در مرتبه " فعل "</vt:lpstr>
      <vt:lpstr>خصلت ها، ملکات، شاکله، حالات ( مبنای بسیاری از اعمال انسان )</vt:lpstr>
      <vt:lpstr>عمل تأثیر گذار در سعادت و شقاوت انسان و تثبیت علم و ایمان </vt:lpstr>
      <vt:lpstr>چرایی و چگونگی رفتار در مرتبه  " عمل "</vt:lpstr>
      <vt:lpstr>توجه نفس (ذکر) نیروی درک کننده و عهده دار مدیریت قوا</vt:lpstr>
      <vt:lpstr>چرایی و چگونگی رفتار در مرتبه " ذکر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mesbah al-hoda</dc:creator>
  <cp:lastModifiedBy>pessyan</cp:lastModifiedBy>
  <cp:revision>268</cp:revision>
  <dcterms:created xsi:type="dcterms:W3CDTF">2006-08-16T00:00:00Z</dcterms:created>
  <dcterms:modified xsi:type="dcterms:W3CDTF">2019-07-08T06:57:07Z</dcterms:modified>
</cp:coreProperties>
</file>