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320" r:id="rId5"/>
    <p:sldId id="321" r:id="rId6"/>
    <p:sldId id="322" r:id="rId7"/>
    <p:sldId id="323" r:id="rId8"/>
    <p:sldId id="261" r:id="rId9"/>
    <p:sldId id="262" r:id="rId10"/>
    <p:sldId id="274" r:id="rId11"/>
    <p:sldId id="268" r:id="rId12"/>
    <p:sldId id="275" r:id="rId13"/>
    <p:sldId id="269" r:id="rId14"/>
    <p:sldId id="276" r:id="rId15"/>
    <p:sldId id="270" r:id="rId16"/>
    <p:sldId id="277" r:id="rId17"/>
    <p:sldId id="266" r:id="rId18"/>
    <p:sldId id="271" r:id="rId19"/>
    <p:sldId id="279" r:id="rId20"/>
    <p:sldId id="280" r:id="rId21"/>
    <p:sldId id="273" r:id="rId22"/>
    <p:sldId id="281" r:id="rId23"/>
    <p:sldId id="282" r:id="rId24"/>
    <p:sldId id="278" r:id="rId25"/>
    <p:sldId id="283" r:id="rId26"/>
    <p:sldId id="284" r:id="rId27"/>
    <p:sldId id="311" r:id="rId28"/>
    <p:sldId id="312" r:id="rId29"/>
    <p:sldId id="313" r:id="rId30"/>
    <p:sldId id="314" r:id="rId31"/>
    <p:sldId id="315" r:id="rId32"/>
    <p:sldId id="316" r:id="rId33"/>
    <p:sldId id="317" r:id="rId34"/>
    <p:sldId id="285" r:id="rId35"/>
    <p:sldId id="287" r:id="rId36"/>
    <p:sldId id="288" r:id="rId37"/>
    <p:sldId id="300" r:id="rId38"/>
    <p:sldId id="289" r:id="rId39"/>
    <p:sldId id="290" r:id="rId40"/>
    <p:sldId id="292" r:id="rId41"/>
    <p:sldId id="291" r:id="rId42"/>
    <p:sldId id="294" r:id="rId43"/>
    <p:sldId id="293" r:id="rId44"/>
    <p:sldId id="296" r:id="rId45"/>
    <p:sldId id="301" r:id="rId46"/>
    <p:sldId id="302" r:id="rId47"/>
    <p:sldId id="304" r:id="rId48"/>
    <p:sldId id="305" r:id="rId49"/>
    <p:sldId id="306" r:id="rId50"/>
    <p:sldId id="307" r:id="rId51"/>
    <p:sldId id="308" r:id="rId52"/>
    <p:sldId id="309" r:id="rId53"/>
    <p:sldId id="310"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009900"/>
    <a:srgbClr val="7093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56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2C2B1-225C-42C4-9CD8-3986107E52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2217C6-5F52-43D4-A512-93283003CC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CEE851-B49C-4179-9D0F-70D413692227}"/>
              </a:ext>
            </a:extLst>
          </p:cNvPr>
          <p:cNvSpPr>
            <a:spLocks noGrp="1"/>
          </p:cNvSpPr>
          <p:nvPr>
            <p:ph type="dt" sz="half" idx="10"/>
          </p:nvPr>
        </p:nvSpPr>
        <p:spPr/>
        <p:txBody>
          <a:bodyPr/>
          <a:lstStyle/>
          <a:p>
            <a:fld id="{AA8CF7F3-465D-4C3B-B6DC-9A9A22930CCC}" type="datetimeFigureOut">
              <a:rPr lang="en-US" smtClean="0"/>
              <a:t>6/19/2020</a:t>
            </a:fld>
            <a:endParaRPr lang="en-US"/>
          </a:p>
        </p:txBody>
      </p:sp>
      <p:sp>
        <p:nvSpPr>
          <p:cNvPr id="5" name="Footer Placeholder 4">
            <a:extLst>
              <a:ext uri="{FF2B5EF4-FFF2-40B4-BE49-F238E27FC236}">
                <a16:creationId xmlns:a16="http://schemas.microsoft.com/office/drawing/2014/main" id="{FF7E2177-159A-45B3-B4D4-266FFDE30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FD263A-F0EF-49A0-946C-9510678601B1}"/>
              </a:ext>
            </a:extLst>
          </p:cNvPr>
          <p:cNvSpPr>
            <a:spLocks noGrp="1"/>
          </p:cNvSpPr>
          <p:nvPr>
            <p:ph type="sldNum" sz="quarter" idx="12"/>
          </p:nvPr>
        </p:nvSpPr>
        <p:spPr/>
        <p:txBody>
          <a:bodyPr/>
          <a:lstStyle/>
          <a:p>
            <a:fld id="{C0F71BAC-BCBC-4FA0-AB96-F84BA683E27D}" type="slidenum">
              <a:rPr lang="en-US" smtClean="0"/>
              <a:t>‹#›</a:t>
            </a:fld>
            <a:endParaRPr lang="en-US"/>
          </a:p>
        </p:txBody>
      </p:sp>
    </p:spTree>
    <p:extLst>
      <p:ext uri="{BB962C8B-B14F-4D97-AF65-F5344CB8AC3E}">
        <p14:creationId xmlns:p14="http://schemas.microsoft.com/office/powerpoint/2010/main" val="3293714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9825C-C3E3-4485-8B30-F3D579BB4E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8B24CC-B673-4158-B704-A7F2888EF2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844728-90CA-4430-BE29-3D443602551B}"/>
              </a:ext>
            </a:extLst>
          </p:cNvPr>
          <p:cNvSpPr>
            <a:spLocks noGrp="1"/>
          </p:cNvSpPr>
          <p:nvPr>
            <p:ph type="dt" sz="half" idx="10"/>
          </p:nvPr>
        </p:nvSpPr>
        <p:spPr/>
        <p:txBody>
          <a:bodyPr/>
          <a:lstStyle/>
          <a:p>
            <a:fld id="{AA8CF7F3-465D-4C3B-B6DC-9A9A22930CCC}" type="datetimeFigureOut">
              <a:rPr lang="en-US" smtClean="0"/>
              <a:t>6/19/2020</a:t>
            </a:fld>
            <a:endParaRPr lang="en-US"/>
          </a:p>
        </p:txBody>
      </p:sp>
      <p:sp>
        <p:nvSpPr>
          <p:cNvPr id="5" name="Footer Placeholder 4">
            <a:extLst>
              <a:ext uri="{FF2B5EF4-FFF2-40B4-BE49-F238E27FC236}">
                <a16:creationId xmlns:a16="http://schemas.microsoft.com/office/drawing/2014/main" id="{8961434C-F14B-4703-8254-0E81B2FCCE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8082CD-7FF9-49A1-9842-A3F6B1977B79}"/>
              </a:ext>
            </a:extLst>
          </p:cNvPr>
          <p:cNvSpPr>
            <a:spLocks noGrp="1"/>
          </p:cNvSpPr>
          <p:nvPr>
            <p:ph type="sldNum" sz="quarter" idx="12"/>
          </p:nvPr>
        </p:nvSpPr>
        <p:spPr/>
        <p:txBody>
          <a:bodyPr/>
          <a:lstStyle/>
          <a:p>
            <a:fld id="{C0F71BAC-BCBC-4FA0-AB96-F84BA683E27D}" type="slidenum">
              <a:rPr lang="en-US" smtClean="0"/>
              <a:t>‹#›</a:t>
            </a:fld>
            <a:endParaRPr lang="en-US"/>
          </a:p>
        </p:txBody>
      </p:sp>
    </p:spTree>
    <p:extLst>
      <p:ext uri="{BB962C8B-B14F-4D97-AF65-F5344CB8AC3E}">
        <p14:creationId xmlns:p14="http://schemas.microsoft.com/office/powerpoint/2010/main" val="3463876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4354B8-95F3-4F1E-A117-ED5ACFD4E1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65FE1D-B85E-4B82-860C-646EC52CB6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D1AC50-24E2-4B0E-A431-81C13E8D3C72}"/>
              </a:ext>
            </a:extLst>
          </p:cNvPr>
          <p:cNvSpPr>
            <a:spLocks noGrp="1"/>
          </p:cNvSpPr>
          <p:nvPr>
            <p:ph type="dt" sz="half" idx="10"/>
          </p:nvPr>
        </p:nvSpPr>
        <p:spPr/>
        <p:txBody>
          <a:bodyPr/>
          <a:lstStyle/>
          <a:p>
            <a:fld id="{AA8CF7F3-465D-4C3B-B6DC-9A9A22930CCC}" type="datetimeFigureOut">
              <a:rPr lang="en-US" smtClean="0"/>
              <a:t>6/19/2020</a:t>
            </a:fld>
            <a:endParaRPr lang="en-US"/>
          </a:p>
        </p:txBody>
      </p:sp>
      <p:sp>
        <p:nvSpPr>
          <p:cNvPr id="5" name="Footer Placeholder 4">
            <a:extLst>
              <a:ext uri="{FF2B5EF4-FFF2-40B4-BE49-F238E27FC236}">
                <a16:creationId xmlns:a16="http://schemas.microsoft.com/office/drawing/2014/main" id="{6058D2DF-7BC3-4D54-8202-A9C73B4808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E00CB3-AF33-4589-A78D-FBD7F18E7372}"/>
              </a:ext>
            </a:extLst>
          </p:cNvPr>
          <p:cNvSpPr>
            <a:spLocks noGrp="1"/>
          </p:cNvSpPr>
          <p:nvPr>
            <p:ph type="sldNum" sz="quarter" idx="12"/>
          </p:nvPr>
        </p:nvSpPr>
        <p:spPr/>
        <p:txBody>
          <a:bodyPr/>
          <a:lstStyle/>
          <a:p>
            <a:fld id="{C0F71BAC-BCBC-4FA0-AB96-F84BA683E27D}" type="slidenum">
              <a:rPr lang="en-US" smtClean="0"/>
              <a:t>‹#›</a:t>
            </a:fld>
            <a:endParaRPr lang="en-US"/>
          </a:p>
        </p:txBody>
      </p:sp>
    </p:spTree>
    <p:extLst>
      <p:ext uri="{BB962C8B-B14F-4D97-AF65-F5344CB8AC3E}">
        <p14:creationId xmlns:p14="http://schemas.microsoft.com/office/powerpoint/2010/main" val="3225402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0909B-E3AC-44C4-B2F9-5F2884A358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EA92AD-B6D2-4C30-A970-0A875CAA57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DA975C-282D-4D86-A2E1-4772689B9AF3}"/>
              </a:ext>
            </a:extLst>
          </p:cNvPr>
          <p:cNvSpPr>
            <a:spLocks noGrp="1"/>
          </p:cNvSpPr>
          <p:nvPr>
            <p:ph type="dt" sz="half" idx="10"/>
          </p:nvPr>
        </p:nvSpPr>
        <p:spPr/>
        <p:txBody>
          <a:bodyPr/>
          <a:lstStyle/>
          <a:p>
            <a:fld id="{AA8CF7F3-465D-4C3B-B6DC-9A9A22930CCC}" type="datetimeFigureOut">
              <a:rPr lang="en-US" smtClean="0"/>
              <a:t>6/19/2020</a:t>
            </a:fld>
            <a:endParaRPr lang="en-US"/>
          </a:p>
        </p:txBody>
      </p:sp>
      <p:sp>
        <p:nvSpPr>
          <p:cNvPr id="5" name="Footer Placeholder 4">
            <a:extLst>
              <a:ext uri="{FF2B5EF4-FFF2-40B4-BE49-F238E27FC236}">
                <a16:creationId xmlns:a16="http://schemas.microsoft.com/office/drawing/2014/main" id="{5D005C37-821C-4F52-BD87-09F0EB53C9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07681-6450-4612-ABF2-D3FDC950FE4C}"/>
              </a:ext>
            </a:extLst>
          </p:cNvPr>
          <p:cNvSpPr>
            <a:spLocks noGrp="1"/>
          </p:cNvSpPr>
          <p:nvPr>
            <p:ph type="sldNum" sz="quarter" idx="12"/>
          </p:nvPr>
        </p:nvSpPr>
        <p:spPr/>
        <p:txBody>
          <a:bodyPr/>
          <a:lstStyle/>
          <a:p>
            <a:fld id="{C0F71BAC-BCBC-4FA0-AB96-F84BA683E27D}" type="slidenum">
              <a:rPr lang="en-US" smtClean="0"/>
              <a:t>‹#›</a:t>
            </a:fld>
            <a:endParaRPr lang="en-US"/>
          </a:p>
        </p:txBody>
      </p:sp>
    </p:spTree>
    <p:extLst>
      <p:ext uri="{BB962C8B-B14F-4D97-AF65-F5344CB8AC3E}">
        <p14:creationId xmlns:p14="http://schemas.microsoft.com/office/powerpoint/2010/main" val="2112343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6FA32-789D-4566-8D4A-4EA003C054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75C6B3-D174-444E-ACFB-E14543ED50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BFDB10-9E59-4E57-959B-6C565E444490}"/>
              </a:ext>
            </a:extLst>
          </p:cNvPr>
          <p:cNvSpPr>
            <a:spLocks noGrp="1"/>
          </p:cNvSpPr>
          <p:nvPr>
            <p:ph type="dt" sz="half" idx="10"/>
          </p:nvPr>
        </p:nvSpPr>
        <p:spPr/>
        <p:txBody>
          <a:bodyPr/>
          <a:lstStyle/>
          <a:p>
            <a:fld id="{AA8CF7F3-465D-4C3B-B6DC-9A9A22930CCC}" type="datetimeFigureOut">
              <a:rPr lang="en-US" smtClean="0"/>
              <a:t>6/19/2020</a:t>
            </a:fld>
            <a:endParaRPr lang="en-US"/>
          </a:p>
        </p:txBody>
      </p:sp>
      <p:sp>
        <p:nvSpPr>
          <p:cNvPr id="5" name="Footer Placeholder 4">
            <a:extLst>
              <a:ext uri="{FF2B5EF4-FFF2-40B4-BE49-F238E27FC236}">
                <a16:creationId xmlns:a16="http://schemas.microsoft.com/office/drawing/2014/main" id="{C9C93DBF-7E8D-4A56-BE3F-B38361A5D0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6A5999-20F7-4152-AA14-2FABCBC3DDC5}"/>
              </a:ext>
            </a:extLst>
          </p:cNvPr>
          <p:cNvSpPr>
            <a:spLocks noGrp="1"/>
          </p:cNvSpPr>
          <p:nvPr>
            <p:ph type="sldNum" sz="quarter" idx="12"/>
          </p:nvPr>
        </p:nvSpPr>
        <p:spPr/>
        <p:txBody>
          <a:bodyPr/>
          <a:lstStyle/>
          <a:p>
            <a:fld id="{C0F71BAC-BCBC-4FA0-AB96-F84BA683E27D}" type="slidenum">
              <a:rPr lang="en-US" smtClean="0"/>
              <a:t>‹#›</a:t>
            </a:fld>
            <a:endParaRPr lang="en-US"/>
          </a:p>
        </p:txBody>
      </p:sp>
    </p:spTree>
    <p:extLst>
      <p:ext uri="{BB962C8B-B14F-4D97-AF65-F5344CB8AC3E}">
        <p14:creationId xmlns:p14="http://schemas.microsoft.com/office/powerpoint/2010/main" val="2338200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E09C7-3FC8-42CB-92FA-62444D6F86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87B69E-5395-4DA9-B4F0-AA24DDF82D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ED612F-2E18-4054-AEFA-FC83F785BD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17FD89-BD8F-41B3-A827-2CA376E8CF9F}"/>
              </a:ext>
            </a:extLst>
          </p:cNvPr>
          <p:cNvSpPr>
            <a:spLocks noGrp="1"/>
          </p:cNvSpPr>
          <p:nvPr>
            <p:ph type="dt" sz="half" idx="10"/>
          </p:nvPr>
        </p:nvSpPr>
        <p:spPr/>
        <p:txBody>
          <a:bodyPr/>
          <a:lstStyle/>
          <a:p>
            <a:fld id="{AA8CF7F3-465D-4C3B-B6DC-9A9A22930CCC}" type="datetimeFigureOut">
              <a:rPr lang="en-US" smtClean="0"/>
              <a:t>6/19/2020</a:t>
            </a:fld>
            <a:endParaRPr lang="en-US"/>
          </a:p>
        </p:txBody>
      </p:sp>
      <p:sp>
        <p:nvSpPr>
          <p:cNvPr id="6" name="Footer Placeholder 5">
            <a:extLst>
              <a:ext uri="{FF2B5EF4-FFF2-40B4-BE49-F238E27FC236}">
                <a16:creationId xmlns:a16="http://schemas.microsoft.com/office/drawing/2014/main" id="{C07887AB-1FA8-4FF9-BF28-A6C23B8B87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EAA5E-29F8-49BF-892F-5249C21E13CB}"/>
              </a:ext>
            </a:extLst>
          </p:cNvPr>
          <p:cNvSpPr>
            <a:spLocks noGrp="1"/>
          </p:cNvSpPr>
          <p:nvPr>
            <p:ph type="sldNum" sz="quarter" idx="12"/>
          </p:nvPr>
        </p:nvSpPr>
        <p:spPr/>
        <p:txBody>
          <a:bodyPr/>
          <a:lstStyle/>
          <a:p>
            <a:fld id="{C0F71BAC-BCBC-4FA0-AB96-F84BA683E27D}" type="slidenum">
              <a:rPr lang="en-US" smtClean="0"/>
              <a:t>‹#›</a:t>
            </a:fld>
            <a:endParaRPr lang="en-US"/>
          </a:p>
        </p:txBody>
      </p:sp>
    </p:spTree>
    <p:extLst>
      <p:ext uri="{BB962C8B-B14F-4D97-AF65-F5344CB8AC3E}">
        <p14:creationId xmlns:p14="http://schemas.microsoft.com/office/powerpoint/2010/main" val="3702711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C391C-6918-4477-86D1-7810D58273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6A7FF8-3CA4-42AA-B086-1A144EACAF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C70160-92AF-4664-B156-C25D965982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0F79BB-B134-4E6B-B4BD-C74A5DC74C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CABFDF-14E5-4190-A91E-35640CD6C2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FA53F6-322C-476A-9943-9B55E6AE25E8}"/>
              </a:ext>
            </a:extLst>
          </p:cNvPr>
          <p:cNvSpPr>
            <a:spLocks noGrp="1"/>
          </p:cNvSpPr>
          <p:nvPr>
            <p:ph type="dt" sz="half" idx="10"/>
          </p:nvPr>
        </p:nvSpPr>
        <p:spPr/>
        <p:txBody>
          <a:bodyPr/>
          <a:lstStyle/>
          <a:p>
            <a:fld id="{AA8CF7F3-465D-4C3B-B6DC-9A9A22930CCC}" type="datetimeFigureOut">
              <a:rPr lang="en-US" smtClean="0"/>
              <a:t>6/19/2020</a:t>
            </a:fld>
            <a:endParaRPr lang="en-US"/>
          </a:p>
        </p:txBody>
      </p:sp>
      <p:sp>
        <p:nvSpPr>
          <p:cNvPr id="8" name="Footer Placeholder 7">
            <a:extLst>
              <a:ext uri="{FF2B5EF4-FFF2-40B4-BE49-F238E27FC236}">
                <a16:creationId xmlns:a16="http://schemas.microsoft.com/office/drawing/2014/main" id="{8375FD46-B62A-4330-982D-6BB3190095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E55ACB-F2AE-4224-87CE-9F58D7D0141E}"/>
              </a:ext>
            </a:extLst>
          </p:cNvPr>
          <p:cNvSpPr>
            <a:spLocks noGrp="1"/>
          </p:cNvSpPr>
          <p:nvPr>
            <p:ph type="sldNum" sz="quarter" idx="12"/>
          </p:nvPr>
        </p:nvSpPr>
        <p:spPr/>
        <p:txBody>
          <a:bodyPr/>
          <a:lstStyle/>
          <a:p>
            <a:fld id="{C0F71BAC-BCBC-4FA0-AB96-F84BA683E27D}" type="slidenum">
              <a:rPr lang="en-US" smtClean="0"/>
              <a:t>‹#›</a:t>
            </a:fld>
            <a:endParaRPr lang="en-US"/>
          </a:p>
        </p:txBody>
      </p:sp>
    </p:spTree>
    <p:extLst>
      <p:ext uri="{BB962C8B-B14F-4D97-AF65-F5344CB8AC3E}">
        <p14:creationId xmlns:p14="http://schemas.microsoft.com/office/powerpoint/2010/main" val="2641663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D76BB-9C01-4599-8760-259C96D151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2EA3B7-9C7C-4983-937D-B3A1FCCB66F5}"/>
              </a:ext>
            </a:extLst>
          </p:cNvPr>
          <p:cNvSpPr>
            <a:spLocks noGrp="1"/>
          </p:cNvSpPr>
          <p:nvPr>
            <p:ph type="dt" sz="half" idx="10"/>
          </p:nvPr>
        </p:nvSpPr>
        <p:spPr/>
        <p:txBody>
          <a:bodyPr/>
          <a:lstStyle/>
          <a:p>
            <a:fld id="{AA8CF7F3-465D-4C3B-B6DC-9A9A22930CCC}" type="datetimeFigureOut">
              <a:rPr lang="en-US" smtClean="0"/>
              <a:t>6/19/2020</a:t>
            </a:fld>
            <a:endParaRPr lang="en-US"/>
          </a:p>
        </p:txBody>
      </p:sp>
      <p:sp>
        <p:nvSpPr>
          <p:cNvPr id="4" name="Footer Placeholder 3">
            <a:extLst>
              <a:ext uri="{FF2B5EF4-FFF2-40B4-BE49-F238E27FC236}">
                <a16:creationId xmlns:a16="http://schemas.microsoft.com/office/drawing/2014/main" id="{6182FCA0-AEF4-4FA9-AF80-5E23B13FB6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3B53B0-C318-4AB3-AE09-5BEB8ADC0352}"/>
              </a:ext>
            </a:extLst>
          </p:cNvPr>
          <p:cNvSpPr>
            <a:spLocks noGrp="1"/>
          </p:cNvSpPr>
          <p:nvPr>
            <p:ph type="sldNum" sz="quarter" idx="12"/>
          </p:nvPr>
        </p:nvSpPr>
        <p:spPr/>
        <p:txBody>
          <a:bodyPr/>
          <a:lstStyle/>
          <a:p>
            <a:fld id="{C0F71BAC-BCBC-4FA0-AB96-F84BA683E27D}" type="slidenum">
              <a:rPr lang="en-US" smtClean="0"/>
              <a:t>‹#›</a:t>
            </a:fld>
            <a:endParaRPr lang="en-US"/>
          </a:p>
        </p:txBody>
      </p:sp>
    </p:spTree>
    <p:extLst>
      <p:ext uri="{BB962C8B-B14F-4D97-AF65-F5344CB8AC3E}">
        <p14:creationId xmlns:p14="http://schemas.microsoft.com/office/powerpoint/2010/main" val="1536911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367BDC-D05F-45CD-B64B-BDA068D9D0B0}"/>
              </a:ext>
            </a:extLst>
          </p:cNvPr>
          <p:cNvSpPr>
            <a:spLocks noGrp="1"/>
          </p:cNvSpPr>
          <p:nvPr>
            <p:ph type="dt" sz="half" idx="10"/>
          </p:nvPr>
        </p:nvSpPr>
        <p:spPr/>
        <p:txBody>
          <a:bodyPr/>
          <a:lstStyle/>
          <a:p>
            <a:fld id="{AA8CF7F3-465D-4C3B-B6DC-9A9A22930CCC}" type="datetimeFigureOut">
              <a:rPr lang="en-US" smtClean="0"/>
              <a:t>6/19/2020</a:t>
            </a:fld>
            <a:endParaRPr lang="en-US"/>
          </a:p>
        </p:txBody>
      </p:sp>
      <p:sp>
        <p:nvSpPr>
          <p:cNvPr id="3" name="Footer Placeholder 2">
            <a:extLst>
              <a:ext uri="{FF2B5EF4-FFF2-40B4-BE49-F238E27FC236}">
                <a16:creationId xmlns:a16="http://schemas.microsoft.com/office/drawing/2014/main" id="{F6395A83-E57E-453E-9CAB-39ADA5704A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D15EC8-B2B2-4E62-8F7B-8E9028021A04}"/>
              </a:ext>
            </a:extLst>
          </p:cNvPr>
          <p:cNvSpPr>
            <a:spLocks noGrp="1"/>
          </p:cNvSpPr>
          <p:nvPr>
            <p:ph type="sldNum" sz="quarter" idx="12"/>
          </p:nvPr>
        </p:nvSpPr>
        <p:spPr/>
        <p:txBody>
          <a:bodyPr/>
          <a:lstStyle/>
          <a:p>
            <a:fld id="{C0F71BAC-BCBC-4FA0-AB96-F84BA683E27D}" type="slidenum">
              <a:rPr lang="en-US" smtClean="0"/>
              <a:t>‹#›</a:t>
            </a:fld>
            <a:endParaRPr lang="en-US"/>
          </a:p>
        </p:txBody>
      </p:sp>
    </p:spTree>
    <p:extLst>
      <p:ext uri="{BB962C8B-B14F-4D97-AF65-F5344CB8AC3E}">
        <p14:creationId xmlns:p14="http://schemas.microsoft.com/office/powerpoint/2010/main" val="2098902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FFE22-CD59-416D-927E-CF5BE2ACEF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7243C1-AFF4-496A-9AF2-C2616811C4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45DF6D-9F5D-400E-B84F-FFE5FDF74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BAE922-8211-4AAD-B151-8B821E4CA87C}"/>
              </a:ext>
            </a:extLst>
          </p:cNvPr>
          <p:cNvSpPr>
            <a:spLocks noGrp="1"/>
          </p:cNvSpPr>
          <p:nvPr>
            <p:ph type="dt" sz="half" idx="10"/>
          </p:nvPr>
        </p:nvSpPr>
        <p:spPr/>
        <p:txBody>
          <a:bodyPr/>
          <a:lstStyle/>
          <a:p>
            <a:fld id="{AA8CF7F3-465D-4C3B-B6DC-9A9A22930CCC}" type="datetimeFigureOut">
              <a:rPr lang="en-US" smtClean="0"/>
              <a:t>6/19/2020</a:t>
            </a:fld>
            <a:endParaRPr lang="en-US"/>
          </a:p>
        </p:txBody>
      </p:sp>
      <p:sp>
        <p:nvSpPr>
          <p:cNvPr id="6" name="Footer Placeholder 5">
            <a:extLst>
              <a:ext uri="{FF2B5EF4-FFF2-40B4-BE49-F238E27FC236}">
                <a16:creationId xmlns:a16="http://schemas.microsoft.com/office/drawing/2014/main" id="{6C148E62-6DD2-4E49-ADEE-7F77B9646D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3EACCE-B93C-4AA1-B0B1-D0256D2BA9B1}"/>
              </a:ext>
            </a:extLst>
          </p:cNvPr>
          <p:cNvSpPr>
            <a:spLocks noGrp="1"/>
          </p:cNvSpPr>
          <p:nvPr>
            <p:ph type="sldNum" sz="quarter" idx="12"/>
          </p:nvPr>
        </p:nvSpPr>
        <p:spPr/>
        <p:txBody>
          <a:bodyPr/>
          <a:lstStyle/>
          <a:p>
            <a:fld id="{C0F71BAC-BCBC-4FA0-AB96-F84BA683E27D}" type="slidenum">
              <a:rPr lang="en-US" smtClean="0"/>
              <a:t>‹#›</a:t>
            </a:fld>
            <a:endParaRPr lang="en-US"/>
          </a:p>
        </p:txBody>
      </p:sp>
    </p:spTree>
    <p:extLst>
      <p:ext uri="{BB962C8B-B14F-4D97-AF65-F5344CB8AC3E}">
        <p14:creationId xmlns:p14="http://schemas.microsoft.com/office/powerpoint/2010/main" val="3088676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E9A96-80D2-4A41-8ED3-F37C92237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932561-C6B7-4A73-9540-CA54B35CA9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AD4872-82F5-4B8D-A2FE-98CF5486B0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DA7609-A17F-4678-848E-B17DA0287FB3}"/>
              </a:ext>
            </a:extLst>
          </p:cNvPr>
          <p:cNvSpPr>
            <a:spLocks noGrp="1"/>
          </p:cNvSpPr>
          <p:nvPr>
            <p:ph type="dt" sz="half" idx="10"/>
          </p:nvPr>
        </p:nvSpPr>
        <p:spPr/>
        <p:txBody>
          <a:bodyPr/>
          <a:lstStyle/>
          <a:p>
            <a:fld id="{AA8CF7F3-465D-4C3B-B6DC-9A9A22930CCC}" type="datetimeFigureOut">
              <a:rPr lang="en-US" smtClean="0"/>
              <a:t>6/19/2020</a:t>
            </a:fld>
            <a:endParaRPr lang="en-US"/>
          </a:p>
        </p:txBody>
      </p:sp>
      <p:sp>
        <p:nvSpPr>
          <p:cNvPr id="6" name="Footer Placeholder 5">
            <a:extLst>
              <a:ext uri="{FF2B5EF4-FFF2-40B4-BE49-F238E27FC236}">
                <a16:creationId xmlns:a16="http://schemas.microsoft.com/office/drawing/2014/main" id="{D208E55D-CF1E-478F-AA80-FA57981D3F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449BA3-D5B8-4A83-86B4-20FED2C29358}"/>
              </a:ext>
            </a:extLst>
          </p:cNvPr>
          <p:cNvSpPr>
            <a:spLocks noGrp="1"/>
          </p:cNvSpPr>
          <p:nvPr>
            <p:ph type="sldNum" sz="quarter" idx="12"/>
          </p:nvPr>
        </p:nvSpPr>
        <p:spPr/>
        <p:txBody>
          <a:bodyPr/>
          <a:lstStyle/>
          <a:p>
            <a:fld id="{C0F71BAC-BCBC-4FA0-AB96-F84BA683E27D}" type="slidenum">
              <a:rPr lang="en-US" smtClean="0"/>
              <a:t>‹#›</a:t>
            </a:fld>
            <a:endParaRPr lang="en-US"/>
          </a:p>
        </p:txBody>
      </p:sp>
    </p:spTree>
    <p:extLst>
      <p:ext uri="{BB962C8B-B14F-4D97-AF65-F5344CB8AC3E}">
        <p14:creationId xmlns:p14="http://schemas.microsoft.com/office/powerpoint/2010/main" val="2837316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9BD5CA-FF43-4A3F-B167-1543E2E2C5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FCB817-3AC2-4841-A73D-A509B71402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4982F7-8089-4E62-9872-F66A67C3E6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CF7F3-465D-4C3B-B6DC-9A9A22930CCC}" type="datetimeFigureOut">
              <a:rPr lang="en-US" smtClean="0"/>
              <a:t>6/19/2020</a:t>
            </a:fld>
            <a:endParaRPr lang="en-US"/>
          </a:p>
        </p:txBody>
      </p:sp>
      <p:sp>
        <p:nvSpPr>
          <p:cNvPr id="5" name="Footer Placeholder 4">
            <a:extLst>
              <a:ext uri="{FF2B5EF4-FFF2-40B4-BE49-F238E27FC236}">
                <a16:creationId xmlns:a16="http://schemas.microsoft.com/office/drawing/2014/main" id="{21620FF7-D842-4B07-A5C8-6EA3F74082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347981-5900-4AC7-9E28-CA646D61F6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F71BAC-BCBC-4FA0-AB96-F84BA683E27D}" type="slidenum">
              <a:rPr lang="en-US" smtClean="0"/>
              <a:t>‹#›</a:t>
            </a:fld>
            <a:endParaRPr lang="en-US"/>
          </a:p>
        </p:txBody>
      </p:sp>
    </p:spTree>
    <p:extLst>
      <p:ext uri="{BB962C8B-B14F-4D97-AF65-F5344CB8AC3E}">
        <p14:creationId xmlns:p14="http://schemas.microsoft.com/office/powerpoint/2010/main" val="1691646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53.xml.rels><?xml version="1.0" encoding="UTF-8" standalone="yes"?>
<Relationships xmlns="http://schemas.openxmlformats.org/package/2006/relationships"><Relationship Id="rId3" Type="http://schemas.openxmlformats.org/officeDocument/2006/relationships/hyperlink" Target="http://www.fahmeghoran.ir/"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B2572-FFBA-4B54-9AB4-455A95BD4EEC}"/>
              </a:ext>
            </a:extLst>
          </p:cNvPr>
          <p:cNvSpPr>
            <a:spLocks noGrp="1"/>
          </p:cNvSpPr>
          <p:nvPr>
            <p:ph type="ctrTitle"/>
          </p:nvPr>
        </p:nvSpPr>
        <p:spPr>
          <a:xfrm>
            <a:off x="1524000" y="2226365"/>
            <a:ext cx="9144000" cy="1283598"/>
          </a:xfrm>
        </p:spPr>
        <p:txBody>
          <a:bodyPr/>
          <a:lstStyle/>
          <a:p>
            <a:r>
              <a:rPr lang="fa-IR" dirty="0"/>
              <a:t>سوره مبارکه حمد</a:t>
            </a:r>
            <a:endParaRPr lang="en-US" dirty="0"/>
          </a:p>
        </p:txBody>
      </p:sp>
      <p:sp>
        <p:nvSpPr>
          <p:cNvPr id="3" name="Subtitle 2">
            <a:extLst>
              <a:ext uri="{FF2B5EF4-FFF2-40B4-BE49-F238E27FC236}">
                <a16:creationId xmlns:a16="http://schemas.microsoft.com/office/drawing/2014/main" id="{E12E0AEE-8FA5-4514-AB60-753EDF93B9B8}"/>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DBA8AD12-ABC0-4C25-B720-110782359C62}"/>
              </a:ext>
            </a:extLst>
          </p:cNvPr>
          <p:cNvSpPr txBox="1"/>
          <p:nvPr/>
        </p:nvSpPr>
        <p:spPr>
          <a:xfrm>
            <a:off x="6877878" y="609600"/>
            <a:ext cx="3896139" cy="646331"/>
          </a:xfrm>
          <a:prstGeom prst="rect">
            <a:avLst/>
          </a:prstGeom>
          <a:noFill/>
        </p:spPr>
        <p:txBody>
          <a:bodyPr wrap="square" rtlCol="0">
            <a:spAutoFit/>
          </a:bodyPr>
          <a:lstStyle/>
          <a:p>
            <a:pPr algn="r" rtl="1"/>
            <a:r>
              <a:rPr lang="fa-IR" dirty="0"/>
              <a:t>جلساات تدبر در سوزه های فعم قرآن........ ماه مبارک رمضان 98</a:t>
            </a:r>
            <a:endParaRPr lang="en-US" dirty="0"/>
          </a:p>
        </p:txBody>
      </p:sp>
      <p:pic>
        <p:nvPicPr>
          <p:cNvPr id="6" name="Picture 5" descr="A screenshot of a computer&#10;&#10;Description automatically generated">
            <a:extLst>
              <a:ext uri="{FF2B5EF4-FFF2-40B4-BE49-F238E27FC236}">
                <a16:creationId xmlns:a16="http://schemas.microsoft.com/office/drawing/2014/main" id="{2F0D6F1B-D381-47A6-A791-B3A8A79F37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97" y="-51669"/>
            <a:ext cx="12382919" cy="6909669"/>
          </a:xfrm>
          <a:prstGeom prst="rect">
            <a:avLst/>
          </a:prstGeom>
        </p:spPr>
      </p:pic>
    </p:spTree>
    <p:extLst>
      <p:ext uri="{BB962C8B-B14F-4D97-AF65-F5344CB8AC3E}">
        <p14:creationId xmlns:p14="http://schemas.microsoft.com/office/powerpoint/2010/main" val="2680580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CEBA00-A6A8-4477-900B-859B9374923C}"/>
              </a:ext>
            </a:extLst>
          </p:cNvPr>
          <p:cNvSpPr txBox="1"/>
          <p:nvPr/>
        </p:nvSpPr>
        <p:spPr>
          <a:xfrm>
            <a:off x="4114171" y="1313597"/>
            <a:ext cx="4253948" cy="954107"/>
          </a:xfrm>
          <a:prstGeom prst="rect">
            <a:avLst/>
          </a:prstGeom>
          <a:noFill/>
        </p:spPr>
        <p:txBody>
          <a:bodyPr wrap="square" rtlCol="0">
            <a:spAutoFit/>
          </a:bodyPr>
          <a:lstStyle/>
          <a:p>
            <a:pPr algn="ctr" rtl="1"/>
            <a:r>
              <a:rPr lang="fa-IR" sz="2800" b="1" dirty="0">
                <a:latin typeface="w_Nian Bold" panose="02000500000000020004" pitchFamily="2" charset="-78"/>
                <a:cs typeface="w_Nian Bold" panose="02000500000000020004" pitchFamily="2" charset="-78"/>
              </a:rPr>
              <a:t>بِسْمِ اللَّـهِ الرَّ‌حْمَـنِ الرَّ‌حِيمِ</a:t>
            </a:r>
            <a:r>
              <a:rPr lang="en-US" sz="2800" b="1" dirty="0">
                <a:latin typeface="w_Nian Bold" panose="02000500000000020004" pitchFamily="2" charset="-78"/>
                <a:cs typeface="w_Nian Bold" panose="02000500000000020004" pitchFamily="2" charset="-78"/>
              </a:rPr>
              <a:t> </a:t>
            </a:r>
            <a:r>
              <a:rPr lang="fa-IR" sz="2800" b="1" dirty="0">
                <a:solidFill>
                  <a:srgbClr val="222222"/>
                </a:solidFill>
                <a:latin typeface="w_Nian Bold" panose="02000500000000020004" pitchFamily="2" charset="-78"/>
                <a:cs typeface="w_Nian Bold" panose="02000500000000020004" pitchFamily="2" charset="-78"/>
              </a:rPr>
              <a:t>﴿1﴾</a:t>
            </a:r>
            <a:endParaRPr lang="en-US" sz="2800" b="1" dirty="0">
              <a:latin typeface="w_Nian Bold" panose="02000500000000020004" pitchFamily="2" charset="-78"/>
              <a:cs typeface="w_Nian Bold" panose="02000500000000020004" pitchFamily="2" charset="-78"/>
            </a:endParaRPr>
          </a:p>
          <a:p>
            <a:pPr algn="ctr" rtl="1"/>
            <a:endParaRPr lang="en-US" sz="2800" dirty="0"/>
          </a:p>
        </p:txBody>
      </p:sp>
      <p:sp>
        <p:nvSpPr>
          <p:cNvPr id="4" name="Oval 3">
            <a:extLst>
              <a:ext uri="{FF2B5EF4-FFF2-40B4-BE49-F238E27FC236}">
                <a16:creationId xmlns:a16="http://schemas.microsoft.com/office/drawing/2014/main" id="{8055B5E7-C51E-4C13-8BE5-50743D38293A}"/>
              </a:ext>
            </a:extLst>
          </p:cNvPr>
          <p:cNvSpPr/>
          <p:nvPr/>
        </p:nvSpPr>
        <p:spPr>
          <a:xfrm>
            <a:off x="7341706" y="2229524"/>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اسْم</a:t>
            </a:r>
            <a:endParaRPr lang="en-US" sz="3200" dirty="0">
              <a:latin typeface="w_Nian Black" panose="02000500000000020004" pitchFamily="2" charset="-78"/>
              <a:cs typeface="w_Nian Black" panose="02000500000000020004" pitchFamily="2" charset="-78"/>
            </a:endParaRPr>
          </a:p>
        </p:txBody>
      </p:sp>
      <p:sp>
        <p:nvSpPr>
          <p:cNvPr id="5" name="Oval 4">
            <a:extLst>
              <a:ext uri="{FF2B5EF4-FFF2-40B4-BE49-F238E27FC236}">
                <a16:creationId xmlns:a16="http://schemas.microsoft.com/office/drawing/2014/main" id="{318FE4F6-AA67-4F62-B282-DC6A8491F283}"/>
              </a:ext>
            </a:extLst>
          </p:cNvPr>
          <p:cNvSpPr/>
          <p:nvPr/>
        </p:nvSpPr>
        <p:spPr>
          <a:xfrm>
            <a:off x="9462054" y="2229523"/>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بِ</a:t>
            </a:r>
            <a:endParaRPr lang="en-US" sz="3200" dirty="0">
              <a:latin typeface="w_Nian Black" panose="02000500000000020004" pitchFamily="2" charset="-78"/>
              <a:cs typeface="w_Nian Black" panose="02000500000000020004" pitchFamily="2" charset="-78"/>
            </a:endParaRPr>
          </a:p>
        </p:txBody>
      </p:sp>
      <p:sp>
        <p:nvSpPr>
          <p:cNvPr id="6" name="Oval 5">
            <a:extLst>
              <a:ext uri="{FF2B5EF4-FFF2-40B4-BE49-F238E27FC236}">
                <a16:creationId xmlns:a16="http://schemas.microsoft.com/office/drawing/2014/main" id="{FD16FC38-3D41-40E0-8664-C2BEBA16B3B8}"/>
              </a:ext>
            </a:extLst>
          </p:cNvPr>
          <p:cNvSpPr/>
          <p:nvPr/>
        </p:nvSpPr>
        <p:spPr>
          <a:xfrm>
            <a:off x="3101010" y="2229522"/>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a:latin typeface="w_Nian Black" panose="02000500000000020004" pitchFamily="2" charset="-78"/>
                <a:cs typeface="w_Nian Black" panose="02000500000000020004" pitchFamily="2" charset="-78"/>
              </a:rPr>
              <a:t>الرَّ‌حْمَـن</a:t>
            </a:r>
            <a:endParaRPr lang="en-US" sz="2400" dirty="0">
              <a:latin typeface="w_Nian Black" panose="02000500000000020004" pitchFamily="2" charset="-78"/>
              <a:cs typeface="w_Nian Black" panose="02000500000000020004" pitchFamily="2" charset="-78"/>
            </a:endParaRPr>
          </a:p>
        </p:txBody>
      </p:sp>
      <p:sp>
        <p:nvSpPr>
          <p:cNvPr id="7" name="Oval 6">
            <a:extLst>
              <a:ext uri="{FF2B5EF4-FFF2-40B4-BE49-F238E27FC236}">
                <a16:creationId xmlns:a16="http://schemas.microsoft.com/office/drawing/2014/main" id="{E187522B-37F2-46CB-BC35-C162DAA96901}"/>
              </a:ext>
            </a:extLst>
          </p:cNvPr>
          <p:cNvSpPr/>
          <p:nvPr/>
        </p:nvSpPr>
        <p:spPr>
          <a:xfrm>
            <a:off x="5221358" y="2253190"/>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اللَّـه</a:t>
            </a:r>
            <a:endParaRPr lang="en-US" sz="3200" dirty="0">
              <a:latin typeface="w_Nian Black" panose="02000500000000020004" pitchFamily="2" charset="-78"/>
              <a:cs typeface="w_Nian Black" panose="02000500000000020004" pitchFamily="2" charset="-78"/>
            </a:endParaRPr>
          </a:p>
        </p:txBody>
      </p:sp>
      <p:sp>
        <p:nvSpPr>
          <p:cNvPr id="10" name="Oval 9">
            <a:extLst>
              <a:ext uri="{FF2B5EF4-FFF2-40B4-BE49-F238E27FC236}">
                <a16:creationId xmlns:a16="http://schemas.microsoft.com/office/drawing/2014/main" id="{E861D804-2557-41B6-9BF9-7F89DA58D7E1}"/>
              </a:ext>
            </a:extLst>
          </p:cNvPr>
          <p:cNvSpPr/>
          <p:nvPr/>
        </p:nvSpPr>
        <p:spPr>
          <a:xfrm>
            <a:off x="980662" y="2253190"/>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a:latin typeface="w_Nian Black" panose="02000500000000020004" pitchFamily="2" charset="-78"/>
                <a:cs typeface="w_Nian Black" panose="02000500000000020004" pitchFamily="2" charset="-78"/>
              </a:rPr>
              <a:t>الرَّ‌حِيم</a:t>
            </a:r>
            <a:endParaRPr lang="en-US" sz="2400" dirty="0">
              <a:latin typeface="w_Nian Black" panose="02000500000000020004" pitchFamily="2" charset="-78"/>
              <a:cs typeface="w_Nian Black" panose="02000500000000020004" pitchFamily="2" charset="-78"/>
            </a:endParaRPr>
          </a:p>
        </p:txBody>
      </p:sp>
      <p:grpSp>
        <p:nvGrpSpPr>
          <p:cNvPr id="14" name="Group 13">
            <a:extLst>
              <a:ext uri="{FF2B5EF4-FFF2-40B4-BE49-F238E27FC236}">
                <a16:creationId xmlns:a16="http://schemas.microsoft.com/office/drawing/2014/main" id="{F895DA80-6C37-4CF2-85B6-8A63733D00E1}"/>
              </a:ext>
            </a:extLst>
          </p:cNvPr>
          <p:cNvGrpSpPr/>
          <p:nvPr/>
        </p:nvGrpSpPr>
        <p:grpSpPr>
          <a:xfrm>
            <a:off x="4572001" y="3922010"/>
            <a:ext cx="6255026" cy="1303133"/>
            <a:chOff x="4572001" y="3776870"/>
            <a:chExt cx="6255026" cy="1784721"/>
          </a:xfrm>
        </p:grpSpPr>
        <p:sp>
          <p:nvSpPr>
            <p:cNvPr id="11" name="Speech Bubble: Rectangle 10">
              <a:extLst>
                <a:ext uri="{FF2B5EF4-FFF2-40B4-BE49-F238E27FC236}">
                  <a16:creationId xmlns:a16="http://schemas.microsoft.com/office/drawing/2014/main" id="{17BEC45E-0110-413E-89DD-BA0D6D1D79B9}"/>
                </a:ext>
              </a:extLst>
            </p:cNvPr>
            <p:cNvSpPr/>
            <p:nvPr/>
          </p:nvSpPr>
          <p:spPr>
            <a:xfrm rot="10800000">
              <a:off x="4572001" y="3776870"/>
              <a:ext cx="6255026" cy="1784721"/>
            </a:xfrm>
            <a:custGeom>
              <a:avLst/>
              <a:gdLst>
                <a:gd name="connsiteX0" fmla="*/ 0 w 7991060"/>
                <a:gd name="connsiteY0" fmla="*/ 0 h 2001078"/>
                <a:gd name="connsiteX1" fmla="*/ 1331843 w 7991060"/>
                <a:gd name="connsiteY1" fmla="*/ 0 h 2001078"/>
                <a:gd name="connsiteX2" fmla="*/ 1331843 w 7991060"/>
                <a:gd name="connsiteY2" fmla="*/ 0 h 2001078"/>
                <a:gd name="connsiteX3" fmla="*/ 3329608 w 7991060"/>
                <a:gd name="connsiteY3" fmla="*/ 0 h 2001078"/>
                <a:gd name="connsiteX4" fmla="*/ 7991060 w 7991060"/>
                <a:gd name="connsiteY4" fmla="*/ 0 h 2001078"/>
                <a:gd name="connsiteX5" fmla="*/ 7991060 w 7991060"/>
                <a:gd name="connsiteY5" fmla="*/ 1167296 h 2001078"/>
                <a:gd name="connsiteX6" fmla="*/ 7991060 w 7991060"/>
                <a:gd name="connsiteY6" fmla="*/ 1167296 h 2001078"/>
                <a:gd name="connsiteX7" fmla="*/ 7991060 w 7991060"/>
                <a:gd name="connsiteY7" fmla="*/ 1667565 h 2001078"/>
                <a:gd name="connsiteX8" fmla="*/ 7991060 w 7991060"/>
                <a:gd name="connsiteY8" fmla="*/ 2001078 h 2001078"/>
                <a:gd name="connsiteX9" fmla="*/ 3329608 w 7991060"/>
                <a:gd name="connsiteY9" fmla="*/ 2001078 h 2001078"/>
                <a:gd name="connsiteX10" fmla="*/ 872943 w 7991060"/>
                <a:gd name="connsiteY10" fmla="*/ 2662034 h 2001078"/>
                <a:gd name="connsiteX11" fmla="*/ 1331843 w 7991060"/>
                <a:gd name="connsiteY11" fmla="*/ 2001078 h 2001078"/>
                <a:gd name="connsiteX12" fmla="*/ 0 w 7991060"/>
                <a:gd name="connsiteY12" fmla="*/ 2001078 h 2001078"/>
                <a:gd name="connsiteX13" fmla="*/ 0 w 7991060"/>
                <a:gd name="connsiteY13" fmla="*/ 1667565 h 2001078"/>
                <a:gd name="connsiteX14" fmla="*/ 0 w 7991060"/>
                <a:gd name="connsiteY14" fmla="*/ 1167296 h 2001078"/>
                <a:gd name="connsiteX15" fmla="*/ 0 w 7991060"/>
                <a:gd name="connsiteY15" fmla="*/ 1167296 h 2001078"/>
                <a:gd name="connsiteX16" fmla="*/ 0 w 7991060"/>
                <a:gd name="connsiteY16" fmla="*/ 0 h 2001078"/>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1331843 w 7991060"/>
                <a:gd name="connsiteY11" fmla="*/ 2001078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556592 w 7991060"/>
                <a:gd name="connsiteY11" fmla="*/ 2021909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934818 w 7991060"/>
                <a:gd name="connsiteY9" fmla="*/ 2035161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424070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060" h="2618256">
                  <a:moveTo>
                    <a:pt x="0" y="0"/>
                  </a:moveTo>
                  <a:lnTo>
                    <a:pt x="1331843" y="0"/>
                  </a:lnTo>
                  <a:lnTo>
                    <a:pt x="1331843" y="0"/>
                  </a:lnTo>
                  <a:lnTo>
                    <a:pt x="3329608" y="0"/>
                  </a:lnTo>
                  <a:lnTo>
                    <a:pt x="7991060" y="0"/>
                  </a:lnTo>
                  <a:lnTo>
                    <a:pt x="7991060" y="1167296"/>
                  </a:lnTo>
                  <a:lnTo>
                    <a:pt x="7991060" y="1167296"/>
                  </a:lnTo>
                  <a:lnTo>
                    <a:pt x="7991060" y="1667565"/>
                  </a:lnTo>
                  <a:lnTo>
                    <a:pt x="7991060" y="2001078"/>
                  </a:lnTo>
                  <a:lnTo>
                    <a:pt x="1126436" y="2048413"/>
                  </a:lnTo>
                  <a:lnTo>
                    <a:pt x="755375" y="2618256"/>
                  </a:lnTo>
                  <a:lnTo>
                    <a:pt x="503584" y="1995404"/>
                  </a:lnTo>
                  <a:lnTo>
                    <a:pt x="0" y="2001078"/>
                  </a:lnTo>
                  <a:lnTo>
                    <a:pt x="0" y="1667565"/>
                  </a:lnTo>
                  <a:lnTo>
                    <a:pt x="0" y="1167296"/>
                  </a:lnTo>
                  <a:lnTo>
                    <a:pt x="0" y="1167296"/>
                  </a:lnTo>
                  <a:lnTo>
                    <a:pt x="0" y="0"/>
                  </a:lnTo>
                  <a:close/>
                </a:path>
              </a:pathLst>
            </a:cu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93CB9A8-E6BD-4BEF-80B7-9A8237F8C7FC}"/>
                </a:ext>
              </a:extLst>
            </p:cNvPr>
            <p:cNvSpPr txBox="1"/>
            <p:nvPr/>
          </p:nvSpPr>
          <p:spPr>
            <a:xfrm>
              <a:off x="4572001" y="4638261"/>
              <a:ext cx="6149008" cy="505823"/>
            </a:xfrm>
            <a:prstGeom prst="rect">
              <a:avLst/>
            </a:prstGeom>
            <a:noFill/>
          </p:spPr>
          <p:txBody>
            <a:bodyPr wrap="square" rtlCol="0">
              <a:spAutoFit/>
            </a:bodyPr>
            <a:lstStyle/>
            <a:p>
              <a:pPr algn="r" rtl="1"/>
              <a:r>
                <a:rPr lang="fa-IR" dirty="0">
                  <a:latin typeface="w_Nian Bold" panose="02000500000000020004" pitchFamily="2" charset="-78"/>
                  <a:cs typeface="w_Nian Bold" panose="02000500000000020004" pitchFamily="2" charset="-78"/>
                </a:rPr>
                <a:t>الربط، یختلف باختلاف الأحکام و الموضوعات، ففی کلّ مورد بحسبه.</a:t>
              </a:r>
              <a:endParaRPr lang="en-US" dirty="0">
                <a:latin typeface="w_Nian Bold" panose="02000500000000020004" pitchFamily="2" charset="-78"/>
                <a:cs typeface="w_Nian Bold" panose="02000500000000020004" pitchFamily="2" charset="-78"/>
              </a:endParaRPr>
            </a:p>
          </p:txBody>
        </p:sp>
      </p:grpSp>
    </p:spTree>
    <p:extLst>
      <p:ext uri="{BB962C8B-B14F-4D97-AF65-F5344CB8AC3E}">
        <p14:creationId xmlns:p14="http://schemas.microsoft.com/office/powerpoint/2010/main" val="3117056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xit" presetSubtype="4" fill="hold" nodeType="clickEffect">
                                  <p:stCondLst>
                                    <p:cond delay="0"/>
                                  </p:stCondLst>
                                  <p:childTnLst>
                                    <p:animEffect transition="out" filter="wipe(down)">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CEBA00-A6A8-4477-900B-859B9374923C}"/>
              </a:ext>
            </a:extLst>
          </p:cNvPr>
          <p:cNvSpPr txBox="1"/>
          <p:nvPr/>
        </p:nvSpPr>
        <p:spPr>
          <a:xfrm>
            <a:off x="4114171" y="1313597"/>
            <a:ext cx="4253948" cy="954107"/>
          </a:xfrm>
          <a:prstGeom prst="rect">
            <a:avLst/>
          </a:prstGeom>
          <a:noFill/>
        </p:spPr>
        <p:txBody>
          <a:bodyPr wrap="square" rtlCol="0">
            <a:spAutoFit/>
          </a:bodyPr>
          <a:lstStyle/>
          <a:p>
            <a:pPr algn="ctr" rtl="1"/>
            <a:r>
              <a:rPr lang="fa-IR" sz="2800" b="1" dirty="0">
                <a:latin typeface="w_Nian Bold" panose="02000500000000020004" pitchFamily="2" charset="-78"/>
                <a:cs typeface="w_Nian Bold" panose="02000500000000020004" pitchFamily="2" charset="-78"/>
              </a:rPr>
              <a:t>بِسْمِ اللَّـهِ الرَّ‌حْمَـنِ الرَّ‌حِيمِ</a:t>
            </a:r>
            <a:r>
              <a:rPr lang="en-US" sz="2800" b="1" dirty="0">
                <a:latin typeface="w_Nian Bold" panose="02000500000000020004" pitchFamily="2" charset="-78"/>
                <a:cs typeface="w_Nian Bold" panose="02000500000000020004" pitchFamily="2" charset="-78"/>
              </a:rPr>
              <a:t> </a:t>
            </a:r>
            <a:r>
              <a:rPr lang="fa-IR" sz="2800" b="1" dirty="0">
                <a:solidFill>
                  <a:srgbClr val="222222"/>
                </a:solidFill>
                <a:latin typeface="w_Nian Bold" panose="02000500000000020004" pitchFamily="2" charset="-78"/>
                <a:cs typeface="w_Nian Bold" panose="02000500000000020004" pitchFamily="2" charset="-78"/>
              </a:rPr>
              <a:t>﴿1﴾</a:t>
            </a:r>
            <a:endParaRPr lang="en-US" sz="2800" b="1" dirty="0">
              <a:latin typeface="w_Nian Bold" panose="02000500000000020004" pitchFamily="2" charset="-78"/>
              <a:cs typeface="w_Nian Bold" panose="02000500000000020004" pitchFamily="2" charset="-78"/>
            </a:endParaRPr>
          </a:p>
          <a:p>
            <a:pPr algn="ctr" rtl="1"/>
            <a:endParaRPr lang="en-US" sz="2800" dirty="0"/>
          </a:p>
        </p:txBody>
      </p:sp>
      <p:sp>
        <p:nvSpPr>
          <p:cNvPr id="4" name="Oval 3">
            <a:extLst>
              <a:ext uri="{FF2B5EF4-FFF2-40B4-BE49-F238E27FC236}">
                <a16:creationId xmlns:a16="http://schemas.microsoft.com/office/drawing/2014/main" id="{8055B5E7-C51E-4C13-8BE5-50743D38293A}"/>
              </a:ext>
            </a:extLst>
          </p:cNvPr>
          <p:cNvSpPr/>
          <p:nvPr/>
        </p:nvSpPr>
        <p:spPr>
          <a:xfrm>
            <a:off x="7341706" y="2229524"/>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اسْم</a:t>
            </a:r>
            <a:endParaRPr lang="en-US" sz="3200" dirty="0">
              <a:latin typeface="w_Nian Black" panose="02000500000000020004" pitchFamily="2" charset="-78"/>
              <a:cs typeface="w_Nian Black" panose="02000500000000020004" pitchFamily="2" charset="-78"/>
            </a:endParaRPr>
          </a:p>
        </p:txBody>
      </p:sp>
      <p:sp>
        <p:nvSpPr>
          <p:cNvPr id="5" name="Oval 4">
            <a:extLst>
              <a:ext uri="{FF2B5EF4-FFF2-40B4-BE49-F238E27FC236}">
                <a16:creationId xmlns:a16="http://schemas.microsoft.com/office/drawing/2014/main" id="{318FE4F6-AA67-4F62-B282-DC6A8491F283}"/>
              </a:ext>
            </a:extLst>
          </p:cNvPr>
          <p:cNvSpPr/>
          <p:nvPr/>
        </p:nvSpPr>
        <p:spPr>
          <a:xfrm>
            <a:off x="9462054" y="2229523"/>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بِ</a:t>
            </a:r>
            <a:endParaRPr lang="en-US" sz="3200" dirty="0">
              <a:latin typeface="w_Nian Black" panose="02000500000000020004" pitchFamily="2" charset="-78"/>
              <a:cs typeface="w_Nian Black" panose="02000500000000020004" pitchFamily="2" charset="-78"/>
            </a:endParaRPr>
          </a:p>
        </p:txBody>
      </p:sp>
      <p:sp>
        <p:nvSpPr>
          <p:cNvPr id="6" name="Oval 5">
            <a:extLst>
              <a:ext uri="{FF2B5EF4-FFF2-40B4-BE49-F238E27FC236}">
                <a16:creationId xmlns:a16="http://schemas.microsoft.com/office/drawing/2014/main" id="{FD16FC38-3D41-40E0-8664-C2BEBA16B3B8}"/>
              </a:ext>
            </a:extLst>
          </p:cNvPr>
          <p:cNvSpPr/>
          <p:nvPr/>
        </p:nvSpPr>
        <p:spPr>
          <a:xfrm>
            <a:off x="3101010" y="2229522"/>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a:latin typeface="w_Nian Black" panose="02000500000000020004" pitchFamily="2" charset="-78"/>
                <a:cs typeface="w_Nian Black" panose="02000500000000020004" pitchFamily="2" charset="-78"/>
              </a:rPr>
              <a:t>الرَّ‌حْمَـن</a:t>
            </a:r>
            <a:endParaRPr lang="en-US" sz="2400" dirty="0">
              <a:latin typeface="w_Nian Black" panose="02000500000000020004" pitchFamily="2" charset="-78"/>
              <a:cs typeface="w_Nian Black" panose="02000500000000020004" pitchFamily="2" charset="-78"/>
            </a:endParaRPr>
          </a:p>
        </p:txBody>
      </p:sp>
      <p:sp>
        <p:nvSpPr>
          <p:cNvPr id="7" name="Oval 6">
            <a:extLst>
              <a:ext uri="{FF2B5EF4-FFF2-40B4-BE49-F238E27FC236}">
                <a16:creationId xmlns:a16="http://schemas.microsoft.com/office/drawing/2014/main" id="{E187522B-37F2-46CB-BC35-C162DAA96901}"/>
              </a:ext>
            </a:extLst>
          </p:cNvPr>
          <p:cNvSpPr/>
          <p:nvPr/>
        </p:nvSpPr>
        <p:spPr>
          <a:xfrm>
            <a:off x="5221358" y="2253190"/>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اللَّـه</a:t>
            </a:r>
            <a:endParaRPr lang="en-US" sz="3200" dirty="0">
              <a:latin typeface="w_Nian Black" panose="02000500000000020004" pitchFamily="2" charset="-78"/>
              <a:cs typeface="w_Nian Black" panose="02000500000000020004" pitchFamily="2" charset="-78"/>
            </a:endParaRPr>
          </a:p>
        </p:txBody>
      </p:sp>
      <p:sp>
        <p:nvSpPr>
          <p:cNvPr id="10" name="Oval 9">
            <a:extLst>
              <a:ext uri="{FF2B5EF4-FFF2-40B4-BE49-F238E27FC236}">
                <a16:creationId xmlns:a16="http://schemas.microsoft.com/office/drawing/2014/main" id="{E861D804-2557-41B6-9BF9-7F89DA58D7E1}"/>
              </a:ext>
            </a:extLst>
          </p:cNvPr>
          <p:cNvSpPr/>
          <p:nvPr/>
        </p:nvSpPr>
        <p:spPr>
          <a:xfrm>
            <a:off x="980662" y="2253190"/>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a:latin typeface="w_Nian Black" panose="02000500000000020004" pitchFamily="2" charset="-78"/>
                <a:cs typeface="w_Nian Black" panose="02000500000000020004" pitchFamily="2" charset="-78"/>
              </a:rPr>
              <a:t>الرَّ‌حِيم</a:t>
            </a:r>
            <a:endParaRPr lang="en-US" sz="2400" dirty="0">
              <a:latin typeface="w_Nian Black" panose="02000500000000020004" pitchFamily="2" charset="-78"/>
              <a:cs typeface="w_Nian Black" panose="02000500000000020004" pitchFamily="2" charset="-78"/>
            </a:endParaRPr>
          </a:p>
        </p:txBody>
      </p:sp>
      <p:grpSp>
        <p:nvGrpSpPr>
          <p:cNvPr id="12" name="Group 11">
            <a:extLst>
              <a:ext uri="{FF2B5EF4-FFF2-40B4-BE49-F238E27FC236}">
                <a16:creationId xmlns:a16="http://schemas.microsoft.com/office/drawing/2014/main" id="{E58DE90E-BFBF-49B6-9939-E02A03083388}"/>
              </a:ext>
            </a:extLst>
          </p:cNvPr>
          <p:cNvGrpSpPr/>
          <p:nvPr/>
        </p:nvGrpSpPr>
        <p:grpSpPr>
          <a:xfrm>
            <a:off x="1470991" y="3846285"/>
            <a:ext cx="9356036" cy="2235201"/>
            <a:chOff x="1470991" y="3846285"/>
            <a:chExt cx="9356036" cy="2235201"/>
          </a:xfrm>
        </p:grpSpPr>
        <p:sp>
          <p:nvSpPr>
            <p:cNvPr id="15" name="Speech Bubble: Rectangle 10">
              <a:extLst>
                <a:ext uri="{FF2B5EF4-FFF2-40B4-BE49-F238E27FC236}">
                  <a16:creationId xmlns:a16="http://schemas.microsoft.com/office/drawing/2014/main" id="{0CB5F37E-268A-42AD-B572-0A8609791594}"/>
                </a:ext>
              </a:extLst>
            </p:cNvPr>
            <p:cNvSpPr/>
            <p:nvPr/>
          </p:nvSpPr>
          <p:spPr>
            <a:xfrm rot="10800000">
              <a:off x="1470991" y="3846285"/>
              <a:ext cx="9356036" cy="2235201"/>
            </a:xfrm>
            <a:custGeom>
              <a:avLst/>
              <a:gdLst>
                <a:gd name="connsiteX0" fmla="*/ 0 w 7991060"/>
                <a:gd name="connsiteY0" fmla="*/ 0 h 2001078"/>
                <a:gd name="connsiteX1" fmla="*/ 1331843 w 7991060"/>
                <a:gd name="connsiteY1" fmla="*/ 0 h 2001078"/>
                <a:gd name="connsiteX2" fmla="*/ 1331843 w 7991060"/>
                <a:gd name="connsiteY2" fmla="*/ 0 h 2001078"/>
                <a:gd name="connsiteX3" fmla="*/ 3329608 w 7991060"/>
                <a:gd name="connsiteY3" fmla="*/ 0 h 2001078"/>
                <a:gd name="connsiteX4" fmla="*/ 7991060 w 7991060"/>
                <a:gd name="connsiteY4" fmla="*/ 0 h 2001078"/>
                <a:gd name="connsiteX5" fmla="*/ 7991060 w 7991060"/>
                <a:gd name="connsiteY5" fmla="*/ 1167296 h 2001078"/>
                <a:gd name="connsiteX6" fmla="*/ 7991060 w 7991060"/>
                <a:gd name="connsiteY6" fmla="*/ 1167296 h 2001078"/>
                <a:gd name="connsiteX7" fmla="*/ 7991060 w 7991060"/>
                <a:gd name="connsiteY7" fmla="*/ 1667565 h 2001078"/>
                <a:gd name="connsiteX8" fmla="*/ 7991060 w 7991060"/>
                <a:gd name="connsiteY8" fmla="*/ 2001078 h 2001078"/>
                <a:gd name="connsiteX9" fmla="*/ 3329608 w 7991060"/>
                <a:gd name="connsiteY9" fmla="*/ 2001078 h 2001078"/>
                <a:gd name="connsiteX10" fmla="*/ 872943 w 7991060"/>
                <a:gd name="connsiteY10" fmla="*/ 2662034 h 2001078"/>
                <a:gd name="connsiteX11" fmla="*/ 1331843 w 7991060"/>
                <a:gd name="connsiteY11" fmla="*/ 2001078 h 2001078"/>
                <a:gd name="connsiteX12" fmla="*/ 0 w 7991060"/>
                <a:gd name="connsiteY12" fmla="*/ 2001078 h 2001078"/>
                <a:gd name="connsiteX13" fmla="*/ 0 w 7991060"/>
                <a:gd name="connsiteY13" fmla="*/ 1667565 h 2001078"/>
                <a:gd name="connsiteX14" fmla="*/ 0 w 7991060"/>
                <a:gd name="connsiteY14" fmla="*/ 1167296 h 2001078"/>
                <a:gd name="connsiteX15" fmla="*/ 0 w 7991060"/>
                <a:gd name="connsiteY15" fmla="*/ 1167296 h 2001078"/>
                <a:gd name="connsiteX16" fmla="*/ 0 w 7991060"/>
                <a:gd name="connsiteY16" fmla="*/ 0 h 2001078"/>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1331843 w 7991060"/>
                <a:gd name="connsiteY11" fmla="*/ 2001078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556592 w 7991060"/>
                <a:gd name="connsiteY11" fmla="*/ 2021909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934818 w 7991060"/>
                <a:gd name="connsiteY9" fmla="*/ 2035161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424070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788601"/>
                <a:gd name="connsiteX1" fmla="*/ 1331843 w 7991060"/>
                <a:gd name="connsiteY1" fmla="*/ 0 h 2788601"/>
                <a:gd name="connsiteX2" fmla="*/ 1331843 w 7991060"/>
                <a:gd name="connsiteY2" fmla="*/ 0 h 2788601"/>
                <a:gd name="connsiteX3" fmla="*/ 3329608 w 7991060"/>
                <a:gd name="connsiteY3" fmla="*/ 0 h 2788601"/>
                <a:gd name="connsiteX4" fmla="*/ 7991060 w 7991060"/>
                <a:gd name="connsiteY4" fmla="*/ 0 h 2788601"/>
                <a:gd name="connsiteX5" fmla="*/ 7991060 w 7991060"/>
                <a:gd name="connsiteY5" fmla="*/ 1167296 h 2788601"/>
                <a:gd name="connsiteX6" fmla="*/ 7991060 w 7991060"/>
                <a:gd name="connsiteY6" fmla="*/ 1167296 h 2788601"/>
                <a:gd name="connsiteX7" fmla="*/ 7991060 w 7991060"/>
                <a:gd name="connsiteY7" fmla="*/ 1667565 h 2788601"/>
                <a:gd name="connsiteX8" fmla="*/ 7991060 w 7991060"/>
                <a:gd name="connsiteY8" fmla="*/ 2001078 h 2788601"/>
                <a:gd name="connsiteX9" fmla="*/ 1126436 w 7991060"/>
                <a:gd name="connsiteY9" fmla="*/ 2048413 h 2788601"/>
                <a:gd name="connsiteX10" fmla="*/ 2292573 w 7991060"/>
                <a:gd name="connsiteY10" fmla="*/ 2788601 h 2788601"/>
                <a:gd name="connsiteX11" fmla="*/ 503584 w 7991060"/>
                <a:gd name="connsiteY11" fmla="*/ 1995404 h 2788601"/>
                <a:gd name="connsiteX12" fmla="*/ 0 w 7991060"/>
                <a:gd name="connsiteY12" fmla="*/ 2001078 h 2788601"/>
                <a:gd name="connsiteX13" fmla="*/ 0 w 7991060"/>
                <a:gd name="connsiteY13" fmla="*/ 1667565 h 2788601"/>
                <a:gd name="connsiteX14" fmla="*/ 0 w 7991060"/>
                <a:gd name="connsiteY14" fmla="*/ 1167296 h 2788601"/>
                <a:gd name="connsiteX15" fmla="*/ 0 w 7991060"/>
                <a:gd name="connsiteY15" fmla="*/ 1167296 h 2788601"/>
                <a:gd name="connsiteX16" fmla="*/ 0 w 7991060"/>
                <a:gd name="connsiteY16" fmla="*/ 0 h 2788601"/>
                <a:gd name="connsiteX0" fmla="*/ 0 w 7991060"/>
                <a:gd name="connsiteY0" fmla="*/ 0 h 2788601"/>
                <a:gd name="connsiteX1" fmla="*/ 1331843 w 7991060"/>
                <a:gd name="connsiteY1" fmla="*/ 0 h 2788601"/>
                <a:gd name="connsiteX2" fmla="*/ 1331843 w 7991060"/>
                <a:gd name="connsiteY2" fmla="*/ 0 h 2788601"/>
                <a:gd name="connsiteX3" fmla="*/ 3329608 w 7991060"/>
                <a:gd name="connsiteY3" fmla="*/ 0 h 2788601"/>
                <a:gd name="connsiteX4" fmla="*/ 7991060 w 7991060"/>
                <a:gd name="connsiteY4" fmla="*/ 0 h 2788601"/>
                <a:gd name="connsiteX5" fmla="*/ 7991060 w 7991060"/>
                <a:gd name="connsiteY5" fmla="*/ 1167296 h 2788601"/>
                <a:gd name="connsiteX6" fmla="*/ 7991060 w 7991060"/>
                <a:gd name="connsiteY6" fmla="*/ 1167296 h 2788601"/>
                <a:gd name="connsiteX7" fmla="*/ 7991060 w 7991060"/>
                <a:gd name="connsiteY7" fmla="*/ 1667565 h 2788601"/>
                <a:gd name="connsiteX8" fmla="*/ 7991060 w 7991060"/>
                <a:gd name="connsiteY8" fmla="*/ 2001078 h 2788601"/>
                <a:gd name="connsiteX9" fmla="*/ 2564460 w 7991060"/>
                <a:gd name="connsiteY9" fmla="*/ 2048414 h 2788601"/>
                <a:gd name="connsiteX10" fmla="*/ 2292573 w 7991060"/>
                <a:gd name="connsiteY10" fmla="*/ 2788601 h 2788601"/>
                <a:gd name="connsiteX11" fmla="*/ 503584 w 7991060"/>
                <a:gd name="connsiteY11" fmla="*/ 1995404 h 2788601"/>
                <a:gd name="connsiteX12" fmla="*/ 0 w 7991060"/>
                <a:gd name="connsiteY12" fmla="*/ 2001078 h 2788601"/>
                <a:gd name="connsiteX13" fmla="*/ 0 w 7991060"/>
                <a:gd name="connsiteY13" fmla="*/ 1667565 h 2788601"/>
                <a:gd name="connsiteX14" fmla="*/ 0 w 7991060"/>
                <a:gd name="connsiteY14" fmla="*/ 1167296 h 2788601"/>
                <a:gd name="connsiteX15" fmla="*/ 0 w 7991060"/>
                <a:gd name="connsiteY15" fmla="*/ 1167296 h 2788601"/>
                <a:gd name="connsiteX16" fmla="*/ 0 w 7991060"/>
                <a:gd name="connsiteY16" fmla="*/ 0 h 2788601"/>
                <a:gd name="connsiteX0" fmla="*/ 0 w 7991060"/>
                <a:gd name="connsiteY0" fmla="*/ 0 h 2788601"/>
                <a:gd name="connsiteX1" fmla="*/ 1331843 w 7991060"/>
                <a:gd name="connsiteY1" fmla="*/ 0 h 2788601"/>
                <a:gd name="connsiteX2" fmla="*/ 1331843 w 7991060"/>
                <a:gd name="connsiteY2" fmla="*/ 0 h 2788601"/>
                <a:gd name="connsiteX3" fmla="*/ 3329608 w 7991060"/>
                <a:gd name="connsiteY3" fmla="*/ 0 h 2788601"/>
                <a:gd name="connsiteX4" fmla="*/ 7991060 w 7991060"/>
                <a:gd name="connsiteY4" fmla="*/ 0 h 2788601"/>
                <a:gd name="connsiteX5" fmla="*/ 7991060 w 7991060"/>
                <a:gd name="connsiteY5" fmla="*/ 1167296 h 2788601"/>
                <a:gd name="connsiteX6" fmla="*/ 7991060 w 7991060"/>
                <a:gd name="connsiteY6" fmla="*/ 1167296 h 2788601"/>
                <a:gd name="connsiteX7" fmla="*/ 7991060 w 7991060"/>
                <a:gd name="connsiteY7" fmla="*/ 1667565 h 2788601"/>
                <a:gd name="connsiteX8" fmla="*/ 7991060 w 7991060"/>
                <a:gd name="connsiteY8" fmla="*/ 2001078 h 2788601"/>
                <a:gd name="connsiteX9" fmla="*/ 2564460 w 7991060"/>
                <a:gd name="connsiteY9" fmla="*/ 2048414 h 2788601"/>
                <a:gd name="connsiteX10" fmla="*/ 2292573 w 7991060"/>
                <a:gd name="connsiteY10" fmla="*/ 2788601 h 2788601"/>
                <a:gd name="connsiteX11" fmla="*/ 1904418 w 7991060"/>
                <a:gd name="connsiteY11" fmla="*/ 2080576 h 2788601"/>
                <a:gd name="connsiteX12" fmla="*/ 0 w 7991060"/>
                <a:gd name="connsiteY12" fmla="*/ 2001078 h 2788601"/>
                <a:gd name="connsiteX13" fmla="*/ 0 w 7991060"/>
                <a:gd name="connsiteY13" fmla="*/ 1667565 h 2788601"/>
                <a:gd name="connsiteX14" fmla="*/ 0 w 7991060"/>
                <a:gd name="connsiteY14" fmla="*/ 1167296 h 2788601"/>
                <a:gd name="connsiteX15" fmla="*/ 0 w 7991060"/>
                <a:gd name="connsiteY15" fmla="*/ 1167296 h 2788601"/>
                <a:gd name="connsiteX16" fmla="*/ 0 w 7991060"/>
                <a:gd name="connsiteY16" fmla="*/ 0 h 2788601"/>
                <a:gd name="connsiteX0" fmla="*/ 0 w 7991060"/>
                <a:gd name="connsiteY0" fmla="*/ 0 h 2506568"/>
                <a:gd name="connsiteX1" fmla="*/ 1331843 w 7991060"/>
                <a:gd name="connsiteY1" fmla="*/ 0 h 2506568"/>
                <a:gd name="connsiteX2" fmla="*/ 1331843 w 7991060"/>
                <a:gd name="connsiteY2" fmla="*/ 0 h 2506568"/>
                <a:gd name="connsiteX3" fmla="*/ 3329608 w 7991060"/>
                <a:gd name="connsiteY3" fmla="*/ 0 h 2506568"/>
                <a:gd name="connsiteX4" fmla="*/ 7991060 w 7991060"/>
                <a:gd name="connsiteY4" fmla="*/ 0 h 2506568"/>
                <a:gd name="connsiteX5" fmla="*/ 7991060 w 7991060"/>
                <a:gd name="connsiteY5" fmla="*/ 1167296 h 2506568"/>
                <a:gd name="connsiteX6" fmla="*/ 7991060 w 7991060"/>
                <a:gd name="connsiteY6" fmla="*/ 1167296 h 2506568"/>
                <a:gd name="connsiteX7" fmla="*/ 7991060 w 7991060"/>
                <a:gd name="connsiteY7" fmla="*/ 1667565 h 2506568"/>
                <a:gd name="connsiteX8" fmla="*/ 7991060 w 7991060"/>
                <a:gd name="connsiteY8" fmla="*/ 2001078 h 2506568"/>
                <a:gd name="connsiteX9" fmla="*/ 2564460 w 7991060"/>
                <a:gd name="connsiteY9" fmla="*/ 2048414 h 2506568"/>
                <a:gd name="connsiteX10" fmla="*/ 2280176 w 7991060"/>
                <a:gd name="connsiteY10" fmla="*/ 2506568 h 2506568"/>
                <a:gd name="connsiteX11" fmla="*/ 1904418 w 7991060"/>
                <a:gd name="connsiteY11" fmla="*/ 2080576 h 2506568"/>
                <a:gd name="connsiteX12" fmla="*/ 0 w 7991060"/>
                <a:gd name="connsiteY12" fmla="*/ 2001078 h 2506568"/>
                <a:gd name="connsiteX13" fmla="*/ 0 w 7991060"/>
                <a:gd name="connsiteY13" fmla="*/ 1667565 h 2506568"/>
                <a:gd name="connsiteX14" fmla="*/ 0 w 7991060"/>
                <a:gd name="connsiteY14" fmla="*/ 1167296 h 2506568"/>
                <a:gd name="connsiteX15" fmla="*/ 0 w 7991060"/>
                <a:gd name="connsiteY15" fmla="*/ 1167296 h 2506568"/>
                <a:gd name="connsiteX16" fmla="*/ 0 w 7991060"/>
                <a:gd name="connsiteY16" fmla="*/ 0 h 2506568"/>
                <a:gd name="connsiteX0" fmla="*/ 0 w 7991060"/>
                <a:gd name="connsiteY0" fmla="*/ 0 h 2506568"/>
                <a:gd name="connsiteX1" fmla="*/ 1331843 w 7991060"/>
                <a:gd name="connsiteY1" fmla="*/ 0 h 2506568"/>
                <a:gd name="connsiteX2" fmla="*/ 1331843 w 7991060"/>
                <a:gd name="connsiteY2" fmla="*/ 0 h 2506568"/>
                <a:gd name="connsiteX3" fmla="*/ 3329608 w 7991060"/>
                <a:gd name="connsiteY3" fmla="*/ 0 h 2506568"/>
                <a:gd name="connsiteX4" fmla="*/ 7991060 w 7991060"/>
                <a:gd name="connsiteY4" fmla="*/ 0 h 2506568"/>
                <a:gd name="connsiteX5" fmla="*/ 7991060 w 7991060"/>
                <a:gd name="connsiteY5" fmla="*/ 1167296 h 2506568"/>
                <a:gd name="connsiteX6" fmla="*/ 7991060 w 7991060"/>
                <a:gd name="connsiteY6" fmla="*/ 1167296 h 2506568"/>
                <a:gd name="connsiteX7" fmla="*/ 7991060 w 7991060"/>
                <a:gd name="connsiteY7" fmla="*/ 1667565 h 2506568"/>
                <a:gd name="connsiteX8" fmla="*/ 7991060 w 7991060"/>
                <a:gd name="connsiteY8" fmla="*/ 2001078 h 2506568"/>
                <a:gd name="connsiteX9" fmla="*/ 2564460 w 7991060"/>
                <a:gd name="connsiteY9" fmla="*/ 1977905 h 2506568"/>
                <a:gd name="connsiteX10" fmla="*/ 2280176 w 7991060"/>
                <a:gd name="connsiteY10" fmla="*/ 2506568 h 2506568"/>
                <a:gd name="connsiteX11" fmla="*/ 1904418 w 7991060"/>
                <a:gd name="connsiteY11" fmla="*/ 2080576 h 2506568"/>
                <a:gd name="connsiteX12" fmla="*/ 0 w 7991060"/>
                <a:gd name="connsiteY12" fmla="*/ 2001078 h 2506568"/>
                <a:gd name="connsiteX13" fmla="*/ 0 w 7991060"/>
                <a:gd name="connsiteY13" fmla="*/ 1667565 h 2506568"/>
                <a:gd name="connsiteX14" fmla="*/ 0 w 7991060"/>
                <a:gd name="connsiteY14" fmla="*/ 1167296 h 2506568"/>
                <a:gd name="connsiteX15" fmla="*/ 0 w 7991060"/>
                <a:gd name="connsiteY15" fmla="*/ 1167296 h 2506568"/>
                <a:gd name="connsiteX16" fmla="*/ 0 w 7991060"/>
                <a:gd name="connsiteY16" fmla="*/ 0 h 2506568"/>
                <a:gd name="connsiteX0" fmla="*/ 0 w 7991060"/>
                <a:gd name="connsiteY0" fmla="*/ 0 h 2506568"/>
                <a:gd name="connsiteX1" fmla="*/ 1331843 w 7991060"/>
                <a:gd name="connsiteY1" fmla="*/ 0 h 2506568"/>
                <a:gd name="connsiteX2" fmla="*/ 1331843 w 7991060"/>
                <a:gd name="connsiteY2" fmla="*/ 0 h 2506568"/>
                <a:gd name="connsiteX3" fmla="*/ 3329608 w 7991060"/>
                <a:gd name="connsiteY3" fmla="*/ 0 h 2506568"/>
                <a:gd name="connsiteX4" fmla="*/ 7991060 w 7991060"/>
                <a:gd name="connsiteY4" fmla="*/ 0 h 2506568"/>
                <a:gd name="connsiteX5" fmla="*/ 7991060 w 7991060"/>
                <a:gd name="connsiteY5" fmla="*/ 1167296 h 2506568"/>
                <a:gd name="connsiteX6" fmla="*/ 7991060 w 7991060"/>
                <a:gd name="connsiteY6" fmla="*/ 1167296 h 2506568"/>
                <a:gd name="connsiteX7" fmla="*/ 7991060 w 7991060"/>
                <a:gd name="connsiteY7" fmla="*/ 1667565 h 2506568"/>
                <a:gd name="connsiteX8" fmla="*/ 7991060 w 7991060"/>
                <a:gd name="connsiteY8" fmla="*/ 2001078 h 2506568"/>
                <a:gd name="connsiteX9" fmla="*/ 2564460 w 7991060"/>
                <a:gd name="connsiteY9" fmla="*/ 1977905 h 2506568"/>
                <a:gd name="connsiteX10" fmla="*/ 2280176 w 7991060"/>
                <a:gd name="connsiteY10" fmla="*/ 2506568 h 2506568"/>
                <a:gd name="connsiteX11" fmla="*/ 1904418 w 7991060"/>
                <a:gd name="connsiteY11" fmla="*/ 2024170 h 2506568"/>
                <a:gd name="connsiteX12" fmla="*/ 0 w 7991060"/>
                <a:gd name="connsiteY12" fmla="*/ 2001078 h 2506568"/>
                <a:gd name="connsiteX13" fmla="*/ 0 w 7991060"/>
                <a:gd name="connsiteY13" fmla="*/ 1667565 h 2506568"/>
                <a:gd name="connsiteX14" fmla="*/ 0 w 7991060"/>
                <a:gd name="connsiteY14" fmla="*/ 1167296 h 2506568"/>
                <a:gd name="connsiteX15" fmla="*/ 0 w 7991060"/>
                <a:gd name="connsiteY15" fmla="*/ 1167296 h 2506568"/>
                <a:gd name="connsiteX16" fmla="*/ 0 w 7991060"/>
                <a:gd name="connsiteY16" fmla="*/ 0 h 2506568"/>
                <a:gd name="connsiteX0" fmla="*/ 0 w 7991060"/>
                <a:gd name="connsiteY0" fmla="*/ 0 h 2506568"/>
                <a:gd name="connsiteX1" fmla="*/ 1331843 w 7991060"/>
                <a:gd name="connsiteY1" fmla="*/ 0 h 2506568"/>
                <a:gd name="connsiteX2" fmla="*/ 1331843 w 7991060"/>
                <a:gd name="connsiteY2" fmla="*/ 0 h 2506568"/>
                <a:gd name="connsiteX3" fmla="*/ 3329608 w 7991060"/>
                <a:gd name="connsiteY3" fmla="*/ 0 h 2506568"/>
                <a:gd name="connsiteX4" fmla="*/ 7991060 w 7991060"/>
                <a:gd name="connsiteY4" fmla="*/ 0 h 2506568"/>
                <a:gd name="connsiteX5" fmla="*/ 7991060 w 7991060"/>
                <a:gd name="connsiteY5" fmla="*/ 1167296 h 2506568"/>
                <a:gd name="connsiteX6" fmla="*/ 7991060 w 7991060"/>
                <a:gd name="connsiteY6" fmla="*/ 1167296 h 2506568"/>
                <a:gd name="connsiteX7" fmla="*/ 7991060 w 7991060"/>
                <a:gd name="connsiteY7" fmla="*/ 1667565 h 2506568"/>
                <a:gd name="connsiteX8" fmla="*/ 7991060 w 7991060"/>
                <a:gd name="connsiteY8" fmla="*/ 2001078 h 2506568"/>
                <a:gd name="connsiteX9" fmla="*/ 2539666 w 7991060"/>
                <a:gd name="connsiteY9" fmla="*/ 2034312 h 2506568"/>
                <a:gd name="connsiteX10" fmla="*/ 2280176 w 7991060"/>
                <a:gd name="connsiteY10" fmla="*/ 2506568 h 2506568"/>
                <a:gd name="connsiteX11" fmla="*/ 1904418 w 7991060"/>
                <a:gd name="connsiteY11" fmla="*/ 2024170 h 2506568"/>
                <a:gd name="connsiteX12" fmla="*/ 0 w 7991060"/>
                <a:gd name="connsiteY12" fmla="*/ 2001078 h 2506568"/>
                <a:gd name="connsiteX13" fmla="*/ 0 w 7991060"/>
                <a:gd name="connsiteY13" fmla="*/ 1667565 h 2506568"/>
                <a:gd name="connsiteX14" fmla="*/ 0 w 7991060"/>
                <a:gd name="connsiteY14" fmla="*/ 1167296 h 2506568"/>
                <a:gd name="connsiteX15" fmla="*/ 0 w 7991060"/>
                <a:gd name="connsiteY15" fmla="*/ 1167296 h 2506568"/>
                <a:gd name="connsiteX16" fmla="*/ 0 w 7991060"/>
                <a:gd name="connsiteY16" fmla="*/ 0 h 250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060" h="2506568">
                  <a:moveTo>
                    <a:pt x="0" y="0"/>
                  </a:moveTo>
                  <a:lnTo>
                    <a:pt x="1331843" y="0"/>
                  </a:lnTo>
                  <a:lnTo>
                    <a:pt x="1331843" y="0"/>
                  </a:lnTo>
                  <a:lnTo>
                    <a:pt x="3329608" y="0"/>
                  </a:lnTo>
                  <a:lnTo>
                    <a:pt x="7991060" y="0"/>
                  </a:lnTo>
                  <a:lnTo>
                    <a:pt x="7991060" y="1167296"/>
                  </a:lnTo>
                  <a:lnTo>
                    <a:pt x="7991060" y="1167296"/>
                  </a:lnTo>
                  <a:lnTo>
                    <a:pt x="7991060" y="1667565"/>
                  </a:lnTo>
                  <a:lnTo>
                    <a:pt x="7991060" y="2001078"/>
                  </a:lnTo>
                  <a:lnTo>
                    <a:pt x="2539666" y="2034312"/>
                  </a:lnTo>
                  <a:lnTo>
                    <a:pt x="2280176" y="2506568"/>
                  </a:lnTo>
                  <a:lnTo>
                    <a:pt x="1904418" y="2024170"/>
                  </a:lnTo>
                  <a:lnTo>
                    <a:pt x="0" y="2001078"/>
                  </a:lnTo>
                  <a:lnTo>
                    <a:pt x="0" y="1667565"/>
                  </a:lnTo>
                  <a:lnTo>
                    <a:pt x="0" y="1167296"/>
                  </a:lnTo>
                  <a:lnTo>
                    <a:pt x="0" y="1167296"/>
                  </a:lnTo>
                  <a:lnTo>
                    <a:pt x="0" y="0"/>
                  </a:lnTo>
                  <a:close/>
                </a:path>
              </a:pathLst>
            </a:cu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D8B579DC-F2C0-44A7-BD63-CF13A127BEA5}"/>
                </a:ext>
              </a:extLst>
            </p:cNvPr>
            <p:cNvSpPr txBox="1"/>
            <p:nvPr/>
          </p:nvSpPr>
          <p:spPr>
            <a:xfrm>
              <a:off x="1470991" y="4544873"/>
              <a:ext cx="9250018" cy="1477328"/>
            </a:xfrm>
            <a:prstGeom prst="rect">
              <a:avLst/>
            </a:prstGeom>
            <a:noFill/>
          </p:spPr>
          <p:txBody>
            <a:bodyPr wrap="square" rtlCol="0">
              <a:spAutoFit/>
            </a:bodyPr>
            <a:lstStyle/>
            <a:p>
              <a:pPr algn="r" rtl="1"/>
              <a:r>
                <a:rPr lang="fa-IR" dirty="0">
                  <a:latin typeface="w_Nian Bold" panose="02000500000000020004" pitchFamily="2" charset="-78"/>
                  <a:cs typeface="w_Nian Bold" panose="02000500000000020004" pitchFamily="2" charset="-78"/>
                </a:rPr>
                <a:t>برداشتی از معنا-1: آنچه لغت و عرف از لفظ «اسم» می‏فهمد، لفظ دلالت کننده است، و معلوم است که لازمه این معنا این است که غیر مدلول و مسمی باشد. </a:t>
              </a:r>
              <a:endParaRPr lang="en-US" dirty="0">
                <a:latin typeface="w_Nian Bold" panose="02000500000000020004" pitchFamily="2" charset="-78"/>
                <a:cs typeface="w_Nian Bold" panose="02000500000000020004" pitchFamily="2" charset="-78"/>
              </a:endParaRPr>
            </a:p>
            <a:p>
              <a:pPr algn="r" rtl="1"/>
              <a:endParaRPr lang="en-US" dirty="0">
                <a:latin typeface="w_Nian Bold" panose="02000500000000020004" pitchFamily="2" charset="-78"/>
                <a:cs typeface="w_Nian Bold" panose="02000500000000020004" pitchFamily="2" charset="-78"/>
              </a:endParaRPr>
            </a:p>
            <a:p>
              <a:pPr algn="r" rtl="1"/>
              <a:r>
                <a:rPr lang="fa-IR" dirty="0">
                  <a:latin typeface="w_Nian Bold" panose="02000500000000020004" pitchFamily="2" charset="-78"/>
                  <a:cs typeface="w_Nian Bold" panose="02000500000000020004" pitchFamily="2" charset="-78"/>
                </a:rPr>
                <a:t>برداشتی از معنا-2: استعمال دیگر اینکه اسم همان ذاتی باشد که وصفی از اوصافش مورد نظر ما است، که در این مورد اسم دیگر از مقوله الفاظ نیست، بلکه از اعیان خارجی است، چون چنین اسمی همان مسمای کلمه (اسم) به معنای قبلی است. </a:t>
              </a:r>
              <a:endParaRPr lang="en-US" dirty="0">
                <a:latin typeface="w_Nian Bold" panose="02000500000000020004" pitchFamily="2" charset="-78"/>
                <a:cs typeface="w_Nian Bold" panose="02000500000000020004" pitchFamily="2" charset="-78"/>
              </a:endParaRPr>
            </a:p>
          </p:txBody>
        </p:sp>
      </p:grpSp>
    </p:spTree>
    <p:extLst>
      <p:ext uri="{BB962C8B-B14F-4D97-AF65-F5344CB8AC3E}">
        <p14:creationId xmlns:p14="http://schemas.microsoft.com/office/powerpoint/2010/main" val="69464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CEBA00-A6A8-4477-900B-859B9374923C}"/>
              </a:ext>
            </a:extLst>
          </p:cNvPr>
          <p:cNvSpPr txBox="1"/>
          <p:nvPr/>
        </p:nvSpPr>
        <p:spPr>
          <a:xfrm>
            <a:off x="4114171" y="1313597"/>
            <a:ext cx="4253948" cy="954107"/>
          </a:xfrm>
          <a:prstGeom prst="rect">
            <a:avLst/>
          </a:prstGeom>
          <a:noFill/>
        </p:spPr>
        <p:txBody>
          <a:bodyPr wrap="square" rtlCol="0">
            <a:spAutoFit/>
          </a:bodyPr>
          <a:lstStyle/>
          <a:p>
            <a:pPr algn="ctr" rtl="1"/>
            <a:r>
              <a:rPr lang="fa-IR" sz="2800" b="1" dirty="0">
                <a:latin typeface="w_Nian Bold" panose="02000500000000020004" pitchFamily="2" charset="-78"/>
                <a:cs typeface="w_Nian Bold" panose="02000500000000020004" pitchFamily="2" charset="-78"/>
              </a:rPr>
              <a:t>بِسْمِ اللَّـهِ الرَّ‌حْمَـنِ الرَّ‌حِيمِ</a:t>
            </a:r>
            <a:r>
              <a:rPr lang="en-US" sz="2800" b="1" dirty="0">
                <a:latin typeface="w_Nian Bold" panose="02000500000000020004" pitchFamily="2" charset="-78"/>
                <a:cs typeface="w_Nian Bold" panose="02000500000000020004" pitchFamily="2" charset="-78"/>
              </a:rPr>
              <a:t> </a:t>
            </a:r>
            <a:r>
              <a:rPr lang="fa-IR" sz="2800" b="1" dirty="0">
                <a:solidFill>
                  <a:srgbClr val="222222"/>
                </a:solidFill>
                <a:latin typeface="w_Nian Bold" panose="02000500000000020004" pitchFamily="2" charset="-78"/>
                <a:cs typeface="w_Nian Bold" panose="02000500000000020004" pitchFamily="2" charset="-78"/>
              </a:rPr>
              <a:t>﴿1﴾</a:t>
            </a:r>
            <a:endParaRPr lang="en-US" sz="2800" b="1" dirty="0">
              <a:latin typeface="w_Nian Bold" panose="02000500000000020004" pitchFamily="2" charset="-78"/>
              <a:cs typeface="w_Nian Bold" panose="02000500000000020004" pitchFamily="2" charset="-78"/>
            </a:endParaRPr>
          </a:p>
          <a:p>
            <a:pPr algn="ctr" rtl="1"/>
            <a:endParaRPr lang="en-US" sz="2800" dirty="0"/>
          </a:p>
        </p:txBody>
      </p:sp>
      <p:sp>
        <p:nvSpPr>
          <p:cNvPr id="4" name="Oval 3">
            <a:extLst>
              <a:ext uri="{FF2B5EF4-FFF2-40B4-BE49-F238E27FC236}">
                <a16:creationId xmlns:a16="http://schemas.microsoft.com/office/drawing/2014/main" id="{8055B5E7-C51E-4C13-8BE5-50743D38293A}"/>
              </a:ext>
            </a:extLst>
          </p:cNvPr>
          <p:cNvSpPr/>
          <p:nvPr/>
        </p:nvSpPr>
        <p:spPr>
          <a:xfrm>
            <a:off x="7341706" y="2229524"/>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اسْم</a:t>
            </a:r>
            <a:endParaRPr lang="en-US" sz="3200" dirty="0">
              <a:latin typeface="w_Nian Black" panose="02000500000000020004" pitchFamily="2" charset="-78"/>
              <a:cs typeface="w_Nian Black" panose="02000500000000020004" pitchFamily="2" charset="-78"/>
            </a:endParaRPr>
          </a:p>
        </p:txBody>
      </p:sp>
      <p:sp>
        <p:nvSpPr>
          <p:cNvPr id="5" name="Oval 4">
            <a:extLst>
              <a:ext uri="{FF2B5EF4-FFF2-40B4-BE49-F238E27FC236}">
                <a16:creationId xmlns:a16="http://schemas.microsoft.com/office/drawing/2014/main" id="{318FE4F6-AA67-4F62-B282-DC6A8491F283}"/>
              </a:ext>
            </a:extLst>
          </p:cNvPr>
          <p:cNvSpPr/>
          <p:nvPr/>
        </p:nvSpPr>
        <p:spPr>
          <a:xfrm>
            <a:off x="9462054" y="2229523"/>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بِ</a:t>
            </a:r>
            <a:endParaRPr lang="en-US" sz="3200" dirty="0">
              <a:latin typeface="w_Nian Black" panose="02000500000000020004" pitchFamily="2" charset="-78"/>
              <a:cs typeface="w_Nian Black" panose="02000500000000020004" pitchFamily="2" charset="-78"/>
            </a:endParaRPr>
          </a:p>
        </p:txBody>
      </p:sp>
      <p:sp>
        <p:nvSpPr>
          <p:cNvPr id="6" name="Oval 5">
            <a:extLst>
              <a:ext uri="{FF2B5EF4-FFF2-40B4-BE49-F238E27FC236}">
                <a16:creationId xmlns:a16="http://schemas.microsoft.com/office/drawing/2014/main" id="{FD16FC38-3D41-40E0-8664-C2BEBA16B3B8}"/>
              </a:ext>
            </a:extLst>
          </p:cNvPr>
          <p:cNvSpPr/>
          <p:nvPr/>
        </p:nvSpPr>
        <p:spPr>
          <a:xfrm>
            <a:off x="3101010" y="2229522"/>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a:latin typeface="w_Nian Black" panose="02000500000000020004" pitchFamily="2" charset="-78"/>
                <a:cs typeface="w_Nian Black" panose="02000500000000020004" pitchFamily="2" charset="-78"/>
              </a:rPr>
              <a:t>الرَّ‌حْمَـن</a:t>
            </a:r>
            <a:endParaRPr lang="en-US" sz="2400" dirty="0">
              <a:latin typeface="w_Nian Black" panose="02000500000000020004" pitchFamily="2" charset="-78"/>
              <a:cs typeface="w_Nian Black" panose="02000500000000020004" pitchFamily="2" charset="-78"/>
            </a:endParaRPr>
          </a:p>
        </p:txBody>
      </p:sp>
      <p:sp>
        <p:nvSpPr>
          <p:cNvPr id="7" name="Oval 6">
            <a:extLst>
              <a:ext uri="{FF2B5EF4-FFF2-40B4-BE49-F238E27FC236}">
                <a16:creationId xmlns:a16="http://schemas.microsoft.com/office/drawing/2014/main" id="{E187522B-37F2-46CB-BC35-C162DAA96901}"/>
              </a:ext>
            </a:extLst>
          </p:cNvPr>
          <p:cNvSpPr/>
          <p:nvPr/>
        </p:nvSpPr>
        <p:spPr>
          <a:xfrm>
            <a:off x="5221358" y="2253190"/>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اللَّـه</a:t>
            </a:r>
            <a:endParaRPr lang="en-US" sz="3200" dirty="0">
              <a:latin typeface="w_Nian Black" panose="02000500000000020004" pitchFamily="2" charset="-78"/>
              <a:cs typeface="w_Nian Black" panose="02000500000000020004" pitchFamily="2" charset="-78"/>
            </a:endParaRPr>
          </a:p>
        </p:txBody>
      </p:sp>
      <p:sp>
        <p:nvSpPr>
          <p:cNvPr id="10" name="Oval 9">
            <a:extLst>
              <a:ext uri="{FF2B5EF4-FFF2-40B4-BE49-F238E27FC236}">
                <a16:creationId xmlns:a16="http://schemas.microsoft.com/office/drawing/2014/main" id="{E861D804-2557-41B6-9BF9-7F89DA58D7E1}"/>
              </a:ext>
            </a:extLst>
          </p:cNvPr>
          <p:cNvSpPr/>
          <p:nvPr/>
        </p:nvSpPr>
        <p:spPr>
          <a:xfrm>
            <a:off x="980662" y="2253190"/>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a:latin typeface="w_Nian Black" panose="02000500000000020004" pitchFamily="2" charset="-78"/>
                <a:cs typeface="w_Nian Black" panose="02000500000000020004" pitchFamily="2" charset="-78"/>
              </a:rPr>
              <a:t>الرَّ‌حِيم</a:t>
            </a:r>
            <a:endParaRPr lang="en-US" sz="2400" dirty="0">
              <a:latin typeface="w_Nian Black" panose="02000500000000020004" pitchFamily="2" charset="-78"/>
              <a:cs typeface="w_Nian Black" panose="02000500000000020004" pitchFamily="2" charset="-78"/>
            </a:endParaRPr>
          </a:p>
        </p:txBody>
      </p:sp>
      <p:grpSp>
        <p:nvGrpSpPr>
          <p:cNvPr id="12" name="Group 11">
            <a:extLst>
              <a:ext uri="{FF2B5EF4-FFF2-40B4-BE49-F238E27FC236}">
                <a16:creationId xmlns:a16="http://schemas.microsoft.com/office/drawing/2014/main" id="{E58DE90E-BFBF-49B6-9939-E02A03083388}"/>
              </a:ext>
            </a:extLst>
          </p:cNvPr>
          <p:cNvGrpSpPr/>
          <p:nvPr/>
        </p:nvGrpSpPr>
        <p:grpSpPr>
          <a:xfrm>
            <a:off x="1470991" y="3846285"/>
            <a:ext cx="9356036" cy="2235201"/>
            <a:chOff x="1470991" y="3846285"/>
            <a:chExt cx="9356036" cy="2235201"/>
          </a:xfrm>
        </p:grpSpPr>
        <p:sp>
          <p:nvSpPr>
            <p:cNvPr id="15" name="Speech Bubble: Rectangle 10">
              <a:extLst>
                <a:ext uri="{FF2B5EF4-FFF2-40B4-BE49-F238E27FC236}">
                  <a16:creationId xmlns:a16="http://schemas.microsoft.com/office/drawing/2014/main" id="{0CB5F37E-268A-42AD-B572-0A8609791594}"/>
                </a:ext>
              </a:extLst>
            </p:cNvPr>
            <p:cNvSpPr/>
            <p:nvPr/>
          </p:nvSpPr>
          <p:spPr>
            <a:xfrm rot="10800000">
              <a:off x="1470991" y="3846285"/>
              <a:ext cx="9356036" cy="2235201"/>
            </a:xfrm>
            <a:custGeom>
              <a:avLst/>
              <a:gdLst>
                <a:gd name="connsiteX0" fmla="*/ 0 w 7991060"/>
                <a:gd name="connsiteY0" fmla="*/ 0 h 2001078"/>
                <a:gd name="connsiteX1" fmla="*/ 1331843 w 7991060"/>
                <a:gd name="connsiteY1" fmla="*/ 0 h 2001078"/>
                <a:gd name="connsiteX2" fmla="*/ 1331843 w 7991060"/>
                <a:gd name="connsiteY2" fmla="*/ 0 h 2001078"/>
                <a:gd name="connsiteX3" fmla="*/ 3329608 w 7991060"/>
                <a:gd name="connsiteY3" fmla="*/ 0 h 2001078"/>
                <a:gd name="connsiteX4" fmla="*/ 7991060 w 7991060"/>
                <a:gd name="connsiteY4" fmla="*/ 0 h 2001078"/>
                <a:gd name="connsiteX5" fmla="*/ 7991060 w 7991060"/>
                <a:gd name="connsiteY5" fmla="*/ 1167296 h 2001078"/>
                <a:gd name="connsiteX6" fmla="*/ 7991060 w 7991060"/>
                <a:gd name="connsiteY6" fmla="*/ 1167296 h 2001078"/>
                <a:gd name="connsiteX7" fmla="*/ 7991060 w 7991060"/>
                <a:gd name="connsiteY7" fmla="*/ 1667565 h 2001078"/>
                <a:gd name="connsiteX8" fmla="*/ 7991060 w 7991060"/>
                <a:gd name="connsiteY8" fmla="*/ 2001078 h 2001078"/>
                <a:gd name="connsiteX9" fmla="*/ 3329608 w 7991060"/>
                <a:gd name="connsiteY9" fmla="*/ 2001078 h 2001078"/>
                <a:gd name="connsiteX10" fmla="*/ 872943 w 7991060"/>
                <a:gd name="connsiteY10" fmla="*/ 2662034 h 2001078"/>
                <a:gd name="connsiteX11" fmla="*/ 1331843 w 7991060"/>
                <a:gd name="connsiteY11" fmla="*/ 2001078 h 2001078"/>
                <a:gd name="connsiteX12" fmla="*/ 0 w 7991060"/>
                <a:gd name="connsiteY12" fmla="*/ 2001078 h 2001078"/>
                <a:gd name="connsiteX13" fmla="*/ 0 w 7991060"/>
                <a:gd name="connsiteY13" fmla="*/ 1667565 h 2001078"/>
                <a:gd name="connsiteX14" fmla="*/ 0 w 7991060"/>
                <a:gd name="connsiteY14" fmla="*/ 1167296 h 2001078"/>
                <a:gd name="connsiteX15" fmla="*/ 0 w 7991060"/>
                <a:gd name="connsiteY15" fmla="*/ 1167296 h 2001078"/>
                <a:gd name="connsiteX16" fmla="*/ 0 w 7991060"/>
                <a:gd name="connsiteY16" fmla="*/ 0 h 2001078"/>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1331843 w 7991060"/>
                <a:gd name="connsiteY11" fmla="*/ 2001078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556592 w 7991060"/>
                <a:gd name="connsiteY11" fmla="*/ 2021909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934818 w 7991060"/>
                <a:gd name="connsiteY9" fmla="*/ 2035161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424070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788601"/>
                <a:gd name="connsiteX1" fmla="*/ 1331843 w 7991060"/>
                <a:gd name="connsiteY1" fmla="*/ 0 h 2788601"/>
                <a:gd name="connsiteX2" fmla="*/ 1331843 w 7991060"/>
                <a:gd name="connsiteY2" fmla="*/ 0 h 2788601"/>
                <a:gd name="connsiteX3" fmla="*/ 3329608 w 7991060"/>
                <a:gd name="connsiteY3" fmla="*/ 0 h 2788601"/>
                <a:gd name="connsiteX4" fmla="*/ 7991060 w 7991060"/>
                <a:gd name="connsiteY4" fmla="*/ 0 h 2788601"/>
                <a:gd name="connsiteX5" fmla="*/ 7991060 w 7991060"/>
                <a:gd name="connsiteY5" fmla="*/ 1167296 h 2788601"/>
                <a:gd name="connsiteX6" fmla="*/ 7991060 w 7991060"/>
                <a:gd name="connsiteY6" fmla="*/ 1167296 h 2788601"/>
                <a:gd name="connsiteX7" fmla="*/ 7991060 w 7991060"/>
                <a:gd name="connsiteY7" fmla="*/ 1667565 h 2788601"/>
                <a:gd name="connsiteX8" fmla="*/ 7991060 w 7991060"/>
                <a:gd name="connsiteY8" fmla="*/ 2001078 h 2788601"/>
                <a:gd name="connsiteX9" fmla="*/ 1126436 w 7991060"/>
                <a:gd name="connsiteY9" fmla="*/ 2048413 h 2788601"/>
                <a:gd name="connsiteX10" fmla="*/ 2292573 w 7991060"/>
                <a:gd name="connsiteY10" fmla="*/ 2788601 h 2788601"/>
                <a:gd name="connsiteX11" fmla="*/ 503584 w 7991060"/>
                <a:gd name="connsiteY11" fmla="*/ 1995404 h 2788601"/>
                <a:gd name="connsiteX12" fmla="*/ 0 w 7991060"/>
                <a:gd name="connsiteY12" fmla="*/ 2001078 h 2788601"/>
                <a:gd name="connsiteX13" fmla="*/ 0 w 7991060"/>
                <a:gd name="connsiteY13" fmla="*/ 1667565 h 2788601"/>
                <a:gd name="connsiteX14" fmla="*/ 0 w 7991060"/>
                <a:gd name="connsiteY14" fmla="*/ 1167296 h 2788601"/>
                <a:gd name="connsiteX15" fmla="*/ 0 w 7991060"/>
                <a:gd name="connsiteY15" fmla="*/ 1167296 h 2788601"/>
                <a:gd name="connsiteX16" fmla="*/ 0 w 7991060"/>
                <a:gd name="connsiteY16" fmla="*/ 0 h 2788601"/>
                <a:gd name="connsiteX0" fmla="*/ 0 w 7991060"/>
                <a:gd name="connsiteY0" fmla="*/ 0 h 2788601"/>
                <a:gd name="connsiteX1" fmla="*/ 1331843 w 7991060"/>
                <a:gd name="connsiteY1" fmla="*/ 0 h 2788601"/>
                <a:gd name="connsiteX2" fmla="*/ 1331843 w 7991060"/>
                <a:gd name="connsiteY2" fmla="*/ 0 h 2788601"/>
                <a:gd name="connsiteX3" fmla="*/ 3329608 w 7991060"/>
                <a:gd name="connsiteY3" fmla="*/ 0 h 2788601"/>
                <a:gd name="connsiteX4" fmla="*/ 7991060 w 7991060"/>
                <a:gd name="connsiteY4" fmla="*/ 0 h 2788601"/>
                <a:gd name="connsiteX5" fmla="*/ 7991060 w 7991060"/>
                <a:gd name="connsiteY5" fmla="*/ 1167296 h 2788601"/>
                <a:gd name="connsiteX6" fmla="*/ 7991060 w 7991060"/>
                <a:gd name="connsiteY6" fmla="*/ 1167296 h 2788601"/>
                <a:gd name="connsiteX7" fmla="*/ 7991060 w 7991060"/>
                <a:gd name="connsiteY7" fmla="*/ 1667565 h 2788601"/>
                <a:gd name="connsiteX8" fmla="*/ 7991060 w 7991060"/>
                <a:gd name="connsiteY8" fmla="*/ 2001078 h 2788601"/>
                <a:gd name="connsiteX9" fmla="*/ 2564460 w 7991060"/>
                <a:gd name="connsiteY9" fmla="*/ 2048414 h 2788601"/>
                <a:gd name="connsiteX10" fmla="*/ 2292573 w 7991060"/>
                <a:gd name="connsiteY10" fmla="*/ 2788601 h 2788601"/>
                <a:gd name="connsiteX11" fmla="*/ 503584 w 7991060"/>
                <a:gd name="connsiteY11" fmla="*/ 1995404 h 2788601"/>
                <a:gd name="connsiteX12" fmla="*/ 0 w 7991060"/>
                <a:gd name="connsiteY12" fmla="*/ 2001078 h 2788601"/>
                <a:gd name="connsiteX13" fmla="*/ 0 w 7991060"/>
                <a:gd name="connsiteY13" fmla="*/ 1667565 h 2788601"/>
                <a:gd name="connsiteX14" fmla="*/ 0 w 7991060"/>
                <a:gd name="connsiteY14" fmla="*/ 1167296 h 2788601"/>
                <a:gd name="connsiteX15" fmla="*/ 0 w 7991060"/>
                <a:gd name="connsiteY15" fmla="*/ 1167296 h 2788601"/>
                <a:gd name="connsiteX16" fmla="*/ 0 w 7991060"/>
                <a:gd name="connsiteY16" fmla="*/ 0 h 2788601"/>
                <a:gd name="connsiteX0" fmla="*/ 0 w 7991060"/>
                <a:gd name="connsiteY0" fmla="*/ 0 h 2788601"/>
                <a:gd name="connsiteX1" fmla="*/ 1331843 w 7991060"/>
                <a:gd name="connsiteY1" fmla="*/ 0 h 2788601"/>
                <a:gd name="connsiteX2" fmla="*/ 1331843 w 7991060"/>
                <a:gd name="connsiteY2" fmla="*/ 0 h 2788601"/>
                <a:gd name="connsiteX3" fmla="*/ 3329608 w 7991060"/>
                <a:gd name="connsiteY3" fmla="*/ 0 h 2788601"/>
                <a:gd name="connsiteX4" fmla="*/ 7991060 w 7991060"/>
                <a:gd name="connsiteY4" fmla="*/ 0 h 2788601"/>
                <a:gd name="connsiteX5" fmla="*/ 7991060 w 7991060"/>
                <a:gd name="connsiteY5" fmla="*/ 1167296 h 2788601"/>
                <a:gd name="connsiteX6" fmla="*/ 7991060 w 7991060"/>
                <a:gd name="connsiteY6" fmla="*/ 1167296 h 2788601"/>
                <a:gd name="connsiteX7" fmla="*/ 7991060 w 7991060"/>
                <a:gd name="connsiteY7" fmla="*/ 1667565 h 2788601"/>
                <a:gd name="connsiteX8" fmla="*/ 7991060 w 7991060"/>
                <a:gd name="connsiteY8" fmla="*/ 2001078 h 2788601"/>
                <a:gd name="connsiteX9" fmla="*/ 2564460 w 7991060"/>
                <a:gd name="connsiteY9" fmla="*/ 2048414 h 2788601"/>
                <a:gd name="connsiteX10" fmla="*/ 2292573 w 7991060"/>
                <a:gd name="connsiteY10" fmla="*/ 2788601 h 2788601"/>
                <a:gd name="connsiteX11" fmla="*/ 1904418 w 7991060"/>
                <a:gd name="connsiteY11" fmla="*/ 2080576 h 2788601"/>
                <a:gd name="connsiteX12" fmla="*/ 0 w 7991060"/>
                <a:gd name="connsiteY12" fmla="*/ 2001078 h 2788601"/>
                <a:gd name="connsiteX13" fmla="*/ 0 w 7991060"/>
                <a:gd name="connsiteY13" fmla="*/ 1667565 h 2788601"/>
                <a:gd name="connsiteX14" fmla="*/ 0 w 7991060"/>
                <a:gd name="connsiteY14" fmla="*/ 1167296 h 2788601"/>
                <a:gd name="connsiteX15" fmla="*/ 0 w 7991060"/>
                <a:gd name="connsiteY15" fmla="*/ 1167296 h 2788601"/>
                <a:gd name="connsiteX16" fmla="*/ 0 w 7991060"/>
                <a:gd name="connsiteY16" fmla="*/ 0 h 2788601"/>
                <a:gd name="connsiteX0" fmla="*/ 0 w 7991060"/>
                <a:gd name="connsiteY0" fmla="*/ 0 h 2506568"/>
                <a:gd name="connsiteX1" fmla="*/ 1331843 w 7991060"/>
                <a:gd name="connsiteY1" fmla="*/ 0 h 2506568"/>
                <a:gd name="connsiteX2" fmla="*/ 1331843 w 7991060"/>
                <a:gd name="connsiteY2" fmla="*/ 0 h 2506568"/>
                <a:gd name="connsiteX3" fmla="*/ 3329608 w 7991060"/>
                <a:gd name="connsiteY3" fmla="*/ 0 h 2506568"/>
                <a:gd name="connsiteX4" fmla="*/ 7991060 w 7991060"/>
                <a:gd name="connsiteY4" fmla="*/ 0 h 2506568"/>
                <a:gd name="connsiteX5" fmla="*/ 7991060 w 7991060"/>
                <a:gd name="connsiteY5" fmla="*/ 1167296 h 2506568"/>
                <a:gd name="connsiteX6" fmla="*/ 7991060 w 7991060"/>
                <a:gd name="connsiteY6" fmla="*/ 1167296 h 2506568"/>
                <a:gd name="connsiteX7" fmla="*/ 7991060 w 7991060"/>
                <a:gd name="connsiteY7" fmla="*/ 1667565 h 2506568"/>
                <a:gd name="connsiteX8" fmla="*/ 7991060 w 7991060"/>
                <a:gd name="connsiteY8" fmla="*/ 2001078 h 2506568"/>
                <a:gd name="connsiteX9" fmla="*/ 2564460 w 7991060"/>
                <a:gd name="connsiteY9" fmla="*/ 2048414 h 2506568"/>
                <a:gd name="connsiteX10" fmla="*/ 2280176 w 7991060"/>
                <a:gd name="connsiteY10" fmla="*/ 2506568 h 2506568"/>
                <a:gd name="connsiteX11" fmla="*/ 1904418 w 7991060"/>
                <a:gd name="connsiteY11" fmla="*/ 2080576 h 2506568"/>
                <a:gd name="connsiteX12" fmla="*/ 0 w 7991060"/>
                <a:gd name="connsiteY12" fmla="*/ 2001078 h 2506568"/>
                <a:gd name="connsiteX13" fmla="*/ 0 w 7991060"/>
                <a:gd name="connsiteY13" fmla="*/ 1667565 h 2506568"/>
                <a:gd name="connsiteX14" fmla="*/ 0 w 7991060"/>
                <a:gd name="connsiteY14" fmla="*/ 1167296 h 2506568"/>
                <a:gd name="connsiteX15" fmla="*/ 0 w 7991060"/>
                <a:gd name="connsiteY15" fmla="*/ 1167296 h 2506568"/>
                <a:gd name="connsiteX16" fmla="*/ 0 w 7991060"/>
                <a:gd name="connsiteY16" fmla="*/ 0 h 2506568"/>
                <a:gd name="connsiteX0" fmla="*/ 0 w 7991060"/>
                <a:gd name="connsiteY0" fmla="*/ 0 h 2506568"/>
                <a:gd name="connsiteX1" fmla="*/ 1331843 w 7991060"/>
                <a:gd name="connsiteY1" fmla="*/ 0 h 2506568"/>
                <a:gd name="connsiteX2" fmla="*/ 1331843 w 7991060"/>
                <a:gd name="connsiteY2" fmla="*/ 0 h 2506568"/>
                <a:gd name="connsiteX3" fmla="*/ 3329608 w 7991060"/>
                <a:gd name="connsiteY3" fmla="*/ 0 h 2506568"/>
                <a:gd name="connsiteX4" fmla="*/ 7991060 w 7991060"/>
                <a:gd name="connsiteY4" fmla="*/ 0 h 2506568"/>
                <a:gd name="connsiteX5" fmla="*/ 7991060 w 7991060"/>
                <a:gd name="connsiteY5" fmla="*/ 1167296 h 2506568"/>
                <a:gd name="connsiteX6" fmla="*/ 7991060 w 7991060"/>
                <a:gd name="connsiteY6" fmla="*/ 1167296 h 2506568"/>
                <a:gd name="connsiteX7" fmla="*/ 7991060 w 7991060"/>
                <a:gd name="connsiteY7" fmla="*/ 1667565 h 2506568"/>
                <a:gd name="connsiteX8" fmla="*/ 7991060 w 7991060"/>
                <a:gd name="connsiteY8" fmla="*/ 2001078 h 2506568"/>
                <a:gd name="connsiteX9" fmla="*/ 2564460 w 7991060"/>
                <a:gd name="connsiteY9" fmla="*/ 1977905 h 2506568"/>
                <a:gd name="connsiteX10" fmla="*/ 2280176 w 7991060"/>
                <a:gd name="connsiteY10" fmla="*/ 2506568 h 2506568"/>
                <a:gd name="connsiteX11" fmla="*/ 1904418 w 7991060"/>
                <a:gd name="connsiteY11" fmla="*/ 2080576 h 2506568"/>
                <a:gd name="connsiteX12" fmla="*/ 0 w 7991060"/>
                <a:gd name="connsiteY12" fmla="*/ 2001078 h 2506568"/>
                <a:gd name="connsiteX13" fmla="*/ 0 w 7991060"/>
                <a:gd name="connsiteY13" fmla="*/ 1667565 h 2506568"/>
                <a:gd name="connsiteX14" fmla="*/ 0 w 7991060"/>
                <a:gd name="connsiteY14" fmla="*/ 1167296 h 2506568"/>
                <a:gd name="connsiteX15" fmla="*/ 0 w 7991060"/>
                <a:gd name="connsiteY15" fmla="*/ 1167296 h 2506568"/>
                <a:gd name="connsiteX16" fmla="*/ 0 w 7991060"/>
                <a:gd name="connsiteY16" fmla="*/ 0 h 2506568"/>
                <a:gd name="connsiteX0" fmla="*/ 0 w 7991060"/>
                <a:gd name="connsiteY0" fmla="*/ 0 h 2506568"/>
                <a:gd name="connsiteX1" fmla="*/ 1331843 w 7991060"/>
                <a:gd name="connsiteY1" fmla="*/ 0 h 2506568"/>
                <a:gd name="connsiteX2" fmla="*/ 1331843 w 7991060"/>
                <a:gd name="connsiteY2" fmla="*/ 0 h 2506568"/>
                <a:gd name="connsiteX3" fmla="*/ 3329608 w 7991060"/>
                <a:gd name="connsiteY3" fmla="*/ 0 h 2506568"/>
                <a:gd name="connsiteX4" fmla="*/ 7991060 w 7991060"/>
                <a:gd name="connsiteY4" fmla="*/ 0 h 2506568"/>
                <a:gd name="connsiteX5" fmla="*/ 7991060 w 7991060"/>
                <a:gd name="connsiteY5" fmla="*/ 1167296 h 2506568"/>
                <a:gd name="connsiteX6" fmla="*/ 7991060 w 7991060"/>
                <a:gd name="connsiteY6" fmla="*/ 1167296 h 2506568"/>
                <a:gd name="connsiteX7" fmla="*/ 7991060 w 7991060"/>
                <a:gd name="connsiteY7" fmla="*/ 1667565 h 2506568"/>
                <a:gd name="connsiteX8" fmla="*/ 7991060 w 7991060"/>
                <a:gd name="connsiteY8" fmla="*/ 2001078 h 2506568"/>
                <a:gd name="connsiteX9" fmla="*/ 2564460 w 7991060"/>
                <a:gd name="connsiteY9" fmla="*/ 1977905 h 2506568"/>
                <a:gd name="connsiteX10" fmla="*/ 2280176 w 7991060"/>
                <a:gd name="connsiteY10" fmla="*/ 2506568 h 2506568"/>
                <a:gd name="connsiteX11" fmla="*/ 1904418 w 7991060"/>
                <a:gd name="connsiteY11" fmla="*/ 2024170 h 2506568"/>
                <a:gd name="connsiteX12" fmla="*/ 0 w 7991060"/>
                <a:gd name="connsiteY12" fmla="*/ 2001078 h 2506568"/>
                <a:gd name="connsiteX13" fmla="*/ 0 w 7991060"/>
                <a:gd name="connsiteY13" fmla="*/ 1667565 h 2506568"/>
                <a:gd name="connsiteX14" fmla="*/ 0 w 7991060"/>
                <a:gd name="connsiteY14" fmla="*/ 1167296 h 2506568"/>
                <a:gd name="connsiteX15" fmla="*/ 0 w 7991060"/>
                <a:gd name="connsiteY15" fmla="*/ 1167296 h 2506568"/>
                <a:gd name="connsiteX16" fmla="*/ 0 w 7991060"/>
                <a:gd name="connsiteY16" fmla="*/ 0 h 2506568"/>
                <a:gd name="connsiteX0" fmla="*/ 0 w 7991060"/>
                <a:gd name="connsiteY0" fmla="*/ 0 h 2506568"/>
                <a:gd name="connsiteX1" fmla="*/ 1331843 w 7991060"/>
                <a:gd name="connsiteY1" fmla="*/ 0 h 2506568"/>
                <a:gd name="connsiteX2" fmla="*/ 1331843 w 7991060"/>
                <a:gd name="connsiteY2" fmla="*/ 0 h 2506568"/>
                <a:gd name="connsiteX3" fmla="*/ 3329608 w 7991060"/>
                <a:gd name="connsiteY3" fmla="*/ 0 h 2506568"/>
                <a:gd name="connsiteX4" fmla="*/ 7991060 w 7991060"/>
                <a:gd name="connsiteY4" fmla="*/ 0 h 2506568"/>
                <a:gd name="connsiteX5" fmla="*/ 7991060 w 7991060"/>
                <a:gd name="connsiteY5" fmla="*/ 1167296 h 2506568"/>
                <a:gd name="connsiteX6" fmla="*/ 7991060 w 7991060"/>
                <a:gd name="connsiteY6" fmla="*/ 1167296 h 2506568"/>
                <a:gd name="connsiteX7" fmla="*/ 7991060 w 7991060"/>
                <a:gd name="connsiteY7" fmla="*/ 1667565 h 2506568"/>
                <a:gd name="connsiteX8" fmla="*/ 7991060 w 7991060"/>
                <a:gd name="connsiteY8" fmla="*/ 2001078 h 2506568"/>
                <a:gd name="connsiteX9" fmla="*/ 2539666 w 7991060"/>
                <a:gd name="connsiteY9" fmla="*/ 2034312 h 2506568"/>
                <a:gd name="connsiteX10" fmla="*/ 2280176 w 7991060"/>
                <a:gd name="connsiteY10" fmla="*/ 2506568 h 2506568"/>
                <a:gd name="connsiteX11" fmla="*/ 1904418 w 7991060"/>
                <a:gd name="connsiteY11" fmla="*/ 2024170 h 2506568"/>
                <a:gd name="connsiteX12" fmla="*/ 0 w 7991060"/>
                <a:gd name="connsiteY12" fmla="*/ 2001078 h 2506568"/>
                <a:gd name="connsiteX13" fmla="*/ 0 w 7991060"/>
                <a:gd name="connsiteY13" fmla="*/ 1667565 h 2506568"/>
                <a:gd name="connsiteX14" fmla="*/ 0 w 7991060"/>
                <a:gd name="connsiteY14" fmla="*/ 1167296 h 2506568"/>
                <a:gd name="connsiteX15" fmla="*/ 0 w 7991060"/>
                <a:gd name="connsiteY15" fmla="*/ 1167296 h 2506568"/>
                <a:gd name="connsiteX16" fmla="*/ 0 w 7991060"/>
                <a:gd name="connsiteY16" fmla="*/ 0 h 250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060" h="2506568">
                  <a:moveTo>
                    <a:pt x="0" y="0"/>
                  </a:moveTo>
                  <a:lnTo>
                    <a:pt x="1331843" y="0"/>
                  </a:lnTo>
                  <a:lnTo>
                    <a:pt x="1331843" y="0"/>
                  </a:lnTo>
                  <a:lnTo>
                    <a:pt x="3329608" y="0"/>
                  </a:lnTo>
                  <a:lnTo>
                    <a:pt x="7991060" y="0"/>
                  </a:lnTo>
                  <a:lnTo>
                    <a:pt x="7991060" y="1167296"/>
                  </a:lnTo>
                  <a:lnTo>
                    <a:pt x="7991060" y="1167296"/>
                  </a:lnTo>
                  <a:lnTo>
                    <a:pt x="7991060" y="1667565"/>
                  </a:lnTo>
                  <a:lnTo>
                    <a:pt x="7991060" y="2001078"/>
                  </a:lnTo>
                  <a:lnTo>
                    <a:pt x="2539666" y="2034312"/>
                  </a:lnTo>
                  <a:lnTo>
                    <a:pt x="2280176" y="2506568"/>
                  </a:lnTo>
                  <a:lnTo>
                    <a:pt x="1904418" y="2024170"/>
                  </a:lnTo>
                  <a:lnTo>
                    <a:pt x="0" y="2001078"/>
                  </a:lnTo>
                  <a:lnTo>
                    <a:pt x="0" y="1667565"/>
                  </a:lnTo>
                  <a:lnTo>
                    <a:pt x="0" y="1167296"/>
                  </a:lnTo>
                  <a:lnTo>
                    <a:pt x="0" y="1167296"/>
                  </a:lnTo>
                  <a:lnTo>
                    <a:pt x="0" y="0"/>
                  </a:lnTo>
                  <a:close/>
                </a:path>
              </a:pathLst>
            </a:cu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D8B579DC-F2C0-44A7-BD63-CF13A127BEA5}"/>
                </a:ext>
              </a:extLst>
            </p:cNvPr>
            <p:cNvSpPr txBox="1"/>
            <p:nvPr/>
          </p:nvSpPr>
          <p:spPr>
            <a:xfrm>
              <a:off x="1470991" y="4544873"/>
              <a:ext cx="9250018" cy="1200329"/>
            </a:xfrm>
            <a:prstGeom prst="rect">
              <a:avLst/>
            </a:prstGeom>
            <a:noFill/>
          </p:spPr>
          <p:txBody>
            <a:bodyPr wrap="square" rtlCol="0">
              <a:spAutoFit/>
            </a:bodyPr>
            <a:lstStyle/>
            <a:p>
              <a:pPr algn="r" rtl="1"/>
              <a:r>
                <a:rPr lang="fa-IR" dirty="0">
                  <a:latin typeface="w_Nian Bold" panose="02000500000000020004" pitchFamily="2" charset="-78"/>
                  <a:cs typeface="w_Nian Bold" panose="02000500000000020004" pitchFamily="2" charset="-78"/>
                </a:rPr>
                <a:t>هو ما یری ذاتا أو صفة، بمعنی أنّه مظهر لذات و عنوان له أو لصفة من صفاته. و هذا التعریف یشمل العَلَم و اللقب و الکنیة و الصفة. </a:t>
              </a:r>
            </a:p>
            <a:p>
              <a:pPr algn="r" rtl="1"/>
              <a:r>
                <a:rPr lang="fa-IR" dirty="0">
                  <a:latin typeface="w_Nian Bold" panose="02000500000000020004" pitchFamily="2" charset="-78"/>
                  <a:cs typeface="w_Nian Bold" panose="02000500000000020004" pitchFamily="2" charset="-78"/>
                </a:rPr>
                <a:t>إنّ العلم و الکنیة و اللّقب: لا تجری فی حقّ اللّه عزوجل، و هذا فی حقّ اللّه تعالی لم یقع،فینحصر فی الصفة: أی إطلاق کلمات علیه تعالی بمناسبة صفات ذاتیة له تعالی کالرّحمن و الکریم و العزیز و الجبّار.</a:t>
              </a:r>
              <a:endParaRPr lang="en-US" dirty="0">
                <a:latin typeface="w_Nian Bold" panose="02000500000000020004" pitchFamily="2" charset="-78"/>
                <a:cs typeface="w_Nian Bold" panose="02000500000000020004" pitchFamily="2" charset="-78"/>
              </a:endParaRPr>
            </a:p>
          </p:txBody>
        </p:sp>
      </p:grpSp>
    </p:spTree>
    <p:extLst>
      <p:ext uri="{BB962C8B-B14F-4D97-AF65-F5344CB8AC3E}">
        <p14:creationId xmlns:p14="http://schemas.microsoft.com/office/powerpoint/2010/main" val="2281134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CEBA00-A6A8-4477-900B-859B9374923C}"/>
              </a:ext>
            </a:extLst>
          </p:cNvPr>
          <p:cNvSpPr txBox="1"/>
          <p:nvPr/>
        </p:nvSpPr>
        <p:spPr>
          <a:xfrm>
            <a:off x="4114171" y="1313597"/>
            <a:ext cx="4253948" cy="954107"/>
          </a:xfrm>
          <a:prstGeom prst="rect">
            <a:avLst/>
          </a:prstGeom>
          <a:noFill/>
        </p:spPr>
        <p:txBody>
          <a:bodyPr wrap="square" rtlCol="0">
            <a:spAutoFit/>
          </a:bodyPr>
          <a:lstStyle/>
          <a:p>
            <a:pPr algn="ctr" rtl="1"/>
            <a:r>
              <a:rPr lang="fa-IR" sz="2800" b="1" dirty="0">
                <a:latin typeface="w_Nian Bold" panose="02000500000000020004" pitchFamily="2" charset="-78"/>
                <a:cs typeface="w_Nian Bold" panose="02000500000000020004" pitchFamily="2" charset="-78"/>
              </a:rPr>
              <a:t>بِسْمِ اللَّـهِ الرَّ‌حْمَـنِ الرَّ‌حِيمِ</a:t>
            </a:r>
            <a:r>
              <a:rPr lang="en-US" sz="2800" b="1" dirty="0">
                <a:latin typeface="w_Nian Bold" panose="02000500000000020004" pitchFamily="2" charset="-78"/>
                <a:cs typeface="w_Nian Bold" panose="02000500000000020004" pitchFamily="2" charset="-78"/>
              </a:rPr>
              <a:t> </a:t>
            </a:r>
            <a:r>
              <a:rPr lang="fa-IR" sz="2800" b="1" dirty="0">
                <a:solidFill>
                  <a:srgbClr val="222222"/>
                </a:solidFill>
                <a:latin typeface="w_Nian Bold" panose="02000500000000020004" pitchFamily="2" charset="-78"/>
                <a:cs typeface="w_Nian Bold" panose="02000500000000020004" pitchFamily="2" charset="-78"/>
              </a:rPr>
              <a:t>﴿1﴾</a:t>
            </a:r>
            <a:endParaRPr lang="en-US" sz="2800" b="1" dirty="0">
              <a:latin typeface="w_Nian Bold" panose="02000500000000020004" pitchFamily="2" charset="-78"/>
              <a:cs typeface="w_Nian Bold" panose="02000500000000020004" pitchFamily="2" charset="-78"/>
            </a:endParaRPr>
          </a:p>
          <a:p>
            <a:pPr algn="ctr" rtl="1"/>
            <a:endParaRPr lang="en-US" sz="2800" dirty="0"/>
          </a:p>
        </p:txBody>
      </p:sp>
      <p:sp>
        <p:nvSpPr>
          <p:cNvPr id="4" name="Oval 3">
            <a:extLst>
              <a:ext uri="{FF2B5EF4-FFF2-40B4-BE49-F238E27FC236}">
                <a16:creationId xmlns:a16="http://schemas.microsoft.com/office/drawing/2014/main" id="{8055B5E7-C51E-4C13-8BE5-50743D38293A}"/>
              </a:ext>
            </a:extLst>
          </p:cNvPr>
          <p:cNvSpPr/>
          <p:nvPr/>
        </p:nvSpPr>
        <p:spPr>
          <a:xfrm>
            <a:off x="7341706" y="2229524"/>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اسْم</a:t>
            </a:r>
            <a:endParaRPr lang="en-US" sz="3200" dirty="0">
              <a:latin typeface="w_Nian Black" panose="02000500000000020004" pitchFamily="2" charset="-78"/>
              <a:cs typeface="w_Nian Black" panose="02000500000000020004" pitchFamily="2" charset="-78"/>
            </a:endParaRPr>
          </a:p>
        </p:txBody>
      </p:sp>
      <p:sp>
        <p:nvSpPr>
          <p:cNvPr id="5" name="Oval 4">
            <a:extLst>
              <a:ext uri="{FF2B5EF4-FFF2-40B4-BE49-F238E27FC236}">
                <a16:creationId xmlns:a16="http://schemas.microsoft.com/office/drawing/2014/main" id="{318FE4F6-AA67-4F62-B282-DC6A8491F283}"/>
              </a:ext>
            </a:extLst>
          </p:cNvPr>
          <p:cNvSpPr/>
          <p:nvPr/>
        </p:nvSpPr>
        <p:spPr>
          <a:xfrm>
            <a:off x="9462054" y="2229523"/>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بِ</a:t>
            </a:r>
            <a:endParaRPr lang="en-US" sz="3200" dirty="0">
              <a:latin typeface="w_Nian Black" panose="02000500000000020004" pitchFamily="2" charset="-78"/>
              <a:cs typeface="w_Nian Black" panose="02000500000000020004" pitchFamily="2" charset="-78"/>
            </a:endParaRPr>
          </a:p>
        </p:txBody>
      </p:sp>
      <p:sp>
        <p:nvSpPr>
          <p:cNvPr id="6" name="Oval 5">
            <a:extLst>
              <a:ext uri="{FF2B5EF4-FFF2-40B4-BE49-F238E27FC236}">
                <a16:creationId xmlns:a16="http://schemas.microsoft.com/office/drawing/2014/main" id="{FD16FC38-3D41-40E0-8664-C2BEBA16B3B8}"/>
              </a:ext>
            </a:extLst>
          </p:cNvPr>
          <p:cNvSpPr/>
          <p:nvPr/>
        </p:nvSpPr>
        <p:spPr>
          <a:xfrm>
            <a:off x="3101010" y="2229522"/>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a:latin typeface="w_Nian Black" panose="02000500000000020004" pitchFamily="2" charset="-78"/>
                <a:cs typeface="w_Nian Black" panose="02000500000000020004" pitchFamily="2" charset="-78"/>
              </a:rPr>
              <a:t>الرَّ‌حْمَـن</a:t>
            </a:r>
            <a:endParaRPr lang="en-US" sz="2400" dirty="0">
              <a:latin typeface="w_Nian Black" panose="02000500000000020004" pitchFamily="2" charset="-78"/>
              <a:cs typeface="w_Nian Black" panose="02000500000000020004" pitchFamily="2" charset="-78"/>
            </a:endParaRPr>
          </a:p>
        </p:txBody>
      </p:sp>
      <p:sp>
        <p:nvSpPr>
          <p:cNvPr id="7" name="Oval 6">
            <a:extLst>
              <a:ext uri="{FF2B5EF4-FFF2-40B4-BE49-F238E27FC236}">
                <a16:creationId xmlns:a16="http://schemas.microsoft.com/office/drawing/2014/main" id="{E187522B-37F2-46CB-BC35-C162DAA96901}"/>
              </a:ext>
            </a:extLst>
          </p:cNvPr>
          <p:cNvSpPr/>
          <p:nvPr/>
        </p:nvSpPr>
        <p:spPr>
          <a:xfrm>
            <a:off x="5221358" y="2253190"/>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اللَّـه</a:t>
            </a:r>
            <a:endParaRPr lang="en-US" sz="3200" dirty="0">
              <a:latin typeface="w_Nian Black" panose="02000500000000020004" pitchFamily="2" charset="-78"/>
              <a:cs typeface="w_Nian Black" panose="02000500000000020004" pitchFamily="2" charset="-78"/>
            </a:endParaRPr>
          </a:p>
        </p:txBody>
      </p:sp>
      <p:sp>
        <p:nvSpPr>
          <p:cNvPr id="10" name="Oval 9">
            <a:extLst>
              <a:ext uri="{FF2B5EF4-FFF2-40B4-BE49-F238E27FC236}">
                <a16:creationId xmlns:a16="http://schemas.microsoft.com/office/drawing/2014/main" id="{E861D804-2557-41B6-9BF9-7F89DA58D7E1}"/>
              </a:ext>
            </a:extLst>
          </p:cNvPr>
          <p:cNvSpPr/>
          <p:nvPr/>
        </p:nvSpPr>
        <p:spPr>
          <a:xfrm>
            <a:off x="980662" y="2253190"/>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a:latin typeface="w_Nian Black" panose="02000500000000020004" pitchFamily="2" charset="-78"/>
                <a:cs typeface="w_Nian Black" panose="02000500000000020004" pitchFamily="2" charset="-78"/>
              </a:rPr>
              <a:t>الرَّ‌حِيم</a:t>
            </a:r>
            <a:endParaRPr lang="en-US" sz="2400" dirty="0">
              <a:latin typeface="w_Nian Black" panose="02000500000000020004" pitchFamily="2" charset="-78"/>
              <a:cs typeface="w_Nian Black" panose="02000500000000020004" pitchFamily="2" charset="-78"/>
            </a:endParaRPr>
          </a:p>
        </p:txBody>
      </p:sp>
      <p:grpSp>
        <p:nvGrpSpPr>
          <p:cNvPr id="2" name="Group 1">
            <a:extLst>
              <a:ext uri="{FF2B5EF4-FFF2-40B4-BE49-F238E27FC236}">
                <a16:creationId xmlns:a16="http://schemas.microsoft.com/office/drawing/2014/main" id="{E145499A-23C6-49C5-880F-66265C62979B}"/>
              </a:ext>
            </a:extLst>
          </p:cNvPr>
          <p:cNvGrpSpPr/>
          <p:nvPr/>
        </p:nvGrpSpPr>
        <p:grpSpPr>
          <a:xfrm>
            <a:off x="705204" y="4007262"/>
            <a:ext cx="8409765" cy="2133600"/>
            <a:chOff x="705204" y="3933371"/>
            <a:chExt cx="8409765" cy="2133600"/>
          </a:xfrm>
        </p:grpSpPr>
        <p:sp>
          <p:nvSpPr>
            <p:cNvPr id="15" name="Speech Bubble: Rectangle 10">
              <a:extLst>
                <a:ext uri="{FF2B5EF4-FFF2-40B4-BE49-F238E27FC236}">
                  <a16:creationId xmlns:a16="http://schemas.microsoft.com/office/drawing/2014/main" id="{F656F6D4-05CA-4608-9AF1-DE22A9A22776}"/>
                </a:ext>
              </a:extLst>
            </p:cNvPr>
            <p:cNvSpPr/>
            <p:nvPr/>
          </p:nvSpPr>
          <p:spPr>
            <a:xfrm rot="10800000">
              <a:off x="705204" y="3933371"/>
              <a:ext cx="8409765" cy="2133600"/>
            </a:xfrm>
            <a:custGeom>
              <a:avLst/>
              <a:gdLst>
                <a:gd name="connsiteX0" fmla="*/ 0 w 7991060"/>
                <a:gd name="connsiteY0" fmla="*/ 0 h 2001078"/>
                <a:gd name="connsiteX1" fmla="*/ 1331843 w 7991060"/>
                <a:gd name="connsiteY1" fmla="*/ 0 h 2001078"/>
                <a:gd name="connsiteX2" fmla="*/ 1331843 w 7991060"/>
                <a:gd name="connsiteY2" fmla="*/ 0 h 2001078"/>
                <a:gd name="connsiteX3" fmla="*/ 3329608 w 7991060"/>
                <a:gd name="connsiteY3" fmla="*/ 0 h 2001078"/>
                <a:gd name="connsiteX4" fmla="*/ 7991060 w 7991060"/>
                <a:gd name="connsiteY4" fmla="*/ 0 h 2001078"/>
                <a:gd name="connsiteX5" fmla="*/ 7991060 w 7991060"/>
                <a:gd name="connsiteY5" fmla="*/ 1167296 h 2001078"/>
                <a:gd name="connsiteX6" fmla="*/ 7991060 w 7991060"/>
                <a:gd name="connsiteY6" fmla="*/ 1167296 h 2001078"/>
                <a:gd name="connsiteX7" fmla="*/ 7991060 w 7991060"/>
                <a:gd name="connsiteY7" fmla="*/ 1667565 h 2001078"/>
                <a:gd name="connsiteX8" fmla="*/ 7991060 w 7991060"/>
                <a:gd name="connsiteY8" fmla="*/ 2001078 h 2001078"/>
                <a:gd name="connsiteX9" fmla="*/ 3329608 w 7991060"/>
                <a:gd name="connsiteY9" fmla="*/ 2001078 h 2001078"/>
                <a:gd name="connsiteX10" fmla="*/ 872943 w 7991060"/>
                <a:gd name="connsiteY10" fmla="*/ 2662034 h 2001078"/>
                <a:gd name="connsiteX11" fmla="*/ 1331843 w 7991060"/>
                <a:gd name="connsiteY11" fmla="*/ 2001078 h 2001078"/>
                <a:gd name="connsiteX12" fmla="*/ 0 w 7991060"/>
                <a:gd name="connsiteY12" fmla="*/ 2001078 h 2001078"/>
                <a:gd name="connsiteX13" fmla="*/ 0 w 7991060"/>
                <a:gd name="connsiteY13" fmla="*/ 1667565 h 2001078"/>
                <a:gd name="connsiteX14" fmla="*/ 0 w 7991060"/>
                <a:gd name="connsiteY14" fmla="*/ 1167296 h 2001078"/>
                <a:gd name="connsiteX15" fmla="*/ 0 w 7991060"/>
                <a:gd name="connsiteY15" fmla="*/ 1167296 h 2001078"/>
                <a:gd name="connsiteX16" fmla="*/ 0 w 7991060"/>
                <a:gd name="connsiteY16" fmla="*/ 0 h 2001078"/>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1331843 w 7991060"/>
                <a:gd name="connsiteY11" fmla="*/ 2001078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556592 w 7991060"/>
                <a:gd name="connsiteY11" fmla="*/ 2021909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934818 w 7991060"/>
                <a:gd name="connsiteY9" fmla="*/ 2035161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424070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3595142 w 7991060"/>
                <a:gd name="connsiteY9" fmla="*/ 2005826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3595142 w 7991060"/>
                <a:gd name="connsiteY9" fmla="*/ 2005826 h 2618256"/>
                <a:gd name="connsiteX10" fmla="*/ 755375 w 7991060"/>
                <a:gd name="connsiteY10" fmla="*/ 2618256 h 2618256"/>
                <a:gd name="connsiteX11" fmla="*/ 2710248 w 7991060"/>
                <a:gd name="connsiteY11" fmla="*/ 1952817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52817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52817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31525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1931525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1970316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2009108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060" h="2368008">
                  <a:moveTo>
                    <a:pt x="0" y="0"/>
                  </a:moveTo>
                  <a:lnTo>
                    <a:pt x="1331843" y="0"/>
                  </a:lnTo>
                  <a:lnTo>
                    <a:pt x="1331843" y="0"/>
                  </a:lnTo>
                  <a:lnTo>
                    <a:pt x="3329608" y="0"/>
                  </a:lnTo>
                  <a:lnTo>
                    <a:pt x="7991060" y="0"/>
                  </a:lnTo>
                  <a:lnTo>
                    <a:pt x="7991060" y="1167296"/>
                  </a:lnTo>
                  <a:lnTo>
                    <a:pt x="7991060" y="1167296"/>
                  </a:lnTo>
                  <a:lnTo>
                    <a:pt x="7991060" y="1667565"/>
                  </a:lnTo>
                  <a:lnTo>
                    <a:pt x="7991060" y="2001078"/>
                  </a:lnTo>
                  <a:lnTo>
                    <a:pt x="3595142" y="2005826"/>
                  </a:lnTo>
                  <a:lnTo>
                    <a:pt x="3058581" y="2368008"/>
                  </a:lnTo>
                  <a:lnTo>
                    <a:pt x="2710248" y="2009108"/>
                  </a:lnTo>
                  <a:lnTo>
                    <a:pt x="0" y="2001078"/>
                  </a:lnTo>
                  <a:lnTo>
                    <a:pt x="0" y="1667565"/>
                  </a:lnTo>
                  <a:lnTo>
                    <a:pt x="0" y="1167296"/>
                  </a:lnTo>
                  <a:lnTo>
                    <a:pt x="0" y="1167296"/>
                  </a:lnTo>
                  <a:lnTo>
                    <a:pt x="0" y="0"/>
                  </a:lnTo>
                  <a:close/>
                </a:path>
              </a:pathLst>
            </a:cu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8DC4BD3F-C52D-4AA1-87FF-3BCF6AE7E72E}"/>
                </a:ext>
              </a:extLst>
            </p:cNvPr>
            <p:cNvSpPr txBox="1"/>
            <p:nvPr/>
          </p:nvSpPr>
          <p:spPr>
            <a:xfrm>
              <a:off x="705204" y="4428175"/>
              <a:ext cx="8267226" cy="1477328"/>
            </a:xfrm>
            <a:prstGeom prst="rect">
              <a:avLst/>
            </a:prstGeom>
            <a:noFill/>
          </p:spPr>
          <p:txBody>
            <a:bodyPr wrap="square" rtlCol="0">
              <a:spAutoFit/>
            </a:bodyPr>
            <a:lstStyle/>
            <a:p>
              <a:pPr algn="r" rtl="1"/>
              <a:r>
                <a:rPr lang="fa-IR" dirty="0">
                  <a:latin typeface="w_Nian Bold" panose="02000500000000020004" pitchFamily="2" charset="-78"/>
                  <a:cs typeface="w_Nian Bold" panose="02000500000000020004" pitchFamily="2" charset="-78"/>
                </a:rPr>
                <a:t>برداشتی از معنا-1: «کلمه «الله» علم و اسم خاص خدا است</a:t>
              </a:r>
              <a:r>
                <a:rPr lang="fa-IR" dirty="0" smtClean="0">
                  <a:latin typeface="w_Nian Bold" panose="02000500000000020004" pitchFamily="2" charset="-78"/>
                  <a:cs typeface="w_Nian Bold" panose="02000500000000020004" pitchFamily="2" charset="-78"/>
                </a:rPr>
                <a:t>.»</a:t>
              </a:r>
              <a:endParaRPr lang="fa-IR" dirty="0">
                <a:latin typeface="w_Nian Bold" panose="02000500000000020004" pitchFamily="2" charset="-78"/>
                <a:cs typeface="w_Nian Bold" panose="02000500000000020004" pitchFamily="2" charset="-78"/>
              </a:endParaRPr>
            </a:p>
            <a:p>
              <a:pPr algn="r" rtl="1"/>
              <a:r>
                <a:rPr lang="fa-IR" dirty="0">
                  <a:latin typeface="w_Nian Bold" panose="02000500000000020004" pitchFamily="2" charset="-78"/>
                  <a:cs typeface="w_Nian Bold" panose="02000500000000020004" pitchFamily="2" charset="-78"/>
                </a:rPr>
                <a:t>برداشتی از معنا-2: «کلمه «الله» به طور التزام دلالت بر همه صفات کمالی او دارد، و صحیح است بگوییم لفظ جلاله «الله» اسم است برای ذات واجب الوجودی که دارنده تمامی صفات کمال است، و اگر نه اگر از این تحلیل بگذریم، خود کلمه «الله» پیش از اینکه نام خدای تعالی است، بر هیچ چیز دیگری دلالت ندارد، و غیر از عنایتی که در ماده «ا ل ه» است، هیچ عنایت دیگری در آن بکار نرفته است.» </a:t>
              </a:r>
              <a:endParaRPr lang="en-US" dirty="0">
                <a:latin typeface="w_Nian Bold" panose="02000500000000020004" pitchFamily="2" charset="-78"/>
                <a:cs typeface="w_Nian Bold" panose="02000500000000020004" pitchFamily="2" charset="-78"/>
              </a:endParaRPr>
            </a:p>
          </p:txBody>
        </p:sp>
      </p:grpSp>
    </p:spTree>
    <p:extLst>
      <p:ext uri="{BB962C8B-B14F-4D97-AF65-F5344CB8AC3E}">
        <p14:creationId xmlns:p14="http://schemas.microsoft.com/office/powerpoint/2010/main" val="444650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CEBA00-A6A8-4477-900B-859B9374923C}"/>
              </a:ext>
            </a:extLst>
          </p:cNvPr>
          <p:cNvSpPr txBox="1"/>
          <p:nvPr/>
        </p:nvSpPr>
        <p:spPr>
          <a:xfrm>
            <a:off x="4114171" y="1313597"/>
            <a:ext cx="4253948" cy="954107"/>
          </a:xfrm>
          <a:prstGeom prst="rect">
            <a:avLst/>
          </a:prstGeom>
          <a:noFill/>
        </p:spPr>
        <p:txBody>
          <a:bodyPr wrap="square" rtlCol="0">
            <a:spAutoFit/>
          </a:bodyPr>
          <a:lstStyle/>
          <a:p>
            <a:pPr algn="ctr" rtl="1"/>
            <a:r>
              <a:rPr lang="fa-IR" sz="2800" b="1" dirty="0">
                <a:latin typeface="w_Nian Bold" panose="02000500000000020004" pitchFamily="2" charset="-78"/>
                <a:cs typeface="w_Nian Bold" panose="02000500000000020004" pitchFamily="2" charset="-78"/>
              </a:rPr>
              <a:t>بِسْمِ اللَّـهِ الرَّ‌حْمَـنِ الرَّ‌حِيمِ</a:t>
            </a:r>
            <a:r>
              <a:rPr lang="en-US" sz="2800" b="1" dirty="0">
                <a:latin typeface="w_Nian Bold" panose="02000500000000020004" pitchFamily="2" charset="-78"/>
                <a:cs typeface="w_Nian Bold" panose="02000500000000020004" pitchFamily="2" charset="-78"/>
              </a:rPr>
              <a:t> </a:t>
            </a:r>
            <a:r>
              <a:rPr lang="fa-IR" sz="2800" b="1" dirty="0">
                <a:solidFill>
                  <a:srgbClr val="222222"/>
                </a:solidFill>
                <a:latin typeface="w_Nian Bold" panose="02000500000000020004" pitchFamily="2" charset="-78"/>
                <a:cs typeface="w_Nian Bold" panose="02000500000000020004" pitchFamily="2" charset="-78"/>
              </a:rPr>
              <a:t>﴿1﴾</a:t>
            </a:r>
            <a:endParaRPr lang="en-US" sz="2800" b="1" dirty="0">
              <a:latin typeface="w_Nian Bold" panose="02000500000000020004" pitchFamily="2" charset="-78"/>
              <a:cs typeface="w_Nian Bold" panose="02000500000000020004" pitchFamily="2" charset="-78"/>
            </a:endParaRPr>
          </a:p>
          <a:p>
            <a:pPr algn="ctr" rtl="1"/>
            <a:endParaRPr lang="en-US" sz="2800" dirty="0"/>
          </a:p>
        </p:txBody>
      </p:sp>
      <p:sp>
        <p:nvSpPr>
          <p:cNvPr id="4" name="Oval 3">
            <a:extLst>
              <a:ext uri="{FF2B5EF4-FFF2-40B4-BE49-F238E27FC236}">
                <a16:creationId xmlns:a16="http://schemas.microsoft.com/office/drawing/2014/main" id="{8055B5E7-C51E-4C13-8BE5-50743D38293A}"/>
              </a:ext>
            </a:extLst>
          </p:cNvPr>
          <p:cNvSpPr/>
          <p:nvPr/>
        </p:nvSpPr>
        <p:spPr>
          <a:xfrm>
            <a:off x="7341706" y="2229524"/>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اسْم</a:t>
            </a:r>
            <a:endParaRPr lang="en-US" sz="3200" dirty="0">
              <a:latin typeface="w_Nian Black" panose="02000500000000020004" pitchFamily="2" charset="-78"/>
              <a:cs typeface="w_Nian Black" panose="02000500000000020004" pitchFamily="2" charset="-78"/>
            </a:endParaRPr>
          </a:p>
        </p:txBody>
      </p:sp>
      <p:sp>
        <p:nvSpPr>
          <p:cNvPr id="5" name="Oval 4">
            <a:extLst>
              <a:ext uri="{FF2B5EF4-FFF2-40B4-BE49-F238E27FC236}">
                <a16:creationId xmlns:a16="http://schemas.microsoft.com/office/drawing/2014/main" id="{318FE4F6-AA67-4F62-B282-DC6A8491F283}"/>
              </a:ext>
            </a:extLst>
          </p:cNvPr>
          <p:cNvSpPr/>
          <p:nvPr/>
        </p:nvSpPr>
        <p:spPr>
          <a:xfrm>
            <a:off x="9462054" y="2229523"/>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بِ</a:t>
            </a:r>
            <a:endParaRPr lang="en-US" sz="3200" dirty="0">
              <a:latin typeface="w_Nian Black" panose="02000500000000020004" pitchFamily="2" charset="-78"/>
              <a:cs typeface="w_Nian Black" panose="02000500000000020004" pitchFamily="2" charset="-78"/>
            </a:endParaRPr>
          </a:p>
        </p:txBody>
      </p:sp>
      <p:sp>
        <p:nvSpPr>
          <p:cNvPr id="6" name="Oval 5">
            <a:extLst>
              <a:ext uri="{FF2B5EF4-FFF2-40B4-BE49-F238E27FC236}">
                <a16:creationId xmlns:a16="http://schemas.microsoft.com/office/drawing/2014/main" id="{FD16FC38-3D41-40E0-8664-C2BEBA16B3B8}"/>
              </a:ext>
            </a:extLst>
          </p:cNvPr>
          <p:cNvSpPr/>
          <p:nvPr/>
        </p:nvSpPr>
        <p:spPr>
          <a:xfrm>
            <a:off x="3101010" y="2229522"/>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a:latin typeface="w_Nian Black" panose="02000500000000020004" pitchFamily="2" charset="-78"/>
                <a:cs typeface="w_Nian Black" panose="02000500000000020004" pitchFamily="2" charset="-78"/>
              </a:rPr>
              <a:t>الرَّ‌حْمَـن</a:t>
            </a:r>
            <a:endParaRPr lang="en-US" sz="2400" dirty="0">
              <a:latin typeface="w_Nian Black" panose="02000500000000020004" pitchFamily="2" charset="-78"/>
              <a:cs typeface="w_Nian Black" panose="02000500000000020004" pitchFamily="2" charset="-78"/>
            </a:endParaRPr>
          </a:p>
        </p:txBody>
      </p:sp>
      <p:sp>
        <p:nvSpPr>
          <p:cNvPr id="7" name="Oval 6">
            <a:extLst>
              <a:ext uri="{FF2B5EF4-FFF2-40B4-BE49-F238E27FC236}">
                <a16:creationId xmlns:a16="http://schemas.microsoft.com/office/drawing/2014/main" id="{E187522B-37F2-46CB-BC35-C162DAA96901}"/>
              </a:ext>
            </a:extLst>
          </p:cNvPr>
          <p:cNvSpPr/>
          <p:nvPr/>
        </p:nvSpPr>
        <p:spPr>
          <a:xfrm>
            <a:off x="5221358" y="2253190"/>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اللَّـه</a:t>
            </a:r>
            <a:endParaRPr lang="en-US" sz="3200" dirty="0">
              <a:latin typeface="w_Nian Black" panose="02000500000000020004" pitchFamily="2" charset="-78"/>
              <a:cs typeface="w_Nian Black" panose="02000500000000020004" pitchFamily="2" charset="-78"/>
            </a:endParaRPr>
          </a:p>
        </p:txBody>
      </p:sp>
      <p:sp>
        <p:nvSpPr>
          <p:cNvPr id="10" name="Oval 9">
            <a:extLst>
              <a:ext uri="{FF2B5EF4-FFF2-40B4-BE49-F238E27FC236}">
                <a16:creationId xmlns:a16="http://schemas.microsoft.com/office/drawing/2014/main" id="{E861D804-2557-41B6-9BF9-7F89DA58D7E1}"/>
              </a:ext>
            </a:extLst>
          </p:cNvPr>
          <p:cNvSpPr/>
          <p:nvPr/>
        </p:nvSpPr>
        <p:spPr>
          <a:xfrm>
            <a:off x="980662" y="2253190"/>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a:latin typeface="w_Nian Black" panose="02000500000000020004" pitchFamily="2" charset="-78"/>
                <a:cs typeface="w_Nian Black" panose="02000500000000020004" pitchFamily="2" charset="-78"/>
              </a:rPr>
              <a:t>الرَّ‌حِيم</a:t>
            </a:r>
            <a:endParaRPr lang="en-US" sz="2400" dirty="0">
              <a:latin typeface="w_Nian Black" panose="02000500000000020004" pitchFamily="2" charset="-78"/>
              <a:cs typeface="w_Nian Black" panose="02000500000000020004" pitchFamily="2" charset="-78"/>
            </a:endParaRPr>
          </a:p>
        </p:txBody>
      </p:sp>
      <p:grpSp>
        <p:nvGrpSpPr>
          <p:cNvPr id="2" name="Group 1">
            <a:extLst>
              <a:ext uri="{FF2B5EF4-FFF2-40B4-BE49-F238E27FC236}">
                <a16:creationId xmlns:a16="http://schemas.microsoft.com/office/drawing/2014/main" id="{E145499A-23C6-49C5-880F-66265C62979B}"/>
              </a:ext>
            </a:extLst>
          </p:cNvPr>
          <p:cNvGrpSpPr/>
          <p:nvPr/>
        </p:nvGrpSpPr>
        <p:grpSpPr>
          <a:xfrm>
            <a:off x="705204" y="3933371"/>
            <a:ext cx="8409765" cy="2133600"/>
            <a:chOff x="705204" y="3933371"/>
            <a:chExt cx="8409765" cy="2133600"/>
          </a:xfrm>
        </p:grpSpPr>
        <p:sp>
          <p:nvSpPr>
            <p:cNvPr id="15" name="Speech Bubble: Rectangle 10">
              <a:extLst>
                <a:ext uri="{FF2B5EF4-FFF2-40B4-BE49-F238E27FC236}">
                  <a16:creationId xmlns:a16="http://schemas.microsoft.com/office/drawing/2014/main" id="{F656F6D4-05CA-4608-9AF1-DE22A9A22776}"/>
                </a:ext>
              </a:extLst>
            </p:cNvPr>
            <p:cNvSpPr/>
            <p:nvPr/>
          </p:nvSpPr>
          <p:spPr>
            <a:xfrm rot="10800000">
              <a:off x="705204" y="3933371"/>
              <a:ext cx="8409765" cy="2133600"/>
            </a:xfrm>
            <a:custGeom>
              <a:avLst/>
              <a:gdLst>
                <a:gd name="connsiteX0" fmla="*/ 0 w 7991060"/>
                <a:gd name="connsiteY0" fmla="*/ 0 h 2001078"/>
                <a:gd name="connsiteX1" fmla="*/ 1331843 w 7991060"/>
                <a:gd name="connsiteY1" fmla="*/ 0 h 2001078"/>
                <a:gd name="connsiteX2" fmla="*/ 1331843 w 7991060"/>
                <a:gd name="connsiteY2" fmla="*/ 0 h 2001078"/>
                <a:gd name="connsiteX3" fmla="*/ 3329608 w 7991060"/>
                <a:gd name="connsiteY3" fmla="*/ 0 h 2001078"/>
                <a:gd name="connsiteX4" fmla="*/ 7991060 w 7991060"/>
                <a:gd name="connsiteY4" fmla="*/ 0 h 2001078"/>
                <a:gd name="connsiteX5" fmla="*/ 7991060 w 7991060"/>
                <a:gd name="connsiteY5" fmla="*/ 1167296 h 2001078"/>
                <a:gd name="connsiteX6" fmla="*/ 7991060 w 7991060"/>
                <a:gd name="connsiteY6" fmla="*/ 1167296 h 2001078"/>
                <a:gd name="connsiteX7" fmla="*/ 7991060 w 7991060"/>
                <a:gd name="connsiteY7" fmla="*/ 1667565 h 2001078"/>
                <a:gd name="connsiteX8" fmla="*/ 7991060 w 7991060"/>
                <a:gd name="connsiteY8" fmla="*/ 2001078 h 2001078"/>
                <a:gd name="connsiteX9" fmla="*/ 3329608 w 7991060"/>
                <a:gd name="connsiteY9" fmla="*/ 2001078 h 2001078"/>
                <a:gd name="connsiteX10" fmla="*/ 872943 w 7991060"/>
                <a:gd name="connsiteY10" fmla="*/ 2662034 h 2001078"/>
                <a:gd name="connsiteX11" fmla="*/ 1331843 w 7991060"/>
                <a:gd name="connsiteY11" fmla="*/ 2001078 h 2001078"/>
                <a:gd name="connsiteX12" fmla="*/ 0 w 7991060"/>
                <a:gd name="connsiteY12" fmla="*/ 2001078 h 2001078"/>
                <a:gd name="connsiteX13" fmla="*/ 0 w 7991060"/>
                <a:gd name="connsiteY13" fmla="*/ 1667565 h 2001078"/>
                <a:gd name="connsiteX14" fmla="*/ 0 w 7991060"/>
                <a:gd name="connsiteY14" fmla="*/ 1167296 h 2001078"/>
                <a:gd name="connsiteX15" fmla="*/ 0 w 7991060"/>
                <a:gd name="connsiteY15" fmla="*/ 1167296 h 2001078"/>
                <a:gd name="connsiteX16" fmla="*/ 0 w 7991060"/>
                <a:gd name="connsiteY16" fmla="*/ 0 h 2001078"/>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1331843 w 7991060"/>
                <a:gd name="connsiteY11" fmla="*/ 2001078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556592 w 7991060"/>
                <a:gd name="connsiteY11" fmla="*/ 2021909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934818 w 7991060"/>
                <a:gd name="connsiteY9" fmla="*/ 2035161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424070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3595142 w 7991060"/>
                <a:gd name="connsiteY9" fmla="*/ 2005826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3595142 w 7991060"/>
                <a:gd name="connsiteY9" fmla="*/ 2005826 h 2618256"/>
                <a:gd name="connsiteX10" fmla="*/ 755375 w 7991060"/>
                <a:gd name="connsiteY10" fmla="*/ 2618256 h 2618256"/>
                <a:gd name="connsiteX11" fmla="*/ 2710248 w 7991060"/>
                <a:gd name="connsiteY11" fmla="*/ 1952817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52817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52817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31525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1931525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1970316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2009108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060" h="2368008">
                  <a:moveTo>
                    <a:pt x="0" y="0"/>
                  </a:moveTo>
                  <a:lnTo>
                    <a:pt x="1331843" y="0"/>
                  </a:lnTo>
                  <a:lnTo>
                    <a:pt x="1331843" y="0"/>
                  </a:lnTo>
                  <a:lnTo>
                    <a:pt x="3329608" y="0"/>
                  </a:lnTo>
                  <a:lnTo>
                    <a:pt x="7991060" y="0"/>
                  </a:lnTo>
                  <a:lnTo>
                    <a:pt x="7991060" y="1167296"/>
                  </a:lnTo>
                  <a:lnTo>
                    <a:pt x="7991060" y="1167296"/>
                  </a:lnTo>
                  <a:lnTo>
                    <a:pt x="7991060" y="1667565"/>
                  </a:lnTo>
                  <a:lnTo>
                    <a:pt x="7991060" y="2001078"/>
                  </a:lnTo>
                  <a:lnTo>
                    <a:pt x="3595142" y="2005826"/>
                  </a:lnTo>
                  <a:lnTo>
                    <a:pt x="3058581" y="2368008"/>
                  </a:lnTo>
                  <a:lnTo>
                    <a:pt x="2710248" y="2009108"/>
                  </a:lnTo>
                  <a:lnTo>
                    <a:pt x="0" y="2001078"/>
                  </a:lnTo>
                  <a:lnTo>
                    <a:pt x="0" y="1667565"/>
                  </a:lnTo>
                  <a:lnTo>
                    <a:pt x="0" y="1167296"/>
                  </a:lnTo>
                  <a:lnTo>
                    <a:pt x="0" y="1167296"/>
                  </a:lnTo>
                  <a:lnTo>
                    <a:pt x="0" y="0"/>
                  </a:lnTo>
                  <a:close/>
                </a:path>
              </a:pathLst>
            </a:cu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8DC4BD3F-C52D-4AA1-87FF-3BCF6AE7E72E}"/>
                </a:ext>
              </a:extLst>
            </p:cNvPr>
            <p:cNvSpPr txBox="1"/>
            <p:nvPr/>
          </p:nvSpPr>
          <p:spPr>
            <a:xfrm>
              <a:off x="705204" y="4428175"/>
              <a:ext cx="8267226" cy="923330"/>
            </a:xfrm>
            <a:prstGeom prst="rect">
              <a:avLst/>
            </a:prstGeom>
            <a:noFill/>
          </p:spPr>
          <p:txBody>
            <a:bodyPr wrap="square" rtlCol="0">
              <a:spAutoFit/>
            </a:bodyPr>
            <a:lstStyle/>
            <a:p>
              <a:pPr algn="r" rtl="1"/>
              <a:r>
                <a:rPr lang="fa-IR" dirty="0">
                  <a:latin typeface="w_Nian Bold" panose="02000500000000020004" pitchFamily="2" charset="-78"/>
                  <a:cs typeface="w_Nian Bold" panose="02000500000000020004" pitchFamily="2" charset="-78"/>
                </a:rPr>
                <a:t>کلمة اللّه أصلها من أله یأله، بقرینة اللغة العبریة، و لعدم الحاجة فیها الی التکلّف، و لکون کلمة إله شایعة استعمالها فی هذا المعنی، ثمّ دخلت علیها الألف و اللام، ثمّ صارت علما بالغلبة، فالإله بمعنی العبادة و التحیر: غلب استعماله فی ما یعبد و یتوجّه الیه و یخضع لدیه. لا إله الّا هو.</a:t>
              </a:r>
              <a:endParaRPr lang="en-US" dirty="0">
                <a:latin typeface="w_Nian Bold" panose="02000500000000020004" pitchFamily="2" charset="-78"/>
                <a:cs typeface="w_Nian Bold" panose="02000500000000020004" pitchFamily="2" charset="-78"/>
              </a:endParaRPr>
            </a:p>
          </p:txBody>
        </p:sp>
      </p:grpSp>
    </p:spTree>
    <p:extLst>
      <p:ext uri="{BB962C8B-B14F-4D97-AF65-F5344CB8AC3E}">
        <p14:creationId xmlns:p14="http://schemas.microsoft.com/office/powerpoint/2010/main" val="249627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CEBA00-A6A8-4477-900B-859B9374923C}"/>
              </a:ext>
            </a:extLst>
          </p:cNvPr>
          <p:cNvSpPr txBox="1"/>
          <p:nvPr/>
        </p:nvSpPr>
        <p:spPr>
          <a:xfrm>
            <a:off x="4114171" y="1313597"/>
            <a:ext cx="4253948" cy="954107"/>
          </a:xfrm>
          <a:prstGeom prst="rect">
            <a:avLst/>
          </a:prstGeom>
          <a:noFill/>
        </p:spPr>
        <p:txBody>
          <a:bodyPr wrap="square" rtlCol="0">
            <a:spAutoFit/>
          </a:bodyPr>
          <a:lstStyle/>
          <a:p>
            <a:pPr algn="ctr" rtl="1"/>
            <a:r>
              <a:rPr lang="fa-IR" sz="2800" b="1" dirty="0">
                <a:latin typeface="w_Nian Bold" panose="02000500000000020004" pitchFamily="2" charset="-78"/>
                <a:cs typeface="w_Nian Bold" panose="02000500000000020004" pitchFamily="2" charset="-78"/>
              </a:rPr>
              <a:t>بِسْمِ اللَّـهِ الرَّ‌حْمَـنِ الرَّ‌حِيمِ</a:t>
            </a:r>
            <a:r>
              <a:rPr lang="en-US" sz="2800" b="1" dirty="0">
                <a:latin typeface="w_Nian Bold" panose="02000500000000020004" pitchFamily="2" charset="-78"/>
                <a:cs typeface="w_Nian Bold" panose="02000500000000020004" pitchFamily="2" charset="-78"/>
              </a:rPr>
              <a:t> </a:t>
            </a:r>
            <a:r>
              <a:rPr lang="fa-IR" sz="2800" b="1" dirty="0">
                <a:solidFill>
                  <a:srgbClr val="222222"/>
                </a:solidFill>
                <a:latin typeface="w_Nian Bold" panose="02000500000000020004" pitchFamily="2" charset="-78"/>
                <a:cs typeface="w_Nian Bold" panose="02000500000000020004" pitchFamily="2" charset="-78"/>
              </a:rPr>
              <a:t>﴿1﴾</a:t>
            </a:r>
            <a:endParaRPr lang="en-US" sz="2800" b="1" dirty="0">
              <a:latin typeface="w_Nian Bold" panose="02000500000000020004" pitchFamily="2" charset="-78"/>
              <a:cs typeface="w_Nian Bold" panose="02000500000000020004" pitchFamily="2" charset="-78"/>
            </a:endParaRPr>
          </a:p>
          <a:p>
            <a:pPr algn="ctr" rtl="1"/>
            <a:endParaRPr lang="en-US" sz="2800" dirty="0"/>
          </a:p>
        </p:txBody>
      </p:sp>
      <p:sp>
        <p:nvSpPr>
          <p:cNvPr id="4" name="Oval 3">
            <a:extLst>
              <a:ext uri="{FF2B5EF4-FFF2-40B4-BE49-F238E27FC236}">
                <a16:creationId xmlns:a16="http://schemas.microsoft.com/office/drawing/2014/main" id="{8055B5E7-C51E-4C13-8BE5-50743D38293A}"/>
              </a:ext>
            </a:extLst>
          </p:cNvPr>
          <p:cNvSpPr/>
          <p:nvPr/>
        </p:nvSpPr>
        <p:spPr>
          <a:xfrm>
            <a:off x="7341706" y="2229524"/>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اسْم</a:t>
            </a:r>
            <a:endParaRPr lang="en-US" sz="3200" dirty="0">
              <a:latin typeface="w_Nian Black" panose="02000500000000020004" pitchFamily="2" charset="-78"/>
              <a:cs typeface="w_Nian Black" panose="02000500000000020004" pitchFamily="2" charset="-78"/>
            </a:endParaRPr>
          </a:p>
        </p:txBody>
      </p:sp>
      <p:sp>
        <p:nvSpPr>
          <p:cNvPr id="5" name="Oval 4">
            <a:extLst>
              <a:ext uri="{FF2B5EF4-FFF2-40B4-BE49-F238E27FC236}">
                <a16:creationId xmlns:a16="http://schemas.microsoft.com/office/drawing/2014/main" id="{318FE4F6-AA67-4F62-B282-DC6A8491F283}"/>
              </a:ext>
            </a:extLst>
          </p:cNvPr>
          <p:cNvSpPr/>
          <p:nvPr/>
        </p:nvSpPr>
        <p:spPr>
          <a:xfrm>
            <a:off x="9462054" y="2229523"/>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بِ</a:t>
            </a:r>
            <a:endParaRPr lang="en-US" sz="3200" dirty="0">
              <a:latin typeface="w_Nian Black" panose="02000500000000020004" pitchFamily="2" charset="-78"/>
              <a:cs typeface="w_Nian Black" panose="02000500000000020004" pitchFamily="2" charset="-78"/>
            </a:endParaRPr>
          </a:p>
        </p:txBody>
      </p:sp>
      <p:sp>
        <p:nvSpPr>
          <p:cNvPr id="6" name="Oval 5">
            <a:extLst>
              <a:ext uri="{FF2B5EF4-FFF2-40B4-BE49-F238E27FC236}">
                <a16:creationId xmlns:a16="http://schemas.microsoft.com/office/drawing/2014/main" id="{FD16FC38-3D41-40E0-8664-C2BEBA16B3B8}"/>
              </a:ext>
            </a:extLst>
          </p:cNvPr>
          <p:cNvSpPr/>
          <p:nvPr/>
        </p:nvSpPr>
        <p:spPr>
          <a:xfrm>
            <a:off x="3101010" y="2229522"/>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a:latin typeface="w_Nian Black" panose="02000500000000020004" pitchFamily="2" charset="-78"/>
                <a:cs typeface="w_Nian Black" panose="02000500000000020004" pitchFamily="2" charset="-78"/>
              </a:rPr>
              <a:t>الرَّ‌حْمَـن</a:t>
            </a:r>
            <a:endParaRPr lang="en-US" sz="2400" dirty="0">
              <a:latin typeface="w_Nian Black" panose="02000500000000020004" pitchFamily="2" charset="-78"/>
              <a:cs typeface="w_Nian Black" panose="02000500000000020004" pitchFamily="2" charset="-78"/>
            </a:endParaRPr>
          </a:p>
        </p:txBody>
      </p:sp>
      <p:sp>
        <p:nvSpPr>
          <p:cNvPr id="7" name="Oval 6">
            <a:extLst>
              <a:ext uri="{FF2B5EF4-FFF2-40B4-BE49-F238E27FC236}">
                <a16:creationId xmlns:a16="http://schemas.microsoft.com/office/drawing/2014/main" id="{E187522B-37F2-46CB-BC35-C162DAA96901}"/>
              </a:ext>
            </a:extLst>
          </p:cNvPr>
          <p:cNvSpPr/>
          <p:nvPr/>
        </p:nvSpPr>
        <p:spPr>
          <a:xfrm>
            <a:off x="5221358" y="2253190"/>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اللَّـه</a:t>
            </a:r>
            <a:endParaRPr lang="en-US" sz="3200" dirty="0">
              <a:latin typeface="w_Nian Black" panose="02000500000000020004" pitchFamily="2" charset="-78"/>
              <a:cs typeface="w_Nian Black" panose="02000500000000020004" pitchFamily="2" charset="-78"/>
            </a:endParaRPr>
          </a:p>
        </p:txBody>
      </p:sp>
      <p:sp>
        <p:nvSpPr>
          <p:cNvPr id="10" name="Oval 9">
            <a:extLst>
              <a:ext uri="{FF2B5EF4-FFF2-40B4-BE49-F238E27FC236}">
                <a16:creationId xmlns:a16="http://schemas.microsoft.com/office/drawing/2014/main" id="{E861D804-2557-41B6-9BF9-7F89DA58D7E1}"/>
              </a:ext>
            </a:extLst>
          </p:cNvPr>
          <p:cNvSpPr/>
          <p:nvPr/>
        </p:nvSpPr>
        <p:spPr>
          <a:xfrm>
            <a:off x="980662" y="2253190"/>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a:latin typeface="w_Nian Black" panose="02000500000000020004" pitchFamily="2" charset="-78"/>
                <a:cs typeface="w_Nian Black" panose="02000500000000020004" pitchFamily="2" charset="-78"/>
              </a:rPr>
              <a:t>الرَّ‌حِيم</a:t>
            </a:r>
            <a:endParaRPr lang="en-US" sz="2400" dirty="0">
              <a:latin typeface="w_Nian Black" panose="02000500000000020004" pitchFamily="2" charset="-78"/>
              <a:cs typeface="w_Nian Black" panose="02000500000000020004" pitchFamily="2" charset="-78"/>
            </a:endParaRPr>
          </a:p>
        </p:txBody>
      </p:sp>
      <p:grpSp>
        <p:nvGrpSpPr>
          <p:cNvPr id="16" name="Group 15">
            <a:extLst>
              <a:ext uri="{FF2B5EF4-FFF2-40B4-BE49-F238E27FC236}">
                <a16:creationId xmlns:a16="http://schemas.microsoft.com/office/drawing/2014/main" id="{241F2A78-DDBB-4A9C-AB2C-1D101CD8C108}"/>
              </a:ext>
            </a:extLst>
          </p:cNvPr>
          <p:cNvGrpSpPr/>
          <p:nvPr/>
        </p:nvGrpSpPr>
        <p:grpSpPr>
          <a:xfrm>
            <a:off x="705203" y="3617221"/>
            <a:ext cx="10227841" cy="2631016"/>
            <a:chOff x="4571999" y="3926180"/>
            <a:chExt cx="7607277" cy="2594783"/>
          </a:xfrm>
        </p:grpSpPr>
        <p:sp>
          <p:nvSpPr>
            <p:cNvPr id="17" name="Speech Bubble: Rectangle 10">
              <a:extLst>
                <a:ext uri="{FF2B5EF4-FFF2-40B4-BE49-F238E27FC236}">
                  <a16:creationId xmlns:a16="http://schemas.microsoft.com/office/drawing/2014/main" id="{7D2EBB02-773E-42EA-AEC0-D67154D35C7B}"/>
                </a:ext>
              </a:extLst>
            </p:cNvPr>
            <p:cNvSpPr/>
            <p:nvPr/>
          </p:nvSpPr>
          <p:spPr>
            <a:xfrm rot="10800000">
              <a:off x="4571999" y="3926180"/>
              <a:ext cx="7607277" cy="2516214"/>
            </a:xfrm>
            <a:custGeom>
              <a:avLst/>
              <a:gdLst>
                <a:gd name="connsiteX0" fmla="*/ 0 w 7991060"/>
                <a:gd name="connsiteY0" fmla="*/ 0 h 2001078"/>
                <a:gd name="connsiteX1" fmla="*/ 1331843 w 7991060"/>
                <a:gd name="connsiteY1" fmla="*/ 0 h 2001078"/>
                <a:gd name="connsiteX2" fmla="*/ 1331843 w 7991060"/>
                <a:gd name="connsiteY2" fmla="*/ 0 h 2001078"/>
                <a:gd name="connsiteX3" fmla="*/ 3329608 w 7991060"/>
                <a:gd name="connsiteY3" fmla="*/ 0 h 2001078"/>
                <a:gd name="connsiteX4" fmla="*/ 7991060 w 7991060"/>
                <a:gd name="connsiteY4" fmla="*/ 0 h 2001078"/>
                <a:gd name="connsiteX5" fmla="*/ 7991060 w 7991060"/>
                <a:gd name="connsiteY5" fmla="*/ 1167296 h 2001078"/>
                <a:gd name="connsiteX6" fmla="*/ 7991060 w 7991060"/>
                <a:gd name="connsiteY6" fmla="*/ 1167296 h 2001078"/>
                <a:gd name="connsiteX7" fmla="*/ 7991060 w 7991060"/>
                <a:gd name="connsiteY7" fmla="*/ 1667565 h 2001078"/>
                <a:gd name="connsiteX8" fmla="*/ 7991060 w 7991060"/>
                <a:gd name="connsiteY8" fmla="*/ 2001078 h 2001078"/>
                <a:gd name="connsiteX9" fmla="*/ 3329608 w 7991060"/>
                <a:gd name="connsiteY9" fmla="*/ 2001078 h 2001078"/>
                <a:gd name="connsiteX10" fmla="*/ 872943 w 7991060"/>
                <a:gd name="connsiteY10" fmla="*/ 2662034 h 2001078"/>
                <a:gd name="connsiteX11" fmla="*/ 1331843 w 7991060"/>
                <a:gd name="connsiteY11" fmla="*/ 2001078 h 2001078"/>
                <a:gd name="connsiteX12" fmla="*/ 0 w 7991060"/>
                <a:gd name="connsiteY12" fmla="*/ 2001078 h 2001078"/>
                <a:gd name="connsiteX13" fmla="*/ 0 w 7991060"/>
                <a:gd name="connsiteY13" fmla="*/ 1667565 h 2001078"/>
                <a:gd name="connsiteX14" fmla="*/ 0 w 7991060"/>
                <a:gd name="connsiteY14" fmla="*/ 1167296 h 2001078"/>
                <a:gd name="connsiteX15" fmla="*/ 0 w 7991060"/>
                <a:gd name="connsiteY15" fmla="*/ 1167296 h 2001078"/>
                <a:gd name="connsiteX16" fmla="*/ 0 w 7991060"/>
                <a:gd name="connsiteY16" fmla="*/ 0 h 2001078"/>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1331843 w 7991060"/>
                <a:gd name="connsiteY11" fmla="*/ 2001078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556592 w 7991060"/>
                <a:gd name="connsiteY11" fmla="*/ 2021909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934818 w 7991060"/>
                <a:gd name="connsiteY9" fmla="*/ 2035161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424070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3595142 w 7991060"/>
                <a:gd name="connsiteY9" fmla="*/ 2005826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3595142 w 7991060"/>
                <a:gd name="connsiteY9" fmla="*/ 2005826 h 2618256"/>
                <a:gd name="connsiteX10" fmla="*/ 755375 w 7991060"/>
                <a:gd name="connsiteY10" fmla="*/ 2618256 h 2618256"/>
                <a:gd name="connsiteX11" fmla="*/ 2710248 w 7991060"/>
                <a:gd name="connsiteY11" fmla="*/ 1952817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52817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52817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31525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1931525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1970316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2009108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6033260 w 7991060"/>
                <a:gd name="connsiteY9" fmla="*/ 1992896 h 2368008"/>
                <a:gd name="connsiteX10" fmla="*/ 3058581 w 7991060"/>
                <a:gd name="connsiteY10" fmla="*/ 2368008 h 2368008"/>
                <a:gd name="connsiteX11" fmla="*/ 2710248 w 7991060"/>
                <a:gd name="connsiteY11" fmla="*/ 2009108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6033260 w 7991060"/>
                <a:gd name="connsiteY9" fmla="*/ 1992896 h 2368008"/>
                <a:gd name="connsiteX10" fmla="*/ 3058581 w 7991060"/>
                <a:gd name="connsiteY10" fmla="*/ 2368008 h 2368008"/>
                <a:gd name="connsiteX11" fmla="*/ 5658669 w 7991060"/>
                <a:gd name="connsiteY11" fmla="*/ 1970316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6895107 w 7991060"/>
                <a:gd name="connsiteY9" fmla="*/ 1992896 h 2368008"/>
                <a:gd name="connsiteX10" fmla="*/ 3058581 w 7991060"/>
                <a:gd name="connsiteY10" fmla="*/ 2368008 h 2368008"/>
                <a:gd name="connsiteX11" fmla="*/ 5658669 w 7991060"/>
                <a:gd name="connsiteY11" fmla="*/ 1970316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290424"/>
                <a:gd name="connsiteX1" fmla="*/ 1331843 w 7991060"/>
                <a:gd name="connsiteY1" fmla="*/ 0 h 2290424"/>
                <a:gd name="connsiteX2" fmla="*/ 1331843 w 7991060"/>
                <a:gd name="connsiteY2" fmla="*/ 0 h 2290424"/>
                <a:gd name="connsiteX3" fmla="*/ 3329608 w 7991060"/>
                <a:gd name="connsiteY3" fmla="*/ 0 h 2290424"/>
                <a:gd name="connsiteX4" fmla="*/ 7991060 w 7991060"/>
                <a:gd name="connsiteY4" fmla="*/ 0 h 2290424"/>
                <a:gd name="connsiteX5" fmla="*/ 7991060 w 7991060"/>
                <a:gd name="connsiteY5" fmla="*/ 1167296 h 2290424"/>
                <a:gd name="connsiteX6" fmla="*/ 7991060 w 7991060"/>
                <a:gd name="connsiteY6" fmla="*/ 1167296 h 2290424"/>
                <a:gd name="connsiteX7" fmla="*/ 7991060 w 7991060"/>
                <a:gd name="connsiteY7" fmla="*/ 1667565 h 2290424"/>
                <a:gd name="connsiteX8" fmla="*/ 7991060 w 7991060"/>
                <a:gd name="connsiteY8" fmla="*/ 2001078 h 2290424"/>
                <a:gd name="connsiteX9" fmla="*/ 6895107 w 7991060"/>
                <a:gd name="connsiteY9" fmla="*/ 1992896 h 2290424"/>
                <a:gd name="connsiteX10" fmla="*/ 6449265 w 7991060"/>
                <a:gd name="connsiteY10" fmla="*/ 2290424 h 2290424"/>
                <a:gd name="connsiteX11" fmla="*/ 5658669 w 7991060"/>
                <a:gd name="connsiteY11" fmla="*/ 1970316 h 2290424"/>
                <a:gd name="connsiteX12" fmla="*/ 0 w 7991060"/>
                <a:gd name="connsiteY12" fmla="*/ 2001078 h 2290424"/>
                <a:gd name="connsiteX13" fmla="*/ 0 w 7991060"/>
                <a:gd name="connsiteY13" fmla="*/ 1667565 h 2290424"/>
                <a:gd name="connsiteX14" fmla="*/ 0 w 7991060"/>
                <a:gd name="connsiteY14" fmla="*/ 1167296 h 2290424"/>
                <a:gd name="connsiteX15" fmla="*/ 0 w 7991060"/>
                <a:gd name="connsiteY15" fmla="*/ 1167296 h 2290424"/>
                <a:gd name="connsiteX16" fmla="*/ 0 w 7991060"/>
                <a:gd name="connsiteY16" fmla="*/ 0 h 2290424"/>
                <a:gd name="connsiteX0" fmla="*/ 0 w 7991060"/>
                <a:gd name="connsiteY0" fmla="*/ 0 h 2290424"/>
                <a:gd name="connsiteX1" fmla="*/ 1331843 w 7991060"/>
                <a:gd name="connsiteY1" fmla="*/ 0 h 2290424"/>
                <a:gd name="connsiteX2" fmla="*/ 1331843 w 7991060"/>
                <a:gd name="connsiteY2" fmla="*/ 0 h 2290424"/>
                <a:gd name="connsiteX3" fmla="*/ 3329608 w 7991060"/>
                <a:gd name="connsiteY3" fmla="*/ 0 h 2290424"/>
                <a:gd name="connsiteX4" fmla="*/ 7991060 w 7991060"/>
                <a:gd name="connsiteY4" fmla="*/ 0 h 2290424"/>
                <a:gd name="connsiteX5" fmla="*/ 7991060 w 7991060"/>
                <a:gd name="connsiteY5" fmla="*/ 1167296 h 2290424"/>
                <a:gd name="connsiteX6" fmla="*/ 7991060 w 7991060"/>
                <a:gd name="connsiteY6" fmla="*/ 1167296 h 2290424"/>
                <a:gd name="connsiteX7" fmla="*/ 7991060 w 7991060"/>
                <a:gd name="connsiteY7" fmla="*/ 1667565 h 2290424"/>
                <a:gd name="connsiteX8" fmla="*/ 7991060 w 7991060"/>
                <a:gd name="connsiteY8" fmla="*/ 2001078 h 2290424"/>
                <a:gd name="connsiteX9" fmla="*/ 6895107 w 7991060"/>
                <a:gd name="connsiteY9" fmla="*/ 2026405 h 2290424"/>
                <a:gd name="connsiteX10" fmla="*/ 6449265 w 7991060"/>
                <a:gd name="connsiteY10" fmla="*/ 2290424 h 2290424"/>
                <a:gd name="connsiteX11" fmla="*/ 5658669 w 7991060"/>
                <a:gd name="connsiteY11" fmla="*/ 1970316 h 2290424"/>
                <a:gd name="connsiteX12" fmla="*/ 0 w 7991060"/>
                <a:gd name="connsiteY12" fmla="*/ 2001078 h 2290424"/>
                <a:gd name="connsiteX13" fmla="*/ 0 w 7991060"/>
                <a:gd name="connsiteY13" fmla="*/ 1667565 h 2290424"/>
                <a:gd name="connsiteX14" fmla="*/ 0 w 7991060"/>
                <a:gd name="connsiteY14" fmla="*/ 1167296 h 2290424"/>
                <a:gd name="connsiteX15" fmla="*/ 0 w 7991060"/>
                <a:gd name="connsiteY15" fmla="*/ 1167296 h 2290424"/>
                <a:gd name="connsiteX16" fmla="*/ 0 w 7991060"/>
                <a:gd name="connsiteY16" fmla="*/ 0 h 2290424"/>
                <a:gd name="connsiteX0" fmla="*/ 0 w 7991060"/>
                <a:gd name="connsiteY0" fmla="*/ 0 h 2290424"/>
                <a:gd name="connsiteX1" fmla="*/ 1331843 w 7991060"/>
                <a:gd name="connsiteY1" fmla="*/ 0 h 2290424"/>
                <a:gd name="connsiteX2" fmla="*/ 1331843 w 7991060"/>
                <a:gd name="connsiteY2" fmla="*/ 0 h 2290424"/>
                <a:gd name="connsiteX3" fmla="*/ 3329608 w 7991060"/>
                <a:gd name="connsiteY3" fmla="*/ 0 h 2290424"/>
                <a:gd name="connsiteX4" fmla="*/ 7991060 w 7991060"/>
                <a:gd name="connsiteY4" fmla="*/ 0 h 2290424"/>
                <a:gd name="connsiteX5" fmla="*/ 7991060 w 7991060"/>
                <a:gd name="connsiteY5" fmla="*/ 1167296 h 2290424"/>
                <a:gd name="connsiteX6" fmla="*/ 7991060 w 7991060"/>
                <a:gd name="connsiteY6" fmla="*/ 1167296 h 2290424"/>
                <a:gd name="connsiteX7" fmla="*/ 7991060 w 7991060"/>
                <a:gd name="connsiteY7" fmla="*/ 1667565 h 2290424"/>
                <a:gd name="connsiteX8" fmla="*/ 7991060 w 7991060"/>
                <a:gd name="connsiteY8" fmla="*/ 2001078 h 2290424"/>
                <a:gd name="connsiteX9" fmla="*/ 6895107 w 7991060"/>
                <a:gd name="connsiteY9" fmla="*/ 2026405 h 2290424"/>
                <a:gd name="connsiteX10" fmla="*/ 6449265 w 7991060"/>
                <a:gd name="connsiteY10" fmla="*/ 2290424 h 2290424"/>
                <a:gd name="connsiteX11" fmla="*/ 5749391 w 7991060"/>
                <a:gd name="connsiteY11" fmla="*/ 1981486 h 2290424"/>
                <a:gd name="connsiteX12" fmla="*/ 0 w 7991060"/>
                <a:gd name="connsiteY12" fmla="*/ 2001078 h 2290424"/>
                <a:gd name="connsiteX13" fmla="*/ 0 w 7991060"/>
                <a:gd name="connsiteY13" fmla="*/ 1667565 h 2290424"/>
                <a:gd name="connsiteX14" fmla="*/ 0 w 7991060"/>
                <a:gd name="connsiteY14" fmla="*/ 1167296 h 2290424"/>
                <a:gd name="connsiteX15" fmla="*/ 0 w 7991060"/>
                <a:gd name="connsiteY15" fmla="*/ 1167296 h 2290424"/>
                <a:gd name="connsiteX16" fmla="*/ 0 w 7991060"/>
                <a:gd name="connsiteY16" fmla="*/ 0 h 2290424"/>
                <a:gd name="connsiteX0" fmla="*/ 0 w 7991060"/>
                <a:gd name="connsiteY0" fmla="*/ 0 h 2290424"/>
                <a:gd name="connsiteX1" fmla="*/ 1331843 w 7991060"/>
                <a:gd name="connsiteY1" fmla="*/ 0 h 2290424"/>
                <a:gd name="connsiteX2" fmla="*/ 1331843 w 7991060"/>
                <a:gd name="connsiteY2" fmla="*/ 0 h 2290424"/>
                <a:gd name="connsiteX3" fmla="*/ 3329608 w 7991060"/>
                <a:gd name="connsiteY3" fmla="*/ 0 h 2290424"/>
                <a:gd name="connsiteX4" fmla="*/ 7991060 w 7991060"/>
                <a:gd name="connsiteY4" fmla="*/ 0 h 2290424"/>
                <a:gd name="connsiteX5" fmla="*/ 7991060 w 7991060"/>
                <a:gd name="connsiteY5" fmla="*/ 1167296 h 2290424"/>
                <a:gd name="connsiteX6" fmla="*/ 7991060 w 7991060"/>
                <a:gd name="connsiteY6" fmla="*/ 1167296 h 2290424"/>
                <a:gd name="connsiteX7" fmla="*/ 7991060 w 7991060"/>
                <a:gd name="connsiteY7" fmla="*/ 1667565 h 2290424"/>
                <a:gd name="connsiteX8" fmla="*/ 7991060 w 7991060"/>
                <a:gd name="connsiteY8" fmla="*/ 2001078 h 2290424"/>
                <a:gd name="connsiteX9" fmla="*/ 6895107 w 7991060"/>
                <a:gd name="connsiteY9" fmla="*/ 2004066 h 2290424"/>
                <a:gd name="connsiteX10" fmla="*/ 6449265 w 7991060"/>
                <a:gd name="connsiteY10" fmla="*/ 2290424 h 2290424"/>
                <a:gd name="connsiteX11" fmla="*/ 5749391 w 7991060"/>
                <a:gd name="connsiteY11" fmla="*/ 1981486 h 2290424"/>
                <a:gd name="connsiteX12" fmla="*/ 0 w 7991060"/>
                <a:gd name="connsiteY12" fmla="*/ 2001078 h 2290424"/>
                <a:gd name="connsiteX13" fmla="*/ 0 w 7991060"/>
                <a:gd name="connsiteY13" fmla="*/ 1667565 h 2290424"/>
                <a:gd name="connsiteX14" fmla="*/ 0 w 7991060"/>
                <a:gd name="connsiteY14" fmla="*/ 1167296 h 2290424"/>
                <a:gd name="connsiteX15" fmla="*/ 0 w 7991060"/>
                <a:gd name="connsiteY15" fmla="*/ 1167296 h 2290424"/>
                <a:gd name="connsiteX16" fmla="*/ 0 w 7991060"/>
                <a:gd name="connsiteY16" fmla="*/ 0 h 2290424"/>
                <a:gd name="connsiteX0" fmla="*/ 0 w 7991060"/>
                <a:gd name="connsiteY0" fmla="*/ 0 h 2290424"/>
                <a:gd name="connsiteX1" fmla="*/ 1331843 w 7991060"/>
                <a:gd name="connsiteY1" fmla="*/ 0 h 2290424"/>
                <a:gd name="connsiteX2" fmla="*/ 1331843 w 7991060"/>
                <a:gd name="connsiteY2" fmla="*/ 0 h 2290424"/>
                <a:gd name="connsiteX3" fmla="*/ 3329608 w 7991060"/>
                <a:gd name="connsiteY3" fmla="*/ 0 h 2290424"/>
                <a:gd name="connsiteX4" fmla="*/ 7991060 w 7991060"/>
                <a:gd name="connsiteY4" fmla="*/ 0 h 2290424"/>
                <a:gd name="connsiteX5" fmla="*/ 7991060 w 7991060"/>
                <a:gd name="connsiteY5" fmla="*/ 1167296 h 2290424"/>
                <a:gd name="connsiteX6" fmla="*/ 7991060 w 7991060"/>
                <a:gd name="connsiteY6" fmla="*/ 1167296 h 2290424"/>
                <a:gd name="connsiteX7" fmla="*/ 7991060 w 7991060"/>
                <a:gd name="connsiteY7" fmla="*/ 1667565 h 2290424"/>
                <a:gd name="connsiteX8" fmla="*/ 7991060 w 7991060"/>
                <a:gd name="connsiteY8" fmla="*/ 2001078 h 2290424"/>
                <a:gd name="connsiteX9" fmla="*/ 6895107 w 7991060"/>
                <a:gd name="connsiteY9" fmla="*/ 2004066 h 2290424"/>
                <a:gd name="connsiteX10" fmla="*/ 6449265 w 7991060"/>
                <a:gd name="connsiteY10" fmla="*/ 2290424 h 2290424"/>
                <a:gd name="connsiteX11" fmla="*/ 5851452 w 7991060"/>
                <a:gd name="connsiteY11" fmla="*/ 2014995 h 2290424"/>
                <a:gd name="connsiteX12" fmla="*/ 0 w 7991060"/>
                <a:gd name="connsiteY12" fmla="*/ 2001078 h 2290424"/>
                <a:gd name="connsiteX13" fmla="*/ 0 w 7991060"/>
                <a:gd name="connsiteY13" fmla="*/ 1667565 h 2290424"/>
                <a:gd name="connsiteX14" fmla="*/ 0 w 7991060"/>
                <a:gd name="connsiteY14" fmla="*/ 1167296 h 2290424"/>
                <a:gd name="connsiteX15" fmla="*/ 0 w 7991060"/>
                <a:gd name="connsiteY15" fmla="*/ 1167296 h 2290424"/>
                <a:gd name="connsiteX16" fmla="*/ 0 w 7991060"/>
                <a:gd name="connsiteY16" fmla="*/ 0 h 229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060" h="2290424">
                  <a:moveTo>
                    <a:pt x="0" y="0"/>
                  </a:moveTo>
                  <a:lnTo>
                    <a:pt x="1331843" y="0"/>
                  </a:lnTo>
                  <a:lnTo>
                    <a:pt x="1331843" y="0"/>
                  </a:lnTo>
                  <a:lnTo>
                    <a:pt x="3329608" y="0"/>
                  </a:lnTo>
                  <a:lnTo>
                    <a:pt x="7991060" y="0"/>
                  </a:lnTo>
                  <a:lnTo>
                    <a:pt x="7991060" y="1167296"/>
                  </a:lnTo>
                  <a:lnTo>
                    <a:pt x="7991060" y="1167296"/>
                  </a:lnTo>
                  <a:lnTo>
                    <a:pt x="7991060" y="1667565"/>
                  </a:lnTo>
                  <a:lnTo>
                    <a:pt x="7991060" y="2001078"/>
                  </a:lnTo>
                  <a:lnTo>
                    <a:pt x="6895107" y="2004066"/>
                  </a:lnTo>
                  <a:lnTo>
                    <a:pt x="6449265" y="2290424"/>
                  </a:lnTo>
                  <a:lnTo>
                    <a:pt x="5851452" y="2014995"/>
                  </a:lnTo>
                  <a:lnTo>
                    <a:pt x="0" y="2001078"/>
                  </a:lnTo>
                  <a:lnTo>
                    <a:pt x="0" y="1667565"/>
                  </a:lnTo>
                  <a:lnTo>
                    <a:pt x="0" y="1167296"/>
                  </a:lnTo>
                  <a:lnTo>
                    <a:pt x="0" y="1167296"/>
                  </a:lnTo>
                  <a:lnTo>
                    <a:pt x="0" y="0"/>
                  </a:lnTo>
                  <a:close/>
                </a:path>
              </a:pathLst>
            </a:cu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D4A4EACB-935D-4E8D-B6B1-EB65F353EE79}"/>
                </a:ext>
              </a:extLst>
            </p:cNvPr>
            <p:cNvSpPr txBox="1"/>
            <p:nvPr/>
          </p:nvSpPr>
          <p:spPr>
            <a:xfrm>
              <a:off x="4571999" y="4244428"/>
              <a:ext cx="7410141" cy="2276535"/>
            </a:xfrm>
            <a:prstGeom prst="rect">
              <a:avLst/>
            </a:prstGeom>
            <a:noFill/>
          </p:spPr>
          <p:txBody>
            <a:bodyPr wrap="square" rtlCol="0">
              <a:spAutoFit/>
            </a:bodyPr>
            <a:lstStyle/>
            <a:p>
              <a:pPr algn="r" rtl="1"/>
              <a:r>
                <a:rPr lang="fa-IR" dirty="0">
                  <a:latin typeface="w_Nian Bold" panose="02000500000000020004" pitchFamily="2" charset="-78"/>
                  <a:cs typeface="w_Nian Bold" panose="02000500000000020004" pitchFamily="2" charset="-78"/>
                </a:rPr>
                <a:t>برداشتی از معنا-1: «کلمه (رحمان) صیغه مبالغه است که بر کثرت و بسیاری رحمت دلالت می‏کند و کلمه (رحیم) بر وزن فعیل صفت مشبهه است که ثبات و بقاء و دوام را می رساند، پس خدای رحمان معنایش خدای کثیر الرحمة و معنای رحیم خدای دائم الرحمة است.»</a:t>
              </a:r>
            </a:p>
            <a:p>
              <a:pPr algn="r" rtl="1"/>
              <a:r>
                <a:rPr lang="fa-IR" dirty="0">
                  <a:latin typeface="w_Nian Bold" panose="02000500000000020004" pitchFamily="2" charset="-78"/>
                  <a:cs typeface="w_Nian Bold" panose="02000500000000020004" pitchFamily="2" charset="-78"/>
                </a:rPr>
                <a:t>  </a:t>
              </a:r>
            </a:p>
            <a:p>
              <a:pPr algn="r" rtl="1"/>
              <a:r>
                <a:rPr lang="fa-IR" dirty="0">
                  <a:latin typeface="w_Nian Bold" panose="02000500000000020004" pitchFamily="2" charset="-78"/>
                  <a:cs typeface="w_Nian Bold" panose="02000500000000020004" pitchFamily="2" charset="-78"/>
                </a:rPr>
                <a:t>برداشتی از معنا-2: «مناسب با کلمه رحمت (رحمن) این است که دلالت کند بر رحمت کثیری که شامل حال عموم موجودات و انسان ها از مؤمنین و کافر می‏شود.»  </a:t>
              </a:r>
            </a:p>
            <a:p>
              <a:pPr algn="r" rtl="1"/>
              <a:endParaRPr lang="fa-IR" dirty="0">
                <a:latin typeface="w_Nian Bold" panose="02000500000000020004" pitchFamily="2" charset="-78"/>
                <a:cs typeface="w_Nian Bold" panose="02000500000000020004" pitchFamily="2" charset="-78"/>
              </a:endParaRPr>
            </a:p>
            <a:p>
              <a:pPr algn="r" rtl="1"/>
              <a:r>
                <a:rPr lang="fa-IR" dirty="0">
                  <a:latin typeface="w_Nian Bold" panose="02000500000000020004" pitchFamily="2" charset="-78"/>
                  <a:cs typeface="w_Nian Bold" panose="02000500000000020004" pitchFamily="2" charset="-78"/>
                </a:rPr>
                <a:t>برداشتی از معنا-3: «کلمه (رحیم) بر نعمت دائمی و رحمت ثابت و باقی او دلالت کند، رحمتی که تنها به مؤمنین افاضه می‏کند و در عالمی افاضه می‏کند که فنا ناپذیر است و آن عالم آخرت است.» </a:t>
              </a:r>
              <a:endParaRPr lang="en-US" dirty="0">
                <a:latin typeface="w_Nian Bold" panose="02000500000000020004" pitchFamily="2" charset="-78"/>
                <a:cs typeface="w_Nian Bold" panose="02000500000000020004" pitchFamily="2" charset="-78"/>
              </a:endParaRPr>
            </a:p>
          </p:txBody>
        </p:sp>
      </p:grpSp>
    </p:spTree>
    <p:extLst>
      <p:ext uri="{BB962C8B-B14F-4D97-AF65-F5344CB8AC3E}">
        <p14:creationId xmlns:p14="http://schemas.microsoft.com/office/powerpoint/2010/main" val="4213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CEBA00-A6A8-4477-900B-859B9374923C}"/>
              </a:ext>
            </a:extLst>
          </p:cNvPr>
          <p:cNvSpPr txBox="1"/>
          <p:nvPr/>
        </p:nvSpPr>
        <p:spPr>
          <a:xfrm>
            <a:off x="4114171" y="1313597"/>
            <a:ext cx="4253948" cy="954107"/>
          </a:xfrm>
          <a:prstGeom prst="rect">
            <a:avLst/>
          </a:prstGeom>
          <a:noFill/>
        </p:spPr>
        <p:txBody>
          <a:bodyPr wrap="square" rtlCol="0">
            <a:spAutoFit/>
          </a:bodyPr>
          <a:lstStyle/>
          <a:p>
            <a:pPr algn="ctr" rtl="1"/>
            <a:r>
              <a:rPr lang="fa-IR" sz="2800" b="1" dirty="0">
                <a:latin typeface="w_Nian Bold" panose="02000500000000020004" pitchFamily="2" charset="-78"/>
                <a:cs typeface="w_Nian Bold" panose="02000500000000020004" pitchFamily="2" charset="-78"/>
              </a:rPr>
              <a:t>بِسْمِ اللَّـهِ الرَّ‌حْمَـنِ الرَّ‌حِيمِ</a:t>
            </a:r>
            <a:r>
              <a:rPr lang="en-US" sz="2800" b="1" dirty="0">
                <a:latin typeface="w_Nian Bold" panose="02000500000000020004" pitchFamily="2" charset="-78"/>
                <a:cs typeface="w_Nian Bold" panose="02000500000000020004" pitchFamily="2" charset="-78"/>
              </a:rPr>
              <a:t> </a:t>
            </a:r>
            <a:r>
              <a:rPr lang="fa-IR" sz="2800" b="1" dirty="0">
                <a:solidFill>
                  <a:srgbClr val="222222"/>
                </a:solidFill>
                <a:latin typeface="w_Nian Bold" panose="02000500000000020004" pitchFamily="2" charset="-78"/>
                <a:cs typeface="w_Nian Bold" panose="02000500000000020004" pitchFamily="2" charset="-78"/>
              </a:rPr>
              <a:t>﴿1﴾</a:t>
            </a:r>
            <a:endParaRPr lang="en-US" sz="2800" b="1" dirty="0">
              <a:latin typeface="w_Nian Bold" panose="02000500000000020004" pitchFamily="2" charset="-78"/>
              <a:cs typeface="w_Nian Bold" panose="02000500000000020004" pitchFamily="2" charset="-78"/>
            </a:endParaRPr>
          </a:p>
          <a:p>
            <a:pPr algn="ctr" rtl="1"/>
            <a:endParaRPr lang="en-US" sz="2800" dirty="0"/>
          </a:p>
        </p:txBody>
      </p:sp>
      <p:sp>
        <p:nvSpPr>
          <p:cNvPr id="4" name="Oval 3">
            <a:extLst>
              <a:ext uri="{FF2B5EF4-FFF2-40B4-BE49-F238E27FC236}">
                <a16:creationId xmlns:a16="http://schemas.microsoft.com/office/drawing/2014/main" id="{8055B5E7-C51E-4C13-8BE5-50743D38293A}"/>
              </a:ext>
            </a:extLst>
          </p:cNvPr>
          <p:cNvSpPr/>
          <p:nvPr/>
        </p:nvSpPr>
        <p:spPr>
          <a:xfrm>
            <a:off x="7341706" y="2229524"/>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اسْم</a:t>
            </a:r>
            <a:endParaRPr lang="en-US" sz="3200" dirty="0">
              <a:latin typeface="w_Nian Black" panose="02000500000000020004" pitchFamily="2" charset="-78"/>
              <a:cs typeface="w_Nian Black" panose="02000500000000020004" pitchFamily="2" charset="-78"/>
            </a:endParaRPr>
          </a:p>
        </p:txBody>
      </p:sp>
      <p:sp>
        <p:nvSpPr>
          <p:cNvPr id="5" name="Oval 4">
            <a:extLst>
              <a:ext uri="{FF2B5EF4-FFF2-40B4-BE49-F238E27FC236}">
                <a16:creationId xmlns:a16="http://schemas.microsoft.com/office/drawing/2014/main" id="{318FE4F6-AA67-4F62-B282-DC6A8491F283}"/>
              </a:ext>
            </a:extLst>
          </p:cNvPr>
          <p:cNvSpPr/>
          <p:nvPr/>
        </p:nvSpPr>
        <p:spPr>
          <a:xfrm>
            <a:off x="9462054" y="2229523"/>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بِ</a:t>
            </a:r>
            <a:endParaRPr lang="en-US" sz="3200" dirty="0">
              <a:latin typeface="w_Nian Black" panose="02000500000000020004" pitchFamily="2" charset="-78"/>
              <a:cs typeface="w_Nian Black" panose="02000500000000020004" pitchFamily="2" charset="-78"/>
            </a:endParaRPr>
          </a:p>
        </p:txBody>
      </p:sp>
      <p:sp>
        <p:nvSpPr>
          <p:cNvPr id="6" name="Oval 5">
            <a:extLst>
              <a:ext uri="{FF2B5EF4-FFF2-40B4-BE49-F238E27FC236}">
                <a16:creationId xmlns:a16="http://schemas.microsoft.com/office/drawing/2014/main" id="{FD16FC38-3D41-40E0-8664-C2BEBA16B3B8}"/>
              </a:ext>
            </a:extLst>
          </p:cNvPr>
          <p:cNvSpPr/>
          <p:nvPr/>
        </p:nvSpPr>
        <p:spPr>
          <a:xfrm>
            <a:off x="3101010" y="2229522"/>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a:latin typeface="w_Nian Black" panose="02000500000000020004" pitchFamily="2" charset="-78"/>
                <a:cs typeface="w_Nian Black" panose="02000500000000020004" pitchFamily="2" charset="-78"/>
              </a:rPr>
              <a:t>الرَّ‌حْمَـن</a:t>
            </a:r>
            <a:endParaRPr lang="en-US" sz="2400" dirty="0">
              <a:latin typeface="w_Nian Black" panose="02000500000000020004" pitchFamily="2" charset="-78"/>
              <a:cs typeface="w_Nian Black" panose="02000500000000020004" pitchFamily="2" charset="-78"/>
            </a:endParaRPr>
          </a:p>
        </p:txBody>
      </p:sp>
      <p:sp>
        <p:nvSpPr>
          <p:cNvPr id="7" name="Oval 6">
            <a:extLst>
              <a:ext uri="{FF2B5EF4-FFF2-40B4-BE49-F238E27FC236}">
                <a16:creationId xmlns:a16="http://schemas.microsoft.com/office/drawing/2014/main" id="{E187522B-37F2-46CB-BC35-C162DAA96901}"/>
              </a:ext>
            </a:extLst>
          </p:cNvPr>
          <p:cNvSpPr/>
          <p:nvPr/>
        </p:nvSpPr>
        <p:spPr>
          <a:xfrm>
            <a:off x="5221358" y="2253190"/>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اللَّـه</a:t>
            </a:r>
            <a:endParaRPr lang="en-US" sz="3200" dirty="0">
              <a:latin typeface="w_Nian Black" panose="02000500000000020004" pitchFamily="2" charset="-78"/>
              <a:cs typeface="w_Nian Black" panose="02000500000000020004" pitchFamily="2" charset="-78"/>
            </a:endParaRPr>
          </a:p>
        </p:txBody>
      </p:sp>
      <p:sp>
        <p:nvSpPr>
          <p:cNvPr id="10" name="Oval 9">
            <a:extLst>
              <a:ext uri="{FF2B5EF4-FFF2-40B4-BE49-F238E27FC236}">
                <a16:creationId xmlns:a16="http://schemas.microsoft.com/office/drawing/2014/main" id="{E861D804-2557-41B6-9BF9-7F89DA58D7E1}"/>
              </a:ext>
            </a:extLst>
          </p:cNvPr>
          <p:cNvSpPr/>
          <p:nvPr/>
        </p:nvSpPr>
        <p:spPr>
          <a:xfrm>
            <a:off x="980662" y="2253190"/>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a:latin typeface="w_Nian Black" panose="02000500000000020004" pitchFamily="2" charset="-78"/>
                <a:cs typeface="w_Nian Black" panose="02000500000000020004" pitchFamily="2" charset="-78"/>
              </a:rPr>
              <a:t>الرَّ‌حِيم</a:t>
            </a:r>
            <a:endParaRPr lang="en-US" sz="2400" dirty="0">
              <a:latin typeface="w_Nian Black" panose="02000500000000020004" pitchFamily="2" charset="-78"/>
              <a:cs typeface="w_Nian Black" panose="02000500000000020004" pitchFamily="2" charset="-78"/>
            </a:endParaRPr>
          </a:p>
        </p:txBody>
      </p:sp>
      <p:grpSp>
        <p:nvGrpSpPr>
          <p:cNvPr id="16" name="Group 15">
            <a:extLst>
              <a:ext uri="{FF2B5EF4-FFF2-40B4-BE49-F238E27FC236}">
                <a16:creationId xmlns:a16="http://schemas.microsoft.com/office/drawing/2014/main" id="{241F2A78-DDBB-4A9C-AB2C-1D101CD8C108}"/>
              </a:ext>
            </a:extLst>
          </p:cNvPr>
          <p:cNvGrpSpPr/>
          <p:nvPr/>
        </p:nvGrpSpPr>
        <p:grpSpPr>
          <a:xfrm>
            <a:off x="705203" y="3617221"/>
            <a:ext cx="10978797" cy="2631016"/>
            <a:chOff x="4571999" y="3926180"/>
            <a:chExt cx="7607277" cy="2594783"/>
          </a:xfrm>
        </p:grpSpPr>
        <p:sp>
          <p:nvSpPr>
            <p:cNvPr id="17" name="Speech Bubble: Rectangle 10">
              <a:extLst>
                <a:ext uri="{FF2B5EF4-FFF2-40B4-BE49-F238E27FC236}">
                  <a16:creationId xmlns:a16="http://schemas.microsoft.com/office/drawing/2014/main" id="{7D2EBB02-773E-42EA-AEC0-D67154D35C7B}"/>
                </a:ext>
              </a:extLst>
            </p:cNvPr>
            <p:cNvSpPr/>
            <p:nvPr/>
          </p:nvSpPr>
          <p:spPr>
            <a:xfrm rot="10800000">
              <a:off x="4571999" y="3926180"/>
              <a:ext cx="7607277" cy="2516214"/>
            </a:xfrm>
            <a:custGeom>
              <a:avLst/>
              <a:gdLst>
                <a:gd name="connsiteX0" fmla="*/ 0 w 7991060"/>
                <a:gd name="connsiteY0" fmla="*/ 0 h 2001078"/>
                <a:gd name="connsiteX1" fmla="*/ 1331843 w 7991060"/>
                <a:gd name="connsiteY1" fmla="*/ 0 h 2001078"/>
                <a:gd name="connsiteX2" fmla="*/ 1331843 w 7991060"/>
                <a:gd name="connsiteY2" fmla="*/ 0 h 2001078"/>
                <a:gd name="connsiteX3" fmla="*/ 3329608 w 7991060"/>
                <a:gd name="connsiteY3" fmla="*/ 0 h 2001078"/>
                <a:gd name="connsiteX4" fmla="*/ 7991060 w 7991060"/>
                <a:gd name="connsiteY4" fmla="*/ 0 h 2001078"/>
                <a:gd name="connsiteX5" fmla="*/ 7991060 w 7991060"/>
                <a:gd name="connsiteY5" fmla="*/ 1167296 h 2001078"/>
                <a:gd name="connsiteX6" fmla="*/ 7991060 w 7991060"/>
                <a:gd name="connsiteY6" fmla="*/ 1167296 h 2001078"/>
                <a:gd name="connsiteX7" fmla="*/ 7991060 w 7991060"/>
                <a:gd name="connsiteY7" fmla="*/ 1667565 h 2001078"/>
                <a:gd name="connsiteX8" fmla="*/ 7991060 w 7991060"/>
                <a:gd name="connsiteY8" fmla="*/ 2001078 h 2001078"/>
                <a:gd name="connsiteX9" fmla="*/ 3329608 w 7991060"/>
                <a:gd name="connsiteY9" fmla="*/ 2001078 h 2001078"/>
                <a:gd name="connsiteX10" fmla="*/ 872943 w 7991060"/>
                <a:gd name="connsiteY10" fmla="*/ 2662034 h 2001078"/>
                <a:gd name="connsiteX11" fmla="*/ 1331843 w 7991060"/>
                <a:gd name="connsiteY11" fmla="*/ 2001078 h 2001078"/>
                <a:gd name="connsiteX12" fmla="*/ 0 w 7991060"/>
                <a:gd name="connsiteY12" fmla="*/ 2001078 h 2001078"/>
                <a:gd name="connsiteX13" fmla="*/ 0 w 7991060"/>
                <a:gd name="connsiteY13" fmla="*/ 1667565 h 2001078"/>
                <a:gd name="connsiteX14" fmla="*/ 0 w 7991060"/>
                <a:gd name="connsiteY14" fmla="*/ 1167296 h 2001078"/>
                <a:gd name="connsiteX15" fmla="*/ 0 w 7991060"/>
                <a:gd name="connsiteY15" fmla="*/ 1167296 h 2001078"/>
                <a:gd name="connsiteX16" fmla="*/ 0 w 7991060"/>
                <a:gd name="connsiteY16" fmla="*/ 0 h 2001078"/>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1331843 w 7991060"/>
                <a:gd name="connsiteY11" fmla="*/ 2001078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556592 w 7991060"/>
                <a:gd name="connsiteY11" fmla="*/ 2021909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934818 w 7991060"/>
                <a:gd name="connsiteY9" fmla="*/ 2035161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424070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3595142 w 7991060"/>
                <a:gd name="connsiteY9" fmla="*/ 2005826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3595142 w 7991060"/>
                <a:gd name="connsiteY9" fmla="*/ 2005826 h 2618256"/>
                <a:gd name="connsiteX10" fmla="*/ 755375 w 7991060"/>
                <a:gd name="connsiteY10" fmla="*/ 2618256 h 2618256"/>
                <a:gd name="connsiteX11" fmla="*/ 2710248 w 7991060"/>
                <a:gd name="connsiteY11" fmla="*/ 1952817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52817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52817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31525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1931525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1970316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2009108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6033260 w 7991060"/>
                <a:gd name="connsiteY9" fmla="*/ 1992896 h 2368008"/>
                <a:gd name="connsiteX10" fmla="*/ 3058581 w 7991060"/>
                <a:gd name="connsiteY10" fmla="*/ 2368008 h 2368008"/>
                <a:gd name="connsiteX11" fmla="*/ 2710248 w 7991060"/>
                <a:gd name="connsiteY11" fmla="*/ 2009108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6033260 w 7991060"/>
                <a:gd name="connsiteY9" fmla="*/ 1992896 h 2368008"/>
                <a:gd name="connsiteX10" fmla="*/ 3058581 w 7991060"/>
                <a:gd name="connsiteY10" fmla="*/ 2368008 h 2368008"/>
                <a:gd name="connsiteX11" fmla="*/ 5658669 w 7991060"/>
                <a:gd name="connsiteY11" fmla="*/ 1970316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6895107 w 7991060"/>
                <a:gd name="connsiteY9" fmla="*/ 1992896 h 2368008"/>
                <a:gd name="connsiteX10" fmla="*/ 3058581 w 7991060"/>
                <a:gd name="connsiteY10" fmla="*/ 2368008 h 2368008"/>
                <a:gd name="connsiteX11" fmla="*/ 5658669 w 7991060"/>
                <a:gd name="connsiteY11" fmla="*/ 1970316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290424"/>
                <a:gd name="connsiteX1" fmla="*/ 1331843 w 7991060"/>
                <a:gd name="connsiteY1" fmla="*/ 0 h 2290424"/>
                <a:gd name="connsiteX2" fmla="*/ 1331843 w 7991060"/>
                <a:gd name="connsiteY2" fmla="*/ 0 h 2290424"/>
                <a:gd name="connsiteX3" fmla="*/ 3329608 w 7991060"/>
                <a:gd name="connsiteY3" fmla="*/ 0 h 2290424"/>
                <a:gd name="connsiteX4" fmla="*/ 7991060 w 7991060"/>
                <a:gd name="connsiteY4" fmla="*/ 0 h 2290424"/>
                <a:gd name="connsiteX5" fmla="*/ 7991060 w 7991060"/>
                <a:gd name="connsiteY5" fmla="*/ 1167296 h 2290424"/>
                <a:gd name="connsiteX6" fmla="*/ 7991060 w 7991060"/>
                <a:gd name="connsiteY6" fmla="*/ 1167296 h 2290424"/>
                <a:gd name="connsiteX7" fmla="*/ 7991060 w 7991060"/>
                <a:gd name="connsiteY7" fmla="*/ 1667565 h 2290424"/>
                <a:gd name="connsiteX8" fmla="*/ 7991060 w 7991060"/>
                <a:gd name="connsiteY8" fmla="*/ 2001078 h 2290424"/>
                <a:gd name="connsiteX9" fmla="*/ 6895107 w 7991060"/>
                <a:gd name="connsiteY9" fmla="*/ 1992896 h 2290424"/>
                <a:gd name="connsiteX10" fmla="*/ 6449265 w 7991060"/>
                <a:gd name="connsiteY10" fmla="*/ 2290424 h 2290424"/>
                <a:gd name="connsiteX11" fmla="*/ 5658669 w 7991060"/>
                <a:gd name="connsiteY11" fmla="*/ 1970316 h 2290424"/>
                <a:gd name="connsiteX12" fmla="*/ 0 w 7991060"/>
                <a:gd name="connsiteY12" fmla="*/ 2001078 h 2290424"/>
                <a:gd name="connsiteX13" fmla="*/ 0 w 7991060"/>
                <a:gd name="connsiteY13" fmla="*/ 1667565 h 2290424"/>
                <a:gd name="connsiteX14" fmla="*/ 0 w 7991060"/>
                <a:gd name="connsiteY14" fmla="*/ 1167296 h 2290424"/>
                <a:gd name="connsiteX15" fmla="*/ 0 w 7991060"/>
                <a:gd name="connsiteY15" fmla="*/ 1167296 h 2290424"/>
                <a:gd name="connsiteX16" fmla="*/ 0 w 7991060"/>
                <a:gd name="connsiteY16" fmla="*/ 0 h 2290424"/>
                <a:gd name="connsiteX0" fmla="*/ 0 w 7991060"/>
                <a:gd name="connsiteY0" fmla="*/ 0 h 2290424"/>
                <a:gd name="connsiteX1" fmla="*/ 1331843 w 7991060"/>
                <a:gd name="connsiteY1" fmla="*/ 0 h 2290424"/>
                <a:gd name="connsiteX2" fmla="*/ 1331843 w 7991060"/>
                <a:gd name="connsiteY2" fmla="*/ 0 h 2290424"/>
                <a:gd name="connsiteX3" fmla="*/ 3329608 w 7991060"/>
                <a:gd name="connsiteY3" fmla="*/ 0 h 2290424"/>
                <a:gd name="connsiteX4" fmla="*/ 7991060 w 7991060"/>
                <a:gd name="connsiteY4" fmla="*/ 0 h 2290424"/>
                <a:gd name="connsiteX5" fmla="*/ 7991060 w 7991060"/>
                <a:gd name="connsiteY5" fmla="*/ 1167296 h 2290424"/>
                <a:gd name="connsiteX6" fmla="*/ 7991060 w 7991060"/>
                <a:gd name="connsiteY6" fmla="*/ 1167296 h 2290424"/>
                <a:gd name="connsiteX7" fmla="*/ 7991060 w 7991060"/>
                <a:gd name="connsiteY7" fmla="*/ 1667565 h 2290424"/>
                <a:gd name="connsiteX8" fmla="*/ 7991060 w 7991060"/>
                <a:gd name="connsiteY8" fmla="*/ 2001078 h 2290424"/>
                <a:gd name="connsiteX9" fmla="*/ 6895107 w 7991060"/>
                <a:gd name="connsiteY9" fmla="*/ 2026405 h 2290424"/>
                <a:gd name="connsiteX10" fmla="*/ 6449265 w 7991060"/>
                <a:gd name="connsiteY10" fmla="*/ 2290424 h 2290424"/>
                <a:gd name="connsiteX11" fmla="*/ 5658669 w 7991060"/>
                <a:gd name="connsiteY11" fmla="*/ 1970316 h 2290424"/>
                <a:gd name="connsiteX12" fmla="*/ 0 w 7991060"/>
                <a:gd name="connsiteY12" fmla="*/ 2001078 h 2290424"/>
                <a:gd name="connsiteX13" fmla="*/ 0 w 7991060"/>
                <a:gd name="connsiteY13" fmla="*/ 1667565 h 2290424"/>
                <a:gd name="connsiteX14" fmla="*/ 0 w 7991060"/>
                <a:gd name="connsiteY14" fmla="*/ 1167296 h 2290424"/>
                <a:gd name="connsiteX15" fmla="*/ 0 w 7991060"/>
                <a:gd name="connsiteY15" fmla="*/ 1167296 h 2290424"/>
                <a:gd name="connsiteX16" fmla="*/ 0 w 7991060"/>
                <a:gd name="connsiteY16" fmla="*/ 0 h 2290424"/>
                <a:gd name="connsiteX0" fmla="*/ 0 w 7991060"/>
                <a:gd name="connsiteY0" fmla="*/ 0 h 2290424"/>
                <a:gd name="connsiteX1" fmla="*/ 1331843 w 7991060"/>
                <a:gd name="connsiteY1" fmla="*/ 0 h 2290424"/>
                <a:gd name="connsiteX2" fmla="*/ 1331843 w 7991060"/>
                <a:gd name="connsiteY2" fmla="*/ 0 h 2290424"/>
                <a:gd name="connsiteX3" fmla="*/ 3329608 w 7991060"/>
                <a:gd name="connsiteY3" fmla="*/ 0 h 2290424"/>
                <a:gd name="connsiteX4" fmla="*/ 7991060 w 7991060"/>
                <a:gd name="connsiteY4" fmla="*/ 0 h 2290424"/>
                <a:gd name="connsiteX5" fmla="*/ 7991060 w 7991060"/>
                <a:gd name="connsiteY5" fmla="*/ 1167296 h 2290424"/>
                <a:gd name="connsiteX6" fmla="*/ 7991060 w 7991060"/>
                <a:gd name="connsiteY6" fmla="*/ 1167296 h 2290424"/>
                <a:gd name="connsiteX7" fmla="*/ 7991060 w 7991060"/>
                <a:gd name="connsiteY7" fmla="*/ 1667565 h 2290424"/>
                <a:gd name="connsiteX8" fmla="*/ 7991060 w 7991060"/>
                <a:gd name="connsiteY8" fmla="*/ 2001078 h 2290424"/>
                <a:gd name="connsiteX9" fmla="*/ 6895107 w 7991060"/>
                <a:gd name="connsiteY9" fmla="*/ 2026405 h 2290424"/>
                <a:gd name="connsiteX10" fmla="*/ 6449265 w 7991060"/>
                <a:gd name="connsiteY10" fmla="*/ 2290424 h 2290424"/>
                <a:gd name="connsiteX11" fmla="*/ 5749391 w 7991060"/>
                <a:gd name="connsiteY11" fmla="*/ 1981486 h 2290424"/>
                <a:gd name="connsiteX12" fmla="*/ 0 w 7991060"/>
                <a:gd name="connsiteY12" fmla="*/ 2001078 h 2290424"/>
                <a:gd name="connsiteX13" fmla="*/ 0 w 7991060"/>
                <a:gd name="connsiteY13" fmla="*/ 1667565 h 2290424"/>
                <a:gd name="connsiteX14" fmla="*/ 0 w 7991060"/>
                <a:gd name="connsiteY14" fmla="*/ 1167296 h 2290424"/>
                <a:gd name="connsiteX15" fmla="*/ 0 w 7991060"/>
                <a:gd name="connsiteY15" fmla="*/ 1167296 h 2290424"/>
                <a:gd name="connsiteX16" fmla="*/ 0 w 7991060"/>
                <a:gd name="connsiteY16" fmla="*/ 0 h 2290424"/>
                <a:gd name="connsiteX0" fmla="*/ 0 w 7991060"/>
                <a:gd name="connsiteY0" fmla="*/ 0 h 2290424"/>
                <a:gd name="connsiteX1" fmla="*/ 1331843 w 7991060"/>
                <a:gd name="connsiteY1" fmla="*/ 0 h 2290424"/>
                <a:gd name="connsiteX2" fmla="*/ 1331843 w 7991060"/>
                <a:gd name="connsiteY2" fmla="*/ 0 h 2290424"/>
                <a:gd name="connsiteX3" fmla="*/ 3329608 w 7991060"/>
                <a:gd name="connsiteY3" fmla="*/ 0 h 2290424"/>
                <a:gd name="connsiteX4" fmla="*/ 7991060 w 7991060"/>
                <a:gd name="connsiteY4" fmla="*/ 0 h 2290424"/>
                <a:gd name="connsiteX5" fmla="*/ 7991060 w 7991060"/>
                <a:gd name="connsiteY5" fmla="*/ 1167296 h 2290424"/>
                <a:gd name="connsiteX6" fmla="*/ 7991060 w 7991060"/>
                <a:gd name="connsiteY6" fmla="*/ 1167296 h 2290424"/>
                <a:gd name="connsiteX7" fmla="*/ 7991060 w 7991060"/>
                <a:gd name="connsiteY7" fmla="*/ 1667565 h 2290424"/>
                <a:gd name="connsiteX8" fmla="*/ 7991060 w 7991060"/>
                <a:gd name="connsiteY8" fmla="*/ 2001078 h 2290424"/>
                <a:gd name="connsiteX9" fmla="*/ 6895107 w 7991060"/>
                <a:gd name="connsiteY9" fmla="*/ 2004066 h 2290424"/>
                <a:gd name="connsiteX10" fmla="*/ 6449265 w 7991060"/>
                <a:gd name="connsiteY10" fmla="*/ 2290424 h 2290424"/>
                <a:gd name="connsiteX11" fmla="*/ 5749391 w 7991060"/>
                <a:gd name="connsiteY11" fmla="*/ 1981486 h 2290424"/>
                <a:gd name="connsiteX12" fmla="*/ 0 w 7991060"/>
                <a:gd name="connsiteY12" fmla="*/ 2001078 h 2290424"/>
                <a:gd name="connsiteX13" fmla="*/ 0 w 7991060"/>
                <a:gd name="connsiteY13" fmla="*/ 1667565 h 2290424"/>
                <a:gd name="connsiteX14" fmla="*/ 0 w 7991060"/>
                <a:gd name="connsiteY14" fmla="*/ 1167296 h 2290424"/>
                <a:gd name="connsiteX15" fmla="*/ 0 w 7991060"/>
                <a:gd name="connsiteY15" fmla="*/ 1167296 h 2290424"/>
                <a:gd name="connsiteX16" fmla="*/ 0 w 7991060"/>
                <a:gd name="connsiteY16" fmla="*/ 0 h 2290424"/>
                <a:gd name="connsiteX0" fmla="*/ 0 w 7991060"/>
                <a:gd name="connsiteY0" fmla="*/ 0 h 2290424"/>
                <a:gd name="connsiteX1" fmla="*/ 1331843 w 7991060"/>
                <a:gd name="connsiteY1" fmla="*/ 0 h 2290424"/>
                <a:gd name="connsiteX2" fmla="*/ 1331843 w 7991060"/>
                <a:gd name="connsiteY2" fmla="*/ 0 h 2290424"/>
                <a:gd name="connsiteX3" fmla="*/ 3329608 w 7991060"/>
                <a:gd name="connsiteY3" fmla="*/ 0 h 2290424"/>
                <a:gd name="connsiteX4" fmla="*/ 7991060 w 7991060"/>
                <a:gd name="connsiteY4" fmla="*/ 0 h 2290424"/>
                <a:gd name="connsiteX5" fmla="*/ 7991060 w 7991060"/>
                <a:gd name="connsiteY5" fmla="*/ 1167296 h 2290424"/>
                <a:gd name="connsiteX6" fmla="*/ 7991060 w 7991060"/>
                <a:gd name="connsiteY6" fmla="*/ 1167296 h 2290424"/>
                <a:gd name="connsiteX7" fmla="*/ 7991060 w 7991060"/>
                <a:gd name="connsiteY7" fmla="*/ 1667565 h 2290424"/>
                <a:gd name="connsiteX8" fmla="*/ 7991060 w 7991060"/>
                <a:gd name="connsiteY8" fmla="*/ 2001078 h 2290424"/>
                <a:gd name="connsiteX9" fmla="*/ 6895107 w 7991060"/>
                <a:gd name="connsiteY9" fmla="*/ 2004066 h 2290424"/>
                <a:gd name="connsiteX10" fmla="*/ 6449265 w 7991060"/>
                <a:gd name="connsiteY10" fmla="*/ 2290424 h 2290424"/>
                <a:gd name="connsiteX11" fmla="*/ 5851452 w 7991060"/>
                <a:gd name="connsiteY11" fmla="*/ 2014995 h 2290424"/>
                <a:gd name="connsiteX12" fmla="*/ 0 w 7991060"/>
                <a:gd name="connsiteY12" fmla="*/ 2001078 h 2290424"/>
                <a:gd name="connsiteX13" fmla="*/ 0 w 7991060"/>
                <a:gd name="connsiteY13" fmla="*/ 1667565 h 2290424"/>
                <a:gd name="connsiteX14" fmla="*/ 0 w 7991060"/>
                <a:gd name="connsiteY14" fmla="*/ 1167296 h 2290424"/>
                <a:gd name="connsiteX15" fmla="*/ 0 w 7991060"/>
                <a:gd name="connsiteY15" fmla="*/ 1167296 h 2290424"/>
                <a:gd name="connsiteX16" fmla="*/ 0 w 7991060"/>
                <a:gd name="connsiteY16" fmla="*/ 0 h 229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060" h="2290424">
                  <a:moveTo>
                    <a:pt x="0" y="0"/>
                  </a:moveTo>
                  <a:lnTo>
                    <a:pt x="1331843" y="0"/>
                  </a:lnTo>
                  <a:lnTo>
                    <a:pt x="1331843" y="0"/>
                  </a:lnTo>
                  <a:lnTo>
                    <a:pt x="3329608" y="0"/>
                  </a:lnTo>
                  <a:lnTo>
                    <a:pt x="7991060" y="0"/>
                  </a:lnTo>
                  <a:lnTo>
                    <a:pt x="7991060" y="1167296"/>
                  </a:lnTo>
                  <a:lnTo>
                    <a:pt x="7991060" y="1167296"/>
                  </a:lnTo>
                  <a:lnTo>
                    <a:pt x="7991060" y="1667565"/>
                  </a:lnTo>
                  <a:lnTo>
                    <a:pt x="7991060" y="2001078"/>
                  </a:lnTo>
                  <a:lnTo>
                    <a:pt x="6895107" y="2004066"/>
                  </a:lnTo>
                  <a:lnTo>
                    <a:pt x="6449265" y="2290424"/>
                  </a:lnTo>
                  <a:lnTo>
                    <a:pt x="5851452" y="2014995"/>
                  </a:lnTo>
                  <a:lnTo>
                    <a:pt x="0" y="2001078"/>
                  </a:lnTo>
                  <a:lnTo>
                    <a:pt x="0" y="1667565"/>
                  </a:lnTo>
                  <a:lnTo>
                    <a:pt x="0" y="1167296"/>
                  </a:lnTo>
                  <a:lnTo>
                    <a:pt x="0" y="1167296"/>
                  </a:lnTo>
                  <a:lnTo>
                    <a:pt x="0" y="0"/>
                  </a:lnTo>
                  <a:close/>
                </a:path>
              </a:pathLst>
            </a:cu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D4A4EACB-935D-4E8D-B6B1-EB65F353EE79}"/>
                </a:ext>
              </a:extLst>
            </p:cNvPr>
            <p:cNvSpPr txBox="1"/>
            <p:nvPr/>
          </p:nvSpPr>
          <p:spPr>
            <a:xfrm>
              <a:off x="4571999" y="4244428"/>
              <a:ext cx="7607277" cy="2276535"/>
            </a:xfrm>
            <a:prstGeom prst="rect">
              <a:avLst/>
            </a:prstGeom>
            <a:noFill/>
          </p:spPr>
          <p:txBody>
            <a:bodyPr wrap="square" rtlCol="0">
              <a:spAutoFit/>
            </a:bodyPr>
            <a:lstStyle/>
            <a:p>
              <a:pPr algn="r" rtl="1"/>
              <a:r>
                <a:rPr lang="fa-IR" dirty="0">
                  <a:latin typeface="w_Nian Bold" panose="02000500000000020004" pitchFamily="2" charset="-78"/>
                  <a:cs typeface="w_Nian Bold" panose="02000500000000020004" pitchFamily="2" charset="-78"/>
                </a:rPr>
                <a:t>رحمت: أنّ الرحمة فیض منبسط و نور متّسع و محیط بجمیع عالم الوجود سماء و أرضا ظاهرا و باطنا إیجادا و إبقاء مادّیا و روحانیا</a:t>
              </a:r>
            </a:p>
            <a:p>
              <a:pPr algn="r" rtl="1"/>
              <a:endParaRPr lang="fa-IR" dirty="0">
                <a:latin typeface="w_Nian Bold" panose="02000500000000020004" pitchFamily="2" charset="-78"/>
                <a:cs typeface="w_Nian Bold" panose="02000500000000020004" pitchFamily="2" charset="-78"/>
              </a:endParaRPr>
            </a:p>
            <a:p>
              <a:pPr algn="r" rtl="1"/>
              <a:r>
                <a:rPr lang="fa-IR" dirty="0">
                  <a:latin typeface="w_Nian Bold" panose="02000500000000020004" pitchFamily="2" charset="-78"/>
                  <a:cs typeface="w_Nian Bold" panose="02000500000000020004" pitchFamily="2" charset="-78"/>
                </a:rPr>
                <a:t>و هذا المقام: مقام الرحمانیة الالهیة المنبسطة التامّة المحیطة، و کما أنّ لنور الوجود بل للنور الحسّی مراتب شدّة و ضعفا، کذلک للرحمة الحقّه، فکلّ فرد من موجودات سماویة أو أرضیة یستفید من الرحمة المنبسطة علی حسب استعداده الذاتی و الفعلی، الی أن یصل فی الکمال الی درجة فوق الاستفادة و هو مقام الصالحین، فیدخلهم اللّه عزوجل فی رحمته الخالصة النافذة. و الی أن ینتهی فی الضعف و النزول الی حدّ لا یستفاد فیه الّا من الرحمة العمومیة فقط.</a:t>
              </a:r>
            </a:p>
            <a:p>
              <a:pPr algn="r" rtl="1"/>
              <a:endParaRPr lang="fa-IR" dirty="0">
                <a:latin typeface="w_Nian Bold" panose="02000500000000020004" pitchFamily="2" charset="-78"/>
                <a:cs typeface="w_Nian Bold" panose="02000500000000020004" pitchFamily="2" charset="-78"/>
              </a:endParaRPr>
            </a:p>
            <a:p>
              <a:pPr algn="r" rtl="1"/>
              <a:r>
                <a:rPr lang="fa-IR" dirty="0">
                  <a:latin typeface="w_Nian Bold" panose="02000500000000020004" pitchFamily="2" charset="-78"/>
                  <a:cs typeface="w_Nian Bold" panose="02000500000000020004" pitchFamily="2" charset="-78"/>
                </a:rPr>
                <a:t>فالرحیم هو ذو رحمة ثابتة راسخة لا سعة فیها کمّا، و علی هذا یقال انّه رحیم بالمؤمنین أو رحیم فی الأمور المعنویة أو بخصوصیات اخر.</a:t>
              </a:r>
              <a:endParaRPr lang="en-US" dirty="0">
                <a:latin typeface="w_Nian Bold" panose="02000500000000020004" pitchFamily="2" charset="-78"/>
                <a:cs typeface="w_Nian Bold" panose="02000500000000020004" pitchFamily="2" charset="-78"/>
              </a:endParaRPr>
            </a:p>
          </p:txBody>
        </p:sp>
      </p:grpSp>
    </p:spTree>
    <p:extLst>
      <p:ext uri="{BB962C8B-B14F-4D97-AF65-F5344CB8AC3E}">
        <p14:creationId xmlns:p14="http://schemas.microsoft.com/office/powerpoint/2010/main" val="156461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8055B5E7-C51E-4C13-8BE5-50743D38293A}"/>
              </a:ext>
            </a:extLst>
          </p:cNvPr>
          <p:cNvSpPr/>
          <p:nvPr/>
        </p:nvSpPr>
        <p:spPr>
          <a:xfrm>
            <a:off x="7341706" y="2229527"/>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اسْم</a:t>
            </a:r>
            <a:endParaRPr lang="en-US" sz="3200" dirty="0">
              <a:latin typeface="w_Nian Black" panose="02000500000000020004" pitchFamily="2" charset="-78"/>
              <a:cs typeface="w_Nian Black" panose="02000500000000020004" pitchFamily="2" charset="-78"/>
            </a:endParaRPr>
          </a:p>
        </p:txBody>
      </p:sp>
      <p:sp>
        <p:nvSpPr>
          <p:cNvPr id="5" name="Oval 4">
            <a:extLst>
              <a:ext uri="{FF2B5EF4-FFF2-40B4-BE49-F238E27FC236}">
                <a16:creationId xmlns:a16="http://schemas.microsoft.com/office/drawing/2014/main" id="{318FE4F6-AA67-4F62-B282-DC6A8491F283}"/>
              </a:ext>
            </a:extLst>
          </p:cNvPr>
          <p:cNvSpPr/>
          <p:nvPr/>
        </p:nvSpPr>
        <p:spPr>
          <a:xfrm>
            <a:off x="9462054" y="2229526"/>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بِ</a:t>
            </a:r>
            <a:endParaRPr lang="en-US" sz="3200" dirty="0">
              <a:latin typeface="w_Nian Black" panose="02000500000000020004" pitchFamily="2" charset="-78"/>
              <a:cs typeface="w_Nian Black" panose="02000500000000020004" pitchFamily="2" charset="-78"/>
            </a:endParaRPr>
          </a:p>
        </p:txBody>
      </p:sp>
      <p:sp>
        <p:nvSpPr>
          <p:cNvPr id="6" name="Oval 5">
            <a:extLst>
              <a:ext uri="{FF2B5EF4-FFF2-40B4-BE49-F238E27FC236}">
                <a16:creationId xmlns:a16="http://schemas.microsoft.com/office/drawing/2014/main" id="{FD16FC38-3D41-40E0-8664-C2BEBA16B3B8}"/>
              </a:ext>
            </a:extLst>
          </p:cNvPr>
          <p:cNvSpPr/>
          <p:nvPr/>
        </p:nvSpPr>
        <p:spPr>
          <a:xfrm>
            <a:off x="3101010" y="2229525"/>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a:latin typeface="w_Nian Black" panose="02000500000000020004" pitchFamily="2" charset="-78"/>
                <a:cs typeface="w_Nian Black" panose="02000500000000020004" pitchFamily="2" charset="-78"/>
              </a:rPr>
              <a:t>الرَّ‌حْمَـن</a:t>
            </a:r>
            <a:endParaRPr lang="en-US" sz="2400" dirty="0">
              <a:latin typeface="w_Nian Black" panose="02000500000000020004" pitchFamily="2" charset="-78"/>
              <a:cs typeface="w_Nian Black" panose="02000500000000020004" pitchFamily="2" charset="-78"/>
            </a:endParaRPr>
          </a:p>
        </p:txBody>
      </p:sp>
      <p:sp>
        <p:nvSpPr>
          <p:cNvPr id="7" name="Oval 6">
            <a:extLst>
              <a:ext uri="{FF2B5EF4-FFF2-40B4-BE49-F238E27FC236}">
                <a16:creationId xmlns:a16="http://schemas.microsoft.com/office/drawing/2014/main" id="{E187522B-37F2-46CB-BC35-C162DAA96901}"/>
              </a:ext>
            </a:extLst>
          </p:cNvPr>
          <p:cNvSpPr/>
          <p:nvPr/>
        </p:nvSpPr>
        <p:spPr>
          <a:xfrm>
            <a:off x="5221358" y="2253193"/>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اللَّـه</a:t>
            </a:r>
            <a:endParaRPr lang="en-US" sz="3200" dirty="0">
              <a:latin typeface="w_Nian Black" panose="02000500000000020004" pitchFamily="2" charset="-78"/>
              <a:cs typeface="w_Nian Black" panose="02000500000000020004" pitchFamily="2" charset="-78"/>
            </a:endParaRPr>
          </a:p>
        </p:txBody>
      </p:sp>
      <p:sp>
        <p:nvSpPr>
          <p:cNvPr id="10" name="Oval 9">
            <a:extLst>
              <a:ext uri="{FF2B5EF4-FFF2-40B4-BE49-F238E27FC236}">
                <a16:creationId xmlns:a16="http://schemas.microsoft.com/office/drawing/2014/main" id="{E861D804-2557-41B6-9BF9-7F89DA58D7E1}"/>
              </a:ext>
            </a:extLst>
          </p:cNvPr>
          <p:cNvSpPr/>
          <p:nvPr/>
        </p:nvSpPr>
        <p:spPr>
          <a:xfrm>
            <a:off x="980662" y="2253193"/>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a:latin typeface="w_Nian Black" panose="02000500000000020004" pitchFamily="2" charset="-78"/>
                <a:cs typeface="w_Nian Black" panose="02000500000000020004" pitchFamily="2" charset="-78"/>
              </a:rPr>
              <a:t>الرَّ‌حِيم</a:t>
            </a:r>
            <a:endParaRPr lang="en-US" sz="2400" dirty="0">
              <a:latin typeface="w_Nian Black" panose="02000500000000020004" pitchFamily="2" charset="-78"/>
              <a:cs typeface="w_Nian Black" panose="02000500000000020004" pitchFamily="2" charset="-78"/>
            </a:endParaRPr>
          </a:p>
        </p:txBody>
      </p:sp>
      <p:sp>
        <p:nvSpPr>
          <p:cNvPr id="12" name="TextBox 11">
            <a:extLst>
              <a:ext uri="{FF2B5EF4-FFF2-40B4-BE49-F238E27FC236}">
                <a16:creationId xmlns:a16="http://schemas.microsoft.com/office/drawing/2014/main" id="{24A1E389-8692-439C-832F-81B01E31C71A}"/>
              </a:ext>
            </a:extLst>
          </p:cNvPr>
          <p:cNvSpPr txBox="1"/>
          <p:nvPr/>
        </p:nvSpPr>
        <p:spPr>
          <a:xfrm>
            <a:off x="4114171" y="1313597"/>
            <a:ext cx="4253948" cy="954107"/>
          </a:xfrm>
          <a:prstGeom prst="rect">
            <a:avLst/>
          </a:prstGeom>
          <a:noFill/>
        </p:spPr>
        <p:txBody>
          <a:bodyPr wrap="square" rtlCol="0">
            <a:spAutoFit/>
          </a:bodyPr>
          <a:lstStyle/>
          <a:p>
            <a:pPr algn="ctr" rtl="1"/>
            <a:r>
              <a:rPr lang="fa-IR" sz="2800" b="1" dirty="0">
                <a:latin typeface="w_Nian Bold" panose="02000500000000020004" pitchFamily="2" charset="-78"/>
                <a:cs typeface="w_Nian Bold" panose="02000500000000020004" pitchFamily="2" charset="-78"/>
              </a:rPr>
              <a:t>بِسْمِ اللَّـهِ الرَّ‌حْمَـنِ الرَّ‌حِيمِ</a:t>
            </a:r>
            <a:r>
              <a:rPr lang="en-US" sz="2800" b="1" dirty="0">
                <a:latin typeface="w_Nian Bold" panose="02000500000000020004" pitchFamily="2" charset="-78"/>
                <a:cs typeface="w_Nian Bold" panose="02000500000000020004" pitchFamily="2" charset="-78"/>
              </a:rPr>
              <a:t> </a:t>
            </a:r>
            <a:r>
              <a:rPr lang="fa-IR" sz="2800" b="1" dirty="0">
                <a:solidFill>
                  <a:srgbClr val="222222"/>
                </a:solidFill>
                <a:latin typeface="w_Nian Bold" panose="02000500000000020004" pitchFamily="2" charset="-78"/>
                <a:cs typeface="w_Nian Bold" panose="02000500000000020004" pitchFamily="2" charset="-78"/>
              </a:rPr>
              <a:t>﴿1﴾</a:t>
            </a:r>
            <a:endParaRPr lang="en-US" sz="2800" b="1" dirty="0">
              <a:latin typeface="w_Nian Bold" panose="02000500000000020004" pitchFamily="2" charset="-78"/>
              <a:cs typeface="w_Nian Bold" panose="02000500000000020004" pitchFamily="2" charset="-78"/>
            </a:endParaRPr>
          </a:p>
          <a:p>
            <a:pPr algn="ctr" rtl="1"/>
            <a:endParaRPr lang="en-US" sz="2800" dirty="0"/>
          </a:p>
        </p:txBody>
      </p:sp>
    </p:spTree>
    <p:extLst>
      <p:ext uri="{BB962C8B-B14F-4D97-AF65-F5344CB8AC3E}">
        <p14:creationId xmlns:p14="http://schemas.microsoft.com/office/powerpoint/2010/main" val="334963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1.11022E-16 4.07407E-6 L -0.06029 0.00787 " pathEditMode="relative" rAng="0" ptsTypes="AA">
                                      <p:cBhvr>
                                        <p:cTn id="6" dur="2000" fill="hold"/>
                                        <p:tgtEl>
                                          <p:spTgt spid="4"/>
                                        </p:tgtEl>
                                        <p:attrNameLst>
                                          <p:attrName>ppt_x</p:attrName>
                                          <p:attrName>ppt_y</p:attrName>
                                        </p:attrNameLst>
                                      </p:cBhvr>
                                      <p:rCtr x="-3021" y="394"/>
                                    </p:animMotion>
                                  </p:childTnLst>
                                </p:cTn>
                              </p:par>
                              <p:par>
                                <p:cTn id="7" presetID="35" presetClass="path" presetSubtype="0" accel="50000" decel="50000" fill="hold" grpId="0" nodeType="withEffect">
                                  <p:stCondLst>
                                    <p:cond delay="0"/>
                                  </p:stCondLst>
                                  <p:childTnLst>
                                    <p:animMotion origin="layout" path="M 1.875E-6 4.07407E-6 L -0.13151 0.0037 " pathEditMode="relative" rAng="0" ptsTypes="AA">
                                      <p:cBhvr>
                                        <p:cTn id="8" dur="2000" fill="hold"/>
                                        <p:tgtEl>
                                          <p:spTgt spid="5"/>
                                        </p:tgtEl>
                                        <p:attrNameLst>
                                          <p:attrName>ppt_x</p:attrName>
                                          <p:attrName>ppt_y</p:attrName>
                                        </p:attrNameLst>
                                      </p:cBhvr>
                                      <p:rCtr x="-6576" y="185"/>
                                    </p:animMotion>
                                  </p:childTnLst>
                                </p:cTn>
                              </p:par>
                              <p:par>
                                <p:cTn id="9" presetID="63" presetClass="path" presetSubtype="0" accel="50000" decel="50000" fill="hold" grpId="0" nodeType="withEffect">
                                  <p:stCondLst>
                                    <p:cond delay="0"/>
                                  </p:stCondLst>
                                  <p:childTnLst>
                                    <p:animMotion origin="layout" path="M 4.79167E-6 1.85185E-6 L 0.1414 0.00023 " pathEditMode="relative" rAng="0" ptsTypes="AA">
                                      <p:cBhvr>
                                        <p:cTn id="10" dur="2000" fill="hold"/>
                                        <p:tgtEl>
                                          <p:spTgt spid="10"/>
                                        </p:tgtEl>
                                        <p:attrNameLst>
                                          <p:attrName>ppt_x</p:attrName>
                                          <p:attrName>ppt_y</p:attrName>
                                        </p:attrNameLst>
                                      </p:cBhvr>
                                      <p:rCtr x="7070" y="0"/>
                                    </p:animMotion>
                                  </p:childTnLst>
                                </p:cTn>
                              </p:par>
                              <p:par>
                                <p:cTn id="11" presetID="63" presetClass="path" presetSubtype="0" accel="50000" decel="50000" fill="hold" grpId="0" nodeType="withEffect">
                                  <p:stCondLst>
                                    <p:cond delay="0"/>
                                  </p:stCondLst>
                                  <p:childTnLst>
                                    <p:animMotion origin="layout" path="M -3.33333E-6 4.07407E-6 L 0.06042 0.00787 " pathEditMode="relative" rAng="0" ptsTypes="AA">
                                      <p:cBhvr>
                                        <p:cTn id="12" dur="2000" fill="hold"/>
                                        <p:tgtEl>
                                          <p:spTgt spid="6"/>
                                        </p:tgtEl>
                                        <p:attrNameLst>
                                          <p:attrName>ppt_x</p:attrName>
                                          <p:attrName>ppt_y</p:attrName>
                                        </p:attrNameLst>
                                      </p:cBhvr>
                                      <p:rCtr x="3021" y="394"/>
                                    </p:animMotion>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10" grpId="0" animBg="1"/>
      <p:bldP spid="10" grpId="1"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CEBA00-A6A8-4477-900B-859B9374923C}"/>
              </a:ext>
            </a:extLst>
          </p:cNvPr>
          <p:cNvSpPr txBox="1"/>
          <p:nvPr/>
        </p:nvSpPr>
        <p:spPr>
          <a:xfrm>
            <a:off x="4114171" y="1313597"/>
            <a:ext cx="4253948" cy="954107"/>
          </a:xfrm>
          <a:prstGeom prst="rect">
            <a:avLst/>
          </a:prstGeom>
          <a:noFill/>
        </p:spPr>
        <p:txBody>
          <a:bodyPr wrap="square" rtlCol="0">
            <a:spAutoFit/>
          </a:bodyPr>
          <a:lstStyle/>
          <a:p>
            <a:pPr algn="ctr" rtl="1"/>
            <a:r>
              <a:rPr lang="fa-IR" sz="2800" b="1" dirty="0">
                <a:latin typeface="w_Nian Bold" panose="02000500000000020004" pitchFamily="2" charset="-78"/>
                <a:cs typeface="w_Nian Bold" panose="02000500000000020004" pitchFamily="2" charset="-78"/>
              </a:rPr>
              <a:t>اَلْحَمْدُ لِلَّـهِ رَ‌بِّ الْعَالَمِينَ ﴿٢﴾</a:t>
            </a:r>
          </a:p>
          <a:p>
            <a:pPr algn="ctr" rtl="1"/>
            <a:endParaRPr lang="fa-IR" sz="2800" b="1" dirty="0">
              <a:latin typeface="Sahel Black" panose="020B0603030804020204" pitchFamily="34" charset="-78"/>
              <a:cs typeface="Roya" panose="00000400000000000000" pitchFamily="2" charset="-78"/>
            </a:endParaRPr>
          </a:p>
        </p:txBody>
      </p:sp>
      <p:grpSp>
        <p:nvGrpSpPr>
          <p:cNvPr id="19" name="Group 18">
            <a:extLst>
              <a:ext uri="{FF2B5EF4-FFF2-40B4-BE49-F238E27FC236}">
                <a16:creationId xmlns:a16="http://schemas.microsoft.com/office/drawing/2014/main" id="{877C2C15-65F0-49D0-B7DA-E046240A40C8}"/>
              </a:ext>
            </a:extLst>
          </p:cNvPr>
          <p:cNvGrpSpPr/>
          <p:nvPr/>
        </p:nvGrpSpPr>
        <p:grpSpPr>
          <a:xfrm>
            <a:off x="6096000" y="3933370"/>
            <a:ext cx="5428344" cy="1972133"/>
            <a:chOff x="705204" y="3933370"/>
            <a:chExt cx="8409765" cy="1972133"/>
          </a:xfrm>
        </p:grpSpPr>
        <p:sp>
          <p:nvSpPr>
            <p:cNvPr id="20" name="Speech Bubble: Rectangle 10">
              <a:extLst>
                <a:ext uri="{FF2B5EF4-FFF2-40B4-BE49-F238E27FC236}">
                  <a16:creationId xmlns:a16="http://schemas.microsoft.com/office/drawing/2014/main" id="{121500EF-FB2D-483E-9157-7211A18A8727}"/>
                </a:ext>
              </a:extLst>
            </p:cNvPr>
            <p:cNvSpPr/>
            <p:nvPr/>
          </p:nvSpPr>
          <p:spPr>
            <a:xfrm rot="10800000">
              <a:off x="705204" y="3933370"/>
              <a:ext cx="8409765" cy="1799772"/>
            </a:xfrm>
            <a:custGeom>
              <a:avLst/>
              <a:gdLst>
                <a:gd name="connsiteX0" fmla="*/ 0 w 7991060"/>
                <a:gd name="connsiteY0" fmla="*/ 0 h 2001078"/>
                <a:gd name="connsiteX1" fmla="*/ 1331843 w 7991060"/>
                <a:gd name="connsiteY1" fmla="*/ 0 h 2001078"/>
                <a:gd name="connsiteX2" fmla="*/ 1331843 w 7991060"/>
                <a:gd name="connsiteY2" fmla="*/ 0 h 2001078"/>
                <a:gd name="connsiteX3" fmla="*/ 3329608 w 7991060"/>
                <a:gd name="connsiteY3" fmla="*/ 0 h 2001078"/>
                <a:gd name="connsiteX4" fmla="*/ 7991060 w 7991060"/>
                <a:gd name="connsiteY4" fmla="*/ 0 h 2001078"/>
                <a:gd name="connsiteX5" fmla="*/ 7991060 w 7991060"/>
                <a:gd name="connsiteY5" fmla="*/ 1167296 h 2001078"/>
                <a:gd name="connsiteX6" fmla="*/ 7991060 w 7991060"/>
                <a:gd name="connsiteY6" fmla="*/ 1167296 h 2001078"/>
                <a:gd name="connsiteX7" fmla="*/ 7991060 w 7991060"/>
                <a:gd name="connsiteY7" fmla="*/ 1667565 h 2001078"/>
                <a:gd name="connsiteX8" fmla="*/ 7991060 w 7991060"/>
                <a:gd name="connsiteY8" fmla="*/ 2001078 h 2001078"/>
                <a:gd name="connsiteX9" fmla="*/ 3329608 w 7991060"/>
                <a:gd name="connsiteY9" fmla="*/ 2001078 h 2001078"/>
                <a:gd name="connsiteX10" fmla="*/ 872943 w 7991060"/>
                <a:gd name="connsiteY10" fmla="*/ 2662034 h 2001078"/>
                <a:gd name="connsiteX11" fmla="*/ 1331843 w 7991060"/>
                <a:gd name="connsiteY11" fmla="*/ 2001078 h 2001078"/>
                <a:gd name="connsiteX12" fmla="*/ 0 w 7991060"/>
                <a:gd name="connsiteY12" fmla="*/ 2001078 h 2001078"/>
                <a:gd name="connsiteX13" fmla="*/ 0 w 7991060"/>
                <a:gd name="connsiteY13" fmla="*/ 1667565 h 2001078"/>
                <a:gd name="connsiteX14" fmla="*/ 0 w 7991060"/>
                <a:gd name="connsiteY14" fmla="*/ 1167296 h 2001078"/>
                <a:gd name="connsiteX15" fmla="*/ 0 w 7991060"/>
                <a:gd name="connsiteY15" fmla="*/ 1167296 h 2001078"/>
                <a:gd name="connsiteX16" fmla="*/ 0 w 7991060"/>
                <a:gd name="connsiteY16" fmla="*/ 0 h 2001078"/>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1331843 w 7991060"/>
                <a:gd name="connsiteY11" fmla="*/ 2001078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556592 w 7991060"/>
                <a:gd name="connsiteY11" fmla="*/ 2021909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934818 w 7991060"/>
                <a:gd name="connsiteY9" fmla="*/ 2035161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424070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3595142 w 7991060"/>
                <a:gd name="connsiteY9" fmla="*/ 2005826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3595142 w 7991060"/>
                <a:gd name="connsiteY9" fmla="*/ 2005826 h 2618256"/>
                <a:gd name="connsiteX10" fmla="*/ 755375 w 7991060"/>
                <a:gd name="connsiteY10" fmla="*/ 2618256 h 2618256"/>
                <a:gd name="connsiteX11" fmla="*/ 2710248 w 7991060"/>
                <a:gd name="connsiteY11" fmla="*/ 1952817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52817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52817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31525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1931525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1970316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2009108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060" h="2368008">
                  <a:moveTo>
                    <a:pt x="0" y="0"/>
                  </a:moveTo>
                  <a:lnTo>
                    <a:pt x="1331843" y="0"/>
                  </a:lnTo>
                  <a:lnTo>
                    <a:pt x="1331843" y="0"/>
                  </a:lnTo>
                  <a:lnTo>
                    <a:pt x="3329608" y="0"/>
                  </a:lnTo>
                  <a:lnTo>
                    <a:pt x="7991060" y="0"/>
                  </a:lnTo>
                  <a:lnTo>
                    <a:pt x="7991060" y="1167296"/>
                  </a:lnTo>
                  <a:lnTo>
                    <a:pt x="7991060" y="1167296"/>
                  </a:lnTo>
                  <a:lnTo>
                    <a:pt x="7991060" y="1667565"/>
                  </a:lnTo>
                  <a:lnTo>
                    <a:pt x="7991060" y="2001078"/>
                  </a:lnTo>
                  <a:lnTo>
                    <a:pt x="3595142" y="2005826"/>
                  </a:lnTo>
                  <a:lnTo>
                    <a:pt x="3058581" y="2368008"/>
                  </a:lnTo>
                  <a:lnTo>
                    <a:pt x="2710248" y="2009108"/>
                  </a:lnTo>
                  <a:lnTo>
                    <a:pt x="0" y="2001078"/>
                  </a:lnTo>
                  <a:lnTo>
                    <a:pt x="0" y="1667565"/>
                  </a:lnTo>
                  <a:lnTo>
                    <a:pt x="0" y="1167296"/>
                  </a:lnTo>
                  <a:lnTo>
                    <a:pt x="0" y="1167296"/>
                  </a:lnTo>
                  <a:lnTo>
                    <a:pt x="0" y="0"/>
                  </a:lnTo>
                  <a:close/>
                </a:path>
              </a:pathLst>
            </a:cu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A1F9490-4084-4FD8-9310-98A67104DD24}"/>
                </a:ext>
              </a:extLst>
            </p:cNvPr>
            <p:cNvSpPr txBox="1"/>
            <p:nvPr/>
          </p:nvSpPr>
          <p:spPr>
            <a:xfrm>
              <a:off x="705204" y="4428175"/>
              <a:ext cx="8267226" cy="1477328"/>
            </a:xfrm>
            <a:prstGeom prst="rect">
              <a:avLst/>
            </a:prstGeom>
            <a:noFill/>
          </p:spPr>
          <p:txBody>
            <a:bodyPr wrap="square" rtlCol="0">
              <a:spAutoFit/>
            </a:bodyPr>
            <a:lstStyle/>
            <a:p>
              <a:pPr algn="r" rtl="1"/>
              <a:r>
                <a:rPr lang="fa-IR" dirty="0">
                  <a:latin typeface="w_Nian Bold" panose="02000500000000020004" pitchFamily="2" charset="-78"/>
                  <a:cs typeface="w_Nian Bold" panose="02000500000000020004" pitchFamily="2" charset="-78"/>
                </a:rPr>
                <a:t>برداشتی از معنا-1: برای ستودن چیزی یا کسی لازم است آن را از نواقص منزه دانست.</a:t>
              </a:r>
            </a:p>
            <a:p>
              <a:pPr algn="r" rtl="1"/>
              <a:endParaRPr lang="fa-IR" dirty="0">
                <a:latin typeface="w_Nian Bold" panose="02000500000000020004" pitchFamily="2" charset="-78"/>
                <a:cs typeface="w_Nian Bold" panose="02000500000000020004" pitchFamily="2" charset="-78"/>
              </a:endParaRPr>
            </a:p>
            <a:p>
              <a:pPr algn="r" rtl="1"/>
              <a:r>
                <a:rPr lang="fa-IR" dirty="0">
                  <a:latin typeface="w_Nian Bold" panose="02000500000000020004" pitchFamily="2" charset="-78"/>
                  <a:cs typeface="w_Nian Bold" panose="02000500000000020004" pitchFamily="2" charset="-78"/>
                </a:rPr>
                <a:t>برداشتی از معنا-2: برای ستودن چیزی یا کسی مشاهده صفات کمال آن ضروری است</a:t>
              </a:r>
            </a:p>
          </p:txBody>
        </p:sp>
      </p:grpSp>
      <p:grpSp>
        <p:nvGrpSpPr>
          <p:cNvPr id="22" name="Group 21">
            <a:extLst>
              <a:ext uri="{FF2B5EF4-FFF2-40B4-BE49-F238E27FC236}">
                <a16:creationId xmlns:a16="http://schemas.microsoft.com/office/drawing/2014/main" id="{BED6368E-DBE8-43C5-BF19-32A83BA2F7E8}"/>
              </a:ext>
            </a:extLst>
          </p:cNvPr>
          <p:cNvGrpSpPr/>
          <p:nvPr/>
        </p:nvGrpSpPr>
        <p:grpSpPr>
          <a:xfrm>
            <a:off x="1156100" y="2229522"/>
            <a:ext cx="9952383" cy="1509173"/>
            <a:chOff x="1301240" y="2229522"/>
            <a:chExt cx="9952383" cy="1509173"/>
          </a:xfrm>
        </p:grpSpPr>
        <p:sp>
          <p:nvSpPr>
            <p:cNvPr id="23" name="Oval 22">
              <a:extLst>
                <a:ext uri="{FF2B5EF4-FFF2-40B4-BE49-F238E27FC236}">
                  <a16:creationId xmlns:a16="http://schemas.microsoft.com/office/drawing/2014/main" id="{786B5659-77EF-4129-B454-984DE1D5B837}"/>
                </a:ext>
              </a:extLst>
            </p:cNvPr>
            <p:cNvSpPr/>
            <p:nvPr/>
          </p:nvSpPr>
          <p:spPr>
            <a:xfrm>
              <a:off x="5541936" y="2229524"/>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solidFill>
                    <a:schemeClr val="bg1"/>
                  </a:solidFill>
                  <a:latin typeface="w_Nian Black" panose="02000500000000020004" pitchFamily="2" charset="-78"/>
                  <a:cs typeface="w_Nian Black" panose="02000500000000020004" pitchFamily="2" charset="-78"/>
                </a:rPr>
                <a:t>اللَّـه</a:t>
              </a:r>
              <a:endParaRPr lang="en-US" sz="3200" dirty="0">
                <a:latin typeface="w_Nian Black" panose="02000500000000020004" pitchFamily="2" charset="-78"/>
                <a:cs typeface="w_Nian Black" panose="02000500000000020004" pitchFamily="2" charset="-78"/>
              </a:endParaRPr>
            </a:p>
          </p:txBody>
        </p:sp>
        <p:sp>
          <p:nvSpPr>
            <p:cNvPr id="24" name="Oval 23">
              <a:extLst>
                <a:ext uri="{FF2B5EF4-FFF2-40B4-BE49-F238E27FC236}">
                  <a16:creationId xmlns:a16="http://schemas.microsoft.com/office/drawing/2014/main" id="{8A479E2E-B809-493E-B33E-45C2D3A875B8}"/>
                </a:ext>
              </a:extLst>
            </p:cNvPr>
            <p:cNvSpPr/>
            <p:nvPr/>
          </p:nvSpPr>
          <p:spPr>
            <a:xfrm>
              <a:off x="7662284" y="2229523"/>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لِ</a:t>
              </a:r>
              <a:endParaRPr lang="en-US" sz="3200" dirty="0">
                <a:latin typeface="w_Nian Black" panose="02000500000000020004" pitchFamily="2" charset="-78"/>
                <a:cs typeface="w_Nian Black" panose="02000500000000020004" pitchFamily="2" charset="-78"/>
              </a:endParaRPr>
            </a:p>
          </p:txBody>
        </p:sp>
        <p:sp>
          <p:nvSpPr>
            <p:cNvPr id="25" name="Oval 24">
              <a:extLst>
                <a:ext uri="{FF2B5EF4-FFF2-40B4-BE49-F238E27FC236}">
                  <a16:creationId xmlns:a16="http://schemas.microsoft.com/office/drawing/2014/main" id="{13BB33BD-AF29-4E23-AD82-3722588574D7}"/>
                </a:ext>
              </a:extLst>
            </p:cNvPr>
            <p:cNvSpPr/>
            <p:nvPr/>
          </p:nvSpPr>
          <p:spPr>
            <a:xfrm>
              <a:off x="1301240" y="2229522"/>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a-IR" sz="2200" b="1" dirty="0">
                  <a:latin typeface="w_Nian Black" panose="02000500000000020004" pitchFamily="2" charset="-78"/>
                  <a:cs typeface="w_Nian Black" panose="02000500000000020004" pitchFamily="2" charset="-78"/>
                </a:rPr>
                <a:t>الْعَالَمِين</a:t>
              </a:r>
              <a:endParaRPr lang="en-US" sz="2200" dirty="0">
                <a:latin typeface="w_Nian Black" panose="02000500000000020004" pitchFamily="2" charset="-78"/>
                <a:cs typeface="w_Nian Black" panose="02000500000000020004" pitchFamily="2" charset="-78"/>
              </a:endParaRPr>
            </a:p>
          </p:txBody>
        </p:sp>
        <p:sp>
          <p:nvSpPr>
            <p:cNvPr id="26" name="Oval 25">
              <a:extLst>
                <a:ext uri="{FF2B5EF4-FFF2-40B4-BE49-F238E27FC236}">
                  <a16:creationId xmlns:a16="http://schemas.microsoft.com/office/drawing/2014/main" id="{3668B88B-BF34-4C2E-B32D-7D3354CD8EC7}"/>
                </a:ext>
              </a:extLst>
            </p:cNvPr>
            <p:cNvSpPr/>
            <p:nvPr/>
          </p:nvSpPr>
          <p:spPr>
            <a:xfrm>
              <a:off x="3421588" y="2253190"/>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رَ‌بّ</a:t>
              </a:r>
              <a:endParaRPr lang="en-US" sz="3200" dirty="0">
                <a:latin typeface="w_Nian Black" panose="02000500000000020004" pitchFamily="2" charset="-78"/>
                <a:cs typeface="w_Nian Black" panose="02000500000000020004" pitchFamily="2" charset="-78"/>
              </a:endParaRPr>
            </a:p>
          </p:txBody>
        </p:sp>
        <p:sp>
          <p:nvSpPr>
            <p:cNvPr id="27" name="Oval 26">
              <a:extLst>
                <a:ext uri="{FF2B5EF4-FFF2-40B4-BE49-F238E27FC236}">
                  <a16:creationId xmlns:a16="http://schemas.microsoft.com/office/drawing/2014/main" id="{4A50F253-D9BA-4220-B836-E197E91BC3AA}"/>
                </a:ext>
              </a:extLst>
            </p:cNvPr>
            <p:cNvSpPr/>
            <p:nvPr/>
          </p:nvSpPr>
          <p:spPr>
            <a:xfrm>
              <a:off x="9782632" y="2267704"/>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a:latin typeface="w_Nian Black" panose="02000500000000020004" pitchFamily="2" charset="-78"/>
                  <a:cs typeface="w_Nian Black" panose="02000500000000020004" pitchFamily="2" charset="-78"/>
                </a:rPr>
                <a:t>الحَمْد</a:t>
              </a:r>
              <a:endParaRPr lang="en-US" sz="2800" dirty="0">
                <a:latin typeface="w_Nian Black" panose="02000500000000020004" pitchFamily="2" charset="-78"/>
                <a:cs typeface="w_Nian Black" panose="02000500000000020004" pitchFamily="2" charset="-78"/>
              </a:endParaRPr>
            </a:p>
          </p:txBody>
        </p:sp>
      </p:grpSp>
    </p:spTree>
    <p:extLst>
      <p:ext uri="{BB962C8B-B14F-4D97-AF65-F5344CB8AC3E}">
        <p14:creationId xmlns:p14="http://schemas.microsoft.com/office/powerpoint/2010/main" val="136778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up)">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xit" presetSubtype="4" fill="hold" nodeType="clickEffect">
                                  <p:stCondLst>
                                    <p:cond delay="0"/>
                                  </p:stCondLst>
                                  <p:childTnLst>
                                    <p:animEffect transition="out" filter="wipe(down)">
                                      <p:cBhvr>
                                        <p:cTn id="22" dur="500"/>
                                        <p:tgtEl>
                                          <p:spTgt spid="19"/>
                                        </p:tgtEl>
                                      </p:cBhvr>
                                    </p:animEffect>
                                    <p:set>
                                      <p:cBhvr>
                                        <p:cTn id="23"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CEBA00-A6A8-4477-900B-859B9374923C}"/>
              </a:ext>
            </a:extLst>
          </p:cNvPr>
          <p:cNvSpPr txBox="1"/>
          <p:nvPr/>
        </p:nvSpPr>
        <p:spPr>
          <a:xfrm>
            <a:off x="4114171" y="1313597"/>
            <a:ext cx="4253948" cy="954107"/>
          </a:xfrm>
          <a:prstGeom prst="rect">
            <a:avLst/>
          </a:prstGeom>
          <a:noFill/>
        </p:spPr>
        <p:txBody>
          <a:bodyPr wrap="square" rtlCol="0">
            <a:spAutoFit/>
          </a:bodyPr>
          <a:lstStyle/>
          <a:p>
            <a:pPr algn="ctr" rtl="1"/>
            <a:r>
              <a:rPr lang="fa-IR" sz="2800" b="1" dirty="0">
                <a:latin typeface="w_Nian Bold" panose="02000500000000020004" pitchFamily="2" charset="-78"/>
                <a:cs typeface="w_Nian Bold" panose="02000500000000020004" pitchFamily="2" charset="-78"/>
              </a:rPr>
              <a:t>اَلْحَمْدُ لِلَّـهِ رَ‌بِّ الْعَالَمِينَ ﴿٢﴾</a:t>
            </a:r>
          </a:p>
          <a:p>
            <a:pPr algn="ctr" rtl="1"/>
            <a:endParaRPr lang="fa-IR" sz="2800" b="1" dirty="0">
              <a:latin typeface="Sahel Black" panose="020B0603030804020204" pitchFamily="34" charset="-78"/>
              <a:cs typeface="Roya" panose="00000400000000000000" pitchFamily="2" charset="-78"/>
            </a:endParaRPr>
          </a:p>
        </p:txBody>
      </p:sp>
      <p:grpSp>
        <p:nvGrpSpPr>
          <p:cNvPr id="19" name="Group 18">
            <a:extLst>
              <a:ext uri="{FF2B5EF4-FFF2-40B4-BE49-F238E27FC236}">
                <a16:creationId xmlns:a16="http://schemas.microsoft.com/office/drawing/2014/main" id="{877C2C15-65F0-49D0-B7DA-E046240A40C8}"/>
              </a:ext>
            </a:extLst>
          </p:cNvPr>
          <p:cNvGrpSpPr/>
          <p:nvPr/>
        </p:nvGrpSpPr>
        <p:grpSpPr>
          <a:xfrm>
            <a:off x="6096000" y="3672114"/>
            <a:ext cx="5428344" cy="1494972"/>
            <a:chOff x="705204" y="3672114"/>
            <a:chExt cx="8409765" cy="1494972"/>
          </a:xfrm>
        </p:grpSpPr>
        <p:sp>
          <p:nvSpPr>
            <p:cNvPr id="20" name="Speech Bubble: Rectangle 10">
              <a:extLst>
                <a:ext uri="{FF2B5EF4-FFF2-40B4-BE49-F238E27FC236}">
                  <a16:creationId xmlns:a16="http://schemas.microsoft.com/office/drawing/2014/main" id="{121500EF-FB2D-483E-9157-7211A18A8727}"/>
                </a:ext>
              </a:extLst>
            </p:cNvPr>
            <p:cNvSpPr/>
            <p:nvPr/>
          </p:nvSpPr>
          <p:spPr>
            <a:xfrm rot="10800000">
              <a:off x="705204" y="3672114"/>
              <a:ext cx="8409765" cy="1494972"/>
            </a:xfrm>
            <a:custGeom>
              <a:avLst/>
              <a:gdLst>
                <a:gd name="connsiteX0" fmla="*/ 0 w 7991060"/>
                <a:gd name="connsiteY0" fmla="*/ 0 h 2001078"/>
                <a:gd name="connsiteX1" fmla="*/ 1331843 w 7991060"/>
                <a:gd name="connsiteY1" fmla="*/ 0 h 2001078"/>
                <a:gd name="connsiteX2" fmla="*/ 1331843 w 7991060"/>
                <a:gd name="connsiteY2" fmla="*/ 0 h 2001078"/>
                <a:gd name="connsiteX3" fmla="*/ 3329608 w 7991060"/>
                <a:gd name="connsiteY3" fmla="*/ 0 h 2001078"/>
                <a:gd name="connsiteX4" fmla="*/ 7991060 w 7991060"/>
                <a:gd name="connsiteY4" fmla="*/ 0 h 2001078"/>
                <a:gd name="connsiteX5" fmla="*/ 7991060 w 7991060"/>
                <a:gd name="connsiteY5" fmla="*/ 1167296 h 2001078"/>
                <a:gd name="connsiteX6" fmla="*/ 7991060 w 7991060"/>
                <a:gd name="connsiteY6" fmla="*/ 1167296 h 2001078"/>
                <a:gd name="connsiteX7" fmla="*/ 7991060 w 7991060"/>
                <a:gd name="connsiteY7" fmla="*/ 1667565 h 2001078"/>
                <a:gd name="connsiteX8" fmla="*/ 7991060 w 7991060"/>
                <a:gd name="connsiteY8" fmla="*/ 2001078 h 2001078"/>
                <a:gd name="connsiteX9" fmla="*/ 3329608 w 7991060"/>
                <a:gd name="connsiteY9" fmla="*/ 2001078 h 2001078"/>
                <a:gd name="connsiteX10" fmla="*/ 872943 w 7991060"/>
                <a:gd name="connsiteY10" fmla="*/ 2662034 h 2001078"/>
                <a:gd name="connsiteX11" fmla="*/ 1331843 w 7991060"/>
                <a:gd name="connsiteY11" fmla="*/ 2001078 h 2001078"/>
                <a:gd name="connsiteX12" fmla="*/ 0 w 7991060"/>
                <a:gd name="connsiteY12" fmla="*/ 2001078 h 2001078"/>
                <a:gd name="connsiteX13" fmla="*/ 0 w 7991060"/>
                <a:gd name="connsiteY13" fmla="*/ 1667565 h 2001078"/>
                <a:gd name="connsiteX14" fmla="*/ 0 w 7991060"/>
                <a:gd name="connsiteY14" fmla="*/ 1167296 h 2001078"/>
                <a:gd name="connsiteX15" fmla="*/ 0 w 7991060"/>
                <a:gd name="connsiteY15" fmla="*/ 1167296 h 2001078"/>
                <a:gd name="connsiteX16" fmla="*/ 0 w 7991060"/>
                <a:gd name="connsiteY16" fmla="*/ 0 h 2001078"/>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1331843 w 7991060"/>
                <a:gd name="connsiteY11" fmla="*/ 2001078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556592 w 7991060"/>
                <a:gd name="connsiteY11" fmla="*/ 2021909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934818 w 7991060"/>
                <a:gd name="connsiteY9" fmla="*/ 2035161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424070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3595142 w 7991060"/>
                <a:gd name="connsiteY9" fmla="*/ 2005826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3595142 w 7991060"/>
                <a:gd name="connsiteY9" fmla="*/ 2005826 h 2618256"/>
                <a:gd name="connsiteX10" fmla="*/ 755375 w 7991060"/>
                <a:gd name="connsiteY10" fmla="*/ 2618256 h 2618256"/>
                <a:gd name="connsiteX11" fmla="*/ 2710248 w 7991060"/>
                <a:gd name="connsiteY11" fmla="*/ 1952817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52817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52817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31525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1931525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1970316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2009108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869468"/>
                <a:gd name="connsiteX1" fmla="*/ 1331843 w 7991060"/>
                <a:gd name="connsiteY1" fmla="*/ 0 h 2869468"/>
                <a:gd name="connsiteX2" fmla="*/ 1331843 w 7991060"/>
                <a:gd name="connsiteY2" fmla="*/ 0 h 2869468"/>
                <a:gd name="connsiteX3" fmla="*/ 3329608 w 7991060"/>
                <a:gd name="connsiteY3" fmla="*/ 0 h 2869468"/>
                <a:gd name="connsiteX4" fmla="*/ 7991060 w 7991060"/>
                <a:gd name="connsiteY4" fmla="*/ 0 h 2869468"/>
                <a:gd name="connsiteX5" fmla="*/ 7991060 w 7991060"/>
                <a:gd name="connsiteY5" fmla="*/ 1167296 h 2869468"/>
                <a:gd name="connsiteX6" fmla="*/ 7991060 w 7991060"/>
                <a:gd name="connsiteY6" fmla="*/ 1167296 h 2869468"/>
                <a:gd name="connsiteX7" fmla="*/ 7991060 w 7991060"/>
                <a:gd name="connsiteY7" fmla="*/ 1667565 h 2869468"/>
                <a:gd name="connsiteX8" fmla="*/ 7991060 w 7991060"/>
                <a:gd name="connsiteY8" fmla="*/ 2001078 h 2869468"/>
                <a:gd name="connsiteX9" fmla="*/ 3595142 w 7991060"/>
                <a:gd name="connsiteY9" fmla="*/ 2005826 h 2869468"/>
                <a:gd name="connsiteX10" fmla="*/ 2503054 w 7991060"/>
                <a:gd name="connsiteY10" fmla="*/ 2869468 h 2869468"/>
                <a:gd name="connsiteX11" fmla="*/ 2710248 w 7991060"/>
                <a:gd name="connsiteY11" fmla="*/ 2009108 h 2869468"/>
                <a:gd name="connsiteX12" fmla="*/ 0 w 7991060"/>
                <a:gd name="connsiteY12" fmla="*/ 2001078 h 2869468"/>
                <a:gd name="connsiteX13" fmla="*/ 0 w 7991060"/>
                <a:gd name="connsiteY13" fmla="*/ 1667565 h 2869468"/>
                <a:gd name="connsiteX14" fmla="*/ 0 w 7991060"/>
                <a:gd name="connsiteY14" fmla="*/ 1167296 h 2869468"/>
                <a:gd name="connsiteX15" fmla="*/ 0 w 7991060"/>
                <a:gd name="connsiteY15" fmla="*/ 1167296 h 2869468"/>
                <a:gd name="connsiteX16" fmla="*/ 0 w 7991060"/>
                <a:gd name="connsiteY16" fmla="*/ 0 h 286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060" h="2869468">
                  <a:moveTo>
                    <a:pt x="0" y="0"/>
                  </a:moveTo>
                  <a:lnTo>
                    <a:pt x="1331843" y="0"/>
                  </a:lnTo>
                  <a:lnTo>
                    <a:pt x="1331843" y="0"/>
                  </a:lnTo>
                  <a:lnTo>
                    <a:pt x="3329608" y="0"/>
                  </a:lnTo>
                  <a:lnTo>
                    <a:pt x="7991060" y="0"/>
                  </a:lnTo>
                  <a:lnTo>
                    <a:pt x="7991060" y="1167296"/>
                  </a:lnTo>
                  <a:lnTo>
                    <a:pt x="7991060" y="1167296"/>
                  </a:lnTo>
                  <a:lnTo>
                    <a:pt x="7991060" y="1667565"/>
                  </a:lnTo>
                  <a:lnTo>
                    <a:pt x="7991060" y="2001078"/>
                  </a:lnTo>
                  <a:lnTo>
                    <a:pt x="3595142" y="2005826"/>
                  </a:lnTo>
                  <a:lnTo>
                    <a:pt x="2503054" y="2869468"/>
                  </a:lnTo>
                  <a:lnTo>
                    <a:pt x="2710248" y="2009108"/>
                  </a:lnTo>
                  <a:lnTo>
                    <a:pt x="0" y="2001078"/>
                  </a:lnTo>
                  <a:lnTo>
                    <a:pt x="0" y="1667565"/>
                  </a:lnTo>
                  <a:lnTo>
                    <a:pt x="0" y="1167296"/>
                  </a:lnTo>
                  <a:lnTo>
                    <a:pt x="0" y="1167296"/>
                  </a:lnTo>
                  <a:lnTo>
                    <a:pt x="0" y="0"/>
                  </a:lnTo>
                  <a:close/>
                </a:path>
              </a:pathLst>
            </a:cu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A1F9490-4084-4FD8-9310-98A67104DD24}"/>
                </a:ext>
              </a:extLst>
            </p:cNvPr>
            <p:cNvSpPr txBox="1"/>
            <p:nvPr/>
          </p:nvSpPr>
          <p:spPr>
            <a:xfrm>
              <a:off x="705204" y="4428175"/>
              <a:ext cx="8267226" cy="646331"/>
            </a:xfrm>
            <a:prstGeom prst="rect">
              <a:avLst/>
            </a:prstGeom>
            <a:noFill/>
          </p:spPr>
          <p:txBody>
            <a:bodyPr wrap="square" rtlCol="0">
              <a:spAutoFit/>
            </a:bodyPr>
            <a:lstStyle/>
            <a:p>
              <a:pPr algn="r" rtl="1"/>
              <a:r>
                <a:rPr lang="fa-IR" dirty="0">
                  <a:latin typeface="w_Nian Bold" panose="02000500000000020004" pitchFamily="2" charset="-78"/>
                  <a:cs typeface="w_Nian Bold" panose="02000500000000020004" pitchFamily="2" charset="-78"/>
                </a:rPr>
                <a:t>مقابل مذمت است و در فارسی از آن به ستایش تعبیر میشود.</a:t>
              </a:r>
            </a:p>
            <a:p>
              <a:pPr algn="r" rtl="1"/>
              <a:r>
                <a:rPr lang="fa-IR" dirty="0">
                  <a:latin typeface="w_Nian Bold" panose="02000500000000020004" pitchFamily="2" charset="-78"/>
                  <a:cs typeface="w_Nian Bold" panose="02000500000000020004" pitchFamily="2" charset="-78"/>
                </a:rPr>
                <a:t>حمد همراه تسبیح است.</a:t>
              </a:r>
            </a:p>
          </p:txBody>
        </p:sp>
      </p:grpSp>
      <p:grpSp>
        <p:nvGrpSpPr>
          <p:cNvPr id="37" name="Group 36">
            <a:extLst>
              <a:ext uri="{FF2B5EF4-FFF2-40B4-BE49-F238E27FC236}">
                <a16:creationId xmlns:a16="http://schemas.microsoft.com/office/drawing/2014/main" id="{4F7D9CF7-FC8D-4745-8BA6-F33DA4734B5E}"/>
              </a:ext>
            </a:extLst>
          </p:cNvPr>
          <p:cNvGrpSpPr/>
          <p:nvPr/>
        </p:nvGrpSpPr>
        <p:grpSpPr>
          <a:xfrm>
            <a:off x="1156100" y="2229522"/>
            <a:ext cx="9952383" cy="1509173"/>
            <a:chOff x="1301240" y="2229522"/>
            <a:chExt cx="9952383" cy="1509173"/>
          </a:xfrm>
        </p:grpSpPr>
        <p:sp>
          <p:nvSpPr>
            <p:cNvPr id="38" name="Oval 37">
              <a:extLst>
                <a:ext uri="{FF2B5EF4-FFF2-40B4-BE49-F238E27FC236}">
                  <a16:creationId xmlns:a16="http://schemas.microsoft.com/office/drawing/2014/main" id="{732890BB-879C-4DE5-8FE9-1781B77FEF7C}"/>
                </a:ext>
              </a:extLst>
            </p:cNvPr>
            <p:cNvSpPr/>
            <p:nvPr/>
          </p:nvSpPr>
          <p:spPr>
            <a:xfrm>
              <a:off x="5541936" y="2229524"/>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solidFill>
                    <a:schemeClr val="bg1"/>
                  </a:solidFill>
                  <a:latin typeface="w_Nian Black" panose="02000500000000020004" pitchFamily="2" charset="-78"/>
                  <a:cs typeface="w_Nian Black" panose="02000500000000020004" pitchFamily="2" charset="-78"/>
                </a:rPr>
                <a:t>اللَّـه</a:t>
              </a:r>
              <a:endParaRPr lang="en-US" sz="3200" dirty="0">
                <a:latin typeface="w_Nian Black" panose="02000500000000020004" pitchFamily="2" charset="-78"/>
                <a:cs typeface="w_Nian Black" panose="02000500000000020004" pitchFamily="2" charset="-78"/>
              </a:endParaRPr>
            </a:p>
          </p:txBody>
        </p:sp>
        <p:sp>
          <p:nvSpPr>
            <p:cNvPr id="39" name="Oval 38">
              <a:extLst>
                <a:ext uri="{FF2B5EF4-FFF2-40B4-BE49-F238E27FC236}">
                  <a16:creationId xmlns:a16="http://schemas.microsoft.com/office/drawing/2014/main" id="{D5E13767-776E-40BF-89A6-7683944C70A6}"/>
                </a:ext>
              </a:extLst>
            </p:cNvPr>
            <p:cNvSpPr/>
            <p:nvPr/>
          </p:nvSpPr>
          <p:spPr>
            <a:xfrm>
              <a:off x="7662284" y="2229523"/>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لِ</a:t>
              </a:r>
              <a:endParaRPr lang="en-US" sz="3200" dirty="0">
                <a:latin typeface="w_Nian Black" panose="02000500000000020004" pitchFamily="2" charset="-78"/>
                <a:cs typeface="w_Nian Black" panose="02000500000000020004" pitchFamily="2" charset="-78"/>
              </a:endParaRPr>
            </a:p>
          </p:txBody>
        </p:sp>
        <p:sp>
          <p:nvSpPr>
            <p:cNvPr id="40" name="Oval 39">
              <a:extLst>
                <a:ext uri="{FF2B5EF4-FFF2-40B4-BE49-F238E27FC236}">
                  <a16:creationId xmlns:a16="http://schemas.microsoft.com/office/drawing/2014/main" id="{A2705DDA-F284-441F-8059-9038250AAF6F}"/>
                </a:ext>
              </a:extLst>
            </p:cNvPr>
            <p:cNvSpPr/>
            <p:nvPr/>
          </p:nvSpPr>
          <p:spPr>
            <a:xfrm>
              <a:off x="1301240" y="2229522"/>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b="1" dirty="0">
                  <a:latin typeface="w_Nian Black" panose="02000500000000020004" pitchFamily="2" charset="-78"/>
                  <a:cs typeface="w_Nian Black" panose="02000500000000020004" pitchFamily="2" charset="-78"/>
                </a:rPr>
                <a:t>الْعَالَمِين</a:t>
              </a:r>
              <a:endParaRPr lang="en-US" sz="2200" dirty="0">
                <a:latin typeface="w_Nian Black" panose="02000500000000020004" pitchFamily="2" charset="-78"/>
                <a:cs typeface="w_Nian Black" panose="02000500000000020004" pitchFamily="2" charset="-78"/>
              </a:endParaRPr>
            </a:p>
          </p:txBody>
        </p:sp>
        <p:sp>
          <p:nvSpPr>
            <p:cNvPr id="41" name="Oval 40">
              <a:extLst>
                <a:ext uri="{FF2B5EF4-FFF2-40B4-BE49-F238E27FC236}">
                  <a16:creationId xmlns:a16="http://schemas.microsoft.com/office/drawing/2014/main" id="{B053F357-341C-4CE6-B742-AA547829B52E}"/>
                </a:ext>
              </a:extLst>
            </p:cNvPr>
            <p:cNvSpPr/>
            <p:nvPr/>
          </p:nvSpPr>
          <p:spPr>
            <a:xfrm>
              <a:off x="3421588" y="2253190"/>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رَ‌بّ</a:t>
              </a:r>
              <a:endParaRPr lang="en-US" sz="3200" dirty="0">
                <a:latin typeface="w_Nian Black" panose="02000500000000020004" pitchFamily="2" charset="-78"/>
                <a:cs typeface="w_Nian Black" panose="02000500000000020004" pitchFamily="2" charset="-78"/>
              </a:endParaRPr>
            </a:p>
          </p:txBody>
        </p:sp>
        <p:sp>
          <p:nvSpPr>
            <p:cNvPr id="42" name="Oval 41">
              <a:extLst>
                <a:ext uri="{FF2B5EF4-FFF2-40B4-BE49-F238E27FC236}">
                  <a16:creationId xmlns:a16="http://schemas.microsoft.com/office/drawing/2014/main" id="{E6B2D82A-E61C-4694-9BA7-DD25176CBA34}"/>
                </a:ext>
              </a:extLst>
            </p:cNvPr>
            <p:cNvSpPr/>
            <p:nvPr/>
          </p:nvSpPr>
          <p:spPr>
            <a:xfrm>
              <a:off x="9782632" y="2267704"/>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a:latin typeface="w_Nian Black" panose="02000500000000020004" pitchFamily="2" charset="-78"/>
                  <a:cs typeface="w_Nian Black" panose="02000500000000020004" pitchFamily="2" charset="-78"/>
                </a:rPr>
                <a:t>الحَمْد</a:t>
              </a:r>
              <a:endParaRPr lang="en-US" sz="2800" dirty="0">
                <a:latin typeface="w_Nian Black" panose="02000500000000020004" pitchFamily="2" charset="-78"/>
                <a:cs typeface="w_Nian Black" panose="02000500000000020004" pitchFamily="2" charset="-78"/>
              </a:endParaRPr>
            </a:p>
          </p:txBody>
        </p:sp>
      </p:grpSp>
    </p:spTree>
    <p:extLst>
      <p:ext uri="{BB962C8B-B14F-4D97-AF65-F5344CB8AC3E}">
        <p14:creationId xmlns:p14="http://schemas.microsoft.com/office/powerpoint/2010/main" val="128662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ppt_x"/>
                                          </p:val>
                                        </p:tav>
                                        <p:tav tm="100000">
                                          <p:val>
                                            <p:strVal val="#ppt_x"/>
                                          </p:val>
                                        </p:tav>
                                      </p:tavLst>
                                    </p:anim>
                                    <p:anim calcmode="lin" valueType="num">
                                      <p:cBhvr additive="base">
                                        <p:cTn id="1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up)">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xit" presetSubtype="4" fill="hold" nodeType="clickEffect">
                                  <p:stCondLst>
                                    <p:cond delay="0"/>
                                  </p:stCondLst>
                                  <p:childTnLst>
                                    <p:animEffect transition="out" filter="wipe(down)">
                                      <p:cBhvr>
                                        <p:cTn id="22" dur="500"/>
                                        <p:tgtEl>
                                          <p:spTgt spid="19"/>
                                        </p:tgtEl>
                                      </p:cBhvr>
                                    </p:animEffect>
                                    <p:set>
                                      <p:cBhvr>
                                        <p:cTn id="23"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DCD695-B479-4567-8E87-4855A1BF6C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575"/>
            <a:ext cx="12192000" cy="6896024"/>
          </a:xfrm>
          <a:prstGeom prst="rect">
            <a:avLst/>
          </a:prstGeom>
        </p:spPr>
      </p:pic>
    </p:spTree>
    <p:extLst>
      <p:ext uri="{BB962C8B-B14F-4D97-AF65-F5344CB8AC3E}">
        <p14:creationId xmlns:p14="http://schemas.microsoft.com/office/powerpoint/2010/main" val="1877709068"/>
      </p:ext>
    </p:extLst>
  </p:cSld>
  <p:clrMapOvr>
    <a:masterClrMapping/>
  </p:clrMapOvr>
  <p:transition spd="slow">
    <p:push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CEBA00-A6A8-4477-900B-859B9374923C}"/>
              </a:ext>
            </a:extLst>
          </p:cNvPr>
          <p:cNvSpPr txBox="1"/>
          <p:nvPr/>
        </p:nvSpPr>
        <p:spPr>
          <a:xfrm>
            <a:off x="4114171" y="1313597"/>
            <a:ext cx="4253948" cy="954107"/>
          </a:xfrm>
          <a:prstGeom prst="rect">
            <a:avLst/>
          </a:prstGeom>
          <a:noFill/>
        </p:spPr>
        <p:txBody>
          <a:bodyPr wrap="square" rtlCol="0">
            <a:spAutoFit/>
          </a:bodyPr>
          <a:lstStyle/>
          <a:p>
            <a:pPr algn="ctr" rtl="1"/>
            <a:r>
              <a:rPr lang="fa-IR" sz="2800" b="1" dirty="0">
                <a:latin typeface="w_Nian Bold" panose="02000500000000020004" pitchFamily="2" charset="-78"/>
                <a:cs typeface="w_Nian Bold" panose="02000500000000020004" pitchFamily="2" charset="-78"/>
              </a:rPr>
              <a:t>اَلْحَمْدُ لِلَّـهِ رَ‌بِّ الْعَالَمِينَ ﴿٢﴾</a:t>
            </a:r>
          </a:p>
          <a:p>
            <a:pPr algn="ctr" rtl="1"/>
            <a:endParaRPr lang="fa-IR" sz="2800" b="1" dirty="0">
              <a:latin typeface="Sahel Black" panose="020B0603030804020204" pitchFamily="34" charset="-78"/>
              <a:cs typeface="Roya" panose="00000400000000000000" pitchFamily="2" charset="-78"/>
            </a:endParaRPr>
          </a:p>
        </p:txBody>
      </p:sp>
      <p:grpSp>
        <p:nvGrpSpPr>
          <p:cNvPr id="19" name="Group 18">
            <a:extLst>
              <a:ext uri="{FF2B5EF4-FFF2-40B4-BE49-F238E27FC236}">
                <a16:creationId xmlns:a16="http://schemas.microsoft.com/office/drawing/2014/main" id="{877C2C15-65F0-49D0-B7DA-E046240A40C8}"/>
              </a:ext>
            </a:extLst>
          </p:cNvPr>
          <p:cNvGrpSpPr/>
          <p:nvPr/>
        </p:nvGrpSpPr>
        <p:grpSpPr>
          <a:xfrm>
            <a:off x="5704114" y="3918856"/>
            <a:ext cx="5820230" cy="1625546"/>
            <a:chOff x="98082" y="3918856"/>
            <a:chExt cx="9016887" cy="1625546"/>
          </a:xfrm>
        </p:grpSpPr>
        <p:sp>
          <p:nvSpPr>
            <p:cNvPr id="20" name="Speech Bubble: Rectangle 10">
              <a:extLst>
                <a:ext uri="{FF2B5EF4-FFF2-40B4-BE49-F238E27FC236}">
                  <a16:creationId xmlns:a16="http://schemas.microsoft.com/office/drawing/2014/main" id="{121500EF-FB2D-483E-9157-7211A18A8727}"/>
                </a:ext>
              </a:extLst>
            </p:cNvPr>
            <p:cNvSpPr/>
            <p:nvPr/>
          </p:nvSpPr>
          <p:spPr>
            <a:xfrm rot="10800000">
              <a:off x="98082" y="3918856"/>
              <a:ext cx="9016887" cy="1625546"/>
            </a:xfrm>
            <a:custGeom>
              <a:avLst/>
              <a:gdLst>
                <a:gd name="connsiteX0" fmla="*/ 0 w 7991060"/>
                <a:gd name="connsiteY0" fmla="*/ 0 h 2001078"/>
                <a:gd name="connsiteX1" fmla="*/ 1331843 w 7991060"/>
                <a:gd name="connsiteY1" fmla="*/ 0 h 2001078"/>
                <a:gd name="connsiteX2" fmla="*/ 1331843 w 7991060"/>
                <a:gd name="connsiteY2" fmla="*/ 0 h 2001078"/>
                <a:gd name="connsiteX3" fmla="*/ 3329608 w 7991060"/>
                <a:gd name="connsiteY3" fmla="*/ 0 h 2001078"/>
                <a:gd name="connsiteX4" fmla="*/ 7991060 w 7991060"/>
                <a:gd name="connsiteY4" fmla="*/ 0 h 2001078"/>
                <a:gd name="connsiteX5" fmla="*/ 7991060 w 7991060"/>
                <a:gd name="connsiteY5" fmla="*/ 1167296 h 2001078"/>
                <a:gd name="connsiteX6" fmla="*/ 7991060 w 7991060"/>
                <a:gd name="connsiteY6" fmla="*/ 1167296 h 2001078"/>
                <a:gd name="connsiteX7" fmla="*/ 7991060 w 7991060"/>
                <a:gd name="connsiteY7" fmla="*/ 1667565 h 2001078"/>
                <a:gd name="connsiteX8" fmla="*/ 7991060 w 7991060"/>
                <a:gd name="connsiteY8" fmla="*/ 2001078 h 2001078"/>
                <a:gd name="connsiteX9" fmla="*/ 3329608 w 7991060"/>
                <a:gd name="connsiteY9" fmla="*/ 2001078 h 2001078"/>
                <a:gd name="connsiteX10" fmla="*/ 872943 w 7991060"/>
                <a:gd name="connsiteY10" fmla="*/ 2662034 h 2001078"/>
                <a:gd name="connsiteX11" fmla="*/ 1331843 w 7991060"/>
                <a:gd name="connsiteY11" fmla="*/ 2001078 h 2001078"/>
                <a:gd name="connsiteX12" fmla="*/ 0 w 7991060"/>
                <a:gd name="connsiteY12" fmla="*/ 2001078 h 2001078"/>
                <a:gd name="connsiteX13" fmla="*/ 0 w 7991060"/>
                <a:gd name="connsiteY13" fmla="*/ 1667565 h 2001078"/>
                <a:gd name="connsiteX14" fmla="*/ 0 w 7991060"/>
                <a:gd name="connsiteY14" fmla="*/ 1167296 h 2001078"/>
                <a:gd name="connsiteX15" fmla="*/ 0 w 7991060"/>
                <a:gd name="connsiteY15" fmla="*/ 1167296 h 2001078"/>
                <a:gd name="connsiteX16" fmla="*/ 0 w 7991060"/>
                <a:gd name="connsiteY16" fmla="*/ 0 h 2001078"/>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1331843 w 7991060"/>
                <a:gd name="connsiteY11" fmla="*/ 2001078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556592 w 7991060"/>
                <a:gd name="connsiteY11" fmla="*/ 2021909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934818 w 7991060"/>
                <a:gd name="connsiteY9" fmla="*/ 2035161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424070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3595142 w 7991060"/>
                <a:gd name="connsiteY9" fmla="*/ 2005826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3595142 w 7991060"/>
                <a:gd name="connsiteY9" fmla="*/ 2005826 h 2618256"/>
                <a:gd name="connsiteX10" fmla="*/ 755375 w 7991060"/>
                <a:gd name="connsiteY10" fmla="*/ 2618256 h 2618256"/>
                <a:gd name="connsiteX11" fmla="*/ 2710248 w 7991060"/>
                <a:gd name="connsiteY11" fmla="*/ 1952817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52817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52817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31525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1931525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1970316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2009108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1494651 w 7991060"/>
                <a:gd name="connsiteY11" fmla="*/ 1987775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89342"/>
                <a:gd name="connsiteX1" fmla="*/ 1331843 w 7991060"/>
                <a:gd name="connsiteY1" fmla="*/ 0 h 2389342"/>
                <a:gd name="connsiteX2" fmla="*/ 1331843 w 7991060"/>
                <a:gd name="connsiteY2" fmla="*/ 0 h 2389342"/>
                <a:gd name="connsiteX3" fmla="*/ 3329608 w 7991060"/>
                <a:gd name="connsiteY3" fmla="*/ 0 h 2389342"/>
                <a:gd name="connsiteX4" fmla="*/ 7991060 w 7991060"/>
                <a:gd name="connsiteY4" fmla="*/ 0 h 2389342"/>
                <a:gd name="connsiteX5" fmla="*/ 7991060 w 7991060"/>
                <a:gd name="connsiteY5" fmla="*/ 1167296 h 2389342"/>
                <a:gd name="connsiteX6" fmla="*/ 7991060 w 7991060"/>
                <a:gd name="connsiteY6" fmla="*/ 1167296 h 2389342"/>
                <a:gd name="connsiteX7" fmla="*/ 7991060 w 7991060"/>
                <a:gd name="connsiteY7" fmla="*/ 1667565 h 2389342"/>
                <a:gd name="connsiteX8" fmla="*/ 7991060 w 7991060"/>
                <a:gd name="connsiteY8" fmla="*/ 2001078 h 2389342"/>
                <a:gd name="connsiteX9" fmla="*/ 3595142 w 7991060"/>
                <a:gd name="connsiteY9" fmla="*/ 2005826 h 2389342"/>
                <a:gd name="connsiteX10" fmla="*/ 2141901 w 7991060"/>
                <a:gd name="connsiteY10" fmla="*/ 2389342 h 2389342"/>
                <a:gd name="connsiteX11" fmla="*/ 1494651 w 7991060"/>
                <a:gd name="connsiteY11" fmla="*/ 1987775 h 2389342"/>
                <a:gd name="connsiteX12" fmla="*/ 0 w 7991060"/>
                <a:gd name="connsiteY12" fmla="*/ 2001078 h 2389342"/>
                <a:gd name="connsiteX13" fmla="*/ 0 w 7991060"/>
                <a:gd name="connsiteY13" fmla="*/ 1667565 h 2389342"/>
                <a:gd name="connsiteX14" fmla="*/ 0 w 7991060"/>
                <a:gd name="connsiteY14" fmla="*/ 1167296 h 2389342"/>
                <a:gd name="connsiteX15" fmla="*/ 0 w 7991060"/>
                <a:gd name="connsiteY15" fmla="*/ 1167296 h 2389342"/>
                <a:gd name="connsiteX16" fmla="*/ 0 w 7991060"/>
                <a:gd name="connsiteY16" fmla="*/ 0 h 2389342"/>
                <a:gd name="connsiteX0" fmla="*/ 0 w 7991060"/>
                <a:gd name="connsiteY0" fmla="*/ 0 h 2389342"/>
                <a:gd name="connsiteX1" fmla="*/ 1331843 w 7991060"/>
                <a:gd name="connsiteY1" fmla="*/ 0 h 2389342"/>
                <a:gd name="connsiteX2" fmla="*/ 1331843 w 7991060"/>
                <a:gd name="connsiteY2" fmla="*/ 0 h 2389342"/>
                <a:gd name="connsiteX3" fmla="*/ 3329608 w 7991060"/>
                <a:gd name="connsiteY3" fmla="*/ 0 h 2389342"/>
                <a:gd name="connsiteX4" fmla="*/ 7991060 w 7991060"/>
                <a:gd name="connsiteY4" fmla="*/ 0 h 2389342"/>
                <a:gd name="connsiteX5" fmla="*/ 7991060 w 7991060"/>
                <a:gd name="connsiteY5" fmla="*/ 1167296 h 2389342"/>
                <a:gd name="connsiteX6" fmla="*/ 7991060 w 7991060"/>
                <a:gd name="connsiteY6" fmla="*/ 1167296 h 2389342"/>
                <a:gd name="connsiteX7" fmla="*/ 7991060 w 7991060"/>
                <a:gd name="connsiteY7" fmla="*/ 1667565 h 2389342"/>
                <a:gd name="connsiteX8" fmla="*/ 7991060 w 7991060"/>
                <a:gd name="connsiteY8" fmla="*/ 2001078 h 2389342"/>
                <a:gd name="connsiteX9" fmla="*/ 2658534 w 7991060"/>
                <a:gd name="connsiteY9" fmla="*/ 2048494 h 2389342"/>
                <a:gd name="connsiteX10" fmla="*/ 2141901 w 7991060"/>
                <a:gd name="connsiteY10" fmla="*/ 2389342 h 2389342"/>
                <a:gd name="connsiteX11" fmla="*/ 1494651 w 7991060"/>
                <a:gd name="connsiteY11" fmla="*/ 1987775 h 2389342"/>
                <a:gd name="connsiteX12" fmla="*/ 0 w 7991060"/>
                <a:gd name="connsiteY12" fmla="*/ 2001078 h 2389342"/>
                <a:gd name="connsiteX13" fmla="*/ 0 w 7991060"/>
                <a:gd name="connsiteY13" fmla="*/ 1667565 h 2389342"/>
                <a:gd name="connsiteX14" fmla="*/ 0 w 7991060"/>
                <a:gd name="connsiteY14" fmla="*/ 1167296 h 2389342"/>
                <a:gd name="connsiteX15" fmla="*/ 0 w 7991060"/>
                <a:gd name="connsiteY15" fmla="*/ 1167296 h 2389342"/>
                <a:gd name="connsiteX16" fmla="*/ 0 w 7991060"/>
                <a:gd name="connsiteY16" fmla="*/ 0 h 238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060" h="2389342">
                  <a:moveTo>
                    <a:pt x="0" y="0"/>
                  </a:moveTo>
                  <a:lnTo>
                    <a:pt x="1331843" y="0"/>
                  </a:lnTo>
                  <a:lnTo>
                    <a:pt x="1331843" y="0"/>
                  </a:lnTo>
                  <a:lnTo>
                    <a:pt x="3329608" y="0"/>
                  </a:lnTo>
                  <a:lnTo>
                    <a:pt x="7991060" y="0"/>
                  </a:lnTo>
                  <a:lnTo>
                    <a:pt x="7991060" y="1167296"/>
                  </a:lnTo>
                  <a:lnTo>
                    <a:pt x="7991060" y="1167296"/>
                  </a:lnTo>
                  <a:lnTo>
                    <a:pt x="7991060" y="1667565"/>
                  </a:lnTo>
                  <a:lnTo>
                    <a:pt x="7991060" y="2001078"/>
                  </a:lnTo>
                  <a:lnTo>
                    <a:pt x="2658534" y="2048494"/>
                  </a:lnTo>
                  <a:lnTo>
                    <a:pt x="2141901" y="2389342"/>
                  </a:lnTo>
                  <a:lnTo>
                    <a:pt x="1494651" y="1987775"/>
                  </a:lnTo>
                  <a:lnTo>
                    <a:pt x="0" y="2001078"/>
                  </a:lnTo>
                  <a:lnTo>
                    <a:pt x="0" y="1667565"/>
                  </a:lnTo>
                  <a:lnTo>
                    <a:pt x="0" y="1167296"/>
                  </a:lnTo>
                  <a:lnTo>
                    <a:pt x="0" y="1167296"/>
                  </a:lnTo>
                  <a:lnTo>
                    <a:pt x="0" y="0"/>
                  </a:lnTo>
                  <a:close/>
                </a:path>
              </a:pathLst>
            </a:cu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A1F9490-4084-4FD8-9310-98A67104DD24}"/>
                </a:ext>
              </a:extLst>
            </p:cNvPr>
            <p:cNvSpPr txBox="1"/>
            <p:nvPr/>
          </p:nvSpPr>
          <p:spPr>
            <a:xfrm>
              <a:off x="482299" y="4428175"/>
              <a:ext cx="8490131" cy="923330"/>
            </a:xfrm>
            <a:prstGeom prst="rect">
              <a:avLst/>
            </a:prstGeom>
            <a:noFill/>
          </p:spPr>
          <p:txBody>
            <a:bodyPr wrap="square" rtlCol="0">
              <a:spAutoFit/>
            </a:bodyPr>
            <a:lstStyle/>
            <a:p>
              <a:pPr algn="r" rtl="1"/>
              <a:r>
                <a:rPr lang="fa-IR" dirty="0">
                  <a:latin typeface="w_Nian Bold" panose="02000500000000020004" pitchFamily="2" charset="-78"/>
                  <a:cs typeface="w_Nian Bold" panose="02000500000000020004" pitchFamily="2" charset="-78"/>
                </a:rPr>
                <a:t>أنّ الحمد فی مقابل الذّمّ، و یعبّر عنه بالفارسیة بکلمة ستایش، و عن الشکر بکلمة سپاس. ثمّ إنّ الحمد یلازم التسبیح، کما أنّ نسبة الصفات الثبوتیة الی اللّه تعالی یلازم نفی الصفات السلبیة أوّلا</a:t>
              </a:r>
            </a:p>
          </p:txBody>
        </p:sp>
      </p:grpSp>
      <p:grpSp>
        <p:nvGrpSpPr>
          <p:cNvPr id="16" name="Group 15">
            <a:extLst>
              <a:ext uri="{FF2B5EF4-FFF2-40B4-BE49-F238E27FC236}">
                <a16:creationId xmlns:a16="http://schemas.microsoft.com/office/drawing/2014/main" id="{F6681E11-4184-4CEA-86D0-6DF269210237}"/>
              </a:ext>
            </a:extLst>
          </p:cNvPr>
          <p:cNvGrpSpPr/>
          <p:nvPr/>
        </p:nvGrpSpPr>
        <p:grpSpPr>
          <a:xfrm>
            <a:off x="1156100" y="2229522"/>
            <a:ext cx="9952383" cy="1509173"/>
            <a:chOff x="1301240" y="2229522"/>
            <a:chExt cx="9952383" cy="1509173"/>
          </a:xfrm>
        </p:grpSpPr>
        <p:sp>
          <p:nvSpPr>
            <p:cNvPr id="17" name="Oval 16">
              <a:extLst>
                <a:ext uri="{FF2B5EF4-FFF2-40B4-BE49-F238E27FC236}">
                  <a16:creationId xmlns:a16="http://schemas.microsoft.com/office/drawing/2014/main" id="{EBA9E29D-AA89-4F7E-82AD-2FA0C064F866}"/>
                </a:ext>
              </a:extLst>
            </p:cNvPr>
            <p:cNvSpPr/>
            <p:nvPr/>
          </p:nvSpPr>
          <p:spPr>
            <a:xfrm>
              <a:off x="5541936" y="2229524"/>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solidFill>
                    <a:schemeClr val="bg1"/>
                  </a:solidFill>
                  <a:latin typeface="w_Nian Black" panose="02000500000000020004" pitchFamily="2" charset="-78"/>
                  <a:cs typeface="w_Nian Black" panose="02000500000000020004" pitchFamily="2" charset="-78"/>
                </a:rPr>
                <a:t>اللَّـه</a:t>
              </a:r>
              <a:endParaRPr lang="en-US" sz="3200" dirty="0">
                <a:latin typeface="w_Nian Black" panose="02000500000000020004" pitchFamily="2" charset="-78"/>
                <a:cs typeface="w_Nian Black" panose="02000500000000020004" pitchFamily="2" charset="-78"/>
              </a:endParaRPr>
            </a:p>
          </p:txBody>
        </p:sp>
        <p:sp>
          <p:nvSpPr>
            <p:cNvPr id="18" name="Oval 17">
              <a:extLst>
                <a:ext uri="{FF2B5EF4-FFF2-40B4-BE49-F238E27FC236}">
                  <a16:creationId xmlns:a16="http://schemas.microsoft.com/office/drawing/2014/main" id="{78D4A34A-4999-485E-8A1C-583A3B5FC95C}"/>
                </a:ext>
              </a:extLst>
            </p:cNvPr>
            <p:cNvSpPr/>
            <p:nvPr/>
          </p:nvSpPr>
          <p:spPr>
            <a:xfrm>
              <a:off x="7662284" y="2229523"/>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لِ</a:t>
              </a:r>
              <a:endParaRPr lang="en-US" sz="3200" dirty="0">
                <a:latin typeface="w_Nian Black" panose="02000500000000020004" pitchFamily="2" charset="-78"/>
                <a:cs typeface="w_Nian Black" panose="02000500000000020004" pitchFamily="2" charset="-78"/>
              </a:endParaRPr>
            </a:p>
          </p:txBody>
        </p:sp>
        <p:sp>
          <p:nvSpPr>
            <p:cNvPr id="22" name="Oval 21">
              <a:extLst>
                <a:ext uri="{FF2B5EF4-FFF2-40B4-BE49-F238E27FC236}">
                  <a16:creationId xmlns:a16="http://schemas.microsoft.com/office/drawing/2014/main" id="{B4302F81-FB55-4E45-AEDC-9122D3791C5E}"/>
                </a:ext>
              </a:extLst>
            </p:cNvPr>
            <p:cNvSpPr/>
            <p:nvPr/>
          </p:nvSpPr>
          <p:spPr>
            <a:xfrm>
              <a:off x="1301240" y="2229522"/>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b="1" dirty="0">
                  <a:latin typeface="w_Nian Black" panose="02000500000000020004" pitchFamily="2" charset="-78"/>
                  <a:cs typeface="w_Nian Black" panose="02000500000000020004" pitchFamily="2" charset="-78"/>
                </a:rPr>
                <a:t>الْعَالَمِين</a:t>
              </a:r>
              <a:endParaRPr lang="en-US" sz="2200" dirty="0">
                <a:latin typeface="w_Nian Black" panose="02000500000000020004" pitchFamily="2" charset="-78"/>
                <a:cs typeface="w_Nian Black" panose="02000500000000020004" pitchFamily="2" charset="-78"/>
              </a:endParaRPr>
            </a:p>
          </p:txBody>
        </p:sp>
        <p:sp>
          <p:nvSpPr>
            <p:cNvPr id="23" name="Oval 22">
              <a:extLst>
                <a:ext uri="{FF2B5EF4-FFF2-40B4-BE49-F238E27FC236}">
                  <a16:creationId xmlns:a16="http://schemas.microsoft.com/office/drawing/2014/main" id="{E020A18D-9EC8-4BBB-BD6E-CAC3321B3DAD}"/>
                </a:ext>
              </a:extLst>
            </p:cNvPr>
            <p:cNvSpPr/>
            <p:nvPr/>
          </p:nvSpPr>
          <p:spPr>
            <a:xfrm>
              <a:off x="3421588" y="2253190"/>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رَ‌بّ</a:t>
              </a:r>
              <a:endParaRPr lang="en-US" sz="3200" dirty="0">
                <a:latin typeface="w_Nian Black" panose="02000500000000020004" pitchFamily="2" charset="-78"/>
                <a:cs typeface="w_Nian Black" panose="02000500000000020004" pitchFamily="2" charset="-78"/>
              </a:endParaRPr>
            </a:p>
          </p:txBody>
        </p:sp>
        <p:sp>
          <p:nvSpPr>
            <p:cNvPr id="24" name="Oval 23">
              <a:extLst>
                <a:ext uri="{FF2B5EF4-FFF2-40B4-BE49-F238E27FC236}">
                  <a16:creationId xmlns:a16="http://schemas.microsoft.com/office/drawing/2014/main" id="{4EA123D7-53B1-4F82-9871-2479955E70A0}"/>
                </a:ext>
              </a:extLst>
            </p:cNvPr>
            <p:cNvSpPr/>
            <p:nvPr/>
          </p:nvSpPr>
          <p:spPr>
            <a:xfrm>
              <a:off x="9782632" y="2267704"/>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a:latin typeface="w_Nian Black" panose="02000500000000020004" pitchFamily="2" charset="-78"/>
                  <a:cs typeface="w_Nian Black" panose="02000500000000020004" pitchFamily="2" charset="-78"/>
                </a:rPr>
                <a:t>الحَمْد</a:t>
              </a:r>
              <a:endParaRPr lang="en-US" sz="2800" dirty="0">
                <a:latin typeface="w_Nian Black" panose="02000500000000020004" pitchFamily="2" charset="-78"/>
                <a:cs typeface="w_Nian Black" panose="02000500000000020004" pitchFamily="2" charset="-78"/>
              </a:endParaRPr>
            </a:p>
          </p:txBody>
        </p:sp>
      </p:grpSp>
    </p:spTree>
    <p:extLst>
      <p:ext uri="{BB962C8B-B14F-4D97-AF65-F5344CB8AC3E}">
        <p14:creationId xmlns:p14="http://schemas.microsoft.com/office/powerpoint/2010/main" val="1666797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up)">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xit" presetSubtype="4" fill="hold" nodeType="clickEffect">
                                  <p:stCondLst>
                                    <p:cond delay="0"/>
                                  </p:stCondLst>
                                  <p:childTnLst>
                                    <p:animEffect transition="out" filter="wipe(down)">
                                      <p:cBhvr>
                                        <p:cTn id="22" dur="500"/>
                                        <p:tgtEl>
                                          <p:spTgt spid="19"/>
                                        </p:tgtEl>
                                      </p:cBhvr>
                                    </p:animEffect>
                                    <p:set>
                                      <p:cBhvr>
                                        <p:cTn id="23"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CEBA00-A6A8-4477-900B-859B9374923C}"/>
              </a:ext>
            </a:extLst>
          </p:cNvPr>
          <p:cNvSpPr txBox="1"/>
          <p:nvPr/>
        </p:nvSpPr>
        <p:spPr>
          <a:xfrm>
            <a:off x="4114171" y="1313597"/>
            <a:ext cx="4253948" cy="954107"/>
          </a:xfrm>
          <a:prstGeom prst="rect">
            <a:avLst/>
          </a:prstGeom>
          <a:noFill/>
        </p:spPr>
        <p:txBody>
          <a:bodyPr wrap="square" rtlCol="0">
            <a:spAutoFit/>
          </a:bodyPr>
          <a:lstStyle/>
          <a:p>
            <a:pPr algn="ctr" rtl="1"/>
            <a:r>
              <a:rPr lang="fa-IR" sz="2800" b="1" dirty="0">
                <a:latin typeface="w_Nian Bold" panose="02000500000000020004" pitchFamily="2" charset="-78"/>
                <a:cs typeface="w_Nian Bold" panose="02000500000000020004" pitchFamily="2" charset="-78"/>
              </a:rPr>
              <a:t>اَلْحَمْدُ لِلَّـهِ رَ‌بِّ الْعَالَمِينَ ﴿٢﴾</a:t>
            </a:r>
          </a:p>
          <a:p>
            <a:pPr algn="ctr" rtl="1"/>
            <a:endParaRPr lang="fa-IR" sz="2800" b="1" dirty="0">
              <a:latin typeface="Sahel Black" panose="020B0603030804020204" pitchFamily="34" charset="-78"/>
              <a:cs typeface="Roya" panose="00000400000000000000" pitchFamily="2" charset="-78"/>
            </a:endParaRPr>
          </a:p>
        </p:txBody>
      </p:sp>
      <p:grpSp>
        <p:nvGrpSpPr>
          <p:cNvPr id="19" name="Group 18">
            <a:extLst>
              <a:ext uri="{FF2B5EF4-FFF2-40B4-BE49-F238E27FC236}">
                <a16:creationId xmlns:a16="http://schemas.microsoft.com/office/drawing/2014/main" id="{877C2C15-65F0-49D0-B7DA-E046240A40C8}"/>
              </a:ext>
            </a:extLst>
          </p:cNvPr>
          <p:cNvGrpSpPr/>
          <p:nvPr/>
        </p:nvGrpSpPr>
        <p:grpSpPr>
          <a:xfrm>
            <a:off x="1785255" y="3846285"/>
            <a:ext cx="5428344" cy="1320801"/>
            <a:chOff x="705204" y="3846285"/>
            <a:chExt cx="8409765" cy="1320801"/>
          </a:xfrm>
        </p:grpSpPr>
        <p:sp>
          <p:nvSpPr>
            <p:cNvPr id="20" name="Speech Bubble: Rectangle 10">
              <a:extLst>
                <a:ext uri="{FF2B5EF4-FFF2-40B4-BE49-F238E27FC236}">
                  <a16:creationId xmlns:a16="http://schemas.microsoft.com/office/drawing/2014/main" id="{121500EF-FB2D-483E-9157-7211A18A8727}"/>
                </a:ext>
              </a:extLst>
            </p:cNvPr>
            <p:cNvSpPr/>
            <p:nvPr/>
          </p:nvSpPr>
          <p:spPr>
            <a:xfrm rot="10800000">
              <a:off x="705204" y="3846285"/>
              <a:ext cx="8409765" cy="1320801"/>
            </a:xfrm>
            <a:custGeom>
              <a:avLst/>
              <a:gdLst>
                <a:gd name="connsiteX0" fmla="*/ 0 w 7991060"/>
                <a:gd name="connsiteY0" fmla="*/ 0 h 2001078"/>
                <a:gd name="connsiteX1" fmla="*/ 1331843 w 7991060"/>
                <a:gd name="connsiteY1" fmla="*/ 0 h 2001078"/>
                <a:gd name="connsiteX2" fmla="*/ 1331843 w 7991060"/>
                <a:gd name="connsiteY2" fmla="*/ 0 h 2001078"/>
                <a:gd name="connsiteX3" fmla="*/ 3329608 w 7991060"/>
                <a:gd name="connsiteY3" fmla="*/ 0 h 2001078"/>
                <a:gd name="connsiteX4" fmla="*/ 7991060 w 7991060"/>
                <a:gd name="connsiteY4" fmla="*/ 0 h 2001078"/>
                <a:gd name="connsiteX5" fmla="*/ 7991060 w 7991060"/>
                <a:gd name="connsiteY5" fmla="*/ 1167296 h 2001078"/>
                <a:gd name="connsiteX6" fmla="*/ 7991060 w 7991060"/>
                <a:gd name="connsiteY6" fmla="*/ 1167296 h 2001078"/>
                <a:gd name="connsiteX7" fmla="*/ 7991060 w 7991060"/>
                <a:gd name="connsiteY7" fmla="*/ 1667565 h 2001078"/>
                <a:gd name="connsiteX8" fmla="*/ 7991060 w 7991060"/>
                <a:gd name="connsiteY8" fmla="*/ 2001078 h 2001078"/>
                <a:gd name="connsiteX9" fmla="*/ 3329608 w 7991060"/>
                <a:gd name="connsiteY9" fmla="*/ 2001078 h 2001078"/>
                <a:gd name="connsiteX10" fmla="*/ 872943 w 7991060"/>
                <a:gd name="connsiteY10" fmla="*/ 2662034 h 2001078"/>
                <a:gd name="connsiteX11" fmla="*/ 1331843 w 7991060"/>
                <a:gd name="connsiteY11" fmla="*/ 2001078 h 2001078"/>
                <a:gd name="connsiteX12" fmla="*/ 0 w 7991060"/>
                <a:gd name="connsiteY12" fmla="*/ 2001078 h 2001078"/>
                <a:gd name="connsiteX13" fmla="*/ 0 w 7991060"/>
                <a:gd name="connsiteY13" fmla="*/ 1667565 h 2001078"/>
                <a:gd name="connsiteX14" fmla="*/ 0 w 7991060"/>
                <a:gd name="connsiteY14" fmla="*/ 1167296 h 2001078"/>
                <a:gd name="connsiteX15" fmla="*/ 0 w 7991060"/>
                <a:gd name="connsiteY15" fmla="*/ 1167296 h 2001078"/>
                <a:gd name="connsiteX16" fmla="*/ 0 w 7991060"/>
                <a:gd name="connsiteY16" fmla="*/ 0 h 2001078"/>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1331843 w 7991060"/>
                <a:gd name="connsiteY11" fmla="*/ 2001078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556592 w 7991060"/>
                <a:gd name="connsiteY11" fmla="*/ 2021909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934818 w 7991060"/>
                <a:gd name="connsiteY9" fmla="*/ 2035161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424070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3595142 w 7991060"/>
                <a:gd name="connsiteY9" fmla="*/ 2005826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3595142 w 7991060"/>
                <a:gd name="connsiteY9" fmla="*/ 2005826 h 2618256"/>
                <a:gd name="connsiteX10" fmla="*/ 755375 w 7991060"/>
                <a:gd name="connsiteY10" fmla="*/ 2618256 h 2618256"/>
                <a:gd name="connsiteX11" fmla="*/ 2710248 w 7991060"/>
                <a:gd name="connsiteY11" fmla="*/ 1952817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52817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52817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31525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1931525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1970316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2009108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4962596 w 7991060"/>
                <a:gd name="connsiteY9" fmla="*/ 2033687 h 2368008"/>
                <a:gd name="connsiteX10" fmla="*/ 3058581 w 7991060"/>
                <a:gd name="connsiteY10" fmla="*/ 2368008 h 2368008"/>
                <a:gd name="connsiteX11" fmla="*/ 2710248 w 7991060"/>
                <a:gd name="connsiteY11" fmla="*/ 2009108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535162"/>
                <a:gd name="connsiteX1" fmla="*/ 1331843 w 7991060"/>
                <a:gd name="connsiteY1" fmla="*/ 0 h 2535162"/>
                <a:gd name="connsiteX2" fmla="*/ 1331843 w 7991060"/>
                <a:gd name="connsiteY2" fmla="*/ 0 h 2535162"/>
                <a:gd name="connsiteX3" fmla="*/ 3329608 w 7991060"/>
                <a:gd name="connsiteY3" fmla="*/ 0 h 2535162"/>
                <a:gd name="connsiteX4" fmla="*/ 7991060 w 7991060"/>
                <a:gd name="connsiteY4" fmla="*/ 0 h 2535162"/>
                <a:gd name="connsiteX5" fmla="*/ 7991060 w 7991060"/>
                <a:gd name="connsiteY5" fmla="*/ 1167296 h 2535162"/>
                <a:gd name="connsiteX6" fmla="*/ 7991060 w 7991060"/>
                <a:gd name="connsiteY6" fmla="*/ 1167296 h 2535162"/>
                <a:gd name="connsiteX7" fmla="*/ 7991060 w 7991060"/>
                <a:gd name="connsiteY7" fmla="*/ 1667565 h 2535162"/>
                <a:gd name="connsiteX8" fmla="*/ 7991060 w 7991060"/>
                <a:gd name="connsiteY8" fmla="*/ 2001078 h 2535162"/>
                <a:gd name="connsiteX9" fmla="*/ 4962596 w 7991060"/>
                <a:gd name="connsiteY9" fmla="*/ 2033687 h 2535162"/>
                <a:gd name="connsiteX10" fmla="*/ 4340569 w 7991060"/>
                <a:gd name="connsiteY10" fmla="*/ 2535162 h 2535162"/>
                <a:gd name="connsiteX11" fmla="*/ 2710248 w 7991060"/>
                <a:gd name="connsiteY11" fmla="*/ 2009108 h 2535162"/>
                <a:gd name="connsiteX12" fmla="*/ 0 w 7991060"/>
                <a:gd name="connsiteY12" fmla="*/ 2001078 h 2535162"/>
                <a:gd name="connsiteX13" fmla="*/ 0 w 7991060"/>
                <a:gd name="connsiteY13" fmla="*/ 1667565 h 2535162"/>
                <a:gd name="connsiteX14" fmla="*/ 0 w 7991060"/>
                <a:gd name="connsiteY14" fmla="*/ 1167296 h 2535162"/>
                <a:gd name="connsiteX15" fmla="*/ 0 w 7991060"/>
                <a:gd name="connsiteY15" fmla="*/ 1167296 h 2535162"/>
                <a:gd name="connsiteX16" fmla="*/ 0 w 7991060"/>
                <a:gd name="connsiteY16" fmla="*/ 0 h 2535162"/>
                <a:gd name="connsiteX0" fmla="*/ 0 w 7991060"/>
                <a:gd name="connsiteY0" fmla="*/ 0 h 2535162"/>
                <a:gd name="connsiteX1" fmla="*/ 1331843 w 7991060"/>
                <a:gd name="connsiteY1" fmla="*/ 0 h 2535162"/>
                <a:gd name="connsiteX2" fmla="*/ 1331843 w 7991060"/>
                <a:gd name="connsiteY2" fmla="*/ 0 h 2535162"/>
                <a:gd name="connsiteX3" fmla="*/ 3329608 w 7991060"/>
                <a:gd name="connsiteY3" fmla="*/ 0 h 2535162"/>
                <a:gd name="connsiteX4" fmla="*/ 7991060 w 7991060"/>
                <a:gd name="connsiteY4" fmla="*/ 0 h 2535162"/>
                <a:gd name="connsiteX5" fmla="*/ 7991060 w 7991060"/>
                <a:gd name="connsiteY5" fmla="*/ 1167296 h 2535162"/>
                <a:gd name="connsiteX6" fmla="*/ 7991060 w 7991060"/>
                <a:gd name="connsiteY6" fmla="*/ 1167296 h 2535162"/>
                <a:gd name="connsiteX7" fmla="*/ 7991060 w 7991060"/>
                <a:gd name="connsiteY7" fmla="*/ 1667565 h 2535162"/>
                <a:gd name="connsiteX8" fmla="*/ 7991060 w 7991060"/>
                <a:gd name="connsiteY8" fmla="*/ 2001078 h 2535162"/>
                <a:gd name="connsiteX9" fmla="*/ 4962596 w 7991060"/>
                <a:gd name="connsiteY9" fmla="*/ 2033687 h 2535162"/>
                <a:gd name="connsiteX10" fmla="*/ 4340569 w 7991060"/>
                <a:gd name="connsiteY10" fmla="*/ 2535162 h 2535162"/>
                <a:gd name="connsiteX11" fmla="*/ 3821304 w 7991060"/>
                <a:gd name="connsiteY11" fmla="*/ 2036967 h 2535162"/>
                <a:gd name="connsiteX12" fmla="*/ 0 w 7991060"/>
                <a:gd name="connsiteY12" fmla="*/ 2001078 h 2535162"/>
                <a:gd name="connsiteX13" fmla="*/ 0 w 7991060"/>
                <a:gd name="connsiteY13" fmla="*/ 1667565 h 2535162"/>
                <a:gd name="connsiteX14" fmla="*/ 0 w 7991060"/>
                <a:gd name="connsiteY14" fmla="*/ 1167296 h 2535162"/>
                <a:gd name="connsiteX15" fmla="*/ 0 w 7991060"/>
                <a:gd name="connsiteY15" fmla="*/ 1167296 h 2535162"/>
                <a:gd name="connsiteX16" fmla="*/ 0 w 7991060"/>
                <a:gd name="connsiteY16" fmla="*/ 0 h 253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060" h="2535162">
                  <a:moveTo>
                    <a:pt x="0" y="0"/>
                  </a:moveTo>
                  <a:lnTo>
                    <a:pt x="1331843" y="0"/>
                  </a:lnTo>
                  <a:lnTo>
                    <a:pt x="1331843" y="0"/>
                  </a:lnTo>
                  <a:lnTo>
                    <a:pt x="3329608" y="0"/>
                  </a:lnTo>
                  <a:lnTo>
                    <a:pt x="7991060" y="0"/>
                  </a:lnTo>
                  <a:lnTo>
                    <a:pt x="7991060" y="1167296"/>
                  </a:lnTo>
                  <a:lnTo>
                    <a:pt x="7991060" y="1167296"/>
                  </a:lnTo>
                  <a:lnTo>
                    <a:pt x="7991060" y="1667565"/>
                  </a:lnTo>
                  <a:lnTo>
                    <a:pt x="7991060" y="2001078"/>
                  </a:lnTo>
                  <a:lnTo>
                    <a:pt x="4962596" y="2033687"/>
                  </a:lnTo>
                  <a:lnTo>
                    <a:pt x="4340569" y="2535162"/>
                  </a:lnTo>
                  <a:lnTo>
                    <a:pt x="3821304" y="2036967"/>
                  </a:lnTo>
                  <a:lnTo>
                    <a:pt x="0" y="2001078"/>
                  </a:lnTo>
                  <a:lnTo>
                    <a:pt x="0" y="1667565"/>
                  </a:lnTo>
                  <a:lnTo>
                    <a:pt x="0" y="1167296"/>
                  </a:lnTo>
                  <a:lnTo>
                    <a:pt x="0" y="1167296"/>
                  </a:lnTo>
                  <a:lnTo>
                    <a:pt x="0" y="0"/>
                  </a:lnTo>
                  <a:close/>
                </a:path>
              </a:pathLst>
            </a:cu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A1F9490-4084-4FD8-9310-98A67104DD24}"/>
                </a:ext>
              </a:extLst>
            </p:cNvPr>
            <p:cNvSpPr txBox="1"/>
            <p:nvPr/>
          </p:nvSpPr>
          <p:spPr>
            <a:xfrm>
              <a:off x="705204" y="4428175"/>
              <a:ext cx="8267226" cy="646331"/>
            </a:xfrm>
            <a:prstGeom prst="rect">
              <a:avLst/>
            </a:prstGeom>
            <a:noFill/>
          </p:spPr>
          <p:txBody>
            <a:bodyPr wrap="square" rtlCol="0">
              <a:spAutoFit/>
            </a:bodyPr>
            <a:lstStyle/>
            <a:p>
              <a:pPr algn="r" rtl="1"/>
              <a:r>
                <a:rPr lang="fa-IR" dirty="0">
                  <a:latin typeface="w_Nian Bold" panose="02000500000000020004" pitchFamily="2" charset="-78"/>
                  <a:cs typeface="w_Nian Bold" panose="02000500000000020004" pitchFamily="2" charset="-78"/>
                </a:rPr>
                <a:t>برداشتی از معنا-1: «کلمه (رب) به معنای مالکی است که امر مملوک خود را تدبیر کند.» </a:t>
              </a:r>
            </a:p>
          </p:txBody>
        </p:sp>
      </p:grpSp>
      <p:grpSp>
        <p:nvGrpSpPr>
          <p:cNvPr id="16" name="Group 15">
            <a:extLst>
              <a:ext uri="{FF2B5EF4-FFF2-40B4-BE49-F238E27FC236}">
                <a16:creationId xmlns:a16="http://schemas.microsoft.com/office/drawing/2014/main" id="{E81377FA-72AE-40EB-AF56-C923C202469B}"/>
              </a:ext>
            </a:extLst>
          </p:cNvPr>
          <p:cNvGrpSpPr/>
          <p:nvPr/>
        </p:nvGrpSpPr>
        <p:grpSpPr>
          <a:xfrm>
            <a:off x="1156100" y="2229522"/>
            <a:ext cx="9952383" cy="1509173"/>
            <a:chOff x="1301240" y="2229522"/>
            <a:chExt cx="9952383" cy="1509173"/>
          </a:xfrm>
        </p:grpSpPr>
        <p:sp>
          <p:nvSpPr>
            <p:cNvPr id="17" name="Oval 16">
              <a:extLst>
                <a:ext uri="{FF2B5EF4-FFF2-40B4-BE49-F238E27FC236}">
                  <a16:creationId xmlns:a16="http://schemas.microsoft.com/office/drawing/2014/main" id="{176F3047-7D3C-403A-A471-CDE14BD648C2}"/>
                </a:ext>
              </a:extLst>
            </p:cNvPr>
            <p:cNvSpPr/>
            <p:nvPr/>
          </p:nvSpPr>
          <p:spPr>
            <a:xfrm>
              <a:off x="5541936" y="2229524"/>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solidFill>
                    <a:schemeClr val="bg1"/>
                  </a:solidFill>
                  <a:latin typeface="w_Nian Black" panose="02000500000000020004" pitchFamily="2" charset="-78"/>
                  <a:cs typeface="w_Nian Black" panose="02000500000000020004" pitchFamily="2" charset="-78"/>
                </a:rPr>
                <a:t>اللَّـه</a:t>
              </a:r>
              <a:endParaRPr lang="en-US" sz="3200" dirty="0">
                <a:latin typeface="w_Nian Black" panose="02000500000000020004" pitchFamily="2" charset="-78"/>
                <a:cs typeface="w_Nian Black" panose="02000500000000020004" pitchFamily="2" charset="-78"/>
              </a:endParaRPr>
            </a:p>
          </p:txBody>
        </p:sp>
        <p:sp>
          <p:nvSpPr>
            <p:cNvPr id="18" name="Oval 17">
              <a:extLst>
                <a:ext uri="{FF2B5EF4-FFF2-40B4-BE49-F238E27FC236}">
                  <a16:creationId xmlns:a16="http://schemas.microsoft.com/office/drawing/2014/main" id="{0ECCDC48-2320-43AE-A8E4-D37A4ECBC7C4}"/>
                </a:ext>
              </a:extLst>
            </p:cNvPr>
            <p:cNvSpPr/>
            <p:nvPr/>
          </p:nvSpPr>
          <p:spPr>
            <a:xfrm>
              <a:off x="7662284" y="2229523"/>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لِ</a:t>
              </a:r>
              <a:endParaRPr lang="en-US" sz="3200" dirty="0">
                <a:latin typeface="w_Nian Black" panose="02000500000000020004" pitchFamily="2" charset="-78"/>
                <a:cs typeface="w_Nian Black" panose="02000500000000020004" pitchFamily="2" charset="-78"/>
              </a:endParaRPr>
            </a:p>
          </p:txBody>
        </p:sp>
        <p:sp>
          <p:nvSpPr>
            <p:cNvPr id="22" name="Oval 21">
              <a:extLst>
                <a:ext uri="{FF2B5EF4-FFF2-40B4-BE49-F238E27FC236}">
                  <a16:creationId xmlns:a16="http://schemas.microsoft.com/office/drawing/2014/main" id="{36695FB7-87D2-4B6A-BED6-84A233463D74}"/>
                </a:ext>
              </a:extLst>
            </p:cNvPr>
            <p:cNvSpPr/>
            <p:nvPr/>
          </p:nvSpPr>
          <p:spPr>
            <a:xfrm>
              <a:off x="1301240" y="2229522"/>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b="1" dirty="0">
                  <a:latin typeface="w_Nian Black" panose="02000500000000020004" pitchFamily="2" charset="-78"/>
                  <a:cs typeface="w_Nian Black" panose="02000500000000020004" pitchFamily="2" charset="-78"/>
                </a:rPr>
                <a:t>الْعَالَمِين</a:t>
              </a:r>
              <a:endParaRPr lang="en-US" sz="2200" dirty="0">
                <a:latin typeface="w_Nian Black" panose="02000500000000020004" pitchFamily="2" charset="-78"/>
                <a:cs typeface="w_Nian Black" panose="02000500000000020004" pitchFamily="2" charset="-78"/>
              </a:endParaRPr>
            </a:p>
          </p:txBody>
        </p:sp>
        <p:sp>
          <p:nvSpPr>
            <p:cNvPr id="23" name="Oval 22">
              <a:extLst>
                <a:ext uri="{FF2B5EF4-FFF2-40B4-BE49-F238E27FC236}">
                  <a16:creationId xmlns:a16="http://schemas.microsoft.com/office/drawing/2014/main" id="{2727F07C-8C97-4B3D-A0C6-63E3B1FA4ABF}"/>
                </a:ext>
              </a:extLst>
            </p:cNvPr>
            <p:cNvSpPr/>
            <p:nvPr/>
          </p:nvSpPr>
          <p:spPr>
            <a:xfrm>
              <a:off x="3421588" y="2253190"/>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رَ‌بّ</a:t>
              </a:r>
              <a:endParaRPr lang="en-US" sz="3200" dirty="0">
                <a:latin typeface="w_Nian Black" panose="02000500000000020004" pitchFamily="2" charset="-78"/>
                <a:cs typeface="w_Nian Black" panose="02000500000000020004" pitchFamily="2" charset="-78"/>
              </a:endParaRPr>
            </a:p>
          </p:txBody>
        </p:sp>
        <p:sp>
          <p:nvSpPr>
            <p:cNvPr id="24" name="Oval 23">
              <a:extLst>
                <a:ext uri="{FF2B5EF4-FFF2-40B4-BE49-F238E27FC236}">
                  <a16:creationId xmlns:a16="http://schemas.microsoft.com/office/drawing/2014/main" id="{5FC11E54-9425-4ADB-8ADB-E2F6705911DA}"/>
                </a:ext>
              </a:extLst>
            </p:cNvPr>
            <p:cNvSpPr/>
            <p:nvPr/>
          </p:nvSpPr>
          <p:spPr>
            <a:xfrm>
              <a:off x="9782632" y="2267704"/>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a:latin typeface="w_Nian Black" panose="02000500000000020004" pitchFamily="2" charset="-78"/>
                  <a:cs typeface="w_Nian Black" panose="02000500000000020004" pitchFamily="2" charset="-78"/>
                </a:rPr>
                <a:t>الحَمْد</a:t>
              </a:r>
              <a:endParaRPr lang="en-US" sz="2800" dirty="0">
                <a:latin typeface="w_Nian Black" panose="02000500000000020004" pitchFamily="2" charset="-78"/>
                <a:cs typeface="w_Nian Black" panose="02000500000000020004" pitchFamily="2" charset="-78"/>
              </a:endParaRPr>
            </a:p>
          </p:txBody>
        </p:sp>
      </p:grpSp>
    </p:spTree>
    <p:extLst>
      <p:ext uri="{BB962C8B-B14F-4D97-AF65-F5344CB8AC3E}">
        <p14:creationId xmlns:p14="http://schemas.microsoft.com/office/powerpoint/2010/main" val="105447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CEBA00-A6A8-4477-900B-859B9374923C}"/>
              </a:ext>
            </a:extLst>
          </p:cNvPr>
          <p:cNvSpPr txBox="1"/>
          <p:nvPr/>
        </p:nvSpPr>
        <p:spPr>
          <a:xfrm>
            <a:off x="4114171" y="1313597"/>
            <a:ext cx="4253948" cy="954107"/>
          </a:xfrm>
          <a:prstGeom prst="rect">
            <a:avLst/>
          </a:prstGeom>
          <a:noFill/>
        </p:spPr>
        <p:txBody>
          <a:bodyPr wrap="square" rtlCol="0">
            <a:spAutoFit/>
          </a:bodyPr>
          <a:lstStyle/>
          <a:p>
            <a:pPr algn="ctr" rtl="1"/>
            <a:r>
              <a:rPr lang="fa-IR" sz="2800" b="1" dirty="0">
                <a:latin typeface="w_Nian Bold" panose="02000500000000020004" pitchFamily="2" charset="-78"/>
                <a:cs typeface="w_Nian Bold" panose="02000500000000020004" pitchFamily="2" charset="-78"/>
              </a:rPr>
              <a:t>اَلْحَمْدُ لِلَّـهِ رَ‌بِّ الْعَالَمِينَ ﴿٢﴾</a:t>
            </a:r>
          </a:p>
          <a:p>
            <a:pPr algn="ctr" rtl="1"/>
            <a:endParaRPr lang="fa-IR" sz="2800" b="1" dirty="0">
              <a:latin typeface="Sahel Black" panose="020B0603030804020204" pitchFamily="34" charset="-78"/>
              <a:cs typeface="Roya" panose="00000400000000000000" pitchFamily="2" charset="-78"/>
            </a:endParaRPr>
          </a:p>
        </p:txBody>
      </p:sp>
      <p:grpSp>
        <p:nvGrpSpPr>
          <p:cNvPr id="19" name="Group 18">
            <a:extLst>
              <a:ext uri="{FF2B5EF4-FFF2-40B4-BE49-F238E27FC236}">
                <a16:creationId xmlns:a16="http://schemas.microsoft.com/office/drawing/2014/main" id="{877C2C15-65F0-49D0-B7DA-E046240A40C8}"/>
              </a:ext>
            </a:extLst>
          </p:cNvPr>
          <p:cNvGrpSpPr/>
          <p:nvPr/>
        </p:nvGrpSpPr>
        <p:grpSpPr>
          <a:xfrm>
            <a:off x="1785255" y="3715657"/>
            <a:ext cx="5428344" cy="1451429"/>
            <a:chOff x="705204" y="3715657"/>
            <a:chExt cx="8409765" cy="1451429"/>
          </a:xfrm>
        </p:grpSpPr>
        <p:sp>
          <p:nvSpPr>
            <p:cNvPr id="20" name="Speech Bubble: Rectangle 10">
              <a:extLst>
                <a:ext uri="{FF2B5EF4-FFF2-40B4-BE49-F238E27FC236}">
                  <a16:creationId xmlns:a16="http://schemas.microsoft.com/office/drawing/2014/main" id="{121500EF-FB2D-483E-9157-7211A18A8727}"/>
                </a:ext>
              </a:extLst>
            </p:cNvPr>
            <p:cNvSpPr/>
            <p:nvPr/>
          </p:nvSpPr>
          <p:spPr>
            <a:xfrm rot="10800000">
              <a:off x="705204" y="3715657"/>
              <a:ext cx="8409765" cy="1451429"/>
            </a:xfrm>
            <a:custGeom>
              <a:avLst/>
              <a:gdLst>
                <a:gd name="connsiteX0" fmla="*/ 0 w 7991060"/>
                <a:gd name="connsiteY0" fmla="*/ 0 h 2001078"/>
                <a:gd name="connsiteX1" fmla="*/ 1331843 w 7991060"/>
                <a:gd name="connsiteY1" fmla="*/ 0 h 2001078"/>
                <a:gd name="connsiteX2" fmla="*/ 1331843 w 7991060"/>
                <a:gd name="connsiteY2" fmla="*/ 0 h 2001078"/>
                <a:gd name="connsiteX3" fmla="*/ 3329608 w 7991060"/>
                <a:gd name="connsiteY3" fmla="*/ 0 h 2001078"/>
                <a:gd name="connsiteX4" fmla="*/ 7991060 w 7991060"/>
                <a:gd name="connsiteY4" fmla="*/ 0 h 2001078"/>
                <a:gd name="connsiteX5" fmla="*/ 7991060 w 7991060"/>
                <a:gd name="connsiteY5" fmla="*/ 1167296 h 2001078"/>
                <a:gd name="connsiteX6" fmla="*/ 7991060 w 7991060"/>
                <a:gd name="connsiteY6" fmla="*/ 1167296 h 2001078"/>
                <a:gd name="connsiteX7" fmla="*/ 7991060 w 7991060"/>
                <a:gd name="connsiteY7" fmla="*/ 1667565 h 2001078"/>
                <a:gd name="connsiteX8" fmla="*/ 7991060 w 7991060"/>
                <a:gd name="connsiteY8" fmla="*/ 2001078 h 2001078"/>
                <a:gd name="connsiteX9" fmla="*/ 3329608 w 7991060"/>
                <a:gd name="connsiteY9" fmla="*/ 2001078 h 2001078"/>
                <a:gd name="connsiteX10" fmla="*/ 872943 w 7991060"/>
                <a:gd name="connsiteY10" fmla="*/ 2662034 h 2001078"/>
                <a:gd name="connsiteX11" fmla="*/ 1331843 w 7991060"/>
                <a:gd name="connsiteY11" fmla="*/ 2001078 h 2001078"/>
                <a:gd name="connsiteX12" fmla="*/ 0 w 7991060"/>
                <a:gd name="connsiteY12" fmla="*/ 2001078 h 2001078"/>
                <a:gd name="connsiteX13" fmla="*/ 0 w 7991060"/>
                <a:gd name="connsiteY13" fmla="*/ 1667565 h 2001078"/>
                <a:gd name="connsiteX14" fmla="*/ 0 w 7991060"/>
                <a:gd name="connsiteY14" fmla="*/ 1167296 h 2001078"/>
                <a:gd name="connsiteX15" fmla="*/ 0 w 7991060"/>
                <a:gd name="connsiteY15" fmla="*/ 1167296 h 2001078"/>
                <a:gd name="connsiteX16" fmla="*/ 0 w 7991060"/>
                <a:gd name="connsiteY16" fmla="*/ 0 h 2001078"/>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1331843 w 7991060"/>
                <a:gd name="connsiteY11" fmla="*/ 2001078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556592 w 7991060"/>
                <a:gd name="connsiteY11" fmla="*/ 2021909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934818 w 7991060"/>
                <a:gd name="connsiteY9" fmla="*/ 2035161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424070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3595142 w 7991060"/>
                <a:gd name="connsiteY9" fmla="*/ 2005826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3595142 w 7991060"/>
                <a:gd name="connsiteY9" fmla="*/ 2005826 h 2618256"/>
                <a:gd name="connsiteX10" fmla="*/ 755375 w 7991060"/>
                <a:gd name="connsiteY10" fmla="*/ 2618256 h 2618256"/>
                <a:gd name="connsiteX11" fmla="*/ 2710248 w 7991060"/>
                <a:gd name="connsiteY11" fmla="*/ 1952817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52817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52817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31525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1931525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1970316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2009108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785891"/>
                <a:gd name="connsiteX1" fmla="*/ 1331843 w 7991060"/>
                <a:gd name="connsiteY1" fmla="*/ 0 h 2785891"/>
                <a:gd name="connsiteX2" fmla="*/ 1331843 w 7991060"/>
                <a:gd name="connsiteY2" fmla="*/ 0 h 2785891"/>
                <a:gd name="connsiteX3" fmla="*/ 3329608 w 7991060"/>
                <a:gd name="connsiteY3" fmla="*/ 0 h 2785891"/>
                <a:gd name="connsiteX4" fmla="*/ 7991060 w 7991060"/>
                <a:gd name="connsiteY4" fmla="*/ 0 h 2785891"/>
                <a:gd name="connsiteX5" fmla="*/ 7991060 w 7991060"/>
                <a:gd name="connsiteY5" fmla="*/ 1167296 h 2785891"/>
                <a:gd name="connsiteX6" fmla="*/ 7991060 w 7991060"/>
                <a:gd name="connsiteY6" fmla="*/ 1167296 h 2785891"/>
                <a:gd name="connsiteX7" fmla="*/ 7991060 w 7991060"/>
                <a:gd name="connsiteY7" fmla="*/ 1667565 h 2785891"/>
                <a:gd name="connsiteX8" fmla="*/ 7991060 w 7991060"/>
                <a:gd name="connsiteY8" fmla="*/ 2001078 h 2785891"/>
                <a:gd name="connsiteX9" fmla="*/ 3595142 w 7991060"/>
                <a:gd name="connsiteY9" fmla="*/ 2005826 h 2785891"/>
                <a:gd name="connsiteX10" fmla="*/ 3849140 w 7991060"/>
                <a:gd name="connsiteY10" fmla="*/ 2785891 h 2785891"/>
                <a:gd name="connsiteX11" fmla="*/ 2710248 w 7991060"/>
                <a:gd name="connsiteY11" fmla="*/ 2009108 h 2785891"/>
                <a:gd name="connsiteX12" fmla="*/ 0 w 7991060"/>
                <a:gd name="connsiteY12" fmla="*/ 2001078 h 2785891"/>
                <a:gd name="connsiteX13" fmla="*/ 0 w 7991060"/>
                <a:gd name="connsiteY13" fmla="*/ 1667565 h 2785891"/>
                <a:gd name="connsiteX14" fmla="*/ 0 w 7991060"/>
                <a:gd name="connsiteY14" fmla="*/ 1167296 h 2785891"/>
                <a:gd name="connsiteX15" fmla="*/ 0 w 7991060"/>
                <a:gd name="connsiteY15" fmla="*/ 1167296 h 2785891"/>
                <a:gd name="connsiteX16" fmla="*/ 0 w 7991060"/>
                <a:gd name="connsiteY16" fmla="*/ 0 h 2785891"/>
                <a:gd name="connsiteX0" fmla="*/ 0 w 7991060"/>
                <a:gd name="connsiteY0" fmla="*/ 0 h 2785891"/>
                <a:gd name="connsiteX1" fmla="*/ 1331843 w 7991060"/>
                <a:gd name="connsiteY1" fmla="*/ 0 h 2785891"/>
                <a:gd name="connsiteX2" fmla="*/ 1331843 w 7991060"/>
                <a:gd name="connsiteY2" fmla="*/ 0 h 2785891"/>
                <a:gd name="connsiteX3" fmla="*/ 3329608 w 7991060"/>
                <a:gd name="connsiteY3" fmla="*/ 0 h 2785891"/>
                <a:gd name="connsiteX4" fmla="*/ 7991060 w 7991060"/>
                <a:gd name="connsiteY4" fmla="*/ 0 h 2785891"/>
                <a:gd name="connsiteX5" fmla="*/ 7991060 w 7991060"/>
                <a:gd name="connsiteY5" fmla="*/ 1167296 h 2785891"/>
                <a:gd name="connsiteX6" fmla="*/ 7991060 w 7991060"/>
                <a:gd name="connsiteY6" fmla="*/ 1167296 h 2785891"/>
                <a:gd name="connsiteX7" fmla="*/ 7991060 w 7991060"/>
                <a:gd name="connsiteY7" fmla="*/ 1667565 h 2785891"/>
                <a:gd name="connsiteX8" fmla="*/ 7991060 w 7991060"/>
                <a:gd name="connsiteY8" fmla="*/ 2001078 h 2785891"/>
                <a:gd name="connsiteX9" fmla="*/ 4236136 w 7991060"/>
                <a:gd name="connsiteY9" fmla="*/ 2033687 h 2785891"/>
                <a:gd name="connsiteX10" fmla="*/ 3849140 w 7991060"/>
                <a:gd name="connsiteY10" fmla="*/ 2785891 h 2785891"/>
                <a:gd name="connsiteX11" fmla="*/ 2710248 w 7991060"/>
                <a:gd name="connsiteY11" fmla="*/ 2009108 h 2785891"/>
                <a:gd name="connsiteX12" fmla="*/ 0 w 7991060"/>
                <a:gd name="connsiteY12" fmla="*/ 2001078 h 2785891"/>
                <a:gd name="connsiteX13" fmla="*/ 0 w 7991060"/>
                <a:gd name="connsiteY13" fmla="*/ 1667565 h 2785891"/>
                <a:gd name="connsiteX14" fmla="*/ 0 w 7991060"/>
                <a:gd name="connsiteY14" fmla="*/ 1167296 h 2785891"/>
                <a:gd name="connsiteX15" fmla="*/ 0 w 7991060"/>
                <a:gd name="connsiteY15" fmla="*/ 1167296 h 2785891"/>
                <a:gd name="connsiteX16" fmla="*/ 0 w 7991060"/>
                <a:gd name="connsiteY16" fmla="*/ 0 h 278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060" h="2785891">
                  <a:moveTo>
                    <a:pt x="0" y="0"/>
                  </a:moveTo>
                  <a:lnTo>
                    <a:pt x="1331843" y="0"/>
                  </a:lnTo>
                  <a:lnTo>
                    <a:pt x="1331843" y="0"/>
                  </a:lnTo>
                  <a:lnTo>
                    <a:pt x="3329608" y="0"/>
                  </a:lnTo>
                  <a:lnTo>
                    <a:pt x="7991060" y="0"/>
                  </a:lnTo>
                  <a:lnTo>
                    <a:pt x="7991060" y="1167296"/>
                  </a:lnTo>
                  <a:lnTo>
                    <a:pt x="7991060" y="1167296"/>
                  </a:lnTo>
                  <a:lnTo>
                    <a:pt x="7991060" y="1667565"/>
                  </a:lnTo>
                  <a:lnTo>
                    <a:pt x="7991060" y="2001078"/>
                  </a:lnTo>
                  <a:lnTo>
                    <a:pt x="4236136" y="2033687"/>
                  </a:lnTo>
                  <a:lnTo>
                    <a:pt x="3849140" y="2785891"/>
                  </a:lnTo>
                  <a:lnTo>
                    <a:pt x="2710248" y="2009108"/>
                  </a:lnTo>
                  <a:lnTo>
                    <a:pt x="0" y="2001078"/>
                  </a:lnTo>
                  <a:lnTo>
                    <a:pt x="0" y="1667565"/>
                  </a:lnTo>
                  <a:lnTo>
                    <a:pt x="0" y="1167296"/>
                  </a:lnTo>
                  <a:lnTo>
                    <a:pt x="0" y="1167296"/>
                  </a:lnTo>
                  <a:lnTo>
                    <a:pt x="0" y="0"/>
                  </a:lnTo>
                  <a:close/>
                </a:path>
              </a:pathLst>
            </a:cu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A1F9490-4084-4FD8-9310-98A67104DD24}"/>
                </a:ext>
              </a:extLst>
            </p:cNvPr>
            <p:cNvSpPr txBox="1"/>
            <p:nvPr/>
          </p:nvSpPr>
          <p:spPr>
            <a:xfrm>
              <a:off x="705204" y="4428175"/>
              <a:ext cx="8267226" cy="369332"/>
            </a:xfrm>
            <a:prstGeom prst="rect">
              <a:avLst/>
            </a:prstGeom>
            <a:noFill/>
          </p:spPr>
          <p:txBody>
            <a:bodyPr wrap="square" rtlCol="0">
              <a:spAutoFit/>
            </a:bodyPr>
            <a:lstStyle/>
            <a:p>
              <a:pPr algn="r" rtl="1"/>
              <a:r>
                <a:rPr lang="fa-IR" dirty="0">
                  <a:latin typeface="w_Nian Bold" panose="02000500000000020004" pitchFamily="2" charset="-78"/>
                  <a:cs typeface="w_Nian Bold" panose="02000500000000020004" pitchFamily="2" charset="-78"/>
                </a:rPr>
                <a:t>سوق دادن شئ به سمت کمال و رفع نواقص</a:t>
              </a:r>
            </a:p>
          </p:txBody>
        </p:sp>
      </p:grpSp>
      <p:grpSp>
        <p:nvGrpSpPr>
          <p:cNvPr id="16" name="Group 15">
            <a:extLst>
              <a:ext uri="{FF2B5EF4-FFF2-40B4-BE49-F238E27FC236}">
                <a16:creationId xmlns:a16="http://schemas.microsoft.com/office/drawing/2014/main" id="{E9B56DD1-29A4-4C05-8ED3-7E6D78E437C7}"/>
              </a:ext>
            </a:extLst>
          </p:cNvPr>
          <p:cNvGrpSpPr/>
          <p:nvPr/>
        </p:nvGrpSpPr>
        <p:grpSpPr>
          <a:xfrm>
            <a:off x="1156100" y="2229522"/>
            <a:ext cx="9952383" cy="1509173"/>
            <a:chOff x="1301240" y="2229522"/>
            <a:chExt cx="9952383" cy="1509173"/>
          </a:xfrm>
        </p:grpSpPr>
        <p:sp>
          <p:nvSpPr>
            <p:cNvPr id="17" name="Oval 16">
              <a:extLst>
                <a:ext uri="{FF2B5EF4-FFF2-40B4-BE49-F238E27FC236}">
                  <a16:creationId xmlns:a16="http://schemas.microsoft.com/office/drawing/2014/main" id="{27B3A666-9EF6-42D3-AFD1-34E4C6544B46}"/>
                </a:ext>
              </a:extLst>
            </p:cNvPr>
            <p:cNvSpPr/>
            <p:nvPr/>
          </p:nvSpPr>
          <p:spPr>
            <a:xfrm>
              <a:off x="5541936" y="2229524"/>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solidFill>
                    <a:schemeClr val="bg1"/>
                  </a:solidFill>
                  <a:latin typeface="w_Nian Black" panose="02000500000000020004" pitchFamily="2" charset="-78"/>
                  <a:cs typeface="w_Nian Black" panose="02000500000000020004" pitchFamily="2" charset="-78"/>
                </a:rPr>
                <a:t>اللَّـه</a:t>
              </a:r>
              <a:endParaRPr lang="en-US" sz="3200" dirty="0">
                <a:latin typeface="w_Nian Black" panose="02000500000000020004" pitchFamily="2" charset="-78"/>
                <a:cs typeface="w_Nian Black" panose="02000500000000020004" pitchFamily="2" charset="-78"/>
              </a:endParaRPr>
            </a:p>
          </p:txBody>
        </p:sp>
        <p:sp>
          <p:nvSpPr>
            <p:cNvPr id="18" name="Oval 17">
              <a:extLst>
                <a:ext uri="{FF2B5EF4-FFF2-40B4-BE49-F238E27FC236}">
                  <a16:creationId xmlns:a16="http://schemas.microsoft.com/office/drawing/2014/main" id="{00A150C0-AB3B-4B1F-B42D-C0690104D697}"/>
                </a:ext>
              </a:extLst>
            </p:cNvPr>
            <p:cNvSpPr/>
            <p:nvPr/>
          </p:nvSpPr>
          <p:spPr>
            <a:xfrm>
              <a:off x="7662284" y="2229523"/>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latin typeface="w_Nian Black" panose="02000500000000020004" pitchFamily="2" charset="-78"/>
                  <a:cs typeface="w_Nian Black" panose="02000500000000020004" pitchFamily="2" charset="-78"/>
                </a:rPr>
                <a:t>لِ</a:t>
              </a:r>
              <a:endParaRPr lang="en-US" sz="3200" dirty="0">
                <a:latin typeface="w_Nian Black" panose="02000500000000020004" pitchFamily="2" charset="-78"/>
                <a:cs typeface="w_Nian Black" panose="02000500000000020004" pitchFamily="2" charset="-78"/>
              </a:endParaRPr>
            </a:p>
          </p:txBody>
        </p:sp>
        <p:sp>
          <p:nvSpPr>
            <p:cNvPr id="22" name="Oval 21">
              <a:extLst>
                <a:ext uri="{FF2B5EF4-FFF2-40B4-BE49-F238E27FC236}">
                  <a16:creationId xmlns:a16="http://schemas.microsoft.com/office/drawing/2014/main" id="{977EC8CC-7EDC-4441-A006-F441FBCD4658}"/>
                </a:ext>
              </a:extLst>
            </p:cNvPr>
            <p:cNvSpPr/>
            <p:nvPr/>
          </p:nvSpPr>
          <p:spPr>
            <a:xfrm>
              <a:off x="1301240" y="2229522"/>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b="1" dirty="0">
                  <a:latin typeface="w_Nian Black" panose="02000500000000020004" pitchFamily="2" charset="-78"/>
                  <a:cs typeface="w_Nian Black" panose="02000500000000020004" pitchFamily="2" charset="-78"/>
                </a:rPr>
                <a:t>الْعَالَمِين</a:t>
              </a:r>
              <a:endParaRPr lang="en-US" sz="2200" dirty="0">
                <a:latin typeface="w_Nian Black" panose="02000500000000020004" pitchFamily="2" charset="-78"/>
                <a:cs typeface="w_Nian Black" panose="02000500000000020004" pitchFamily="2" charset="-78"/>
              </a:endParaRPr>
            </a:p>
          </p:txBody>
        </p:sp>
        <p:sp>
          <p:nvSpPr>
            <p:cNvPr id="23" name="Oval 22">
              <a:extLst>
                <a:ext uri="{FF2B5EF4-FFF2-40B4-BE49-F238E27FC236}">
                  <a16:creationId xmlns:a16="http://schemas.microsoft.com/office/drawing/2014/main" id="{D697FA04-8171-407E-8A28-85E4FF8F81F0}"/>
                </a:ext>
              </a:extLst>
            </p:cNvPr>
            <p:cNvSpPr/>
            <p:nvPr/>
          </p:nvSpPr>
          <p:spPr>
            <a:xfrm>
              <a:off x="3421588" y="2253190"/>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رَ‌بّ</a:t>
              </a:r>
              <a:endParaRPr lang="en-US" sz="3200" dirty="0">
                <a:latin typeface="w_Nian Black" panose="02000500000000020004" pitchFamily="2" charset="-78"/>
                <a:cs typeface="w_Nian Black" panose="02000500000000020004" pitchFamily="2" charset="-78"/>
              </a:endParaRPr>
            </a:p>
          </p:txBody>
        </p:sp>
        <p:sp>
          <p:nvSpPr>
            <p:cNvPr id="24" name="Oval 23">
              <a:extLst>
                <a:ext uri="{FF2B5EF4-FFF2-40B4-BE49-F238E27FC236}">
                  <a16:creationId xmlns:a16="http://schemas.microsoft.com/office/drawing/2014/main" id="{FC937A61-1FE5-47D5-ABE8-ED8B61A3FBAC}"/>
                </a:ext>
              </a:extLst>
            </p:cNvPr>
            <p:cNvSpPr/>
            <p:nvPr/>
          </p:nvSpPr>
          <p:spPr>
            <a:xfrm>
              <a:off x="9782632" y="2267704"/>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a:latin typeface="w_Nian Black" panose="02000500000000020004" pitchFamily="2" charset="-78"/>
                  <a:cs typeface="w_Nian Black" panose="02000500000000020004" pitchFamily="2" charset="-78"/>
                </a:rPr>
                <a:t>الحَمْد</a:t>
              </a:r>
              <a:endParaRPr lang="en-US" sz="2800" dirty="0">
                <a:latin typeface="w_Nian Black" panose="02000500000000020004" pitchFamily="2" charset="-78"/>
                <a:cs typeface="w_Nian Black" panose="02000500000000020004" pitchFamily="2" charset="-78"/>
              </a:endParaRPr>
            </a:p>
          </p:txBody>
        </p:sp>
      </p:grpSp>
    </p:spTree>
    <p:extLst>
      <p:ext uri="{BB962C8B-B14F-4D97-AF65-F5344CB8AC3E}">
        <p14:creationId xmlns:p14="http://schemas.microsoft.com/office/powerpoint/2010/main" val="3366541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CEBA00-A6A8-4477-900B-859B9374923C}"/>
              </a:ext>
            </a:extLst>
          </p:cNvPr>
          <p:cNvSpPr txBox="1"/>
          <p:nvPr/>
        </p:nvSpPr>
        <p:spPr>
          <a:xfrm>
            <a:off x="3998691" y="1299083"/>
            <a:ext cx="4253948" cy="954107"/>
          </a:xfrm>
          <a:prstGeom prst="rect">
            <a:avLst/>
          </a:prstGeom>
          <a:noFill/>
        </p:spPr>
        <p:txBody>
          <a:bodyPr wrap="square" rtlCol="0">
            <a:spAutoFit/>
          </a:bodyPr>
          <a:lstStyle/>
          <a:p>
            <a:pPr algn="ctr" rtl="1"/>
            <a:r>
              <a:rPr lang="fa-IR" sz="2800" b="1" dirty="0">
                <a:latin typeface="w_Nian Bold" panose="02000500000000020004" pitchFamily="2" charset="-78"/>
                <a:cs typeface="w_Nian Bold" panose="02000500000000020004" pitchFamily="2" charset="-78"/>
              </a:rPr>
              <a:t>اَلْحَمْدُ لِلَّـهِ رَ‌بِّ الْعَالَمِينَ ﴿٢﴾</a:t>
            </a:r>
          </a:p>
          <a:p>
            <a:pPr algn="ctr" rtl="1"/>
            <a:endParaRPr lang="fa-IR" sz="2800" b="1" dirty="0">
              <a:latin typeface="Sahel Black" panose="020B0603030804020204" pitchFamily="34" charset="-78"/>
              <a:cs typeface="Roya" panose="00000400000000000000" pitchFamily="2" charset="-78"/>
            </a:endParaRPr>
          </a:p>
        </p:txBody>
      </p:sp>
      <p:grpSp>
        <p:nvGrpSpPr>
          <p:cNvPr id="19" name="Group 18">
            <a:extLst>
              <a:ext uri="{FF2B5EF4-FFF2-40B4-BE49-F238E27FC236}">
                <a16:creationId xmlns:a16="http://schemas.microsoft.com/office/drawing/2014/main" id="{877C2C15-65F0-49D0-B7DA-E046240A40C8}"/>
              </a:ext>
            </a:extLst>
          </p:cNvPr>
          <p:cNvGrpSpPr/>
          <p:nvPr/>
        </p:nvGrpSpPr>
        <p:grpSpPr>
          <a:xfrm>
            <a:off x="1459346" y="3773712"/>
            <a:ext cx="7379854" cy="2627088"/>
            <a:chOff x="705202" y="3773712"/>
            <a:chExt cx="10928198" cy="2408789"/>
          </a:xfrm>
        </p:grpSpPr>
        <p:sp>
          <p:nvSpPr>
            <p:cNvPr id="20" name="Speech Bubble: Rectangle 10">
              <a:extLst>
                <a:ext uri="{FF2B5EF4-FFF2-40B4-BE49-F238E27FC236}">
                  <a16:creationId xmlns:a16="http://schemas.microsoft.com/office/drawing/2014/main" id="{121500EF-FB2D-483E-9157-7211A18A8727}"/>
                </a:ext>
              </a:extLst>
            </p:cNvPr>
            <p:cNvSpPr/>
            <p:nvPr/>
          </p:nvSpPr>
          <p:spPr>
            <a:xfrm rot="10800000">
              <a:off x="705204" y="3773712"/>
              <a:ext cx="10928196" cy="2380344"/>
            </a:xfrm>
            <a:custGeom>
              <a:avLst/>
              <a:gdLst>
                <a:gd name="connsiteX0" fmla="*/ 0 w 7991060"/>
                <a:gd name="connsiteY0" fmla="*/ 0 h 2001078"/>
                <a:gd name="connsiteX1" fmla="*/ 1331843 w 7991060"/>
                <a:gd name="connsiteY1" fmla="*/ 0 h 2001078"/>
                <a:gd name="connsiteX2" fmla="*/ 1331843 w 7991060"/>
                <a:gd name="connsiteY2" fmla="*/ 0 h 2001078"/>
                <a:gd name="connsiteX3" fmla="*/ 3329608 w 7991060"/>
                <a:gd name="connsiteY3" fmla="*/ 0 h 2001078"/>
                <a:gd name="connsiteX4" fmla="*/ 7991060 w 7991060"/>
                <a:gd name="connsiteY4" fmla="*/ 0 h 2001078"/>
                <a:gd name="connsiteX5" fmla="*/ 7991060 w 7991060"/>
                <a:gd name="connsiteY5" fmla="*/ 1167296 h 2001078"/>
                <a:gd name="connsiteX6" fmla="*/ 7991060 w 7991060"/>
                <a:gd name="connsiteY6" fmla="*/ 1167296 h 2001078"/>
                <a:gd name="connsiteX7" fmla="*/ 7991060 w 7991060"/>
                <a:gd name="connsiteY7" fmla="*/ 1667565 h 2001078"/>
                <a:gd name="connsiteX8" fmla="*/ 7991060 w 7991060"/>
                <a:gd name="connsiteY8" fmla="*/ 2001078 h 2001078"/>
                <a:gd name="connsiteX9" fmla="*/ 3329608 w 7991060"/>
                <a:gd name="connsiteY9" fmla="*/ 2001078 h 2001078"/>
                <a:gd name="connsiteX10" fmla="*/ 872943 w 7991060"/>
                <a:gd name="connsiteY10" fmla="*/ 2662034 h 2001078"/>
                <a:gd name="connsiteX11" fmla="*/ 1331843 w 7991060"/>
                <a:gd name="connsiteY11" fmla="*/ 2001078 h 2001078"/>
                <a:gd name="connsiteX12" fmla="*/ 0 w 7991060"/>
                <a:gd name="connsiteY12" fmla="*/ 2001078 h 2001078"/>
                <a:gd name="connsiteX13" fmla="*/ 0 w 7991060"/>
                <a:gd name="connsiteY13" fmla="*/ 1667565 h 2001078"/>
                <a:gd name="connsiteX14" fmla="*/ 0 w 7991060"/>
                <a:gd name="connsiteY14" fmla="*/ 1167296 h 2001078"/>
                <a:gd name="connsiteX15" fmla="*/ 0 w 7991060"/>
                <a:gd name="connsiteY15" fmla="*/ 1167296 h 2001078"/>
                <a:gd name="connsiteX16" fmla="*/ 0 w 7991060"/>
                <a:gd name="connsiteY16" fmla="*/ 0 h 2001078"/>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1331843 w 7991060"/>
                <a:gd name="connsiteY11" fmla="*/ 2001078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556592 w 7991060"/>
                <a:gd name="connsiteY11" fmla="*/ 2021909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934818 w 7991060"/>
                <a:gd name="connsiteY9" fmla="*/ 2035161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424070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3595142 w 7991060"/>
                <a:gd name="connsiteY9" fmla="*/ 2005826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3595142 w 7991060"/>
                <a:gd name="connsiteY9" fmla="*/ 2005826 h 2618256"/>
                <a:gd name="connsiteX10" fmla="*/ 755375 w 7991060"/>
                <a:gd name="connsiteY10" fmla="*/ 2618256 h 2618256"/>
                <a:gd name="connsiteX11" fmla="*/ 2710248 w 7991060"/>
                <a:gd name="connsiteY11" fmla="*/ 1952817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52817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52817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31525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1931525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1970316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2009108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460870"/>
                <a:gd name="connsiteX1" fmla="*/ 1331843 w 7991060"/>
                <a:gd name="connsiteY1" fmla="*/ 0 h 2460870"/>
                <a:gd name="connsiteX2" fmla="*/ 1331843 w 7991060"/>
                <a:gd name="connsiteY2" fmla="*/ 0 h 2460870"/>
                <a:gd name="connsiteX3" fmla="*/ 3329608 w 7991060"/>
                <a:gd name="connsiteY3" fmla="*/ 0 h 2460870"/>
                <a:gd name="connsiteX4" fmla="*/ 7991060 w 7991060"/>
                <a:gd name="connsiteY4" fmla="*/ 0 h 2460870"/>
                <a:gd name="connsiteX5" fmla="*/ 7991060 w 7991060"/>
                <a:gd name="connsiteY5" fmla="*/ 1167296 h 2460870"/>
                <a:gd name="connsiteX6" fmla="*/ 7991060 w 7991060"/>
                <a:gd name="connsiteY6" fmla="*/ 1167296 h 2460870"/>
                <a:gd name="connsiteX7" fmla="*/ 7991060 w 7991060"/>
                <a:gd name="connsiteY7" fmla="*/ 1667565 h 2460870"/>
                <a:gd name="connsiteX8" fmla="*/ 7991060 w 7991060"/>
                <a:gd name="connsiteY8" fmla="*/ 2001078 h 2460870"/>
                <a:gd name="connsiteX9" fmla="*/ 3595142 w 7991060"/>
                <a:gd name="connsiteY9" fmla="*/ 2005826 h 2460870"/>
                <a:gd name="connsiteX10" fmla="*/ 3634069 w 7991060"/>
                <a:gd name="connsiteY10" fmla="*/ 2460870 h 2460870"/>
                <a:gd name="connsiteX11" fmla="*/ 2710248 w 7991060"/>
                <a:gd name="connsiteY11" fmla="*/ 2009108 h 2460870"/>
                <a:gd name="connsiteX12" fmla="*/ 0 w 7991060"/>
                <a:gd name="connsiteY12" fmla="*/ 2001078 h 2460870"/>
                <a:gd name="connsiteX13" fmla="*/ 0 w 7991060"/>
                <a:gd name="connsiteY13" fmla="*/ 1667565 h 2460870"/>
                <a:gd name="connsiteX14" fmla="*/ 0 w 7991060"/>
                <a:gd name="connsiteY14" fmla="*/ 1167296 h 2460870"/>
                <a:gd name="connsiteX15" fmla="*/ 0 w 7991060"/>
                <a:gd name="connsiteY15" fmla="*/ 1167296 h 2460870"/>
                <a:gd name="connsiteX16" fmla="*/ 0 w 7991060"/>
                <a:gd name="connsiteY16" fmla="*/ 0 h 2460870"/>
                <a:gd name="connsiteX0" fmla="*/ 0 w 7991060"/>
                <a:gd name="connsiteY0" fmla="*/ 0 h 2460870"/>
                <a:gd name="connsiteX1" fmla="*/ 1331843 w 7991060"/>
                <a:gd name="connsiteY1" fmla="*/ 0 h 2460870"/>
                <a:gd name="connsiteX2" fmla="*/ 1331843 w 7991060"/>
                <a:gd name="connsiteY2" fmla="*/ 0 h 2460870"/>
                <a:gd name="connsiteX3" fmla="*/ 3329608 w 7991060"/>
                <a:gd name="connsiteY3" fmla="*/ 0 h 2460870"/>
                <a:gd name="connsiteX4" fmla="*/ 7991060 w 7991060"/>
                <a:gd name="connsiteY4" fmla="*/ 0 h 2460870"/>
                <a:gd name="connsiteX5" fmla="*/ 7991060 w 7991060"/>
                <a:gd name="connsiteY5" fmla="*/ 1167296 h 2460870"/>
                <a:gd name="connsiteX6" fmla="*/ 7991060 w 7991060"/>
                <a:gd name="connsiteY6" fmla="*/ 1167296 h 2460870"/>
                <a:gd name="connsiteX7" fmla="*/ 7991060 w 7991060"/>
                <a:gd name="connsiteY7" fmla="*/ 1667565 h 2460870"/>
                <a:gd name="connsiteX8" fmla="*/ 7991060 w 7991060"/>
                <a:gd name="connsiteY8" fmla="*/ 2001078 h 2460870"/>
                <a:gd name="connsiteX9" fmla="*/ 5502473 w 7991060"/>
                <a:gd name="connsiteY9" fmla="*/ 1928441 h 2460870"/>
                <a:gd name="connsiteX10" fmla="*/ 3634069 w 7991060"/>
                <a:gd name="connsiteY10" fmla="*/ 2460870 h 2460870"/>
                <a:gd name="connsiteX11" fmla="*/ 2710248 w 7991060"/>
                <a:gd name="connsiteY11" fmla="*/ 2009108 h 2460870"/>
                <a:gd name="connsiteX12" fmla="*/ 0 w 7991060"/>
                <a:gd name="connsiteY12" fmla="*/ 2001078 h 2460870"/>
                <a:gd name="connsiteX13" fmla="*/ 0 w 7991060"/>
                <a:gd name="connsiteY13" fmla="*/ 1667565 h 2460870"/>
                <a:gd name="connsiteX14" fmla="*/ 0 w 7991060"/>
                <a:gd name="connsiteY14" fmla="*/ 1167296 h 2460870"/>
                <a:gd name="connsiteX15" fmla="*/ 0 w 7991060"/>
                <a:gd name="connsiteY15" fmla="*/ 1167296 h 2460870"/>
                <a:gd name="connsiteX16" fmla="*/ 0 w 7991060"/>
                <a:gd name="connsiteY16" fmla="*/ 0 h 2460870"/>
                <a:gd name="connsiteX0" fmla="*/ 0 w 7991060"/>
                <a:gd name="connsiteY0" fmla="*/ 0 h 2460870"/>
                <a:gd name="connsiteX1" fmla="*/ 1331843 w 7991060"/>
                <a:gd name="connsiteY1" fmla="*/ 0 h 2460870"/>
                <a:gd name="connsiteX2" fmla="*/ 1331843 w 7991060"/>
                <a:gd name="connsiteY2" fmla="*/ 0 h 2460870"/>
                <a:gd name="connsiteX3" fmla="*/ 3329608 w 7991060"/>
                <a:gd name="connsiteY3" fmla="*/ 0 h 2460870"/>
                <a:gd name="connsiteX4" fmla="*/ 7991060 w 7991060"/>
                <a:gd name="connsiteY4" fmla="*/ 0 h 2460870"/>
                <a:gd name="connsiteX5" fmla="*/ 7991060 w 7991060"/>
                <a:gd name="connsiteY5" fmla="*/ 1167296 h 2460870"/>
                <a:gd name="connsiteX6" fmla="*/ 7991060 w 7991060"/>
                <a:gd name="connsiteY6" fmla="*/ 1167296 h 2460870"/>
                <a:gd name="connsiteX7" fmla="*/ 7991060 w 7991060"/>
                <a:gd name="connsiteY7" fmla="*/ 1667565 h 2460870"/>
                <a:gd name="connsiteX8" fmla="*/ 7991060 w 7991060"/>
                <a:gd name="connsiteY8" fmla="*/ 2001078 h 2460870"/>
                <a:gd name="connsiteX9" fmla="*/ 5469589 w 7991060"/>
                <a:gd name="connsiteY9" fmla="*/ 2052258 h 2460870"/>
                <a:gd name="connsiteX10" fmla="*/ 3634069 w 7991060"/>
                <a:gd name="connsiteY10" fmla="*/ 2460870 h 2460870"/>
                <a:gd name="connsiteX11" fmla="*/ 2710248 w 7991060"/>
                <a:gd name="connsiteY11" fmla="*/ 2009108 h 2460870"/>
                <a:gd name="connsiteX12" fmla="*/ 0 w 7991060"/>
                <a:gd name="connsiteY12" fmla="*/ 2001078 h 2460870"/>
                <a:gd name="connsiteX13" fmla="*/ 0 w 7991060"/>
                <a:gd name="connsiteY13" fmla="*/ 1667565 h 2460870"/>
                <a:gd name="connsiteX14" fmla="*/ 0 w 7991060"/>
                <a:gd name="connsiteY14" fmla="*/ 1167296 h 2460870"/>
                <a:gd name="connsiteX15" fmla="*/ 0 w 7991060"/>
                <a:gd name="connsiteY15" fmla="*/ 1167296 h 2460870"/>
                <a:gd name="connsiteX16" fmla="*/ 0 w 7991060"/>
                <a:gd name="connsiteY16" fmla="*/ 0 h 2460870"/>
                <a:gd name="connsiteX0" fmla="*/ 0 w 7991060"/>
                <a:gd name="connsiteY0" fmla="*/ 0 h 2460870"/>
                <a:gd name="connsiteX1" fmla="*/ 1331843 w 7991060"/>
                <a:gd name="connsiteY1" fmla="*/ 0 h 2460870"/>
                <a:gd name="connsiteX2" fmla="*/ 1331843 w 7991060"/>
                <a:gd name="connsiteY2" fmla="*/ 0 h 2460870"/>
                <a:gd name="connsiteX3" fmla="*/ 3329608 w 7991060"/>
                <a:gd name="connsiteY3" fmla="*/ 0 h 2460870"/>
                <a:gd name="connsiteX4" fmla="*/ 7991060 w 7991060"/>
                <a:gd name="connsiteY4" fmla="*/ 0 h 2460870"/>
                <a:gd name="connsiteX5" fmla="*/ 7991060 w 7991060"/>
                <a:gd name="connsiteY5" fmla="*/ 1167296 h 2460870"/>
                <a:gd name="connsiteX6" fmla="*/ 7991060 w 7991060"/>
                <a:gd name="connsiteY6" fmla="*/ 1167296 h 2460870"/>
                <a:gd name="connsiteX7" fmla="*/ 7991060 w 7991060"/>
                <a:gd name="connsiteY7" fmla="*/ 1667565 h 2460870"/>
                <a:gd name="connsiteX8" fmla="*/ 7991060 w 7991060"/>
                <a:gd name="connsiteY8" fmla="*/ 2001078 h 2460870"/>
                <a:gd name="connsiteX9" fmla="*/ 5486033 w 7991060"/>
                <a:gd name="connsiteY9" fmla="*/ 1974873 h 2460870"/>
                <a:gd name="connsiteX10" fmla="*/ 3634069 w 7991060"/>
                <a:gd name="connsiteY10" fmla="*/ 2460870 h 2460870"/>
                <a:gd name="connsiteX11" fmla="*/ 2710248 w 7991060"/>
                <a:gd name="connsiteY11" fmla="*/ 2009108 h 2460870"/>
                <a:gd name="connsiteX12" fmla="*/ 0 w 7991060"/>
                <a:gd name="connsiteY12" fmla="*/ 2001078 h 2460870"/>
                <a:gd name="connsiteX13" fmla="*/ 0 w 7991060"/>
                <a:gd name="connsiteY13" fmla="*/ 1667565 h 2460870"/>
                <a:gd name="connsiteX14" fmla="*/ 0 w 7991060"/>
                <a:gd name="connsiteY14" fmla="*/ 1167296 h 2460870"/>
                <a:gd name="connsiteX15" fmla="*/ 0 w 7991060"/>
                <a:gd name="connsiteY15" fmla="*/ 1167296 h 2460870"/>
                <a:gd name="connsiteX16" fmla="*/ 0 w 7991060"/>
                <a:gd name="connsiteY16" fmla="*/ 0 h 2460870"/>
                <a:gd name="connsiteX0" fmla="*/ 0 w 7991060"/>
                <a:gd name="connsiteY0" fmla="*/ 0 h 2460870"/>
                <a:gd name="connsiteX1" fmla="*/ 1331843 w 7991060"/>
                <a:gd name="connsiteY1" fmla="*/ 0 h 2460870"/>
                <a:gd name="connsiteX2" fmla="*/ 1331843 w 7991060"/>
                <a:gd name="connsiteY2" fmla="*/ 0 h 2460870"/>
                <a:gd name="connsiteX3" fmla="*/ 3329608 w 7991060"/>
                <a:gd name="connsiteY3" fmla="*/ 0 h 2460870"/>
                <a:gd name="connsiteX4" fmla="*/ 7991060 w 7991060"/>
                <a:gd name="connsiteY4" fmla="*/ 0 h 2460870"/>
                <a:gd name="connsiteX5" fmla="*/ 7991060 w 7991060"/>
                <a:gd name="connsiteY5" fmla="*/ 1167296 h 2460870"/>
                <a:gd name="connsiteX6" fmla="*/ 7991060 w 7991060"/>
                <a:gd name="connsiteY6" fmla="*/ 1167296 h 2460870"/>
                <a:gd name="connsiteX7" fmla="*/ 7991060 w 7991060"/>
                <a:gd name="connsiteY7" fmla="*/ 1667565 h 2460870"/>
                <a:gd name="connsiteX8" fmla="*/ 7991060 w 7991060"/>
                <a:gd name="connsiteY8" fmla="*/ 2001078 h 2460870"/>
                <a:gd name="connsiteX9" fmla="*/ 5486033 w 7991060"/>
                <a:gd name="connsiteY9" fmla="*/ 2021304 h 2460870"/>
                <a:gd name="connsiteX10" fmla="*/ 3634069 w 7991060"/>
                <a:gd name="connsiteY10" fmla="*/ 2460870 h 2460870"/>
                <a:gd name="connsiteX11" fmla="*/ 2710248 w 7991060"/>
                <a:gd name="connsiteY11" fmla="*/ 2009108 h 2460870"/>
                <a:gd name="connsiteX12" fmla="*/ 0 w 7991060"/>
                <a:gd name="connsiteY12" fmla="*/ 2001078 h 2460870"/>
                <a:gd name="connsiteX13" fmla="*/ 0 w 7991060"/>
                <a:gd name="connsiteY13" fmla="*/ 1667565 h 2460870"/>
                <a:gd name="connsiteX14" fmla="*/ 0 w 7991060"/>
                <a:gd name="connsiteY14" fmla="*/ 1167296 h 2460870"/>
                <a:gd name="connsiteX15" fmla="*/ 0 w 7991060"/>
                <a:gd name="connsiteY15" fmla="*/ 1167296 h 2460870"/>
                <a:gd name="connsiteX16" fmla="*/ 0 w 7991060"/>
                <a:gd name="connsiteY16" fmla="*/ 0 h 2460870"/>
                <a:gd name="connsiteX0" fmla="*/ 0 w 7991060"/>
                <a:gd name="connsiteY0" fmla="*/ 0 h 2538256"/>
                <a:gd name="connsiteX1" fmla="*/ 1331843 w 7991060"/>
                <a:gd name="connsiteY1" fmla="*/ 0 h 2538256"/>
                <a:gd name="connsiteX2" fmla="*/ 1331843 w 7991060"/>
                <a:gd name="connsiteY2" fmla="*/ 0 h 2538256"/>
                <a:gd name="connsiteX3" fmla="*/ 3329608 w 7991060"/>
                <a:gd name="connsiteY3" fmla="*/ 0 h 2538256"/>
                <a:gd name="connsiteX4" fmla="*/ 7991060 w 7991060"/>
                <a:gd name="connsiteY4" fmla="*/ 0 h 2538256"/>
                <a:gd name="connsiteX5" fmla="*/ 7991060 w 7991060"/>
                <a:gd name="connsiteY5" fmla="*/ 1167296 h 2538256"/>
                <a:gd name="connsiteX6" fmla="*/ 7991060 w 7991060"/>
                <a:gd name="connsiteY6" fmla="*/ 1167296 h 2538256"/>
                <a:gd name="connsiteX7" fmla="*/ 7991060 w 7991060"/>
                <a:gd name="connsiteY7" fmla="*/ 1667565 h 2538256"/>
                <a:gd name="connsiteX8" fmla="*/ 7991060 w 7991060"/>
                <a:gd name="connsiteY8" fmla="*/ 2001078 h 2538256"/>
                <a:gd name="connsiteX9" fmla="*/ 5486033 w 7991060"/>
                <a:gd name="connsiteY9" fmla="*/ 2021304 h 2538256"/>
                <a:gd name="connsiteX10" fmla="*/ 5113894 w 7991060"/>
                <a:gd name="connsiteY10" fmla="*/ 2538256 h 2538256"/>
                <a:gd name="connsiteX11" fmla="*/ 2710248 w 7991060"/>
                <a:gd name="connsiteY11" fmla="*/ 2009108 h 2538256"/>
                <a:gd name="connsiteX12" fmla="*/ 0 w 7991060"/>
                <a:gd name="connsiteY12" fmla="*/ 2001078 h 2538256"/>
                <a:gd name="connsiteX13" fmla="*/ 0 w 7991060"/>
                <a:gd name="connsiteY13" fmla="*/ 1667565 h 2538256"/>
                <a:gd name="connsiteX14" fmla="*/ 0 w 7991060"/>
                <a:gd name="connsiteY14" fmla="*/ 1167296 h 2538256"/>
                <a:gd name="connsiteX15" fmla="*/ 0 w 7991060"/>
                <a:gd name="connsiteY15" fmla="*/ 1167296 h 2538256"/>
                <a:gd name="connsiteX16" fmla="*/ 0 w 7991060"/>
                <a:gd name="connsiteY16" fmla="*/ 0 h 2538256"/>
                <a:gd name="connsiteX0" fmla="*/ 0 w 7991060"/>
                <a:gd name="connsiteY0" fmla="*/ 0 h 2538256"/>
                <a:gd name="connsiteX1" fmla="*/ 1331843 w 7991060"/>
                <a:gd name="connsiteY1" fmla="*/ 0 h 2538256"/>
                <a:gd name="connsiteX2" fmla="*/ 1331843 w 7991060"/>
                <a:gd name="connsiteY2" fmla="*/ 0 h 2538256"/>
                <a:gd name="connsiteX3" fmla="*/ 3329608 w 7991060"/>
                <a:gd name="connsiteY3" fmla="*/ 0 h 2538256"/>
                <a:gd name="connsiteX4" fmla="*/ 7991060 w 7991060"/>
                <a:gd name="connsiteY4" fmla="*/ 0 h 2538256"/>
                <a:gd name="connsiteX5" fmla="*/ 7991060 w 7991060"/>
                <a:gd name="connsiteY5" fmla="*/ 1167296 h 2538256"/>
                <a:gd name="connsiteX6" fmla="*/ 7991060 w 7991060"/>
                <a:gd name="connsiteY6" fmla="*/ 1167296 h 2538256"/>
                <a:gd name="connsiteX7" fmla="*/ 7991060 w 7991060"/>
                <a:gd name="connsiteY7" fmla="*/ 1667565 h 2538256"/>
                <a:gd name="connsiteX8" fmla="*/ 7991060 w 7991060"/>
                <a:gd name="connsiteY8" fmla="*/ 2001078 h 2538256"/>
                <a:gd name="connsiteX9" fmla="*/ 5486033 w 7991060"/>
                <a:gd name="connsiteY9" fmla="*/ 2021304 h 2538256"/>
                <a:gd name="connsiteX10" fmla="*/ 5113894 w 7991060"/>
                <a:gd name="connsiteY10" fmla="*/ 2538256 h 2538256"/>
                <a:gd name="connsiteX11" fmla="*/ 4650465 w 7991060"/>
                <a:gd name="connsiteY11" fmla="*/ 2055540 h 2538256"/>
                <a:gd name="connsiteX12" fmla="*/ 0 w 7991060"/>
                <a:gd name="connsiteY12" fmla="*/ 2001078 h 2538256"/>
                <a:gd name="connsiteX13" fmla="*/ 0 w 7991060"/>
                <a:gd name="connsiteY13" fmla="*/ 1667565 h 2538256"/>
                <a:gd name="connsiteX14" fmla="*/ 0 w 7991060"/>
                <a:gd name="connsiteY14" fmla="*/ 1167296 h 2538256"/>
                <a:gd name="connsiteX15" fmla="*/ 0 w 7991060"/>
                <a:gd name="connsiteY15" fmla="*/ 1167296 h 2538256"/>
                <a:gd name="connsiteX16" fmla="*/ 0 w 7991060"/>
                <a:gd name="connsiteY16" fmla="*/ 0 h 253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060" h="2538256">
                  <a:moveTo>
                    <a:pt x="0" y="0"/>
                  </a:moveTo>
                  <a:lnTo>
                    <a:pt x="1331843" y="0"/>
                  </a:lnTo>
                  <a:lnTo>
                    <a:pt x="1331843" y="0"/>
                  </a:lnTo>
                  <a:lnTo>
                    <a:pt x="3329608" y="0"/>
                  </a:lnTo>
                  <a:lnTo>
                    <a:pt x="7991060" y="0"/>
                  </a:lnTo>
                  <a:lnTo>
                    <a:pt x="7991060" y="1167296"/>
                  </a:lnTo>
                  <a:lnTo>
                    <a:pt x="7991060" y="1167296"/>
                  </a:lnTo>
                  <a:lnTo>
                    <a:pt x="7991060" y="1667565"/>
                  </a:lnTo>
                  <a:lnTo>
                    <a:pt x="7991060" y="2001078"/>
                  </a:lnTo>
                  <a:lnTo>
                    <a:pt x="5486033" y="2021304"/>
                  </a:lnTo>
                  <a:lnTo>
                    <a:pt x="5113894" y="2538256"/>
                  </a:lnTo>
                  <a:lnTo>
                    <a:pt x="4650465" y="2055540"/>
                  </a:lnTo>
                  <a:lnTo>
                    <a:pt x="0" y="2001078"/>
                  </a:lnTo>
                  <a:lnTo>
                    <a:pt x="0" y="1667565"/>
                  </a:lnTo>
                  <a:lnTo>
                    <a:pt x="0" y="1167296"/>
                  </a:lnTo>
                  <a:lnTo>
                    <a:pt x="0" y="1167296"/>
                  </a:lnTo>
                  <a:lnTo>
                    <a:pt x="0" y="0"/>
                  </a:lnTo>
                  <a:close/>
                </a:path>
              </a:pathLst>
            </a:cu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A1F9490-4084-4FD8-9310-98A67104DD24}"/>
                </a:ext>
              </a:extLst>
            </p:cNvPr>
            <p:cNvSpPr txBox="1"/>
            <p:nvPr/>
          </p:nvSpPr>
          <p:spPr>
            <a:xfrm>
              <a:off x="705202" y="4428175"/>
              <a:ext cx="10928198" cy="1754326"/>
            </a:xfrm>
            <a:prstGeom prst="rect">
              <a:avLst/>
            </a:prstGeom>
            <a:noFill/>
          </p:spPr>
          <p:txBody>
            <a:bodyPr wrap="square" rtlCol="0">
              <a:spAutoFit/>
            </a:bodyPr>
            <a:lstStyle/>
            <a:p>
              <a:pPr algn="just" rtl="1"/>
              <a:r>
                <a:rPr lang="fa-IR" dirty="0">
                  <a:latin typeface="w_Nian Bold" panose="02000500000000020004" pitchFamily="2" charset="-78"/>
                  <a:cs typeface="w_Nian Bold" panose="02000500000000020004" pitchFamily="2" charset="-78"/>
                </a:rPr>
                <a:t>سوق شی‏ء الی جهة الکمال و رفع النقائص بالتخلیة و التحلیة، سواء کان من جهة الذاتیات أو العوارض أو الاعتقادات و المعارف أو الصفات و الأخلاقیات أو الأعمال و الآداب أو العلوم المتداولة، فی انسان أو حیوان أو نبات، ففی کلّ شی‏ء بحسبه و بحسب ما یقتضی ترفیع منزلته و تکمیل شأنه. و هذه الحقیقة الأصلیة یعبّر عنها فی مورد بالإصلاح، و فی مورد آخر بالانعام، و فی آخر بالمدبّر، و فی موضوع بالسائس، و فی مورد بالإتمام، و فی آخر بما یناسب الأصل و یرجع الیه. فهذه المعانی کلّها من مصادیق الحقیقة.</a:t>
              </a:r>
            </a:p>
          </p:txBody>
        </p:sp>
      </p:grpSp>
      <p:grpSp>
        <p:nvGrpSpPr>
          <p:cNvPr id="25" name="Group 24">
            <a:extLst>
              <a:ext uri="{FF2B5EF4-FFF2-40B4-BE49-F238E27FC236}">
                <a16:creationId xmlns:a16="http://schemas.microsoft.com/office/drawing/2014/main" id="{4B66B696-81F3-4219-89CC-C2FEA509A371}"/>
              </a:ext>
            </a:extLst>
          </p:cNvPr>
          <p:cNvGrpSpPr/>
          <p:nvPr/>
        </p:nvGrpSpPr>
        <p:grpSpPr>
          <a:xfrm>
            <a:off x="1156100" y="2229522"/>
            <a:ext cx="9952383" cy="1509173"/>
            <a:chOff x="1301240" y="2229522"/>
            <a:chExt cx="9952383" cy="1509173"/>
          </a:xfrm>
        </p:grpSpPr>
        <p:sp>
          <p:nvSpPr>
            <p:cNvPr id="26" name="Oval 25">
              <a:extLst>
                <a:ext uri="{FF2B5EF4-FFF2-40B4-BE49-F238E27FC236}">
                  <a16:creationId xmlns:a16="http://schemas.microsoft.com/office/drawing/2014/main" id="{A8732C83-65E7-49F6-8290-EDFF8180BD65}"/>
                </a:ext>
              </a:extLst>
            </p:cNvPr>
            <p:cNvSpPr/>
            <p:nvPr/>
          </p:nvSpPr>
          <p:spPr>
            <a:xfrm>
              <a:off x="5541936" y="2229524"/>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solidFill>
                    <a:schemeClr val="bg1"/>
                  </a:solidFill>
                  <a:latin typeface="w_Nian Black" panose="02000500000000020004" pitchFamily="2" charset="-78"/>
                  <a:cs typeface="w_Nian Black" panose="02000500000000020004" pitchFamily="2" charset="-78"/>
                </a:rPr>
                <a:t>اللَّـه</a:t>
              </a:r>
              <a:endParaRPr lang="en-US" sz="3200" dirty="0">
                <a:latin typeface="w_Nian Black" panose="02000500000000020004" pitchFamily="2" charset="-78"/>
                <a:cs typeface="w_Nian Black" panose="02000500000000020004" pitchFamily="2" charset="-78"/>
              </a:endParaRPr>
            </a:p>
          </p:txBody>
        </p:sp>
        <p:sp>
          <p:nvSpPr>
            <p:cNvPr id="27" name="Oval 26">
              <a:extLst>
                <a:ext uri="{FF2B5EF4-FFF2-40B4-BE49-F238E27FC236}">
                  <a16:creationId xmlns:a16="http://schemas.microsoft.com/office/drawing/2014/main" id="{63ACCB68-6114-412A-9704-C48ED12B24A9}"/>
                </a:ext>
              </a:extLst>
            </p:cNvPr>
            <p:cNvSpPr/>
            <p:nvPr/>
          </p:nvSpPr>
          <p:spPr>
            <a:xfrm>
              <a:off x="7662284" y="2229523"/>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latin typeface="w_Nian Black" panose="02000500000000020004" pitchFamily="2" charset="-78"/>
                  <a:cs typeface="w_Nian Black" panose="02000500000000020004" pitchFamily="2" charset="-78"/>
                </a:rPr>
                <a:t>لِ</a:t>
              </a:r>
              <a:endParaRPr lang="en-US" sz="3200" dirty="0">
                <a:latin typeface="w_Nian Black" panose="02000500000000020004" pitchFamily="2" charset="-78"/>
                <a:cs typeface="w_Nian Black" panose="02000500000000020004" pitchFamily="2" charset="-78"/>
              </a:endParaRPr>
            </a:p>
          </p:txBody>
        </p:sp>
        <p:sp>
          <p:nvSpPr>
            <p:cNvPr id="28" name="Oval 27">
              <a:extLst>
                <a:ext uri="{FF2B5EF4-FFF2-40B4-BE49-F238E27FC236}">
                  <a16:creationId xmlns:a16="http://schemas.microsoft.com/office/drawing/2014/main" id="{5C5EA063-8602-4858-AB3D-D55D0C59DBEE}"/>
                </a:ext>
              </a:extLst>
            </p:cNvPr>
            <p:cNvSpPr/>
            <p:nvPr/>
          </p:nvSpPr>
          <p:spPr>
            <a:xfrm>
              <a:off x="1301240" y="2229522"/>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b="1" dirty="0">
                  <a:latin typeface="w_Nian Black" panose="02000500000000020004" pitchFamily="2" charset="-78"/>
                  <a:cs typeface="w_Nian Black" panose="02000500000000020004" pitchFamily="2" charset="-78"/>
                </a:rPr>
                <a:t>الْعَالَمِين</a:t>
              </a:r>
              <a:endParaRPr lang="en-US" sz="2200" dirty="0">
                <a:latin typeface="w_Nian Black" panose="02000500000000020004" pitchFamily="2" charset="-78"/>
                <a:cs typeface="w_Nian Black" panose="02000500000000020004" pitchFamily="2" charset="-78"/>
              </a:endParaRPr>
            </a:p>
          </p:txBody>
        </p:sp>
        <p:sp>
          <p:nvSpPr>
            <p:cNvPr id="29" name="Oval 28">
              <a:extLst>
                <a:ext uri="{FF2B5EF4-FFF2-40B4-BE49-F238E27FC236}">
                  <a16:creationId xmlns:a16="http://schemas.microsoft.com/office/drawing/2014/main" id="{C69621BB-3EB0-4B36-9959-28D8DE1C2461}"/>
                </a:ext>
              </a:extLst>
            </p:cNvPr>
            <p:cNvSpPr/>
            <p:nvPr/>
          </p:nvSpPr>
          <p:spPr>
            <a:xfrm>
              <a:off x="3421588" y="2253190"/>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رَ‌بّ</a:t>
              </a:r>
              <a:endParaRPr lang="en-US" sz="3200" dirty="0">
                <a:latin typeface="w_Nian Black" panose="02000500000000020004" pitchFamily="2" charset="-78"/>
                <a:cs typeface="w_Nian Black" panose="02000500000000020004" pitchFamily="2" charset="-78"/>
              </a:endParaRPr>
            </a:p>
          </p:txBody>
        </p:sp>
        <p:sp>
          <p:nvSpPr>
            <p:cNvPr id="30" name="Oval 29">
              <a:extLst>
                <a:ext uri="{FF2B5EF4-FFF2-40B4-BE49-F238E27FC236}">
                  <a16:creationId xmlns:a16="http://schemas.microsoft.com/office/drawing/2014/main" id="{A0CB3804-1C82-40C9-A935-62B8B16B9488}"/>
                </a:ext>
              </a:extLst>
            </p:cNvPr>
            <p:cNvSpPr/>
            <p:nvPr/>
          </p:nvSpPr>
          <p:spPr>
            <a:xfrm>
              <a:off x="9782632" y="2267704"/>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a:latin typeface="w_Nian Black" panose="02000500000000020004" pitchFamily="2" charset="-78"/>
                  <a:cs typeface="w_Nian Black" panose="02000500000000020004" pitchFamily="2" charset="-78"/>
                </a:rPr>
                <a:t>الحَمْد</a:t>
              </a:r>
              <a:endParaRPr lang="en-US" sz="2800" dirty="0">
                <a:latin typeface="w_Nian Black" panose="02000500000000020004" pitchFamily="2" charset="-78"/>
                <a:cs typeface="w_Nian Black" panose="02000500000000020004" pitchFamily="2" charset="-78"/>
              </a:endParaRPr>
            </a:p>
          </p:txBody>
        </p:sp>
      </p:grpSp>
    </p:spTree>
    <p:extLst>
      <p:ext uri="{BB962C8B-B14F-4D97-AF65-F5344CB8AC3E}">
        <p14:creationId xmlns:p14="http://schemas.microsoft.com/office/powerpoint/2010/main" val="3991999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CEBA00-A6A8-4477-900B-859B9374923C}"/>
              </a:ext>
            </a:extLst>
          </p:cNvPr>
          <p:cNvSpPr txBox="1"/>
          <p:nvPr/>
        </p:nvSpPr>
        <p:spPr>
          <a:xfrm>
            <a:off x="3864789" y="1299083"/>
            <a:ext cx="4253948" cy="954107"/>
          </a:xfrm>
          <a:prstGeom prst="rect">
            <a:avLst/>
          </a:prstGeom>
          <a:noFill/>
        </p:spPr>
        <p:txBody>
          <a:bodyPr wrap="square" rtlCol="0">
            <a:spAutoFit/>
          </a:bodyPr>
          <a:lstStyle/>
          <a:p>
            <a:pPr algn="ctr" rtl="1"/>
            <a:r>
              <a:rPr lang="fa-IR" sz="2800" b="1" dirty="0">
                <a:latin typeface="w_Nian Bold" panose="02000500000000020004" pitchFamily="2" charset="-78"/>
                <a:cs typeface="w_Nian Bold" panose="02000500000000020004" pitchFamily="2" charset="-78"/>
              </a:rPr>
              <a:t>اَلْحَمْدُ لِلَّـهِ رَ‌بِّ الْعَالَمِينَ ﴿٢﴾</a:t>
            </a:r>
          </a:p>
          <a:p>
            <a:pPr algn="ctr" rtl="1"/>
            <a:endParaRPr lang="fa-IR" sz="2800" b="1" dirty="0">
              <a:latin typeface="Sahel Black" panose="020B0603030804020204" pitchFamily="34" charset="-78"/>
              <a:cs typeface="Roya" panose="00000400000000000000" pitchFamily="2" charset="-78"/>
            </a:endParaRPr>
          </a:p>
        </p:txBody>
      </p:sp>
      <p:grpSp>
        <p:nvGrpSpPr>
          <p:cNvPr id="19" name="Group 18">
            <a:extLst>
              <a:ext uri="{FF2B5EF4-FFF2-40B4-BE49-F238E27FC236}">
                <a16:creationId xmlns:a16="http://schemas.microsoft.com/office/drawing/2014/main" id="{877C2C15-65F0-49D0-B7DA-E046240A40C8}"/>
              </a:ext>
            </a:extLst>
          </p:cNvPr>
          <p:cNvGrpSpPr/>
          <p:nvPr/>
        </p:nvGrpSpPr>
        <p:grpSpPr>
          <a:xfrm>
            <a:off x="362356" y="3841606"/>
            <a:ext cx="6865259" cy="2706976"/>
            <a:chOff x="660142" y="4044806"/>
            <a:chExt cx="8409765" cy="2228136"/>
          </a:xfrm>
        </p:grpSpPr>
        <p:sp>
          <p:nvSpPr>
            <p:cNvPr id="20" name="Speech Bubble: Rectangle 10">
              <a:extLst>
                <a:ext uri="{FF2B5EF4-FFF2-40B4-BE49-F238E27FC236}">
                  <a16:creationId xmlns:a16="http://schemas.microsoft.com/office/drawing/2014/main" id="{121500EF-FB2D-483E-9157-7211A18A8727}"/>
                </a:ext>
              </a:extLst>
            </p:cNvPr>
            <p:cNvSpPr/>
            <p:nvPr/>
          </p:nvSpPr>
          <p:spPr>
            <a:xfrm rot="10800000">
              <a:off x="660142" y="4044806"/>
              <a:ext cx="8409765" cy="2043469"/>
            </a:xfrm>
            <a:custGeom>
              <a:avLst/>
              <a:gdLst>
                <a:gd name="connsiteX0" fmla="*/ 0 w 7991060"/>
                <a:gd name="connsiteY0" fmla="*/ 0 h 2001078"/>
                <a:gd name="connsiteX1" fmla="*/ 1331843 w 7991060"/>
                <a:gd name="connsiteY1" fmla="*/ 0 h 2001078"/>
                <a:gd name="connsiteX2" fmla="*/ 1331843 w 7991060"/>
                <a:gd name="connsiteY2" fmla="*/ 0 h 2001078"/>
                <a:gd name="connsiteX3" fmla="*/ 3329608 w 7991060"/>
                <a:gd name="connsiteY3" fmla="*/ 0 h 2001078"/>
                <a:gd name="connsiteX4" fmla="*/ 7991060 w 7991060"/>
                <a:gd name="connsiteY4" fmla="*/ 0 h 2001078"/>
                <a:gd name="connsiteX5" fmla="*/ 7991060 w 7991060"/>
                <a:gd name="connsiteY5" fmla="*/ 1167296 h 2001078"/>
                <a:gd name="connsiteX6" fmla="*/ 7991060 w 7991060"/>
                <a:gd name="connsiteY6" fmla="*/ 1167296 h 2001078"/>
                <a:gd name="connsiteX7" fmla="*/ 7991060 w 7991060"/>
                <a:gd name="connsiteY7" fmla="*/ 1667565 h 2001078"/>
                <a:gd name="connsiteX8" fmla="*/ 7991060 w 7991060"/>
                <a:gd name="connsiteY8" fmla="*/ 2001078 h 2001078"/>
                <a:gd name="connsiteX9" fmla="*/ 3329608 w 7991060"/>
                <a:gd name="connsiteY9" fmla="*/ 2001078 h 2001078"/>
                <a:gd name="connsiteX10" fmla="*/ 872943 w 7991060"/>
                <a:gd name="connsiteY10" fmla="*/ 2662034 h 2001078"/>
                <a:gd name="connsiteX11" fmla="*/ 1331843 w 7991060"/>
                <a:gd name="connsiteY11" fmla="*/ 2001078 h 2001078"/>
                <a:gd name="connsiteX12" fmla="*/ 0 w 7991060"/>
                <a:gd name="connsiteY12" fmla="*/ 2001078 h 2001078"/>
                <a:gd name="connsiteX13" fmla="*/ 0 w 7991060"/>
                <a:gd name="connsiteY13" fmla="*/ 1667565 h 2001078"/>
                <a:gd name="connsiteX14" fmla="*/ 0 w 7991060"/>
                <a:gd name="connsiteY14" fmla="*/ 1167296 h 2001078"/>
                <a:gd name="connsiteX15" fmla="*/ 0 w 7991060"/>
                <a:gd name="connsiteY15" fmla="*/ 1167296 h 2001078"/>
                <a:gd name="connsiteX16" fmla="*/ 0 w 7991060"/>
                <a:gd name="connsiteY16" fmla="*/ 0 h 2001078"/>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1331843 w 7991060"/>
                <a:gd name="connsiteY11" fmla="*/ 2001078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556592 w 7991060"/>
                <a:gd name="connsiteY11" fmla="*/ 2021909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934818 w 7991060"/>
                <a:gd name="connsiteY9" fmla="*/ 2035161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424070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3595142 w 7991060"/>
                <a:gd name="connsiteY9" fmla="*/ 2005826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3595142 w 7991060"/>
                <a:gd name="connsiteY9" fmla="*/ 2005826 h 2618256"/>
                <a:gd name="connsiteX10" fmla="*/ 755375 w 7991060"/>
                <a:gd name="connsiteY10" fmla="*/ 2618256 h 2618256"/>
                <a:gd name="connsiteX11" fmla="*/ 2710248 w 7991060"/>
                <a:gd name="connsiteY11" fmla="*/ 1952817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52817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52817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31525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1931525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1970316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2009108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730174"/>
                <a:gd name="connsiteX1" fmla="*/ 1331843 w 7991060"/>
                <a:gd name="connsiteY1" fmla="*/ 0 h 2730174"/>
                <a:gd name="connsiteX2" fmla="*/ 1331843 w 7991060"/>
                <a:gd name="connsiteY2" fmla="*/ 0 h 2730174"/>
                <a:gd name="connsiteX3" fmla="*/ 3329608 w 7991060"/>
                <a:gd name="connsiteY3" fmla="*/ 0 h 2730174"/>
                <a:gd name="connsiteX4" fmla="*/ 7991060 w 7991060"/>
                <a:gd name="connsiteY4" fmla="*/ 0 h 2730174"/>
                <a:gd name="connsiteX5" fmla="*/ 7991060 w 7991060"/>
                <a:gd name="connsiteY5" fmla="*/ 1167296 h 2730174"/>
                <a:gd name="connsiteX6" fmla="*/ 7991060 w 7991060"/>
                <a:gd name="connsiteY6" fmla="*/ 1167296 h 2730174"/>
                <a:gd name="connsiteX7" fmla="*/ 7991060 w 7991060"/>
                <a:gd name="connsiteY7" fmla="*/ 1667565 h 2730174"/>
                <a:gd name="connsiteX8" fmla="*/ 7991060 w 7991060"/>
                <a:gd name="connsiteY8" fmla="*/ 2001078 h 2730174"/>
                <a:gd name="connsiteX9" fmla="*/ 3595142 w 7991060"/>
                <a:gd name="connsiteY9" fmla="*/ 2005826 h 2730174"/>
                <a:gd name="connsiteX10" fmla="*/ 3528643 w 7991060"/>
                <a:gd name="connsiteY10" fmla="*/ 2730174 h 2730174"/>
                <a:gd name="connsiteX11" fmla="*/ 2710248 w 7991060"/>
                <a:gd name="connsiteY11" fmla="*/ 2009108 h 2730174"/>
                <a:gd name="connsiteX12" fmla="*/ 0 w 7991060"/>
                <a:gd name="connsiteY12" fmla="*/ 2001078 h 2730174"/>
                <a:gd name="connsiteX13" fmla="*/ 0 w 7991060"/>
                <a:gd name="connsiteY13" fmla="*/ 1667565 h 2730174"/>
                <a:gd name="connsiteX14" fmla="*/ 0 w 7991060"/>
                <a:gd name="connsiteY14" fmla="*/ 1167296 h 2730174"/>
                <a:gd name="connsiteX15" fmla="*/ 0 w 7991060"/>
                <a:gd name="connsiteY15" fmla="*/ 1167296 h 2730174"/>
                <a:gd name="connsiteX16" fmla="*/ 0 w 7991060"/>
                <a:gd name="connsiteY16" fmla="*/ 0 h 2730174"/>
                <a:gd name="connsiteX0" fmla="*/ 0 w 7991060"/>
                <a:gd name="connsiteY0" fmla="*/ 0 h 2730174"/>
                <a:gd name="connsiteX1" fmla="*/ 1331843 w 7991060"/>
                <a:gd name="connsiteY1" fmla="*/ 0 h 2730174"/>
                <a:gd name="connsiteX2" fmla="*/ 1331843 w 7991060"/>
                <a:gd name="connsiteY2" fmla="*/ 0 h 2730174"/>
                <a:gd name="connsiteX3" fmla="*/ 3329608 w 7991060"/>
                <a:gd name="connsiteY3" fmla="*/ 0 h 2730174"/>
                <a:gd name="connsiteX4" fmla="*/ 7991060 w 7991060"/>
                <a:gd name="connsiteY4" fmla="*/ 0 h 2730174"/>
                <a:gd name="connsiteX5" fmla="*/ 7991060 w 7991060"/>
                <a:gd name="connsiteY5" fmla="*/ 1167296 h 2730174"/>
                <a:gd name="connsiteX6" fmla="*/ 7991060 w 7991060"/>
                <a:gd name="connsiteY6" fmla="*/ 1167296 h 2730174"/>
                <a:gd name="connsiteX7" fmla="*/ 7991060 w 7991060"/>
                <a:gd name="connsiteY7" fmla="*/ 1667565 h 2730174"/>
                <a:gd name="connsiteX8" fmla="*/ 7991060 w 7991060"/>
                <a:gd name="connsiteY8" fmla="*/ 2001078 h 2730174"/>
                <a:gd name="connsiteX9" fmla="*/ 4845328 w 7991060"/>
                <a:gd name="connsiteY9" fmla="*/ 1977968 h 2730174"/>
                <a:gd name="connsiteX10" fmla="*/ 3528643 w 7991060"/>
                <a:gd name="connsiteY10" fmla="*/ 2730174 h 2730174"/>
                <a:gd name="connsiteX11" fmla="*/ 2710248 w 7991060"/>
                <a:gd name="connsiteY11" fmla="*/ 2009108 h 2730174"/>
                <a:gd name="connsiteX12" fmla="*/ 0 w 7991060"/>
                <a:gd name="connsiteY12" fmla="*/ 2001078 h 2730174"/>
                <a:gd name="connsiteX13" fmla="*/ 0 w 7991060"/>
                <a:gd name="connsiteY13" fmla="*/ 1667565 h 2730174"/>
                <a:gd name="connsiteX14" fmla="*/ 0 w 7991060"/>
                <a:gd name="connsiteY14" fmla="*/ 1167296 h 2730174"/>
                <a:gd name="connsiteX15" fmla="*/ 0 w 7991060"/>
                <a:gd name="connsiteY15" fmla="*/ 1167296 h 2730174"/>
                <a:gd name="connsiteX16" fmla="*/ 0 w 7991060"/>
                <a:gd name="connsiteY16" fmla="*/ 0 h 2730174"/>
                <a:gd name="connsiteX0" fmla="*/ 0 w 7991060"/>
                <a:gd name="connsiteY0" fmla="*/ 0 h 2730174"/>
                <a:gd name="connsiteX1" fmla="*/ 1331843 w 7991060"/>
                <a:gd name="connsiteY1" fmla="*/ 0 h 2730174"/>
                <a:gd name="connsiteX2" fmla="*/ 1331843 w 7991060"/>
                <a:gd name="connsiteY2" fmla="*/ 0 h 2730174"/>
                <a:gd name="connsiteX3" fmla="*/ 3329608 w 7991060"/>
                <a:gd name="connsiteY3" fmla="*/ 0 h 2730174"/>
                <a:gd name="connsiteX4" fmla="*/ 7991060 w 7991060"/>
                <a:gd name="connsiteY4" fmla="*/ 0 h 2730174"/>
                <a:gd name="connsiteX5" fmla="*/ 7991060 w 7991060"/>
                <a:gd name="connsiteY5" fmla="*/ 1167296 h 2730174"/>
                <a:gd name="connsiteX6" fmla="*/ 7991060 w 7991060"/>
                <a:gd name="connsiteY6" fmla="*/ 1167296 h 2730174"/>
                <a:gd name="connsiteX7" fmla="*/ 7991060 w 7991060"/>
                <a:gd name="connsiteY7" fmla="*/ 1667565 h 2730174"/>
                <a:gd name="connsiteX8" fmla="*/ 7991060 w 7991060"/>
                <a:gd name="connsiteY8" fmla="*/ 2001078 h 2730174"/>
                <a:gd name="connsiteX9" fmla="*/ 4845328 w 7991060"/>
                <a:gd name="connsiteY9" fmla="*/ 1977968 h 2730174"/>
                <a:gd name="connsiteX10" fmla="*/ 3528643 w 7991060"/>
                <a:gd name="connsiteY10" fmla="*/ 2730174 h 2730174"/>
                <a:gd name="connsiteX11" fmla="*/ 4061801 w 7991060"/>
                <a:gd name="connsiteY11" fmla="*/ 2009108 h 2730174"/>
                <a:gd name="connsiteX12" fmla="*/ 0 w 7991060"/>
                <a:gd name="connsiteY12" fmla="*/ 2001078 h 2730174"/>
                <a:gd name="connsiteX13" fmla="*/ 0 w 7991060"/>
                <a:gd name="connsiteY13" fmla="*/ 1667565 h 2730174"/>
                <a:gd name="connsiteX14" fmla="*/ 0 w 7991060"/>
                <a:gd name="connsiteY14" fmla="*/ 1167296 h 2730174"/>
                <a:gd name="connsiteX15" fmla="*/ 0 w 7991060"/>
                <a:gd name="connsiteY15" fmla="*/ 1167296 h 2730174"/>
                <a:gd name="connsiteX16" fmla="*/ 0 w 7991060"/>
                <a:gd name="connsiteY16" fmla="*/ 0 h 2730174"/>
                <a:gd name="connsiteX0" fmla="*/ 0 w 7991060"/>
                <a:gd name="connsiteY0" fmla="*/ 0 h 2702316"/>
                <a:gd name="connsiteX1" fmla="*/ 1331843 w 7991060"/>
                <a:gd name="connsiteY1" fmla="*/ 0 h 2702316"/>
                <a:gd name="connsiteX2" fmla="*/ 1331843 w 7991060"/>
                <a:gd name="connsiteY2" fmla="*/ 0 h 2702316"/>
                <a:gd name="connsiteX3" fmla="*/ 3329608 w 7991060"/>
                <a:gd name="connsiteY3" fmla="*/ 0 h 2702316"/>
                <a:gd name="connsiteX4" fmla="*/ 7991060 w 7991060"/>
                <a:gd name="connsiteY4" fmla="*/ 0 h 2702316"/>
                <a:gd name="connsiteX5" fmla="*/ 7991060 w 7991060"/>
                <a:gd name="connsiteY5" fmla="*/ 1167296 h 2702316"/>
                <a:gd name="connsiteX6" fmla="*/ 7991060 w 7991060"/>
                <a:gd name="connsiteY6" fmla="*/ 1167296 h 2702316"/>
                <a:gd name="connsiteX7" fmla="*/ 7991060 w 7991060"/>
                <a:gd name="connsiteY7" fmla="*/ 1667565 h 2702316"/>
                <a:gd name="connsiteX8" fmla="*/ 7991060 w 7991060"/>
                <a:gd name="connsiteY8" fmla="*/ 2001078 h 2702316"/>
                <a:gd name="connsiteX9" fmla="*/ 4845328 w 7991060"/>
                <a:gd name="connsiteY9" fmla="*/ 1977968 h 2702316"/>
                <a:gd name="connsiteX10" fmla="*/ 4728146 w 7991060"/>
                <a:gd name="connsiteY10" fmla="*/ 2702316 h 2702316"/>
                <a:gd name="connsiteX11" fmla="*/ 4061801 w 7991060"/>
                <a:gd name="connsiteY11" fmla="*/ 2009108 h 2702316"/>
                <a:gd name="connsiteX12" fmla="*/ 0 w 7991060"/>
                <a:gd name="connsiteY12" fmla="*/ 2001078 h 2702316"/>
                <a:gd name="connsiteX13" fmla="*/ 0 w 7991060"/>
                <a:gd name="connsiteY13" fmla="*/ 1667565 h 2702316"/>
                <a:gd name="connsiteX14" fmla="*/ 0 w 7991060"/>
                <a:gd name="connsiteY14" fmla="*/ 1167296 h 2702316"/>
                <a:gd name="connsiteX15" fmla="*/ 0 w 7991060"/>
                <a:gd name="connsiteY15" fmla="*/ 1167296 h 2702316"/>
                <a:gd name="connsiteX16" fmla="*/ 0 w 7991060"/>
                <a:gd name="connsiteY16" fmla="*/ 0 h 2702316"/>
                <a:gd name="connsiteX0" fmla="*/ 0 w 7991060"/>
                <a:gd name="connsiteY0" fmla="*/ 0 h 2590881"/>
                <a:gd name="connsiteX1" fmla="*/ 1331843 w 7991060"/>
                <a:gd name="connsiteY1" fmla="*/ 0 h 2590881"/>
                <a:gd name="connsiteX2" fmla="*/ 1331843 w 7991060"/>
                <a:gd name="connsiteY2" fmla="*/ 0 h 2590881"/>
                <a:gd name="connsiteX3" fmla="*/ 3329608 w 7991060"/>
                <a:gd name="connsiteY3" fmla="*/ 0 h 2590881"/>
                <a:gd name="connsiteX4" fmla="*/ 7991060 w 7991060"/>
                <a:gd name="connsiteY4" fmla="*/ 0 h 2590881"/>
                <a:gd name="connsiteX5" fmla="*/ 7991060 w 7991060"/>
                <a:gd name="connsiteY5" fmla="*/ 1167296 h 2590881"/>
                <a:gd name="connsiteX6" fmla="*/ 7991060 w 7991060"/>
                <a:gd name="connsiteY6" fmla="*/ 1167296 h 2590881"/>
                <a:gd name="connsiteX7" fmla="*/ 7991060 w 7991060"/>
                <a:gd name="connsiteY7" fmla="*/ 1667565 h 2590881"/>
                <a:gd name="connsiteX8" fmla="*/ 7991060 w 7991060"/>
                <a:gd name="connsiteY8" fmla="*/ 2001078 h 2590881"/>
                <a:gd name="connsiteX9" fmla="*/ 4845328 w 7991060"/>
                <a:gd name="connsiteY9" fmla="*/ 1977968 h 2590881"/>
                <a:gd name="connsiteX10" fmla="*/ 4728146 w 7991060"/>
                <a:gd name="connsiteY10" fmla="*/ 2590881 h 2590881"/>
                <a:gd name="connsiteX11" fmla="*/ 4061801 w 7991060"/>
                <a:gd name="connsiteY11" fmla="*/ 2009108 h 2590881"/>
                <a:gd name="connsiteX12" fmla="*/ 0 w 7991060"/>
                <a:gd name="connsiteY12" fmla="*/ 2001078 h 2590881"/>
                <a:gd name="connsiteX13" fmla="*/ 0 w 7991060"/>
                <a:gd name="connsiteY13" fmla="*/ 1667565 h 2590881"/>
                <a:gd name="connsiteX14" fmla="*/ 0 w 7991060"/>
                <a:gd name="connsiteY14" fmla="*/ 1167296 h 2590881"/>
                <a:gd name="connsiteX15" fmla="*/ 0 w 7991060"/>
                <a:gd name="connsiteY15" fmla="*/ 1167296 h 2590881"/>
                <a:gd name="connsiteX16" fmla="*/ 0 w 7991060"/>
                <a:gd name="connsiteY16" fmla="*/ 0 h 2590881"/>
                <a:gd name="connsiteX0" fmla="*/ 0 w 7991060"/>
                <a:gd name="connsiteY0" fmla="*/ 0 h 2319568"/>
                <a:gd name="connsiteX1" fmla="*/ 1331843 w 7991060"/>
                <a:gd name="connsiteY1" fmla="*/ 0 h 2319568"/>
                <a:gd name="connsiteX2" fmla="*/ 1331843 w 7991060"/>
                <a:gd name="connsiteY2" fmla="*/ 0 h 2319568"/>
                <a:gd name="connsiteX3" fmla="*/ 3329608 w 7991060"/>
                <a:gd name="connsiteY3" fmla="*/ 0 h 2319568"/>
                <a:gd name="connsiteX4" fmla="*/ 7991060 w 7991060"/>
                <a:gd name="connsiteY4" fmla="*/ 0 h 2319568"/>
                <a:gd name="connsiteX5" fmla="*/ 7991060 w 7991060"/>
                <a:gd name="connsiteY5" fmla="*/ 1167296 h 2319568"/>
                <a:gd name="connsiteX6" fmla="*/ 7991060 w 7991060"/>
                <a:gd name="connsiteY6" fmla="*/ 1167296 h 2319568"/>
                <a:gd name="connsiteX7" fmla="*/ 7991060 w 7991060"/>
                <a:gd name="connsiteY7" fmla="*/ 1667565 h 2319568"/>
                <a:gd name="connsiteX8" fmla="*/ 7991060 w 7991060"/>
                <a:gd name="connsiteY8" fmla="*/ 2001078 h 2319568"/>
                <a:gd name="connsiteX9" fmla="*/ 4845328 w 7991060"/>
                <a:gd name="connsiteY9" fmla="*/ 1977968 h 2319568"/>
                <a:gd name="connsiteX10" fmla="*/ 4643675 w 7991060"/>
                <a:gd name="connsiteY10" fmla="*/ 2319568 h 2319568"/>
                <a:gd name="connsiteX11" fmla="*/ 4061801 w 7991060"/>
                <a:gd name="connsiteY11" fmla="*/ 2009108 h 2319568"/>
                <a:gd name="connsiteX12" fmla="*/ 0 w 7991060"/>
                <a:gd name="connsiteY12" fmla="*/ 2001078 h 2319568"/>
                <a:gd name="connsiteX13" fmla="*/ 0 w 7991060"/>
                <a:gd name="connsiteY13" fmla="*/ 1667565 h 2319568"/>
                <a:gd name="connsiteX14" fmla="*/ 0 w 7991060"/>
                <a:gd name="connsiteY14" fmla="*/ 1167296 h 2319568"/>
                <a:gd name="connsiteX15" fmla="*/ 0 w 7991060"/>
                <a:gd name="connsiteY15" fmla="*/ 1167296 h 2319568"/>
                <a:gd name="connsiteX16" fmla="*/ 0 w 7991060"/>
                <a:gd name="connsiteY16" fmla="*/ 0 h 2319568"/>
                <a:gd name="connsiteX0" fmla="*/ 0 w 7991060"/>
                <a:gd name="connsiteY0" fmla="*/ 0 h 2319568"/>
                <a:gd name="connsiteX1" fmla="*/ 1331843 w 7991060"/>
                <a:gd name="connsiteY1" fmla="*/ 0 h 2319568"/>
                <a:gd name="connsiteX2" fmla="*/ 1331843 w 7991060"/>
                <a:gd name="connsiteY2" fmla="*/ 0 h 2319568"/>
                <a:gd name="connsiteX3" fmla="*/ 3329608 w 7991060"/>
                <a:gd name="connsiteY3" fmla="*/ 0 h 2319568"/>
                <a:gd name="connsiteX4" fmla="*/ 7991060 w 7991060"/>
                <a:gd name="connsiteY4" fmla="*/ 0 h 2319568"/>
                <a:gd name="connsiteX5" fmla="*/ 7991060 w 7991060"/>
                <a:gd name="connsiteY5" fmla="*/ 1167296 h 2319568"/>
                <a:gd name="connsiteX6" fmla="*/ 7991060 w 7991060"/>
                <a:gd name="connsiteY6" fmla="*/ 1167296 h 2319568"/>
                <a:gd name="connsiteX7" fmla="*/ 7991060 w 7991060"/>
                <a:gd name="connsiteY7" fmla="*/ 1667565 h 2319568"/>
                <a:gd name="connsiteX8" fmla="*/ 7991060 w 7991060"/>
                <a:gd name="connsiteY8" fmla="*/ 2001078 h 2319568"/>
                <a:gd name="connsiteX9" fmla="*/ 6332037 w 7991060"/>
                <a:gd name="connsiteY9" fmla="*/ 1977968 h 2319568"/>
                <a:gd name="connsiteX10" fmla="*/ 4643675 w 7991060"/>
                <a:gd name="connsiteY10" fmla="*/ 2319568 h 2319568"/>
                <a:gd name="connsiteX11" fmla="*/ 4061801 w 7991060"/>
                <a:gd name="connsiteY11" fmla="*/ 2009108 h 2319568"/>
                <a:gd name="connsiteX12" fmla="*/ 0 w 7991060"/>
                <a:gd name="connsiteY12" fmla="*/ 2001078 h 2319568"/>
                <a:gd name="connsiteX13" fmla="*/ 0 w 7991060"/>
                <a:gd name="connsiteY13" fmla="*/ 1667565 h 2319568"/>
                <a:gd name="connsiteX14" fmla="*/ 0 w 7991060"/>
                <a:gd name="connsiteY14" fmla="*/ 1167296 h 2319568"/>
                <a:gd name="connsiteX15" fmla="*/ 0 w 7991060"/>
                <a:gd name="connsiteY15" fmla="*/ 1167296 h 2319568"/>
                <a:gd name="connsiteX16" fmla="*/ 0 w 7991060"/>
                <a:gd name="connsiteY16" fmla="*/ 0 h 2319568"/>
                <a:gd name="connsiteX0" fmla="*/ 0 w 7991060"/>
                <a:gd name="connsiteY0" fmla="*/ 0 h 2387396"/>
                <a:gd name="connsiteX1" fmla="*/ 1331843 w 7991060"/>
                <a:gd name="connsiteY1" fmla="*/ 0 h 2387396"/>
                <a:gd name="connsiteX2" fmla="*/ 1331843 w 7991060"/>
                <a:gd name="connsiteY2" fmla="*/ 0 h 2387396"/>
                <a:gd name="connsiteX3" fmla="*/ 3329608 w 7991060"/>
                <a:gd name="connsiteY3" fmla="*/ 0 h 2387396"/>
                <a:gd name="connsiteX4" fmla="*/ 7991060 w 7991060"/>
                <a:gd name="connsiteY4" fmla="*/ 0 h 2387396"/>
                <a:gd name="connsiteX5" fmla="*/ 7991060 w 7991060"/>
                <a:gd name="connsiteY5" fmla="*/ 1167296 h 2387396"/>
                <a:gd name="connsiteX6" fmla="*/ 7991060 w 7991060"/>
                <a:gd name="connsiteY6" fmla="*/ 1167296 h 2387396"/>
                <a:gd name="connsiteX7" fmla="*/ 7991060 w 7991060"/>
                <a:gd name="connsiteY7" fmla="*/ 1667565 h 2387396"/>
                <a:gd name="connsiteX8" fmla="*/ 7991060 w 7991060"/>
                <a:gd name="connsiteY8" fmla="*/ 2001078 h 2387396"/>
                <a:gd name="connsiteX9" fmla="*/ 6332037 w 7991060"/>
                <a:gd name="connsiteY9" fmla="*/ 1977968 h 2387396"/>
                <a:gd name="connsiteX10" fmla="*/ 5724917 w 7991060"/>
                <a:gd name="connsiteY10" fmla="*/ 2387396 h 2387396"/>
                <a:gd name="connsiteX11" fmla="*/ 4061801 w 7991060"/>
                <a:gd name="connsiteY11" fmla="*/ 2009108 h 2387396"/>
                <a:gd name="connsiteX12" fmla="*/ 0 w 7991060"/>
                <a:gd name="connsiteY12" fmla="*/ 2001078 h 2387396"/>
                <a:gd name="connsiteX13" fmla="*/ 0 w 7991060"/>
                <a:gd name="connsiteY13" fmla="*/ 1667565 h 2387396"/>
                <a:gd name="connsiteX14" fmla="*/ 0 w 7991060"/>
                <a:gd name="connsiteY14" fmla="*/ 1167296 h 2387396"/>
                <a:gd name="connsiteX15" fmla="*/ 0 w 7991060"/>
                <a:gd name="connsiteY15" fmla="*/ 1167296 h 2387396"/>
                <a:gd name="connsiteX16" fmla="*/ 0 w 7991060"/>
                <a:gd name="connsiteY16" fmla="*/ 0 h 2387396"/>
                <a:gd name="connsiteX0" fmla="*/ 0 w 7991060"/>
                <a:gd name="connsiteY0" fmla="*/ 0 h 2387396"/>
                <a:gd name="connsiteX1" fmla="*/ 1331843 w 7991060"/>
                <a:gd name="connsiteY1" fmla="*/ 0 h 2387396"/>
                <a:gd name="connsiteX2" fmla="*/ 1331843 w 7991060"/>
                <a:gd name="connsiteY2" fmla="*/ 0 h 2387396"/>
                <a:gd name="connsiteX3" fmla="*/ 3329608 w 7991060"/>
                <a:gd name="connsiteY3" fmla="*/ 0 h 2387396"/>
                <a:gd name="connsiteX4" fmla="*/ 7991060 w 7991060"/>
                <a:gd name="connsiteY4" fmla="*/ 0 h 2387396"/>
                <a:gd name="connsiteX5" fmla="*/ 7991060 w 7991060"/>
                <a:gd name="connsiteY5" fmla="*/ 1167296 h 2387396"/>
                <a:gd name="connsiteX6" fmla="*/ 7991060 w 7991060"/>
                <a:gd name="connsiteY6" fmla="*/ 1167296 h 2387396"/>
                <a:gd name="connsiteX7" fmla="*/ 7991060 w 7991060"/>
                <a:gd name="connsiteY7" fmla="*/ 1667565 h 2387396"/>
                <a:gd name="connsiteX8" fmla="*/ 7991060 w 7991060"/>
                <a:gd name="connsiteY8" fmla="*/ 2001078 h 2387396"/>
                <a:gd name="connsiteX9" fmla="*/ 6332037 w 7991060"/>
                <a:gd name="connsiteY9" fmla="*/ 1977968 h 2387396"/>
                <a:gd name="connsiteX10" fmla="*/ 5724917 w 7991060"/>
                <a:gd name="connsiteY10" fmla="*/ 2387396 h 2387396"/>
                <a:gd name="connsiteX11" fmla="*/ 5126149 w 7991060"/>
                <a:gd name="connsiteY11" fmla="*/ 2043023 h 2387396"/>
                <a:gd name="connsiteX12" fmla="*/ 0 w 7991060"/>
                <a:gd name="connsiteY12" fmla="*/ 2001078 h 2387396"/>
                <a:gd name="connsiteX13" fmla="*/ 0 w 7991060"/>
                <a:gd name="connsiteY13" fmla="*/ 1667565 h 2387396"/>
                <a:gd name="connsiteX14" fmla="*/ 0 w 7991060"/>
                <a:gd name="connsiteY14" fmla="*/ 1167296 h 2387396"/>
                <a:gd name="connsiteX15" fmla="*/ 0 w 7991060"/>
                <a:gd name="connsiteY15" fmla="*/ 1167296 h 2387396"/>
                <a:gd name="connsiteX16" fmla="*/ 0 w 7991060"/>
                <a:gd name="connsiteY16" fmla="*/ 0 h 238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060" h="2387396">
                  <a:moveTo>
                    <a:pt x="0" y="0"/>
                  </a:moveTo>
                  <a:lnTo>
                    <a:pt x="1331843" y="0"/>
                  </a:lnTo>
                  <a:lnTo>
                    <a:pt x="1331843" y="0"/>
                  </a:lnTo>
                  <a:lnTo>
                    <a:pt x="3329608" y="0"/>
                  </a:lnTo>
                  <a:lnTo>
                    <a:pt x="7991060" y="0"/>
                  </a:lnTo>
                  <a:lnTo>
                    <a:pt x="7991060" y="1167296"/>
                  </a:lnTo>
                  <a:lnTo>
                    <a:pt x="7991060" y="1167296"/>
                  </a:lnTo>
                  <a:lnTo>
                    <a:pt x="7991060" y="1667565"/>
                  </a:lnTo>
                  <a:lnTo>
                    <a:pt x="7991060" y="2001078"/>
                  </a:lnTo>
                  <a:lnTo>
                    <a:pt x="6332037" y="1977968"/>
                  </a:lnTo>
                  <a:lnTo>
                    <a:pt x="5724917" y="2387396"/>
                  </a:lnTo>
                  <a:lnTo>
                    <a:pt x="5126149" y="2043023"/>
                  </a:lnTo>
                  <a:lnTo>
                    <a:pt x="0" y="2001078"/>
                  </a:lnTo>
                  <a:lnTo>
                    <a:pt x="0" y="1667565"/>
                  </a:lnTo>
                  <a:lnTo>
                    <a:pt x="0" y="1167296"/>
                  </a:lnTo>
                  <a:lnTo>
                    <a:pt x="0" y="1167296"/>
                  </a:lnTo>
                  <a:lnTo>
                    <a:pt x="0" y="0"/>
                  </a:lnTo>
                  <a:close/>
                </a:path>
              </a:pathLst>
            </a:cu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A1F9490-4084-4FD8-9310-98A67104DD24}"/>
                </a:ext>
              </a:extLst>
            </p:cNvPr>
            <p:cNvSpPr txBox="1"/>
            <p:nvPr/>
          </p:nvSpPr>
          <p:spPr>
            <a:xfrm>
              <a:off x="705199" y="4518616"/>
              <a:ext cx="8267226" cy="1754326"/>
            </a:xfrm>
            <a:prstGeom prst="rect">
              <a:avLst/>
            </a:prstGeom>
            <a:noFill/>
          </p:spPr>
          <p:txBody>
            <a:bodyPr wrap="square" rtlCol="0">
              <a:spAutoFit/>
            </a:bodyPr>
            <a:lstStyle/>
            <a:p>
              <a:pPr algn="r" rtl="1"/>
              <a:r>
                <a:rPr lang="fa-IR" dirty="0">
                  <a:latin typeface="w_Nian Bold" panose="02000500000000020004" pitchFamily="2" charset="-78"/>
                  <a:cs typeface="w_Nian Bold" panose="02000500000000020004" pitchFamily="2" charset="-78"/>
                </a:rPr>
                <a:t>برداشتی از معنا-1: کلمه العالمین شامل همه  عوالم پیش از دنیا، عالم دنیا و عوالم پس از دنیا (برزخ و قیامت) و همچنین عالم انسان، عالم فرشتگان و سایر عوالم هستی خواهد شد.» </a:t>
              </a:r>
            </a:p>
            <a:p>
              <a:pPr algn="r" rtl="1"/>
              <a:r>
                <a:rPr lang="fa-IR" dirty="0">
                  <a:latin typeface="w_Nian Bold" panose="02000500000000020004" pitchFamily="2" charset="-78"/>
                  <a:cs typeface="w_Nian Bold" panose="02000500000000020004" pitchFamily="2" charset="-78"/>
                </a:rPr>
                <a:t> </a:t>
              </a:r>
            </a:p>
            <a:p>
              <a:pPr algn="r" rtl="1"/>
              <a:r>
                <a:rPr lang="fa-IR" dirty="0">
                  <a:latin typeface="w_Nian Bold" panose="02000500000000020004" pitchFamily="2" charset="-78"/>
                  <a:cs typeface="w_Nian Bold" panose="02000500000000020004" pitchFamily="2" charset="-78"/>
                </a:rPr>
                <a:t>برداشتی از معنا-2: «و اما کلمه عالمین، این کلمه جمع عالم به فتحه لام است و معنایش آن چیزی است که ممکن است که با آن علم یافت</a:t>
              </a:r>
            </a:p>
          </p:txBody>
        </p:sp>
      </p:grpSp>
      <p:grpSp>
        <p:nvGrpSpPr>
          <p:cNvPr id="16" name="Group 15">
            <a:extLst>
              <a:ext uri="{FF2B5EF4-FFF2-40B4-BE49-F238E27FC236}">
                <a16:creationId xmlns:a16="http://schemas.microsoft.com/office/drawing/2014/main" id="{FFCF5B13-498A-4A4B-99CF-093B674C8AF4}"/>
              </a:ext>
            </a:extLst>
          </p:cNvPr>
          <p:cNvGrpSpPr/>
          <p:nvPr/>
        </p:nvGrpSpPr>
        <p:grpSpPr>
          <a:xfrm>
            <a:off x="1156100" y="2229522"/>
            <a:ext cx="9952383" cy="1509173"/>
            <a:chOff x="1301240" y="2229522"/>
            <a:chExt cx="9952383" cy="1509173"/>
          </a:xfrm>
        </p:grpSpPr>
        <p:sp>
          <p:nvSpPr>
            <p:cNvPr id="17" name="Oval 16">
              <a:extLst>
                <a:ext uri="{FF2B5EF4-FFF2-40B4-BE49-F238E27FC236}">
                  <a16:creationId xmlns:a16="http://schemas.microsoft.com/office/drawing/2014/main" id="{929A609D-9329-42F1-9B27-A8978F78BF78}"/>
                </a:ext>
              </a:extLst>
            </p:cNvPr>
            <p:cNvSpPr/>
            <p:nvPr/>
          </p:nvSpPr>
          <p:spPr>
            <a:xfrm>
              <a:off x="5541936" y="2229524"/>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solidFill>
                    <a:schemeClr val="bg1"/>
                  </a:solidFill>
                  <a:latin typeface="w_Nian Black" panose="02000500000000020004" pitchFamily="2" charset="-78"/>
                  <a:cs typeface="w_Nian Black" panose="02000500000000020004" pitchFamily="2" charset="-78"/>
                </a:rPr>
                <a:t>اللَّـه</a:t>
              </a:r>
              <a:endParaRPr lang="en-US" sz="3200" dirty="0">
                <a:latin typeface="w_Nian Black" panose="02000500000000020004" pitchFamily="2" charset="-78"/>
                <a:cs typeface="w_Nian Black" panose="02000500000000020004" pitchFamily="2" charset="-78"/>
              </a:endParaRPr>
            </a:p>
          </p:txBody>
        </p:sp>
        <p:sp>
          <p:nvSpPr>
            <p:cNvPr id="18" name="Oval 17">
              <a:extLst>
                <a:ext uri="{FF2B5EF4-FFF2-40B4-BE49-F238E27FC236}">
                  <a16:creationId xmlns:a16="http://schemas.microsoft.com/office/drawing/2014/main" id="{F379D0DA-DCDF-48B4-846E-70F25770EDA5}"/>
                </a:ext>
              </a:extLst>
            </p:cNvPr>
            <p:cNvSpPr/>
            <p:nvPr/>
          </p:nvSpPr>
          <p:spPr>
            <a:xfrm>
              <a:off x="7662284" y="2229523"/>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لِ</a:t>
              </a:r>
              <a:endParaRPr lang="en-US" sz="3200" dirty="0">
                <a:latin typeface="w_Nian Black" panose="02000500000000020004" pitchFamily="2" charset="-78"/>
                <a:cs typeface="w_Nian Black" panose="02000500000000020004" pitchFamily="2" charset="-78"/>
              </a:endParaRPr>
            </a:p>
          </p:txBody>
        </p:sp>
        <p:sp>
          <p:nvSpPr>
            <p:cNvPr id="22" name="Oval 21">
              <a:extLst>
                <a:ext uri="{FF2B5EF4-FFF2-40B4-BE49-F238E27FC236}">
                  <a16:creationId xmlns:a16="http://schemas.microsoft.com/office/drawing/2014/main" id="{2B6FA1F5-1FCB-4260-8F4B-DEAB40ABECB2}"/>
                </a:ext>
              </a:extLst>
            </p:cNvPr>
            <p:cNvSpPr/>
            <p:nvPr/>
          </p:nvSpPr>
          <p:spPr>
            <a:xfrm>
              <a:off x="1301240" y="2229522"/>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b="1" dirty="0">
                  <a:latin typeface="w_Nian Black" panose="02000500000000020004" pitchFamily="2" charset="-78"/>
                  <a:cs typeface="w_Nian Black" panose="02000500000000020004" pitchFamily="2" charset="-78"/>
                </a:rPr>
                <a:t>الْعَالَمِين</a:t>
              </a:r>
              <a:endParaRPr lang="en-US" sz="2200" dirty="0">
                <a:latin typeface="w_Nian Black" panose="02000500000000020004" pitchFamily="2" charset="-78"/>
                <a:cs typeface="w_Nian Black" panose="02000500000000020004" pitchFamily="2" charset="-78"/>
              </a:endParaRPr>
            </a:p>
          </p:txBody>
        </p:sp>
        <p:sp>
          <p:nvSpPr>
            <p:cNvPr id="23" name="Oval 22">
              <a:extLst>
                <a:ext uri="{FF2B5EF4-FFF2-40B4-BE49-F238E27FC236}">
                  <a16:creationId xmlns:a16="http://schemas.microsoft.com/office/drawing/2014/main" id="{E359DE36-A8D1-47E3-ADA5-F43AC20DD710}"/>
                </a:ext>
              </a:extLst>
            </p:cNvPr>
            <p:cNvSpPr/>
            <p:nvPr/>
          </p:nvSpPr>
          <p:spPr>
            <a:xfrm>
              <a:off x="3421588" y="2253190"/>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رَ‌بّ</a:t>
              </a:r>
              <a:endParaRPr lang="en-US" sz="3200" dirty="0">
                <a:latin typeface="w_Nian Black" panose="02000500000000020004" pitchFamily="2" charset="-78"/>
                <a:cs typeface="w_Nian Black" panose="02000500000000020004" pitchFamily="2" charset="-78"/>
              </a:endParaRPr>
            </a:p>
          </p:txBody>
        </p:sp>
        <p:sp>
          <p:nvSpPr>
            <p:cNvPr id="24" name="Oval 23">
              <a:extLst>
                <a:ext uri="{FF2B5EF4-FFF2-40B4-BE49-F238E27FC236}">
                  <a16:creationId xmlns:a16="http://schemas.microsoft.com/office/drawing/2014/main" id="{9DDB5531-AC4F-44FC-85D7-A5C86BA59ABE}"/>
                </a:ext>
              </a:extLst>
            </p:cNvPr>
            <p:cNvSpPr/>
            <p:nvPr/>
          </p:nvSpPr>
          <p:spPr>
            <a:xfrm>
              <a:off x="9782632" y="2267704"/>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a:latin typeface="w_Nian Black" panose="02000500000000020004" pitchFamily="2" charset="-78"/>
                  <a:cs typeface="w_Nian Black" panose="02000500000000020004" pitchFamily="2" charset="-78"/>
                </a:rPr>
                <a:t>الحَمْد</a:t>
              </a:r>
              <a:endParaRPr lang="en-US" sz="2800" dirty="0">
                <a:latin typeface="w_Nian Black" panose="02000500000000020004" pitchFamily="2" charset="-78"/>
                <a:cs typeface="w_Nian Black" panose="02000500000000020004" pitchFamily="2" charset="-78"/>
              </a:endParaRPr>
            </a:p>
          </p:txBody>
        </p:sp>
      </p:grpSp>
    </p:spTree>
    <p:extLst>
      <p:ext uri="{BB962C8B-B14F-4D97-AF65-F5344CB8AC3E}">
        <p14:creationId xmlns:p14="http://schemas.microsoft.com/office/powerpoint/2010/main" val="308739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CEBA00-A6A8-4477-900B-859B9374923C}"/>
              </a:ext>
            </a:extLst>
          </p:cNvPr>
          <p:cNvSpPr txBox="1"/>
          <p:nvPr/>
        </p:nvSpPr>
        <p:spPr>
          <a:xfrm>
            <a:off x="3910971" y="1299083"/>
            <a:ext cx="4253948" cy="954107"/>
          </a:xfrm>
          <a:prstGeom prst="rect">
            <a:avLst/>
          </a:prstGeom>
          <a:noFill/>
        </p:spPr>
        <p:txBody>
          <a:bodyPr wrap="square" rtlCol="0">
            <a:spAutoFit/>
          </a:bodyPr>
          <a:lstStyle/>
          <a:p>
            <a:pPr algn="ctr" rtl="1"/>
            <a:r>
              <a:rPr lang="fa-IR" sz="2800" b="1" dirty="0">
                <a:latin typeface="w_Nian Bold" panose="02000500000000020004" pitchFamily="2" charset="-78"/>
                <a:cs typeface="w_Nian Bold" panose="02000500000000020004" pitchFamily="2" charset="-78"/>
              </a:rPr>
              <a:t>اَلْحَمْدُ لِلَّـهِ رَ‌بِّ الْعَالَمِينَ ﴿٢﴾</a:t>
            </a:r>
          </a:p>
          <a:p>
            <a:pPr algn="ctr" rtl="1"/>
            <a:endParaRPr lang="fa-IR" sz="2800" b="1" dirty="0">
              <a:latin typeface="Sahel Black" panose="020B0603030804020204" pitchFamily="34" charset="-78"/>
              <a:cs typeface="Roya" panose="00000400000000000000" pitchFamily="2" charset="-78"/>
            </a:endParaRPr>
          </a:p>
        </p:txBody>
      </p:sp>
      <p:grpSp>
        <p:nvGrpSpPr>
          <p:cNvPr id="19" name="Group 18">
            <a:extLst>
              <a:ext uri="{FF2B5EF4-FFF2-40B4-BE49-F238E27FC236}">
                <a16:creationId xmlns:a16="http://schemas.microsoft.com/office/drawing/2014/main" id="{877C2C15-65F0-49D0-B7DA-E046240A40C8}"/>
              </a:ext>
            </a:extLst>
          </p:cNvPr>
          <p:cNvGrpSpPr/>
          <p:nvPr/>
        </p:nvGrpSpPr>
        <p:grpSpPr>
          <a:xfrm>
            <a:off x="362356" y="3798063"/>
            <a:ext cx="6865259" cy="2621209"/>
            <a:chOff x="660142" y="4001264"/>
            <a:chExt cx="8409765" cy="2271678"/>
          </a:xfrm>
        </p:grpSpPr>
        <p:sp>
          <p:nvSpPr>
            <p:cNvPr id="20" name="Speech Bubble: Rectangle 10">
              <a:extLst>
                <a:ext uri="{FF2B5EF4-FFF2-40B4-BE49-F238E27FC236}">
                  <a16:creationId xmlns:a16="http://schemas.microsoft.com/office/drawing/2014/main" id="{121500EF-FB2D-483E-9157-7211A18A8727}"/>
                </a:ext>
              </a:extLst>
            </p:cNvPr>
            <p:cNvSpPr/>
            <p:nvPr/>
          </p:nvSpPr>
          <p:spPr>
            <a:xfrm rot="10800000">
              <a:off x="660142" y="4001264"/>
              <a:ext cx="8409765" cy="2087012"/>
            </a:xfrm>
            <a:custGeom>
              <a:avLst/>
              <a:gdLst>
                <a:gd name="connsiteX0" fmla="*/ 0 w 7991060"/>
                <a:gd name="connsiteY0" fmla="*/ 0 h 2001078"/>
                <a:gd name="connsiteX1" fmla="*/ 1331843 w 7991060"/>
                <a:gd name="connsiteY1" fmla="*/ 0 h 2001078"/>
                <a:gd name="connsiteX2" fmla="*/ 1331843 w 7991060"/>
                <a:gd name="connsiteY2" fmla="*/ 0 h 2001078"/>
                <a:gd name="connsiteX3" fmla="*/ 3329608 w 7991060"/>
                <a:gd name="connsiteY3" fmla="*/ 0 h 2001078"/>
                <a:gd name="connsiteX4" fmla="*/ 7991060 w 7991060"/>
                <a:gd name="connsiteY4" fmla="*/ 0 h 2001078"/>
                <a:gd name="connsiteX5" fmla="*/ 7991060 w 7991060"/>
                <a:gd name="connsiteY5" fmla="*/ 1167296 h 2001078"/>
                <a:gd name="connsiteX6" fmla="*/ 7991060 w 7991060"/>
                <a:gd name="connsiteY6" fmla="*/ 1167296 h 2001078"/>
                <a:gd name="connsiteX7" fmla="*/ 7991060 w 7991060"/>
                <a:gd name="connsiteY7" fmla="*/ 1667565 h 2001078"/>
                <a:gd name="connsiteX8" fmla="*/ 7991060 w 7991060"/>
                <a:gd name="connsiteY8" fmla="*/ 2001078 h 2001078"/>
                <a:gd name="connsiteX9" fmla="*/ 3329608 w 7991060"/>
                <a:gd name="connsiteY9" fmla="*/ 2001078 h 2001078"/>
                <a:gd name="connsiteX10" fmla="*/ 872943 w 7991060"/>
                <a:gd name="connsiteY10" fmla="*/ 2662034 h 2001078"/>
                <a:gd name="connsiteX11" fmla="*/ 1331843 w 7991060"/>
                <a:gd name="connsiteY11" fmla="*/ 2001078 h 2001078"/>
                <a:gd name="connsiteX12" fmla="*/ 0 w 7991060"/>
                <a:gd name="connsiteY12" fmla="*/ 2001078 h 2001078"/>
                <a:gd name="connsiteX13" fmla="*/ 0 w 7991060"/>
                <a:gd name="connsiteY13" fmla="*/ 1667565 h 2001078"/>
                <a:gd name="connsiteX14" fmla="*/ 0 w 7991060"/>
                <a:gd name="connsiteY14" fmla="*/ 1167296 h 2001078"/>
                <a:gd name="connsiteX15" fmla="*/ 0 w 7991060"/>
                <a:gd name="connsiteY15" fmla="*/ 1167296 h 2001078"/>
                <a:gd name="connsiteX16" fmla="*/ 0 w 7991060"/>
                <a:gd name="connsiteY16" fmla="*/ 0 h 2001078"/>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1331843 w 7991060"/>
                <a:gd name="connsiteY11" fmla="*/ 2001078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556592 w 7991060"/>
                <a:gd name="connsiteY11" fmla="*/ 2021909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934818 w 7991060"/>
                <a:gd name="connsiteY9" fmla="*/ 2035161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424070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3595142 w 7991060"/>
                <a:gd name="connsiteY9" fmla="*/ 2005826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3595142 w 7991060"/>
                <a:gd name="connsiteY9" fmla="*/ 2005826 h 2618256"/>
                <a:gd name="connsiteX10" fmla="*/ 755375 w 7991060"/>
                <a:gd name="connsiteY10" fmla="*/ 2618256 h 2618256"/>
                <a:gd name="connsiteX11" fmla="*/ 2710248 w 7991060"/>
                <a:gd name="connsiteY11" fmla="*/ 1952817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52817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52817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31525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1931525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1970316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2009108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730174"/>
                <a:gd name="connsiteX1" fmla="*/ 1331843 w 7991060"/>
                <a:gd name="connsiteY1" fmla="*/ 0 h 2730174"/>
                <a:gd name="connsiteX2" fmla="*/ 1331843 w 7991060"/>
                <a:gd name="connsiteY2" fmla="*/ 0 h 2730174"/>
                <a:gd name="connsiteX3" fmla="*/ 3329608 w 7991060"/>
                <a:gd name="connsiteY3" fmla="*/ 0 h 2730174"/>
                <a:gd name="connsiteX4" fmla="*/ 7991060 w 7991060"/>
                <a:gd name="connsiteY4" fmla="*/ 0 h 2730174"/>
                <a:gd name="connsiteX5" fmla="*/ 7991060 w 7991060"/>
                <a:gd name="connsiteY5" fmla="*/ 1167296 h 2730174"/>
                <a:gd name="connsiteX6" fmla="*/ 7991060 w 7991060"/>
                <a:gd name="connsiteY6" fmla="*/ 1167296 h 2730174"/>
                <a:gd name="connsiteX7" fmla="*/ 7991060 w 7991060"/>
                <a:gd name="connsiteY7" fmla="*/ 1667565 h 2730174"/>
                <a:gd name="connsiteX8" fmla="*/ 7991060 w 7991060"/>
                <a:gd name="connsiteY8" fmla="*/ 2001078 h 2730174"/>
                <a:gd name="connsiteX9" fmla="*/ 3595142 w 7991060"/>
                <a:gd name="connsiteY9" fmla="*/ 2005826 h 2730174"/>
                <a:gd name="connsiteX10" fmla="*/ 3528643 w 7991060"/>
                <a:gd name="connsiteY10" fmla="*/ 2730174 h 2730174"/>
                <a:gd name="connsiteX11" fmla="*/ 2710248 w 7991060"/>
                <a:gd name="connsiteY11" fmla="*/ 2009108 h 2730174"/>
                <a:gd name="connsiteX12" fmla="*/ 0 w 7991060"/>
                <a:gd name="connsiteY12" fmla="*/ 2001078 h 2730174"/>
                <a:gd name="connsiteX13" fmla="*/ 0 w 7991060"/>
                <a:gd name="connsiteY13" fmla="*/ 1667565 h 2730174"/>
                <a:gd name="connsiteX14" fmla="*/ 0 w 7991060"/>
                <a:gd name="connsiteY14" fmla="*/ 1167296 h 2730174"/>
                <a:gd name="connsiteX15" fmla="*/ 0 w 7991060"/>
                <a:gd name="connsiteY15" fmla="*/ 1167296 h 2730174"/>
                <a:gd name="connsiteX16" fmla="*/ 0 w 7991060"/>
                <a:gd name="connsiteY16" fmla="*/ 0 h 2730174"/>
                <a:gd name="connsiteX0" fmla="*/ 0 w 7991060"/>
                <a:gd name="connsiteY0" fmla="*/ 0 h 2730174"/>
                <a:gd name="connsiteX1" fmla="*/ 1331843 w 7991060"/>
                <a:gd name="connsiteY1" fmla="*/ 0 h 2730174"/>
                <a:gd name="connsiteX2" fmla="*/ 1331843 w 7991060"/>
                <a:gd name="connsiteY2" fmla="*/ 0 h 2730174"/>
                <a:gd name="connsiteX3" fmla="*/ 3329608 w 7991060"/>
                <a:gd name="connsiteY3" fmla="*/ 0 h 2730174"/>
                <a:gd name="connsiteX4" fmla="*/ 7991060 w 7991060"/>
                <a:gd name="connsiteY4" fmla="*/ 0 h 2730174"/>
                <a:gd name="connsiteX5" fmla="*/ 7991060 w 7991060"/>
                <a:gd name="connsiteY5" fmla="*/ 1167296 h 2730174"/>
                <a:gd name="connsiteX6" fmla="*/ 7991060 w 7991060"/>
                <a:gd name="connsiteY6" fmla="*/ 1167296 h 2730174"/>
                <a:gd name="connsiteX7" fmla="*/ 7991060 w 7991060"/>
                <a:gd name="connsiteY7" fmla="*/ 1667565 h 2730174"/>
                <a:gd name="connsiteX8" fmla="*/ 7991060 w 7991060"/>
                <a:gd name="connsiteY8" fmla="*/ 2001078 h 2730174"/>
                <a:gd name="connsiteX9" fmla="*/ 4845328 w 7991060"/>
                <a:gd name="connsiteY9" fmla="*/ 1977968 h 2730174"/>
                <a:gd name="connsiteX10" fmla="*/ 3528643 w 7991060"/>
                <a:gd name="connsiteY10" fmla="*/ 2730174 h 2730174"/>
                <a:gd name="connsiteX11" fmla="*/ 2710248 w 7991060"/>
                <a:gd name="connsiteY11" fmla="*/ 2009108 h 2730174"/>
                <a:gd name="connsiteX12" fmla="*/ 0 w 7991060"/>
                <a:gd name="connsiteY12" fmla="*/ 2001078 h 2730174"/>
                <a:gd name="connsiteX13" fmla="*/ 0 w 7991060"/>
                <a:gd name="connsiteY13" fmla="*/ 1667565 h 2730174"/>
                <a:gd name="connsiteX14" fmla="*/ 0 w 7991060"/>
                <a:gd name="connsiteY14" fmla="*/ 1167296 h 2730174"/>
                <a:gd name="connsiteX15" fmla="*/ 0 w 7991060"/>
                <a:gd name="connsiteY15" fmla="*/ 1167296 h 2730174"/>
                <a:gd name="connsiteX16" fmla="*/ 0 w 7991060"/>
                <a:gd name="connsiteY16" fmla="*/ 0 h 2730174"/>
                <a:gd name="connsiteX0" fmla="*/ 0 w 7991060"/>
                <a:gd name="connsiteY0" fmla="*/ 0 h 2730174"/>
                <a:gd name="connsiteX1" fmla="*/ 1331843 w 7991060"/>
                <a:gd name="connsiteY1" fmla="*/ 0 h 2730174"/>
                <a:gd name="connsiteX2" fmla="*/ 1331843 w 7991060"/>
                <a:gd name="connsiteY2" fmla="*/ 0 h 2730174"/>
                <a:gd name="connsiteX3" fmla="*/ 3329608 w 7991060"/>
                <a:gd name="connsiteY3" fmla="*/ 0 h 2730174"/>
                <a:gd name="connsiteX4" fmla="*/ 7991060 w 7991060"/>
                <a:gd name="connsiteY4" fmla="*/ 0 h 2730174"/>
                <a:gd name="connsiteX5" fmla="*/ 7991060 w 7991060"/>
                <a:gd name="connsiteY5" fmla="*/ 1167296 h 2730174"/>
                <a:gd name="connsiteX6" fmla="*/ 7991060 w 7991060"/>
                <a:gd name="connsiteY6" fmla="*/ 1167296 h 2730174"/>
                <a:gd name="connsiteX7" fmla="*/ 7991060 w 7991060"/>
                <a:gd name="connsiteY7" fmla="*/ 1667565 h 2730174"/>
                <a:gd name="connsiteX8" fmla="*/ 7991060 w 7991060"/>
                <a:gd name="connsiteY8" fmla="*/ 2001078 h 2730174"/>
                <a:gd name="connsiteX9" fmla="*/ 4845328 w 7991060"/>
                <a:gd name="connsiteY9" fmla="*/ 1977968 h 2730174"/>
                <a:gd name="connsiteX10" fmla="*/ 3528643 w 7991060"/>
                <a:gd name="connsiteY10" fmla="*/ 2730174 h 2730174"/>
                <a:gd name="connsiteX11" fmla="*/ 4061801 w 7991060"/>
                <a:gd name="connsiteY11" fmla="*/ 2009108 h 2730174"/>
                <a:gd name="connsiteX12" fmla="*/ 0 w 7991060"/>
                <a:gd name="connsiteY12" fmla="*/ 2001078 h 2730174"/>
                <a:gd name="connsiteX13" fmla="*/ 0 w 7991060"/>
                <a:gd name="connsiteY13" fmla="*/ 1667565 h 2730174"/>
                <a:gd name="connsiteX14" fmla="*/ 0 w 7991060"/>
                <a:gd name="connsiteY14" fmla="*/ 1167296 h 2730174"/>
                <a:gd name="connsiteX15" fmla="*/ 0 w 7991060"/>
                <a:gd name="connsiteY15" fmla="*/ 1167296 h 2730174"/>
                <a:gd name="connsiteX16" fmla="*/ 0 w 7991060"/>
                <a:gd name="connsiteY16" fmla="*/ 0 h 2730174"/>
                <a:gd name="connsiteX0" fmla="*/ 0 w 7991060"/>
                <a:gd name="connsiteY0" fmla="*/ 0 h 2702316"/>
                <a:gd name="connsiteX1" fmla="*/ 1331843 w 7991060"/>
                <a:gd name="connsiteY1" fmla="*/ 0 h 2702316"/>
                <a:gd name="connsiteX2" fmla="*/ 1331843 w 7991060"/>
                <a:gd name="connsiteY2" fmla="*/ 0 h 2702316"/>
                <a:gd name="connsiteX3" fmla="*/ 3329608 w 7991060"/>
                <a:gd name="connsiteY3" fmla="*/ 0 h 2702316"/>
                <a:gd name="connsiteX4" fmla="*/ 7991060 w 7991060"/>
                <a:gd name="connsiteY4" fmla="*/ 0 h 2702316"/>
                <a:gd name="connsiteX5" fmla="*/ 7991060 w 7991060"/>
                <a:gd name="connsiteY5" fmla="*/ 1167296 h 2702316"/>
                <a:gd name="connsiteX6" fmla="*/ 7991060 w 7991060"/>
                <a:gd name="connsiteY6" fmla="*/ 1167296 h 2702316"/>
                <a:gd name="connsiteX7" fmla="*/ 7991060 w 7991060"/>
                <a:gd name="connsiteY7" fmla="*/ 1667565 h 2702316"/>
                <a:gd name="connsiteX8" fmla="*/ 7991060 w 7991060"/>
                <a:gd name="connsiteY8" fmla="*/ 2001078 h 2702316"/>
                <a:gd name="connsiteX9" fmla="*/ 4845328 w 7991060"/>
                <a:gd name="connsiteY9" fmla="*/ 1977968 h 2702316"/>
                <a:gd name="connsiteX10" fmla="*/ 4728146 w 7991060"/>
                <a:gd name="connsiteY10" fmla="*/ 2702316 h 2702316"/>
                <a:gd name="connsiteX11" fmla="*/ 4061801 w 7991060"/>
                <a:gd name="connsiteY11" fmla="*/ 2009108 h 2702316"/>
                <a:gd name="connsiteX12" fmla="*/ 0 w 7991060"/>
                <a:gd name="connsiteY12" fmla="*/ 2001078 h 2702316"/>
                <a:gd name="connsiteX13" fmla="*/ 0 w 7991060"/>
                <a:gd name="connsiteY13" fmla="*/ 1667565 h 2702316"/>
                <a:gd name="connsiteX14" fmla="*/ 0 w 7991060"/>
                <a:gd name="connsiteY14" fmla="*/ 1167296 h 2702316"/>
                <a:gd name="connsiteX15" fmla="*/ 0 w 7991060"/>
                <a:gd name="connsiteY15" fmla="*/ 1167296 h 2702316"/>
                <a:gd name="connsiteX16" fmla="*/ 0 w 7991060"/>
                <a:gd name="connsiteY16" fmla="*/ 0 h 2702316"/>
                <a:gd name="connsiteX0" fmla="*/ 0 w 7991060"/>
                <a:gd name="connsiteY0" fmla="*/ 0 h 2590881"/>
                <a:gd name="connsiteX1" fmla="*/ 1331843 w 7991060"/>
                <a:gd name="connsiteY1" fmla="*/ 0 h 2590881"/>
                <a:gd name="connsiteX2" fmla="*/ 1331843 w 7991060"/>
                <a:gd name="connsiteY2" fmla="*/ 0 h 2590881"/>
                <a:gd name="connsiteX3" fmla="*/ 3329608 w 7991060"/>
                <a:gd name="connsiteY3" fmla="*/ 0 h 2590881"/>
                <a:gd name="connsiteX4" fmla="*/ 7991060 w 7991060"/>
                <a:gd name="connsiteY4" fmla="*/ 0 h 2590881"/>
                <a:gd name="connsiteX5" fmla="*/ 7991060 w 7991060"/>
                <a:gd name="connsiteY5" fmla="*/ 1167296 h 2590881"/>
                <a:gd name="connsiteX6" fmla="*/ 7991060 w 7991060"/>
                <a:gd name="connsiteY6" fmla="*/ 1167296 h 2590881"/>
                <a:gd name="connsiteX7" fmla="*/ 7991060 w 7991060"/>
                <a:gd name="connsiteY7" fmla="*/ 1667565 h 2590881"/>
                <a:gd name="connsiteX8" fmla="*/ 7991060 w 7991060"/>
                <a:gd name="connsiteY8" fmla="*/ 2001078 h 2590881"/>
                <a:gd name="connsiteX9" fmla="*/ 4845328 w 7991060"/>
                <a:gd name="connsiteY9" fmla="*/ 1977968 h 2590881"/>
                <a:gd name="connsiteX10" fmla="*/ 4728146 w 7991060"/>
                <a:gd name="connsiteY10" fmla="*/ 2590881 h 2590881"/>
                <a:gd name="connsiteX11" fmla="*/ 4061801 w 7991060"/>
                <a:gd name="connsiteY11" fmla="*/ 2009108 h 2590881"/>
                <a:gd name="connsiteX12" fmla="*/ 0 w 7991060"/>
                <a:gd name="connsiteY12" fmla="*/ 2001078 h 2590881"/>
                <a:gd name="connsiteX13" fmla="*/ 0 w 7991060"/>
                <a:gd name="connsiteY13" fmla="*/ 1667565 h 2590881"/>
                <a:gd name="connsiteX14" fmla="*/ 0 w 7991060"/>
                <a:gd name="connsiteY14" fmla="*/ 1167296 h 2590881"/>
                <a:gd name="connsiteX15" fmla="*/ 0 w 7991060"/>
                <a:gd name="connsiteY15" fmla="*/ 1167296 h 2590881"/>
                <a:gd name="connsiteX16" fmla="*/ 0 w 7991060"/>
                <a:gd name="connsiteY16" fmla="*/ 0 h 2590881"/>
                <a:gd name="connsiteX0" fmla="*/ 0 w 7991060"/>
                <a:gd name="connsiteY0" fmla="*/ 0 h 2319568"/>
                <a:gd name="connsiteX1" fmla="*/ 1331843 w 7991060"/>
                <a:gd name="connsiteY1" fmla="*/ 0 h 2319568"/>
                <a:gd name="connsiteX2" fmla="*/ 1331843 w 7991060"/>
                <a:gd name="connsiteY2" fmla="*/ 0 h 2319568"/>
                <a:gd name="connsiteX3" fmla="*/ 3329608 w 7991060"/>
                <a:gd name="connsiteY3" fmla="*/ 0 h 2319568"/>
                <a:gd name="connsiteX4" fmla="*/ 7991060 w 7991060"/>
                <a:gd name="connsiteY4" fmla="*/ 0 h 2319568"/>
                <a:gd name="connsiteX5" fmla="*/ 7991060 w 7991060"/>
                <a:gd name="connsiteY5" fmla="*/ 1167296 h 2319568"/>
                <a:gd name="connsiteX6" fmla="*/ 7991060 w 7991060"/>
                <a:gd name="connsiteY6" fmla="*/ 1167296 h 2319568"/>
                <a:gd name="connsiteX7" fmla="*/ 7991060 w 7991060"/>
                <a:gd name="connsiteY7" fmla="*/ 1667565 h 2319568"/>
                <a:gd name="connsiteX8" fmla="*/ 7991060 w 7991060"/>
                <a:gd name="connsiteY8" fmla="*/ 2001078 h 2319568"/>
                <a:gd name="connsiteX9" fmla="*/ 4845328 w 7991060"/>
                <a:gd name="connsiteY9" fmla="*/ 1977968 h 2319568"/>
                <a:gd name="connsiteX10" fmla="*/ 4643675 w 7991060"/>
                <a:gd name="connsiteY10" fmla="*/ 2319568 h 2319568"/>
                <a:gd name="connsiteX11" fmla="*/ 4061801 w 7991060"/>
                <a:gd name="connsiteY11" fmla="*/ 2009108 h 2319568"/>
                <a:gd name="connsiteX12" fmla="*/ 0 w 7991060"/>
                <a:gd name="connsiteY12" fmla="*/ 2001078 h 2319568"/>
                <a:gd name="connsiteX13" fmla="*/ 0 w 7991060"/>
                <a:gd name="connsiteY13" fmla="*/ 1667565 h 2319568"/>
                <a:gd name="connsiteX14" fmla="*/ 0 w 7991060"/>
                <a:gd name="connsiteY14" fmla="*/ 1167296 h 2319568"/>
                <a:gd name="connsiteX15" fmla="*/ 0 w 7991060"/>
                <a:gd name="connsiteY15" fmla="*/ 1167296 h 2319568"/>
                <a:gd name="connsiteX16" fmla="*/ 0 w 7991060"/>
                <a:gd name="connsiteY16" fmla="*/ 0 h 2319568"/>
                <a:gd name="connsiteX0" fmla="*/ 0 w 7991060"/>
                <a:gd name="connsiteY0" fmla="*/ 0 h 2319568"/>
                <a:gd name="connsiteX1" fmla="*/ 1331843 w 7991060"/>
                <a:gd name="connsiteY1" fmla="*/ 0 h 2319568"/>
                <a:gd name="connsiteX2" fmla="*/ 1331843 w 7991060"/>
                <a:gd name="connsiteY2" fmla="*/ 0 h 2319568"/>
                <a:gd name="connsiteX3" fmla="*/ 3329608 w 7991060"/>
                <a:gd name="connsiteY3" fmla="*/ 0 h 2319568"/>
                <a:gd name="connsiteX4" fmla="*/ 7991060 w 7991060"/>
                <a:gd name="connsiteY4" fmla="*/ 0 h 2319568"/>
                <a:gd name="connsiteX5" fmla="*/ 7991060 w 7991060"/>
                <a:gd name="connsiteY5" fmla="*/ 1167296 h 2319568"/>
                <a:gd name="connsiteX6" fmla="*/ 7991060 w 7991060"/>
                <a:gd name="connsiteY6" fmla="*/ 1167296 h 2319568"/>
                <a:gd name="connsiteX7" fmla="*/ 7991060 w 7991060"/>
                <a:gd name="connsiteY7" fmla="*/ 1667565 h 2319568"/>
                <a:gd name="connsiteX8" fmla="*/ 7991060 w 7991060"/>
                <a:gd name="connsiteY8" fmla="*/ 2001078 h 2319568"/>
                <a:gd name="connsiteX9" fmla="*/ 6179986 w 7991060"/>
                <a:gd name="connsiteY9" fmla="*/ 1994926 h 2319568"/>
                <a:gd name="connsiteX10" fmla="*/ 4643675 w 7991060"/>
                <a:gd name="connsiteY10" fmla="*/ 2319568 h 2319568"/>
                <a:gd name="connsiteX11" fmla="*/ 4061801 w 7991060"/>
                <a:gd name="connsiteY11" fmla="*/ 2009108 h 2319568"/>
                <a:gd name="connsiteX12" fmla="*/ 0 w 7991060"/>
                <a:gd name="connsiteY12" fmla="*/ 2001078 h 2319568"/>
                <a:gd name="connsiteX13" fmla="*/ 0 w 7991060"/>
                <a:gd name="connsiteY13" fmla="*/ 1667565 h 2319568"/>
                <a:gd name="connsiteX14" fmla="*/ 0 w 7991060"/>
                <a:gd name="connsiteY14" fmla="*/ 1167296 h 2319568"/>
                <a:gd name="connsiteX15" fmla="*/ 0 w 7991060"/>
                <a:gd name="connsiteY15" fmla="*/ 1167296 h 2319568"/>
                <a:gd name="connsiteX16" fmla="*/ 0 w 7991060"/>
                <a:gd name="connsiteY16" fmla="*/ 0 h 2319568"/>
                <a:gd name="connsiteX0" fmla="*/ 0 w 7991060"/>
                <a:gd name="connsiteY0" fmla="*/ 0 h 2438268"/>
                <a:gd name="connsiteX1" fmla="*/ 1331843 w 7991060"/>
                <a:gd name="connsiteY1" fmla="*/ 0 h 2438268"/>
                <a:gd name="connsiteX2" fmla="*/ 1331843 w 7991060"/>
                <a:gd name="connsiteY2" fmla="*/ 0 h 2438268"/>
                <a:gd name="connsiteX3" fmla="*/ 3329608 w 7991060"/>
                <a:gd name="connsiteY3" fmla="*/ 0 h 2438268"/>
                <a:gd name="connsiteX4" fmla="*/ 7991060 w 7991060"/>
                <a:gd name="connsiteY4" fmla="*/ 0 h 2438268"/>
                <a:gd name="connsiteX5" fmla="*/ 7991060 w 7991060"/>
                <a:gd name="connsiteY5" fmla="*/ 1167296 h 2438268"/>
                <a:gd name="connsiteX6" fmla="*/ 7991060 w 7991060"/>
                <a:gd name="connsiteY6" fmla="*/ 1167296 h 2438268"/>
                <a:gd name="connsiteX7" fmla="*/ 7991060 w 7991060"/>
                <a:gd name="connsiteY7" fmla="*/ 1667565 h 2438268"/>
                <a:gd name="connsiteX8" fmla="*/ 7991060 w 7991060"/>
                <a:gd name="connsiteY8" fmla="*/ 2001078 h 2438268"/>
                <a:gd name="connsiteX9" fmla="*/ 6179986 w 7991060"/>
                <a:gd name="connsiteY9" fmla="*/ 1994926 h 2438268"/>
                <a:gd name="connsiteX10" fmla="*/ 5944545 w 7991060"/>
                <a:gd name="connsiteY10" fmla="*/ 2438268 h 2438268"/>
                <a:gd name="connsiteX11" fmla="*/ 4061801 w 7991060"/>
                <a:gd name="connsiteY11" fmla="*/ 2009108 h 2438268"/>
                <a:gd name="connsiteX12" fmla="*/ 0 w 7991060"/>
                <a:gd name="connsiteY12" fmla="*/ 2001078 h 2438268"/>
                <a:gd name="connsiteX13" fmla="*/ 0 w 7991060"/>
                <a:gd name="connsiteY13" fmla="*/ 1667565 h 2438268"/>
                <a:gd name="connsiteX14" fmla="*/ 0 w 7991060"/>
                <a:gd name="connsiteY14" fmla="*/ 1167296 h 2438268"/>
                <a:gd name="connsiteX15" fmla="*/ 0 w 7991060"/>
                <a:gd name="connsiteY15" fmla="*/ 1167296 h 2438268"/>
                <a:gd name="connsiteX16" fmla="*/ 0 w 7991060"/>
                <a:gd name="connsiteY16" fmla="*/ 0 h 2438268"/>
                <a:gd name="connsiteX0" fmla="*/ 0 w 7991060"/>
                <a:gd name="connsiteY0" fmla="*/ 0 h 2438268"/>
                <a:gd name="connsiteX1" fmla="*/ 1331843 w 7991060"/>
                <a:gd name="connsiteY1" fmla="*/ 0 h 2438268"/>
                <a:gd name="connsiteX2" fmla="*/ 1331843 w 7991060"/>
                <a:gd name="connsiteY2" fmla="*/ 0 h 2438268"/>
                <a:gd name="connsiteX3" fmla="*/ 3329608 w 7991060"/>
                <a:gd name="connsiteY3" fmla="*/ 0 h 2438268"/>
                <a:gd name="connsiteX4" fmla="*/ 7991060 w 7991060"/>
                <a:gd name="connsiteY4" fmla="*/ 0 h 2438268"/>
                <a:gd name="connsiteX5" fmla="*/ 7991060 w 7991060"/>
                <a:gd name="connsiteY5" fmla="*/ 1167296 h 2438268"/>
                <a:gd name="connsiteX6" fmla="*/ 7991060 w 7991060"/>
                <a:gd name="connsiteY6" fmla="*/ 1167296 h 2438268"/>
                <a:gd name="connsiteX7" fmla="*/ 7991060 w 7991060"/>
                <a:gd name="connsiteY7" fmla="*/ 1667565 h 2438268"/>
                <a:gd name="connsiteX8" fmla="*/ 7991060 w 7991060"/>
                <a:gd name="connsiteY8" fmla="*/ 2001078 h 2438268"/>
                <a:gd name="connsiteX9" fmla="*/ 6179986 w 7991060"/>
                <a:gd name="connsiteY9" fmla="*/ 1994926 h 2438268"/>
                <a:gd name="connsiteX10" fmla="*/ 5944545 w 7991060"/>
                <a:gd name="connsiteY10" fmla="*/ 2438268 h 2438268"/>
                <a:gd name="connsiteX11" fmla="*/ 5024782 w 7991060"/>
                <a:gd name="connsiteY11" fmla="*/ 2026065 h 2438268"/>
                <a:gd name="connsiteX12" fmla="*/ 0 w 7991060"/>
                <a:gd name="connsiteY12" fmla="*/ 2001078 h 2438268"/>
                <a:gd name="connsiteX13" fmla="*/ 0 w 7991060"/>
                <a:gd name="connsiteY13" fmla="*/ 1667565 h 2438268"/>
                <a:gd name="connsiteX14" fmla="*/ 0 w 7991060"/>
                <a:gd name="connsiteY14" fmla="*/ 1167296 h 2438268"/>
                <a:gd name="connsiteX15" fmla="*/ 0 w 7991060"/>
                <a:gd name="connsiteY15" fmla="*/ 1167296 h 2438268"/>
                <a:gd name="connsiteX16" fmla="*/ 0 w 7991060"/>
                <a:gd name="connsiteY16" fmla="*/ 0 h 2438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060" h="2438268">
                  <a:moveTo>
                    <a:pt x="0" y="0"/>
                  </a:moveTo>
                  <a:lnTo>
                    <a:pt x="1331843" y="0"/>
                  </a:lnTo>
                  <a:lnTo>
                    <a:pt x="1331843" y="0"/>
                  </a:lnTo>
                  <a:lnTo>
                    <a:pt x="3329608" y="0"/>
                  </a:lnTo>
                  <a:lnTo>
                    <a:pt x="7991060" y="0"/>
                  </a:lnTo>
                  <a:lnTo>
                    <a:pt x="7991060" y="1167296"/>
                  </a:lnTo>
                  <a:lnTo>
                    <a:pt x="7991060" y="1167296"/>
                  </a:lnTo>
                  <a:lnTo>
                    <a:pt x="7991060" y="1667565"/>
                  </a:lnTo>
                  <a:lnTo>
                    <a:pt x="7991060" y="2001078"/>
                  </a:lnTo>
                  <a:lnTo>
                    <a:pt x="6179986" y="1994926"/>
                  </a:lnTo>
                  <a:lnTo>
                    <a:pt x="5944545" y="2438268"/>
                  </a:lnTo>
                  <a:lnTo>
                    <a:pt x="5024782" y="2026065"/>
                  </a:lnTo>
                  <a:lnTo>
                    <a:pt x="0" y="2001078"/>
                  </a:lnTo>
                  <a:lnTo>
                    <a:pt x="0" y="1667565"/>
                  </a:lnTo>
                  <a:lnTo>
                    <a:pt x="0" y="1167296"/>
                  </a:lnTo>
                  <a:lnTo>
                    <a:pt x="0" y="1167296"/>
                  </a:lnTo>
                  <a:lnTo>
                    <a:pt x="0" y="0"/>
                  </a:lnTo>
                  <a:close/>
                </a:path>
              </a:pathLst>
            </a:cu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A1F9490-4084-4FD8-9310-98A67104DD24}"/>
                </a:ext>
              </a:extLst>
            </p:cNvPr>
            <p:cNvSpPr txBox="1"/>
            <p:nvPr/>
          </p:nvSpPr>
          <p:spPr>
            <a:xfrm>
              <a:off x="705199" y="4518616"/>
              <a:ext cx="8267226" cy="1754326"/>
            </a:xfrm>
            <a:prstGeom prst="rect">
              <a:avLst/>
            </a:prstGeom>
            <a:noFill/>
          </p:spPr>
          <p:txBody>
            <a:bodyPr wrap="square" rtlCol="0">
              <a:spAutoFit/>
            </a:bodyPr>
            <a:lstStyle/>
            <a:p>
              <a:pPr algn="r" rtl="1"/>
              <a:r>
                <a:rPr lang="fa-IR" dirty="0">
                  <a:latin typeface="w_Nian Bold" panose="02000500000000020004" pitchFamily="2" charset="-78"/>
                  <a:cs typeface="w_Nian Bold" panose="02000500000000020004" pitchFamily="2" charset="-78"/>
                </a:rPr>
                <a:t>برداشتی از معنا-1: کلمه العالمین شامل همه  عوالم پیش از دنیا، عالم دنیا و عوالم پس از دنیا (برزخ و قیامت) و همچنین عالم انسان، عالم فرشتگان و سایر عوالم هستی خواهد شد.» </a:t>
              </a:r>
            </a:p>
            <a:p>
              <a:pPr algn="r" rtl="1"/>
              <a:r>
                <a:rPr lang="fa-IR" dirty="0">
                  <a:latin typeface="w_Nian Bold" panose="02000500000000020004" pitchFamily="2" charset="-78"/>
                  <a:cs typeface="w_Nian Bold" panose="02000500000000020004" pitchFamily="2" charset="-78"/>
                </a:rPr>
                <a:t> </a:t>
              </a:r>
            </a:p>
            <a:p>
              <a:pPr algn="r" rtl="1"/>
              <a:r>
                <a:rPr lang="fa-IR" dirty="0">
                  <a:latin typeface="w_Nian Bold" panose="02000500000000020004" pitchFamily="2" charset="-78"/>
                  <a:cs typeface="w_Nian Bold" panose="02000500000000020004" pitchFamily="2" charset="-78"/>
                </a:rPr>
                <a:t>برداشتی از معنا-2: «و اما کلمه عالمین، این کلمه جمع عالم به فتحه لام است و معنایش آن چیزی است که ممکن است که با آن علم یافت</a:t>
              </a:r>
            </a:p>
          </p:txBody>
        </p:sp>
      </p:grpSp>
      <p:grpSp>
        <p:nvGrpSpPr>
          <p:cNvPr id="12" name="Group 11">
            <a:extLst>
              <a:ext uri="{FF2B5EF4-FFF2-40B4-BE49-F238E27FC236}">
                <a16:creationId xmlns:a16="http://schemas.microsoft.com/office/drawing/2014/main" id="{5866D9EC-5342-4EF4-94AB-75447B9401DD}"/>
              </a:ext>
            </a:extLst>
          </p:cNvPr>
          <p:cNvGrpSpPr/>
          <p:nvPr/>
        </p:nvGrpSpPr>
        <p:grpSpPr>
          <a:xfrm>
            <a:off x="1156100" y="2229522"/>
            <a:ext cx="9952383" cy="1509173"/>
            <a:chOff x="1301240" y="2229522"/>
            <a:chExt cx="9952383" cy="1509173"/>
          </a:xfrm>
        </p:grpSpPr>
        <p:sp>
          <p:nvSpPr>
            <p:cNvPr id="13" name="Oval 12">
              <a:extLst>
                <a:ext uri="{FF2B5EF4-FFF2-40B4-BE49-F238E27FC236}">
                  <a16:creationId xmlns:a16="http://schemas.microsoft.com/office/drawing/2014/main" id="{2F5E0F58-0464-4421-8A89-121EFF4C16B2}"/>
                </a:ext>
              </a:extLst>
            </p:cNvPr>
            <p:cNvSpPr/>
            <p:nvPr/>
          </p:nvSpPr>
          <p:spPr>
            <a:xfrm>
              <a:off x="5541936" y="2229524"/>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solidFill>
                    <a:schemeClr val="bg1"/>
                  </a:solidFill>
                  <a:latin typeface="w_Nian Black" panose="02000500000000020004" pitchFamily="2" charset="-78"/>
                  <a:cs typeface="w_Nian Black" panose="02000500000000020004" pitchFamily="2" charset="-78"/>
                </a:rPr>
                <a:t>اللَّـه</a:t>
              </a:r>
              <a:endParaRPr lang="en-US" sz="3200" dirty="0">
                <a:latin typeface="w_Nian Black" panose="02000500000000020004" pitchFamily="2" charset="-78"/>
                <a:cs typeface="w_Nian Black" panose="02000500000000020004" pitchFamily="2" charset="-78"/>
              </a:endParaRPr>
            </a:p>
          </p:txBody>
        </p:sp>
        <p:sp>
          <p:nvSpPr>
            <p:cNvPr id="14" name="Oval 13">
              <a:extLst>
                <a:ext uri="{FF2B5EF4-FFF2-40B4-BE49-F238E27FC236}">
                  <a16:creationId xmlns:a16="http://schemas.microsoft.com/office/drawing/2014/main" id="{2936C646-A9D3-4668-A111-BE260CF31505}"/>
                </a:ext>
              </a:extLst>
            </p:cNvPr>
            <p:cNvSpPr/>
            <p:nvPr/>
          </p:nvSpPr>
          <p:spPr>
            <a:xfrm>
              <a:off x="7662284" y="2229523"/>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لِ</a:t>
              </a:r>
              <a:endParaRPr lang="en-US" sz="3200" dirty="0">
                <a:latin typeface="w_Nian Black" panose="02000500000000020004" pitchFamily="2" charset="-78"/>
                <a:cs typeface="w_Nian Black" panose="02000500000000020004" pitchFamily="2" charset="-78"/>
              </a:endParaRPr>
            </a:p>
          </p:txBody>
        </p:sp>
        <p:sp>
          <p:nvSpPr>
            <p:cNvPr id="15" name="Oval 14">
              <a:extLst>
                <a:ext uri="{FF2B5EF4-FFF2-40B4-BE49-F238E27FC236}">
                  <a16:creationId xmlns:a16="http://schemas.microsoft.com/office/drawing/2014/main" id="{5806F040-EB84-4AA8-B998-91337DBB8B00}"/>
                </a:ext>
              </a:extLst>
            </p:cNvPr>
            <p:cNvSpPr/>
            <p:nvPr/>
          </p:nvSpPr>
          <p:spPr>
            <a:xfrm>
              <a:off x="1301240" y="2229522"/>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b="1" dirty="0">
                  <a:latin typeface="w_Nian Black" panose="02000500000000020004" pitchFamily="2" charset="-78"/>
                  <a:cs typeface="w_Nian Black" panose="02000500000000020004" pitchFamily="2" charset="-78"/>
                </a:rPr>
                <a:t>الْعَالَمِين</a:t>
              </a:r>
              <a:endParaRPr lang="en-US" sz="2200" dirty="0">
                <a:latin typeface="w_Nian Black" panose="02000500000000020004" pitchFamily="2" charset="-78"/>
                <a:cs typeface="w_Nian Black" panose="02000500000000020004" pitchFamily="2" charset="-78"/>
              </a:endParaRPr>
            </a:p>
          </p:txBody>
        </p:sp>
        <p:sp>
          <p:nvSpPr>
            <p:cNvPr id="16" name="Oval 15">
              <a:extLst>
                <a:ext uri="{FF2B5EF4-FFF2-40B4-BE49-F238E27FC236}">
                  <a16:creationId xmlns:a16="http://schemas.microsoft.com/office/drawing/2014/main" id="{C4F133BC-1CED-4772-A83D-DF0879558E2D}"/>
                </a:ext>
              </a:extLst>
            </p:cNvPr>
            <p:cNvSpPr/>
            <p:nvPr/>
          </p:nvSpPr>
          <p:spPr>
            <a:xfrm>
              <a:off x="3421588" y="2253190"/>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رَ‌بّ</a:t>
              </a:r>
              <a:endParaRPr lang="en-US" sz="3200" dirty="0">
                <a:latin typeface="w_Nian Black" panose="02000500000000020004" pitchFamily="2" charset="-78"/>
                <a:cs typeface="w_Nian Black" panose="02000500000000020004" pitchFamily="2" charset="-78"/>
              </a:endParaRPr>
            </a:p>
          </p:txBody>
        </p:sp>
        <p:sp>
          <p:nvSpPr>
            <p:cNvPr id="17" name="Oval 16">
              <a:extLst>
                <a:ext uri="{FF2B5EF4-FFF2-40B4-BE49-F238E27FC236}">
                  <a16:creationId xmlns:a16="http://schemas.microsoft.com/office/drawing/2014/main" id="{C612E081-CDBF-4483-B57E-EE30A0DF27EB}"/>
                </a:ext>
              </a:extLst>
            </p:cNvPr>
            <p:cNvSpPr/>
            <p:nvPr/>
          </p:nvSpPr>
          <p:spPr>
            <a:xfrm>
              <a:off x="9782632" y="2267704"/>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a:latin typeface="w_Nian Black" panose="02000500000000020004" pitchFamily="2" charset="-78"/>
                  <a:cs typeface="w_Nian Black" panose="02000500000000020004" pitchFamily="2" charset="-78"/>
                </a:rPr>
                <a:t>الحَمْد</a:t>
              </a:r>
              <a:endParaRPr lang="en-US" sz="2800" dirty="0">
                <a:latin typeface="w_Nian Black" panose="02000500000000020004" pitchFamily="2" charset="-78"/>
                <a:cs typeface="w_Nian Black" panose="02000500000000020004" pitchFamily="2" charset="-78"/>
              </a:endParaRPr>
            </a:p>
          </p:txBody>
        </p:sp>
      </p:grpSp>
    </p:spTree>
    <p:extLst>
      <p:ext uri="{BB962C8B-B14F-4D97-AF65-F5344CB8AC3E}">
        <p14:creationId xmlns:p14="http://schemas.microsoft.com/office/powerpoint/2010/main" val="462407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CEBA00-A6A8-4477-900B-859B9374923C}"/>
              </a:ext>
            </a:extLst>
          </p:cNvPr>
          <p:cNvSpPr txBox="1"/>
          <p:nvPr/>
        </p:nvSpPr>
        <p:spPr>
          <a:xfrm>
            <a:off x="3998691" y="1313597"/>
            <a:ext cx="4253948" cy="954107"/>
          </a:xfrm>
          <a:prstGeom prst="rect">
            <a:avLst/>
          </a:prstGeom>
          <a:noFill/>
        </p:spPr>
        <p:txBody>
          <a:bodyPr wrap="square" rtlCol="0">
            <a:spAutoFit/>
          </a:bodyPr>
          <a:lstStyle/>
          <a:p>
            <a:pPr algn="ctr" rtl="1"/>
            <a:r>
              <a:rPr lang="fa-IR" sz="2800" b="1" dirty="0">
                <a:latin typeface="w_Nian Bold" panose="02000500000000020004" pitchFamily="2" charset="-78"/>
                <a:cs typeface="w_Nian Bold" panose="02000500000000020004" pitchFamily="2" charset="-78"/>
              </a:rPr>
              <a:t>اَلْحَمْدُ لِلَّـهِ رَ‌بِّ الْعَالَمِينَ ﴿٢﴾</a:t>
            </a:r>
          </a:p>
          <a:p>
            <a:pPr algn="ctr" rtl="1"/>
            <a:endParaRPr lang="fa-IR" sz="2800" b="1" dirty="0">
              <a:latin typeface="Sahel Black" panose="020B0603030804020204" pitchFamily="34" charset="-78"/>
              <a:cs typeface="Roya" panose="00000400000000000000" pitchFamily="2" charset="-78"/>
            </a:endParaRPr>
          </a:p>
        </p:txBody>
      </p:sp>
      <p:sp>
        <p:nvSpPr>
          <p:cNvPr id="13" name="Oval 12">
            <a:extLst>
              <a:ext uri="{FF2B5EF4-FFF2-40B4-BE49-F238E27FC236}">
                <a16:creationId xmlns:a16="http://schemas.microsoft.com/office/drawing/2014/main" id="{2F5E0F58-0464-4421-8A89-121EFF4C16B2}"/>
              </a:ext>
            </a:extLst>
          </p:cNvPr>
          <p:cNvSpPr/>
          <p:nvPr/>
        </p:nvSpPr>
        <p:spPr>
          <a:xfrm>
            <a:off x="5396796" y="2229524"/>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solidFill>
                  <a:schemeClr val="bg1"/>
                </a:solidFill>
                <a:latin typeface="w_Nian Black" panose="02000500000000020004" pitchFamily="2" charset="-78"/>
                <a:cs typeface="w_Nian Black" panose="02000500000000020004" pitchFamily="2" charset="-78"/>
              </a:rPr>
              <a:t>اللَّـه</a:t>
            </a:r>
            <a:endParaRPr lang="en-US" sz="3200" dirty="0">
              <a:latin typeface="w_Nian Black" panose="02000500000000020004" pitchFamily="2" charset="-78"/>
              <a:cs typeface="w_Nian Black" panose="02000500000000020004" pitchFamily="2" charset="-78"/>
            </a:endParaRPr>
          </a:p>
        </p:txBody>
      </p:sp>
      <p:sp>
        <p:nvSpPr>
          <p:cNvPr id="14" name="Oval 13">
            <a:extLst>
              <a:ext uri="{FF2B5EF4-FFF2-40B4-BE49-F238E27FC236}">
                <a16:creationId xmlns:a16="http://schemas.microsoft.com/office/drawing/2014/main" id="{2936C646-A9D3-4668-A111-BE260CF31505}"/>
              </a:ext>
            </a:extLst>
          </p:cNvPr>
          <p:cNvSpPr/>
          <p:nvPr/>
        </p:nvSpPr>
        <p:spPr>
          <a:xfrm>
            <a:off x="7517144" y="2229523"/>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لِ</a:t>
            </a:r>
            <a:endParaRPr lang="en-US" sz="3200" dirty="0">
              <a:latin typeface="w_Nian Black" panose="02000500000000020004" pitchFamily="2" charset="-78"/>
              <a:cs typeface="w_Nian Black" panose="02000500000000020004" pitchFamily="2" charset="-78"/>
            </a:endParaRPr>
          </a:p>
        </p:txBody>
      </p:sp>
      <p:sp>
        <p:nvSpPr>
          <p:cNvPr id="15" name="Oval 14">
            <a:extLst>
              <a:ext uri="{FF2B5EF4-FFF2-40B4-BE49-F238E27FC236}">
                <a16:creationId xmlns:a16="http://schemas.microsoft.com/office/drawing/2014/main" id="{5806F040-EB84-4AA8-B998-91337DBB8B00}"/>
              </a:ext>
            </a:extLst>
          </p:cNvPr>
          <p:cNvSpPr/>
          <p:nvPr/>
        </p:nvSpPr>
        <p:spPr>
          <a:xfrm>
            <a:off x="1156100" y="2229522"/>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b="1" dirty="0">
                <a:latin typeface="w_Nian Black" panose="02000500000000020004" pitchFamily="2" charset="-78"/>
                <a:cs typeface="w_Nian Black" panose="02000500000000020004" pitchFamily="2" charset="-78"/>
              </a:rPr>
              <a:t>الْعَالَمِين</a:t>
            </a:r>
            <a:endParaRPr lang="en-US" sz="2200" dirty="0">
              <a:latin typeface="w_Nian Black" panose="02000500000000020004" pitchFamily="2" charset="-78"/>
              <a:cs typeface="w_Nian Black" panose="02000500000000020004" pitchFamily="2" charset="-78"/>
            </a:endParaRPr>
          </a:p>
        </p:txBody>
      </p:sp>
      <p:sp>
        <p:nvSpPr>
          <p:cNvPr id="16" name="Oval 15">
            <a:extLst>
              <a:ext uri="{FF2B5EF4-FFF2-40B4-BE49-F238E27FC236}">
                <a16:creationId xmlns:a16="http://schemas.microsoft.com/office/drawing/2014/main" id="{C4F133BC-1CED-4772-A83D-DF0879558E2D}"/>
              </a:ext>
            </a:extLst>
          </p:cNvPr>
          <p:cNvSpPr/>
          <p:nvPr/>
        </p:nvSpPr>
        <p:spPr>
          <a:xfrm>
            <a:off x="3276448" y="2253190"/>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رَ‌بّ</a:t>
            </a:r>
            <a:endParaRPr lang="en-US" sz="3200" dirty="0">
              <a:latin typeface="w_Nian Black" panose="02000500000000020004" pitchFamily="2" charset="-78"/>
              <a:cs typeface="w_Nian Black" panose="02000500000000020004" pitchFamily="2" charset="-78"/>
            </a:endParaRPr>
          </a:p>
        </p:txBody>
      </p:sp>
      <p:sp>
        <p:nvSpPr>
          <p:cNvPr id="17" name="Oval 16">
            <a:extLst>
              <a:ext uri="{FF2B5EF4-FFF2-40B4-BE49-F238E27FC236}">
                <a16:creationId xmlns:a16="http://schemas.microsoft.com/office/drawing/2014/main" id="{C612E081-CDBF-4483-B57E-EE30A0DF27EB}"/>
              </a:ext>
            </a:extLst>
          </p:cNvPr>
          <p:cNvSpPr/>
          <p:nvPr/>
        </p:nvSpPr>
        <p:spPr>
          <a:xfrm>
            <a:off x="9637492" y="2267704"/>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a:latin typeface="w_Nian Black" panose="02000500000000020004" pitchFamily="2" charset="-78"/>
                <a:cs typeface="w_Nian Black" panose="02000500000000020004" pitchFamily="2" charset="-78"/>
              </a:rPr>
              <a:t>الحَمْد</a:t>
            </a:r>
            <a:endParaRPr lang="en-US" sz="2800" dirty="0">
              <a:latin typeface="w_Nian Black" panose="02000500000000020004" pitchFamily="2" charset="-78"/>
              <a:cs typeface="w_Nian Black" panose="02000500000000020004" pitchFamily="2" charset="-78"/>
            </a:endParaRPr>
          </a:p>
        </p:txBody>
      </p:sp>
    </p:spTree>
    <p:extLst>
      <p:ext uri="{BB962C8B-B14F-4D97-AF65-F5344CB8AC3E}">
        <p14:creationId xmlns:p14="http://schemas.microsoft.com/office/powerpoint/2010/main" val="194899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2.91667E-6 4.07407E-6 L -0.06028 -0.00047 " pathEditMode="relative" rAng="0" ptsTypes="AA">
                                      <p:cBhvr>
                                        <p:cTn id="6" dur="2000" fill="hold"/>
                                        <p:tgtEl>
                                          <p:spTgt spid="14"/>
                                        </p:tgtEl>
                                        <p:attrNameLst>
                                          <p:attrName>ppt_x</p:attrName>
                                          <p:attrName>ppt_y</p:attrName>
                                        </p:attrNameLst>
                                      </p:cBhvr>
                                      <p:rCtr x="-3021" y="-23"/>
                                    </p:animMotion>
                                  </p:childTnLst>
                                </p:cTn>
                              </p:par>
                              <p:par>
                                <p:cTn id="7" presetID="35" presetClass="path" presetSubtype="0" accel="50000" decel="50000" fill="hold" grpId="0" nodeType="withEffect">
                                  <p:stCondLst>
                                    <p:cond delay="0"/>
                                  </p:stCondLst>
                                  <p:childTnLst>
                                    <p:animMotion origin="layout" path="M -1.25E-6 -1.48148E-6 L -0.11354 -0.00393 " pathEditMode="relative" rAng="0" ptsTypes="AA">
                                      <p:cBhvr>
                                        <p:cTn id="8" dur="2000" fill="hold"/>
                                        <p:tgtEl>
                                          <p:spTgt spid="17"/>
                                        </p:tgtEl>
                                        <p:attrNameLst>
                                          <p:attrName>ppt_x</p:attrName>
                                          <p:attrName>ppt_y</p:attrName>
                                        </p:attrNameLst>
                                      </p:cBhvr>
                                      <p:rCtr x="-5677" y="-208"/>
                                    </p:animMotion>
                                  </p:childTnLst>
                                </p:cTn>
                              </p:par>
                              <p:par>
                                <p:cTn id="9" presetID="63" presetClass="path" presetSubtype="0" accel="50000" decel="50000" fill="hold" grpId="0" nodeType="withEffect">
                                  <p:stCondLst>
                                    <p:cond delay="0"/>
                                  </p:stCondLst>
                                  <p:childTnLst>
                                    <p:animMotion origin="layout" path="M 3.54167E-6 1.85185E-6 L 0.06041 0.00254 " pathEditMode="relative" rAng="0" ptsTypes="AA">
                                      <p:cBhvr>
                                        <p:cTn id="10" dur="2000" fill="hold"/>
                                        <p:tgtEl>
                                          <p:spTgt spid="16"/>
                                        </p:tgtEl>
                                        <p:attrNameLst>
                                          <p:attrName>ppt_x</p:attrName>
                                          <p:attrName>ppt_y</p:attrName>
                                        </p:attrNameLst>
                                      </p:cBhvr>
                                      <p:rCtr x="3021" y="116"/>
                                    </p:animMotion>
                                  </p:childTnLst>
                                </p:cTn>
                              </p:par>
                              <p:par>
                                <p:cTn id="11" presetID="63" presetClass="path" presetSubtype="0" accel="50000" decel="50000" fill="hold" grpId="0" nodeType="withEffect">
                                  <p:stCondLst>
                                    <p:cond delay="0"/>
                                  </p:stCondLst>
                                  <p:childTnLst>
                                    <p:animMotion origin="layout" path="M 1.875E-6 4.07407E-6 L 0.11367 0.00601 " pathEditMode="relative" rAng="0" ptsTypes="AA">
                                      <p:cBhvr>
                                        <p:cTn id="12" dur="2000" fill="hold"/>
                                        <p:tgtEl>
                                          <p:spTgt spid="15"/>
                                        </p:tgtEl>
                                        <p:attrNameLst>
                                          <p:attrName>ppt_x</p:attrName>
                                          <p:attrName>ppt_y</p:attrName>
                                        </p:attrNameLst>
                                      </p:cBhvr>
                                      <p:rCtr x="5677" y="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A1E389-8692-439C-832F-81B01E31C71A}"/>
              </a:ext>
            </a:extLst>
          </p:cNvPr>
          <p:cNvSpPr txBox="1"/>
          <p:nvPr/>
        </p:nvSpPr>
        <p:spPr>
          <a:xfrm>
            <a:off x="4114169" y="2407291"/>
            <a:ext cx="4253948" cy="523220"/>
          </a:xfrm>
          <a:prstGeom prst="rect">
            <a:avLst/>
          </a:prstGeom>
          <a:noFill/>
        </p:spPr>
        <p:txBody>
          <a:bodyPr wrap="square" rtlCol="0">
            <a:spAutoFit/>
          </a:bodyPr>
          <a:lstStyle/>
          <a:p>
            <a:pPr algn="ctr" rtl="1"/>
            <a:r>
              <a:rPr lang="fa-IR" sz="2800" b="1" dirty="0">
                <a:latin typeface="w_Nian Bold" panose="02000500000000020004" pitchFamily="2" charset="-78"/>
                <a:cs typeface="w_Nian Bold" panose="02000500000000020004" pitchFamily="2" charset="-78"/>
              </a:rPr>
              <a:t>مَالِكِ يَوْمِ الدِّينِ ﴿٤﴾</a:t>
            </a:r>
          </a:p>
        </p:txBody>
      </p:sp>
      <p:sp>
        <p:nvSpPr>
          <p:cNvPr id="3" name="Oval 2">
            <a:extLst>
              <a:ext uri="{FF2B5EF4-FFF2-40B4-BE49-F238E27FC236}">
                <a16:creationId xmlns:a16="http://schemas.microsoft.com/office/drawing/2014/main" id="{318FE4F6-AA67-4F62-B282-DC6A8491F283}"/>
              </a:ext>
            </a:extLst>
          </p:cNvPr>
          <p:cNvSpPr/>
          <p:nvPr/>
        </p:nvSpPr>
        <p:spPr>
          <a:xfrm>
            <a:off x="8368119" y="3654913"/>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مَالِكِ</a:t>
            </a:r>
            <a:endParaRPr lang="en-US" sz="3200" dirty="0">
              <a:latin typeface="w_Nian Black" panose="02000500000000020004" pitchFamily="2" charset="-78"/>
              <a:cs typeface="w_Nian Black" panose="02000500000000020004" pitchFamily="2" charset="-78"/>
            </a:endParaRPr>
          </a:p>
        </p:txBody>
      </p:sp>
      <p:sp>
        <p:nvSpPr>
          <p:cNvPr id="4" name="Oval 3">
            <a:extLst>
              <a:ext uri="{FF2B5EF4-FFF2-40B4-BE49-F238E27FC236}">
                <a16:creationId xmlns:a16="http://schemas.microsoft.com/office/drawing/2014/main" id="{318FE4F6-AA67-4F62-B282-DC6A8491F283}"/>
              </a:ext>
            </a:extLst>
          </p:cNvPr>
          <p:cNvSpPr/>
          <p:nvPr/>
        </p:nvSpPr>
        <p:spPr>
          <a:xfrm>
            <a:off x="5813419" y="3675308"/>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يَوْمِ</a:t>
            </a:r>
            <a:endParaRPr lang="en-US" sz="3200" dirty="0">
              <a:latin typeface="w_Nian Black" panose="02000500000000020004" pitchFamily="2" charset="-78"/>
              <a:cs typeface="w_Nian Black" panose="02000500000000020004" pitchFamily="2" charset="-78"/>
            </a:endParaRPr>
          </a:p>
        </p:txBody>
      </p:sp>
      <p:sp>
        <p:nvSpPr>
          <p:cNvPr id="5" name="Oval 4">
            <a:extLst>
              <a:ext uri="{FF2B5EF4-FFF2-40B4-BE49-F238E27FC236}">
                <a16:creationId xmlns:a16="http://schemas.microsoft.com/office/drawing/2014/main" id="{318FE4F6-AA67-4F62-B282-DC6A8491F283}"/>
              </a:ext>
            </a:extLst>
          </p:cNvPr>
          <p:cNvSpPr/>
          <p:nvPr/>
        </p:nvSpPr>
        <p:spPr>
          <a:xfrm>
            <a:off x="3378674" y="3641356"/>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الدِّينِ </a:t>
            </a:r>
            <a:endParaRPr lang="en-US" sz="3200" dirty="0">
              <a:latin typeface="w_Nian Black" panose="02000500000000020004" pitchFamily="2" charset="-78"/>
              <a:cs typeface="w_Nian Black" panose="02000500000000020004" pitchFamily="2" charset="-78"/>
            </a:endParaRPr>
          </a:p>
        </p:txBody>
      </p:sp>
      <p:sp>
        <p:nvSpPr>
          <p:cNvPr id="6" name="TextBox 5">
            <a:extLst>
              <a:ext uri="{FF2B5EF4-FFF2-40B4-BE49-F238E27FC236}">
                <a16:creationId xmlns:a16="http://schemas.microsoft.com/office/drawing/2014/main" id="{24A1E389-8692-439C-832F-81B01E31C71A}"/>
              </a:ext>
            </a:extLst>
          </p:cNvPr>
          <p:cNvSpPr txBox="1"/>
          <p:nvPr/>
        </p:nvSpPr>
        <p:spPr>
          <a:xfrm>
            <a:off x="4136390" y="1591503"/>
            <a:ext cx="4253948" cy="523220"/>
          </a:xfrm>
          <a:prstGeom prst="rect">
            <a:avLst/>
          </a:prstGeom>
          <a:noFill/>
        </p:spPr>
        <p:txBody>
          <a:bodyPr wrap="square" rtlCol="0">
            <a:spAutoFit/>
          </a:bodyPr>
          <a:lstStyle/>
          <a:p>
            <a:pPr algn="ctr" rtl="1"/>
            <a:r>
              <a:rPr lang="fa-IR" sz="2800" b="1" dirty="0">
                <a:solidFill>
                  <a:srgbClr val="222222"/>
                </a:solidFill>
                <a:latin typeface="w_Nian Bold" panose="02000500000000020004" pitchFamily="2" charset="-78"/>
                <a:cs typeface="w_Nian Bold" panose="02000500000000020004" pitchFamily="2" charset="-78"/>
              </a:rPr>
              <a:t>الرَّ‌حْمَـنِ الرَّ‌حِيمِ </a:t>
            </a:r>
            <a:r>
              <a:rPr lang="fa-IR" sz="2800" b="1" dirty="0">
                <a:latin typeface="w_Nian Bold" panose="02000500000000020004" pitchFamily="2" charset="-78"/>
                <a:cs typeface="w_Nian Bold" panose="02000500000000020004" pitchFamily="2" charset="-78"/>
              </a:rPr>
              <a:t>﴿3﴾</a:t>
            </a:r>
          </a:p>
        </p:txBody>
      </p:sp>
    </p:spTree>
    <p:extLst>
      <p:ext uri="{BB962C8B-B14F-4D97-AF65-F5344CB8AC3E}">
        <p14:creationId xmlns:p14="http://schemas.microsoft.com/office/powerpoint/2010/main" val="242679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A1E389-8692-439C-832F-81B01E31C71A}"/>
              </a:ext>
            </a:extLst>
          </p:cNvPr>
          <p:cNvSpPr txBox="1"/>
          <p:nvPr/>
        </p:nvSpPr>
        <p:spPr>
          <a:xfrm>
            <a:off x="4114171" y="1313597"/>
            <a:ext cx="4253948" cy="523220"/>
          </a:xfrm>
          <a:prstGeom prst="rect">
            <a:avLst/>
          </a:prstGeom>
          <a:noFill/>
        </p:spPr>
        <p:txBody>
          <a:bodyPr wrap="square" rtlCol="0">
            <a:spAutoFit/>
          </a:bodyPr>
          <a:lstStyle/>
          <a:p>
            <a:pPr algn="ctr" rtl="1"/>
            <a:r>
              <a:rPr lang="fa-IR" sz="2800" b="1" dirty="0">
                <a:latin typeface="w_Nian Bold" panose="02000500000000020004" pitchFamily="2" charset="-78"/>
                <a:cs typeface="w_Nian Bold" panose="02000500000000020004" pitchFamily="2" charset="-78"/>
              </a:rPr>
              <a:t>مَالِكِ يَوْمِ الدِّينِ ﴿٤﴾</a:t>
            </a:r>
          </a:p>
        </p:txBody>
      </p:sp>
      <p:sp>
        <p:nvSpPr>
          <p:cNvPr id="3" name="Oval 2">
            <a:extLst>
              <a:ext uri="{FF2B5EF4-FFF2-40B4-BE49-F238E27FC236}">
                <a16:creationId xmlns:a16="http://schemas.microsoft.com/office/drawing/2014/main" id="{318FE4F6-AA67-4F62-B282-DC6A8491F283}"/>
              </a:ext>
            </a:extLst>
          </p:cNvPr>
          <p:cNvSpPr/>
          <p:nvPr/>
        </p:nvSpPr>
        <p:spPr>
          <a:xfrm>
            <a:off x="8224925" y="2381925"/>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مَالِكِ</a:t>
            </a:r>
            <a:endParaRPr lang="en-US" sz="3200" dirty="0">
              <a:latin typeface="w_Nian Black" panose="02000500000000020004" pitchFamily="2" charset="-78"/>
              <a:cs typeface="w_Nian Black" panose="02000500000000020004" pitchFamily="2" charset="-78"/>
            </a:endParaRPr>
          </a:p>
        </p:txBody>
      </p:sp>
      <p:sp>
        <p:nvSpPr>
          <p:cNvPr id="4" name="Oval 3">
            <a:extLst>
              <a:ext uri="{FF2B5EF4-FFF2-40B4-BE49-F238E27FC236}">
                <a16:creationId xmlns:a16="http://schemas.microsoft.com/office/drawing/2014/main" id="{318FE4F6-AA67-4F62-B282-DC6A8491F283}"/>
              </a:ext>
            </a:extLst>
          </p:cNvPr>
          <p:cNvSpPr/>
          <p:nvPr/>
        </p:nvSpPr>
        <p:spPr>
          <a:xfrm>
            <a:off x="5849278" y="2381926"/>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يَوْمِ</a:t>
            </a:r>
            <a:endParaRPr lang="en-US" sz="3200" dirty="0">
              <a:latin typeface="w_Nian Black" panose="02000500000000020004" pitchFamily="2" charset="-78"/>
              <a:cs typeface="w_Nian Black" panose="02000500000000020004" pitchFamily="2" charset="-78"/>
            </a:endParaRPr>
          </a:p>
        </p:txBody>
      </p:sp>
      <p:sp>
        <p:nvSpPr>
          <p:cNvPr id="5" name="Oval 4">
            <a:extLst>
              <a:ext uri="{FF2B5EF4-FFF2-40B4-BE49-F238E27FC236}">
                <a16:creationId xmlns:a16="http://schemas.microsoft.com/office/drawing/2014/main" id="{318FE4F6-AA67-4F62-B282-DC6A8491F283}"/>
              </a:ext>
            </a:extLst>
          </p:cNvPr>
          <p:cNvSpPr/>
          <p:nvPr/>
        </p:nvSpPr>
        <p:spPr>
          <a:xfrm>
            <a:off x="3378675" y="2406134"/>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الدِّينِ </a:t>
            </a:r>
            <a:endParaRPr lang="en-US" sz="3200" dirty="0">
              <a:latin typeface="w_Nian Black" panose="02000500000000020004" pitchFamily="2" charset="-78"/>
              <a:cs typeface="w_Nian Black" panose="02000500000000020004" pitchFamily="2" charset="-78"/>
            </a:endParaRPr>
          </a:p>
        </p:txBody>
      </p:sp>
      <p:sp>
        <p:nvSpPr>
          <p:cNvPr id="8" name="Rectangle 7"/>
          <p:cNvSpPr/>
          <p:nvPr/>
        </p:nvSpPr>
        <p:spPr>
          <a:xfrm>
            <a:off x="3547188" y="4574910"/>
            <a:ext cx="7540336" cy="707886"/>
          </a:xfrm>
          <a:prstGeom prst="rect">
            <a:avLst/>
          </a:prstGeom>
        </p:spPr>
        <p:txBody>
          <a:bodyPr wrap="square">
            <a:spAutoFit/>
          </a:bodyPr>
          <a:lstStyle/>
          <a:p>
            <a:pPr algn="r"/>
            <a:r>
              <a:rPr lang="fa-IR" sz="2000" dirty="0">
                <a:latin typeface="w_Nian Bold" panose="02000500000000020004" pitchFamily="2" charset="-78"/>
                <a:cs typeface="w_Nian Bold" panose="02000500000000020004" pitchFamily="2" charset="-78"/>
              </a:rPr>
              <a:t>برداشتی از معنا-1: «مالک، به معنای سلطه  خاصی است که زمینه ساز هر گونه تصرف در شیء مملوک باشد.»</a:t>
            </a:r>
          </a:p>
        </p:txBody>
      </p:sp>
      <p:sp>
        <p:nvSpPr>
          <p:cNvPr id="10" name="Speech Bubble: Rectangle 10">
            <a:extLst>
              <a:ext uri="{FF2B5EF4-FFF2-40B4-BE49-F238E27FC236}">
                <a16:creationId xmlns:a16="http://schemas.microsoft.com/office/drawing/2014/main" id="{121500EF-FB2D-483E-9157-7211A18A8727}"/>
              </a:ext>
            </a:extLst>
          </p:cNvPr>
          <p:cNvSpPr/>
          <p:nvPr/>
        </p:nvSpPr>
        <p:spPr>
          <a:xfrm rot="10800000">
            <a:off x="3119718" y="3936784"/>
            <a:ext cx="8404626" cy="1840699"/>
          </a:xfrm>
          <a:custGeom>
            <a:avLst/>
            <a:gdLst>
              <a:gd name="connsiteX0" fmla="*/ 0 w 7991060"/>
              <a:gd name="connsiteY0" fmla="*/ 0 h 2001078"/>
              <a:gd name="connsiteX1" fmla="*/ 1331843 w 7991060"/>
              <a:gd name="connsiteY1" fmla="*/ 0 h 2001078"/>
              <a:gd name="connsiteX2" fmla="*/ 1331843 w 7991060"/>
              <a:gd name="connsiteY2" fmla="*/ 0 h 2001078"/>
              <a:gd name="connsiteX3" fmla="*/ 3329608 w 7991060"/>
              <a:gd name="connsiteY3" fmla="*/ 0 h 2001078"/>
              <a:gd name="connsiteX4" fmla="*/ 7991060 w 7991060"/>
              <a:gd name="connsiteY4" fmla="*/ 0 h 2001078"/>
              <a:gd name="connsiteX5" fmla="*/ 7991060 w 7991060"/>
              <a:gd name="connsiteY5" fmla="*/ 1167296 h 2001078"/>
              <a:gd name="connsiteX6" fmla="*/ 7991060 w 7991060"/>
              <a:gd name="connsiteY6" fmla="*/ 1167296 h 2001078"/>
              <a:gd name="connsiteX7" fmla="*/ 7991060 w 7991060"/>
              <a:gd name="connsiteY7" fmla="*/ 1667565 h 2001078"/>
              <a:gd name="connsiteX8" fmla="*/ 7991060 w 7991060"/>
              <a:gd name="connsiteY8" fmla="*/ 2001078 h 2001078"/>
              <a:gd name="connsiteX9" fmla="*/ 3329608 w 7991060"/>
              <a:gd name="connsiteY9" fmla="*/ 2001078 h 2001078"/>
              <a:gd name="connsiteX10" fmla="*/ 872943 w 7991060"/>
              <a:gd name="connsiteY10" fmla="*/ 2662034 h 2001078"/>
              <a:gd name="connsiteX11" fmla="*/ 1331843 w 7991060"/>
              <a:gd name="connsiteY11" fmla="*/ 2001078 h 2001078"/>
              <a:gd name="connsiteX12" fmla="*/ 0 w 7991060"/>
              <a:gd name="connsiteY12" fmla="*/ 2001078 h 2001078"/>
              <a:gd name="connsiteX13" fmla="*/ 0 w 7991060"/>
              <a:gd name="connsiteY13" fmla="*/ 1667565 h 2001078"/>
              <a:gd name="connsiteX14" fmla="*/ 0 w 7991060"/>
              <a:gd name="connsiteY14" fmla="*/ 1167296 h 2001078"/>
              <a:gd name="connsiteX15" fmla="*/ 0 w 7991060"/>
              <a:gd name="connsiteY15" fmla="*/ 1167296 h 2001078"/>
              <a:gd name="connsiteX16" fmla="*/ 0 w 7991060"/>
              <a:gd name="connsiteY16" fmla="*/ 0 h 2001078"/>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1331843 w 7991060"/>
              <a:gd name="connsiteY11" fmla="*/ 2001078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556592 w 7991060"/>
              <a:gd name="connsiteY11" fmla="*/ 2021909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934818 w 7991060"/>
              <a:gd name="connsiteY9" fmla="*/ 2035161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424070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3595142 w 7991060"/>
              <a:gd name="connsiteY9" fmla="*/ 2005826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3595142 w 7991060"/>
              <a:gd name="connsiteY9" fmla="*/ 2005826 h 2618256"/>
              <a:gd name="connsiteX10" fmla="*/ 755375 w 7991060"/>
              <a:gd name="connsiteY10" fmla="*/ 2618256 h 2618256"/>
              <a:gd name="connsiteX11" fmla="*/ 2710248 w 7991060"/>
              <a:gd name="connsiteY11" fmla="*/ 1952817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52817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52817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31525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1931525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1970316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2009108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1494651 w 7991060"/>
              <a:gd name="connsiteY11" fmla="*/ 1987775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89342"/>
              <a:gd name="connsiteX1" fmla="*/ 1331843 w 7991060"/>
              <a:gd name="connsiteY1" fmla="*/ 0 h 2389342"/>
              <a:gd name="connsiteX2" fmla="*/ 1331843 w 7991060"/>
              <a:gd name="connsiteY2" fmla="*/ 0 h 2389342"/>
              <a:gd name="connsiteX3" fmla="*/ 3329608 w 7991060"/>
              <a:gd name="connsiteY3" fmla="*/ 0 h 2389342"/>
              <a:gd name="connsiteX4" fmla="*/ 7991060 w 7991060"/>
              <a:gd name="connsiteY4" fmla="*/ 0 h 2389342"/>
              <a:gd name="connsiteX5" fmla="*/ 7991060 w 7991060"/>
              <a:gd name="connsiteY5" fmla="*/ 1167296 h 2389342"/>
              <a:gd name="connsiteX6" fmla="*/ 7991060 w 7991060"/>
              <a:gd name="connsiteY6" fmla="*/ 1167296 h 2389342"/>
              <a:gd name="connsiteX7" fmla="*/ 7991060 w 7991060"/>
              <a:gd name="connsiteY7" fmla="*/ 1667565 h 2389342"/>
              <a:gd name="connsiteX8" fmla="*/ 7991060 w 7991060"/>
              <a:gd name="connsiteY8" fmla="*/ 2001078 h 2389342"/>
              <a:gd name="connsiteX9" fmla="*/ 3595142 w 7991060"/>
              <a:gd name="connsiteY9" fmla="*/ 2005826 h 2389342"/>
              <a:gd name="connsiteX10" fmla="*/ 2141901 w 7991060"/>
              <a:gd name="connsiteY10" fmla="*/ 2389342 h 2389342"/>
              <a:gd name="connsiteX11" fmla="*/ 1494651 w 7991060"/>
              <a:gd name="connsiteY11" fmla="*/ 1987775 h 2389342"/>
              <a:gd name="connsiteX12" fmla="*/ 0 w 7991060"/>
              <a:gd name="connsiteY12" fmla="*/ 2001078 h 2389342"/>
              <a:gd name="connsiteX13" fmla="*/ 0 w 7991060"/>
              <a:gd name="connsiteY13" fmla="*/ 1667565 h 2389342"/>
              <a:gd name="connsiteX14" fmla="*/ 0 w 7991060"/>
              <a:gd name="connsiteY14" fmla="*/ 1167296 h 2389342"/>
              <a:gd name="connsiteX15" fmla="*/ 0 w 7991060"/>
              <a:gd name="connsiteY15" fmla="*/ 1167296 h 2389342"/>
              <a:gd name="connsiteX16" fmla="*/ 0 w 7991060"/>
              <a:gd name="connsiteY16" fmla="*/ 0 h 2389342"/>
              <a:gd name="connsiteX0" fmla="*/ 0 w 7991060"/>
              <a:gd name="connsiteY0" fmla="*/ 0 h 2389342"/>
              <a:gd name="connsiteX1" fmla="*/ 1331843 w 7991060"/>
              <a:gd name="connsiteY1" fmla="*/ 0 h 2389342"/>
              <a:gd name="connsiteX2" fmla="*/ 1331843 w 7991060"/>
              <a:gd name="connsiteY2" fmla="*/ 0 h 2389342"/>
              <a:gd name="connsiteX3" fmla="*/ 3329608 w 7991060"/>
              <a:gd name="connsiteY3" fmla="*/ 0 h 2389342"/>
              <a:gd name="connsiteX4" fmla="*/ 7991060 w 7991060"/>
              <a:gd name="connsiteY4" fmla="*/ 0 h 2389342"/>
              <a:gd name="connsiteX5" fmla="*/ 7991060 w 7991060"/>
              <a:gd name="connsiteY5" fmla="*/ 1167296 h 2389342"/>
              <a:gd name="connsiteX6" fmla="*/ 7991060 w 7991060"/>
              <a:gd name="connsiteY6" fmla="*/ 1167296 h 2389342"/>
              <a:gd name="connsiteX7" fmla="*/ 7991060 w 7991060"/>
              <a:gd name="connsiteY7" fmla="*/ 1667565 h 2389342"/>
              <a:gd name="connsiteX8" fmla="*/ 7991060 w 7991060"/>
              <a:gd name="connsiteY8" fmla="*/ 2001078 h 2389342"/>
              <a:gd name="connsiteX9" fmla="*/ 2658534 w 7991060"/>
              <a:gd name="connsiteY9" fmla="*/ 2048494 h 2389342"/>
              <a:gd name="connsiteX10" fmla="*/ 2141901 w 7991060"/>
              <a:gd name="connsiteY10" fmla="*/ 2389342 h 2389342"/>
              <a:gd name="connsiteX11" fmla="*/ 1494651 w 7991060"/>
              <a:gd name="connsiteY11" fmla="*/ 1987775 h 2389342"/>
              <a:gd name="connsiteX12" fmla="*/ 0 w 7991060"/>
              <a:gd name="connsiteY12" fmla="*/ 2001078 h 2389342"/>
              <a:gd name="connsiteX13" fmla="*/ 0 w 7991060"/>
              <a:gd name="connsiteY13" fmla="*/ 1667565 h 2389342"/>
              <a:gd name="connsiteX14" fmla="*/ 0 w 7991060"/>
              <a:gd name="connsiteY14" fmla="*/ 1167296 h 2389342"/>
              <a:gd name="connsiteX15" fmla="*/ 0 w 7991060"/>
              <a:gd name="connsiteY15" fmla="*/ 1167296 h 2389342"/>
              <a:gd name="connsiteX16" fmla="*/ 0 w 7991060"/>
              <a:gd name="connsiteY16" fmla="*/ 0 h 2389342"/>
              <a:gd name="connsiteX0" fmla="*/ 0 w 7991060"/>
              <a:gd name="connsiteY0" fmla="*/ 0 h 2573820"/>
              <a:gd name="connsiteX1" fmla="*/ 1331843 w 7991060"/>
              <a:gd name="connsiteY1" fmla="*/ 0 h 2573820"/>
              <a:gd name="connsiteX2" fmla="*/ 1331843 w 7991060"/>
              <a:gd name="connsiteY2" fmla="*/ 0 h 2573820"/>
              <a:gd name="connsiteX3" fmla="*/ 3329608 w 7991060"/>
              <a:gd name="connsiteY3" fmla="*/ 0 h 2573820"/>
              <a:gd name="connsiteX4" fmla="*/ 7991060 w 7991060"/>
              <a:gd name="connsiteY4" fmla="*/ 0 h 2573820"/>
              <a:gd name="connsiteX5" fmla="*/ 7991060 w 7991060"/>
              <a:gd name="connsiteY5" fmla="*/ 1167296 h 2573820"/>
              <a:gd name="connsiteX6" fmla="*/ 7991060 w 7991060"/>
              <a:gd name="connsiteY6" fmla="*/ 1167296 h 2573820"/>
              <a:gd name="connsiteX7" fmla="*/ 7991060 w 7991060"/>
              <a:gd name="connsiteY7" fmla="*/ 1667565 h 2573820"/>
              <a:gd name="connsiteX8" fmla="*/ 7991060 w 7991060"/>
              <a:gd name="connsiteY8" fmla="*/ 2001078 h 2573820"/>
              <a:gd name="connsiteX9" fmla="*/ 2658534 w 7991060"/>
              <a:gd name="connsiteY9" fmla="*/ 2048494 h 2573820"/>
              <a:gd name="connsiteX10" fmla="*/ 2329420 w 7991060"/>
              <a:gd name="connsiteY10" fmla="*/ 2573820 h 2573820"/>
              <a:gd name="connsiteX11" fmla="*/ 1494651 w 7991060"/>
              <a:gd name="connsiteY11" fmla="*/ 1987775 h 2573820"/>
              <a:gd name="connsiteX12" fmla="*/ 0 w 7991060"/>
              <a:gd name="connsiteY12" fmla="*/ 2001078 h 2573820"/>
              <a:gd name="connsiteX13" fmla="*/ 0 w 7991060"/>
              <a:gd name="connsiteY13" fmla="*/ 1667565 h 2573820"/>
              <a:gd name="connsiteX14" fmla="*/ 0 w 7991060"/>
              <a:gd name="connsiteY14" fmla="*/ 1167296 h 2573820"/>
              <a:gd name="connsiteX15" fmla="*/ 0 w 7991060"/>
              <a:gd name="connsiteY15" fmla="*/ 1167296 h 2573820"/>
              <a:gd name="connsiteX16" fmla="*/ 0 w 7991060"/>
              <a:gd name="connsiteY16" fmla="*/ 0 h 2573820"/>
              <a:gd name="connsiteX0" fmla="*/ 0 w 7991060"/>
              <a:gd name="connsiteY0" fmla="*/ 0 h 2705589"/>
              <a:gd name="connsiteX1" fmla="*/ 1331843 w 7991060"/>
              <a:gd name="connsiteY1" fmla="*/ 0 h 2705589"/>
              <a:gd name="connsiteX2" fmla="*/ 1331843 w 7991060"/>
              <a:gd name="connsiteY2" fmla="*/ 0 h 2705589"/>
              <a:gd name="connsiteX3" fmla="*/ 3329608 w 7991060"/>
              <a:gd name="connsiteY3" fmla="*/ 0 h 2705589"/>
              <a:gd name="connsiteX4" fmla="*/ 7991060 w 7991060"/>
              <a:gd name="connsiteY4" fmla="*/ 0 h 2705589"/>
              <a:gd name="connsiteX5" fmla="*/ 7991060 w 7991060"/>
              <a:gd name="connsiteY5" fmla="*/ 1167296 h 2705589"/>
              <a:gd name="connsiteX6" fmla="*/ 7991060 w 7991060"/>
              <a:gd name="connsiteY6" fmla="*/ 1167296 h 2705589"/>
              <a:gd name="connsiteX7" fmla="*/ 7991060 w 7991060"/>
              <a:gd name="connsiteY7" fmla="*/ 1667565 h 2705589"/>
              <a:gd name="connsiteX8" fmla="*/ 7991060 w 7991060"/>
              <a:gd name="connsiteY8" fmla="*/ 2001078 h 2705589"/>
              <a:gd name="connsiteX9" fmla="*/ 2658534 w 7991060"/>
              <a:gd name="connsiteY9" fmla="*/ 2048494 h 2705589"/>
              <a:gd name="connsiteX10" fmla="*/ 2397609 w 7991060"/>
              <a:gd name="connsiteY10" fmla="*/ 2705589 h 2705589"/>
              <a:gd name="connsiteX11" fmla="*/ 1494651 w 7991060"/>
              <a:gd name="connsiteY11" fmla="*/ 1987775 h 2705589"/>
              <a:gd name="connsiteX12" fmla="*/ 0 w 7991060"/>
              <a:gd name="connsiteY12" fmla="*/ 2001078 h 2705589"/>
              <a:gd name="connsiteX13" fmla="*/ 0 w 7991060"/>
              <a:gd name="connsiteY13" fmla="*/ 1667565 h 2705589"/>
              <a:gd name="connsiteX14" fmla="*/ 0 w 7991060"/>
              <a:gd name="connsiteY14" fmla="*/ 1167296 h 2705589"/>
              <a:gd name="connsiteX15" fmla="*/ 0 w 7991060"/>
              <a:gd name="connsiteY15" fmla="*/ 1167296 h 2705589"/>
              <a:gd name="connsiteX16" fmla="*/ 0 w 7991060"/>
              <a:gd name="connsiteY16" fmla="*/ 0 h 2705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060" h="2705589">
                <a:moveTo>
                  <a:pt x="0" y="0"/>
                </a:moveTo>
                <a:lnTo>
                  <a:pt x="1331843" y="0"/>
                </a:lnTo>
                <a:lnTo>
                  <a:pt x="1331843" y="0"/>
                </a:lnTo>
                <a:lnTo>
                  <a:pt x="3329608" y="0"/>
                </a:lnTo>
                <a:lnTo>
                  <a:pt x="7991060" y="0"/>
                </a:lnTo>
                <a:lnTo>
                  <a:pt x="7991060" y="1167296"/>
                </a:lnTo>
                <a:lnTo>
                  <a:pt x="7991060" y="1167296"/>
                </a:lnTo>
                <a:lnTo>
                  <a:pt x="7991060" y="1667565"/>
                </a:lnTo>
                <a:lnTo>
                  <a:pt x="7991060" y="2001078"/>
                </a:lnTo>
                <a:lnTo>
                  <a:pt x="2658534" y="2048494"/>
                </a:lnTo>
                <a:lnTo>
                  <a:pt x="2397609" y="2705589"/>
                </a:lnTo>
                <a:lnTo>
                  <a:pt x="1494651" y="1987775"/>
                </a:lnTo>
                <a:lnTo>
                  <a:pt x="0" y="2001078"/>
                </a:lnTo>
                <a:lnTo>
                  <a:pt x="0" y="1667565"/>
                </a:lnTo>
                <a:lnTo>
                  <a:pt x="0" y="1167296"/>
                </a:lnTo>
                <a:lnTo>
                  <a:pt x="0" y="1167296"/>
                </a:lnTo>
                <a:lnTo>
                  <a:pt x="0" y="0"/>
                </a:lnTo>
                <a:close/>
              </a:path>
            </a:pathLst>
          </a:cu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68739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A1E389-8692-439C-832F-81B01E31C71A}"/>
              </a:ext>
            </a:extLst>
          </p:cNvPr>
          <p:cNvSpPr txBox="1"/>
          <p:nvPr/>
        </p:nvSpPr>
        <p:spPr>
          <a:xfrm>
            <a:off x="4114171" y="1313597"/>
            <a:ext cx="4253948" cy="523220"/>
          </a:xfrm>
          <a:prstGeom prst="rect">
            <a:avLst/>
          </a:prstGeom>
          <a:noFill/>
        </p:spPr>
        <p:txBody>
          <a:bodyPr wrap="square" rtlCol="0">
            <a:spAutoFit/>
          </a:bodyPr>
          <a:lstStyle/>
          <a:p>
            <a:pPr algn="ctr" rtl="1"/>
            <a:r>
              <a:rPr lang="fa-IR" sz="2800" b="1" dirty="0">
                <a:latin typeface="w_Nian Bold" panose="02000500000000020004" pitchFamily="2" charset="-78"/>
                <a:cs typeface="w_Nian Bold" panose="02000500000000020004" pitchFamily="2" charset="-78"/>
              </a:rPr>
              <a:t>مَالِكِ يَوْمِ الدِّينِ ﴿٤﴾</a:t>
            </a:r>
          </a:p>
        </p:txBody>
      </p:sp>
      <p:sp>
        <p:nvSpPr>
          <p:cNvPr id="3" name="Oval 2">
            <a:extLst>
              <a:ext uri="{FF2B5EF4-FFF2-40B4-BE49-F238E27FC236}">
                <a16:creationId xmlns:a16="http://schemas.microsoft.com/office/drawing/2014/main" id="{318FE4F6-AA67-4F62-B282-DC6A8491F283}"/>
              </a:ext>
            </a:extLst>
          </p:cNvPr>
          <p:cNvSpPr/>
          <p:nvPr/>
        </p:nvSpPr>
        <p:spPr>
          <a:xfrm>
            <a:off x="8224925" y="2381925"/>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مَالِكِ</a:t>
            </a:r>
            <a:endParaRPr lang="en-US" sz="3200" dirty="0">
              <a:latin typeface="w_Nian Black" panose="02000500000000020004" pitchFamily="2" charset="-78"/>
              <a:cs typeface="w_Nian Black" panose="02000500000000020004" pitchFamily="2" charset="-78"/>
            </a:endParaRPr>
          </a:p>
        </p:txBody>
      </p:sp>
      <p:sp>
        <p:nvSpPr>
          <p:cNvPr id="4" name="Oval 3">
            <a:extLst>
              <a:ext uri="{FF2B5EF4-FFF2-40B4-BE49-F238E27FC236}">
                <a16:creationId xmlns:a16="http://schemas.microsoft.com/office/drawing/2014/main" id="{318FE4F6-AA67-4F62-B282-DC6A8491F283}"/>
              </a:ext>
            </a:extLst>
          </p:cNvPr>
          <p:cNvSpPr/>
          <p:nvPr/>
        </p:nvSpPr>
        <p:spPr>
          <a:xfrm>
            <a:off x="5849278" y="2381926"/>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يَوْمِ</a:t>
            </a:r>
            <a:endParaRPr lang="en-US" sz="3200" dirty="0">
              <a:latin typeface="w_Nian Black" panose="02000500000000020004" pitchFamily="2" charset="-78"/>
              <a:cs typeface="w_Nian Black" panose="02000500000000020004" pitchFamily="2" charset="-78"/>
            </a:endParaRPr>
          </a:p>
        </p:txBody>
      </p:sp>
      <p:sp>
        <p:nvSpPr>
          <p:cNvPr id="5" name="Oval 4">
            <a:extLst>
              <a:ext uri="{FF2B5EF4-FFF2-40B4-BE49-F238E27FC236}">
                <a16:creationId xmlns:a16="http://schemas.microsoft.com/office/drawing/2014/main" id="{318FE4F6-AA67-4F62-B282-DC6A8491F283}"/>
              </a:ext>
            </a:extLst>
          </p:cNvPr>
          <p:cNvSpPr/>
          <p:nvPr/>
        </p:nvSpPr>
        <p:spPr>
          <a:xfrm>
            <a:off x="3378675" y="2406134"/>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الدِّينِ </a:t>
            </a:r>
            <a:endParaRPr lang="en-US" sz="3200" dirty="0">
              <a:latin typeface="w_Nian Black" panose="02000500000000020004" pitchFamily="2" charset="-78"/>
              <a:cs typeface="w_Nian Black" panose="02000500000000020004" pitchFamily="2" charset="-78"/>
            </a:endParaRPr>
          </a:p>
        </p:txBody>
      </p:sp>
      <p:grpSp>
        <p:nvGrpSpPr>
          <p:cNvPr id="6" name="Group 5">
            <a:extLst>
              <a:ext uri="{FF2B5EF4-FFF2-40B4-BE49-F238E27FC236}">
                <a16:creationId xmlns:a16="http://schemas.microsoft.com/office/drawing/2014/main" id="{877C2C15-65F0-49D0-B7DA-E046240A40C8}"/>
              </a:ext>
            </a:extLst>
          </p:cNvPr>
          <p:cNvGrpSpPr/>
          <p:nvPr/>
        </p:nvGrpSpPr>
        <p:grpSpPr>
          <a:xfrm>
            <a:off x="2949713" y="3852916"/>
            <a:ext cx="6582864" cy="2057614"/>
            <a:chOff x="705204" y="3715657"/>
            <a:chExt cx="8409765" cy="1451429"/>
          </a:xfrm>
        </p:grpSpPr>
        <p:sp>
          <p:nvSpPr>
            <p:cNvPr id="7" name="Speech Bubble: Rectangle 10">
              <a:extLst>
                <a:ext uri="{FF2B5EF4-FFF2-40B4-BE49-F238E27FC236}">
                  <a16:creationId xmlns:a16="http://schemas.microsoft.com/office/drawing/2014/main" id="{121500EF-FB2D-483E-9157-7211A18A8727}"/>
                </a:ext>
              </a:extLst>
            </p:cNvPr>
            <p:cNvSpPr/>
            <p:nvPr/>
          </p:nvSpPr>
          <p:spPr>
            <a:xfrm rot="10800000">
              <a:off x="705204" y="3715657"/>
              <a:ext cx="8409765" cy="1451429"/>
            </a:xfrm>
            <a:custGeom>
              <a:avLst/>
              <a:gdLst>
                <a:gd name="connsiteX0" fmla="*/ 0 w 7991060"/>
                <a:gd name="connsiteY0" fmla="*/ 0 h 2001078"/>
                <a:gd name="connsiteX1" fmla="*/ 1331843 w 7991060"/>
                <a:gd name="connsiteY1" fmla="*/ 0 h 2001078"/>
                <a:gd name="connsiteX2" fmla="*/ 1331843 w 7991060"/>
                <a:gd name="connsiteY2" fmla="*/ 0 h 2001078"/>
                <a:gd name="connsiteX3" fmla="*/ 3329608 w 7991060"/>
                <a:gd name="connsiteY3" fmla="*/ 0 h 2001078"/>
                <a:gd name="connsiteX4" fmla="*/ 7991060 w 7991060"/>
                <a:gd name="connsiteY4" fmla="*/ 0 h 2001078"/>
                <a:gd name="connsiteX5" fmla="*/ 7991060 w 7991060"/>
                <a:gd name="connsiteY5" fmla="*/ 1167296 h 2001078"/>
                <a:gd name="connsiteX6" fmla="*/ 7991060 w 7991060"/>
                <a:gd name="connsiteY6" fmla="*/ 1167296 h 2001078"/>
                <a:gd name="connsiteX7" fmla="*/ 7991060 w 7991060"/>
                <a:gd name="connsiteY7" fmla="*/ 1667565 h 2001078"/>
                <a:gd name="connsiteX8" fmla="*/ 7991060 w 7991060"/>
                <a:gd name="connsiteY8" fmla="*/ 2001078 h 2001078"/>
                <a:gd name="connsiteX9" fmla="*/ 3329608 w 7991060"/>
                <a:gd name="connsiteY9" fmla="*/ 2001078 h 2001078"/>
                <a:gd name="connsiteX10" fmla="*/ 872943 w 7991060"/>
                <a:gd name="connsiteY10" fmla="*/ 2662034 h 2001078"/>
                <a:gd name="connsiteX11" fmla="*/ 1331843 w 7991060"/>
                <a:gd name="connsiteY11" fmla="*/ 2001078 h 2001078"/>
                <a:gd name="connsiteX12" fmla="*/ 0 w 7991060"/>
                <a:gd name="connsiteY12" fmla="*/ 2001078 h 2001078"/>
                <a:gd name="connsiteX13" fmla="*/ 0 w 7991060"/>
                <a:gd name="connsiteY13" fmla="*/ 1667565 h 2001078"/>
                <a:gd name="connsiteX14" fmla="*/ 0 w 7991060"/>
                <a:gd name="connsiteY14" fmla="*/ 1167296 h 2001078"/>
                <a:gd name="connsiteX15" fmla="*/ 0 w 7991060"/>
                <a:gd name="connsiteY15" fmla="*/ 1167296 h 2001078"/>
                <a:gd name="connsiteX16" fmla="*/ 0 w 7991060"/>
                <a:gd name="connsiteY16" fmla="*/ 0 h 2001078"/>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1331843 w 7991060"/>
                <a:gd name="connsiteY11" fmla="*/ 2001078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556592 w 7991060"/>
                <a:gd name="connsiteY11" fmla="*/ 2021909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934818 w 7991060"/>
                <a:gd name="connsiteY9" fmla="*/ 2035161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424070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3595142 w 7991060"/>
                <a:gd name="connsiteY9" fmla="*/ 2005826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3595142 w 7991060"/>
                <a:gd name="connsiteY9" fmla="*/ 2005826 h 2618256"/>
                <a:gd name="connsiteX10" fmla="*/ 755375 w 7991060"/>
                <a:gd name="connsiteY10" fmla="*/ 2618256 h 2618256"/>
                <a:gd name="connsiteX11" fmla="*/ 2710248 w 7991060"/>
                <a:gd name="connsiteY11" fmla="*/ 1952817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52817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52817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31525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1931525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1970316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2009108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785891"/>
                <a:gd name="connsiteX1" fmla="*/ 1331843 w 7991060"/>
                <a:gd name="connsiteY1" fmla="*/ 0 h 2785891"/>
                <a:gd name="connsiteX2" fmla="*/ 1331843 w 7991060"/>
                <a:gd name="connsiteY2" fmla="*/ 0 h 2785891"/>
                <a:gd name="connsiteX3" fmla="*/ 3329608 w 7991060"/>
                <a:gd name="connsiteY3" fmla="*/ 0 h 2785891"/>
                <a:gd name="connsiteX4" fmla="*/ 7991060 w 7991060"/>
                <a:gd name="connsiteY4" fmla="*/ 0 h 2785891"/>
                <a:gd name="connsiteX5" fmla="*/ 7991060 w 7991060"/>
                <a:gd name="connsiteY5" fmla="*/ 1167296 h 2785891"/>
                <a:gd name="connsiteX6" fmla="*/ 7991060 w 7991060"/>
                <a:gd name="connsiteY6" fmla="*/ 1167296 h 2785891"/>
                <a:gd name="connsiteX7" fmla="*/ 7991060 w 7991060"/>
                <a:gd name="connsiteY7" fmla="*/ 1667565 h 2785891"/>
                <a:gd name="connsiteX8" fmla="*/ 7991060 w 7991060"/>
                <a:gd name="connsiteY8" fmla="*/ 2001078 h 2785891"/>
                <a:gd name="connsiteX9" fmla="*/ 3595142 w 7991060"/>
                <a:gd name="connsiteY9" fmla="*/ 2005826 h 2785891"/>
                <a:gd name="connsiteX10" fmla="*/ 3849140 w 7991060"/>
                <a:gd name="connsiteY10" fmla="*/ 2785891 h 2785891"/>
                <a:gd name="connsiteX11" fmla="*/ 2710248 w 7991060"/>
                <a:gd name="connsiteY11" fmla="*/ 2009108 h 2785891"/>
                <a:gd name="connsiteX12" fmla="*/ 0 w 7991060"/>
                <a:gd name="connsiteY12" fmla="*/ 2001078 h 2785891"/>
                <a:gd name="connsiteX13" fmla="*/ 0 w 7991060"/>
                <a:gd name="connsiteY13" fmla="*/ 1667565 h 2785891"/>
                <a:gd name="connsiteX14" fmla="*/ 0 w 7991060"/>
                <a:gd name="connsiteY14" fmla="*/ 1167296 h 2785891"/>
                <a:gd name="connsiteX15" fmla="*/ 0 w 7991060"/>
                <a:gd name="connsiteY15" fmla="*/ 1167296 h 2785891"/>
                <a:gd name="connsiteX16" fmla="*/ 0 w 7991060"/>
                <a:gd name="connsiteY16" fmla="*/ 0 h 2785891"/>
                <a:gd name="connsiteX0" fmla="*/ 0 w 7991060"/>
                <a:gd name="connsiteY0" fmla="*/ 0 h 2785891"/>
                <a:gd name="connsiteX1" fmla="*/ 1331843 w 7991060"/>
                <a:gd name="connsiteY1" fmla="*/ 0 h 2785891"/>
                <a:gd name="connsiteX2" fmla="*/ 1331843 w 7991060"/>
                <a:gd name="connsiteY2" fmla="*/ 0 h 2785891"/>
                <a:gd name="connsiteX3" fmla="*/ 3329608 w 7991060"/>
                <a:gd name="connsiteY3" fmla="*/ 0 h 2785891"/>
                <a:gd name="connsiteX4" fmla="*/ 7991060 w 7991060"/>
                <a:gd name="connsiteY4" fmla="*/ 0 h 2785891"/>
                <a:gd name="connsiteX5" fmla="*/ 7991060 w 7991060"/>
                <a:gd name="connsiteY5" fmla="*/ 1167296 h 2785891"/>
                <a:gd name="connsiteX6" fmla="*/ 7991060 w 7991060"/>
                <a:gd name="connsiteY6" fmla="*/ 1167296 h 2785891"/>
                <a:gd name="connsiteX7" fmla="*/ 7991060 w 7991060"/>
                <a:gd name="connsiteY7" fmla="*/ 1667565 h 2785891"/>
                <a:gd name="connsiteX8" fmla="*/ 7991060 w 7991060"/>
                <a:gd name="connsiteY8" fmla="*/ 2001078 h 2785891"/>
                <a:gd name="connsiteX9" fmla="*/ 4236136 w 7991060"/>
                <a:gd name="connsiteY9" fmla="*/ 2033687 h 2785891"/>
                <a:gd name="connsiteX10" fmla="*/ 3849140 w 7991060"/>
                <a:gd name="connsiteY10" fmla="*/ 2785891 h 2785891"/>
                <a:gd name="connsiteX11" fmla="*/ 2710248 w 7991060"/>
                <a:gd name="connsiteY11" fmla="*/ 2009108 h 2785891"/>
                <a:gd name="connsiteX12" fmla="*/ 0 w 7991060"/>
                <a:gd name="connsiteY12" fmla="*/ 2001078 h 2785891"/>
                <a:gd name="connsiteX13" fmla="*/ 0 w 7991060"/>
                <a:gd name="connsiteY13" fmla="*/ 1667565 h 2785891"/>
                <a:gd name="connsiteX14" fmla="*/ 0 w 7991060"/>
                <a:gd name="connsiteY14" fmla="*/ 1167296 h 2785891"/>
                <a:gd name="connsiteX15" fmla="*/ 0 w 7991060"/>
                <a:gd name="connsiteY15" fmla="*/ 1167296 h 2785891"/>
                <a:gd name="connsiteX16" fmla="*/ 0 w 7991060"/>
                <a:gd name="connsiteY16" fmla="*/ 0 h 278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060" h="2785891">
                  <a:moveTo>
                    <a:pt x="0" y="0"/>
                  </a:moveTo>
                  <a:lnTo>
                    <a:pt x="1331843" y="0"/>
                  </a:lnTo>
                  <a:lnTo>
                    <a:pt x="1331843" y="0"/>
                  </a:lnTo>
                  <a:lnTo>
                    <a:pt x="3329608" y="0"/>
                  </a:lnTo>
                  <a:lnTo>
                    <a:pt x="7991060" y="0"/>
                  </a:lnTo>
                  <a:lnTo>
                    <a:pt x="7991060" y="1167296"/>
                  </a:lnTo>
                  <a:lnTo>
                    <a:pt x="7991060" y="1167296"/>
                  </a:lnTo>
                  <a:lnTo>
                    <a:pt x="7991060" y="1667565"/>
                  </a:lnTo>
                  <a:lnTo>
                    <a:pt x="7991060" y="2001078"/>
                  </a:lnTo>
                  <a:lnTo>
                    <a:pt x="4236136" y="2033687"/>
                  </a:lnTo>
                  <a:lnTo>
                    <a:pt x="3849140" y="2785891"/>
                  </a:lnTo>
                  <a:lnTo>
                    <a:pt x="2710248" y="2009108"/>
                  </a:lnTo>
                  <a:lnTo>
                    <a:pt x="0" y="2001078"/>
                  </a:lnTo>
                  <a:lnTo>
                    <a:pt x="0" y="1667565"/>
                  </a:lnTo>
                  <a:lnTo>
                    <a:pt x="0" y="1167296"/>
                  </a:lnTo>
                  <a:lnTo>
                    <a:pt x="0" y="1167296"/>
                  </a:lnTo>
                  <a:lnTo>
                    <a:pt x="0" y="0"/>
                  </a:lnTo>
                  <a:close/>
                </a:path>
              </a:pathLst>
            </a:cu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1A1F9490-4084-4FD8-9310-98A67104DD24}"/>
                </a:ext>
              </a:extLst>
            </p:cNvPr>
            <p:cNvSpPr txBox="1"/>
            <p:nvPr/>
          </p:nvSpPr>
          <p:spPr>
            <a:xfrm>
              <a:off x="705204" y="4428175"/>
              <a:ext cx="8267226" cy="338554"/>
            </a:xfrm>
            <a:prstGeom prst="rect">
              <a:avLst/>
            </a:prstGeom>
            <a:noFill/>
          </p:spPr>
          <p:txBody>
            <a:bodyPr wrap="square" rtlCol="0">
              <a:spAutoFit/>
            </a:bodyPr>
            <a:lstStyle/>
            <a:p>
              <a:pPr algn="r" rtl="1"/>
              <a:endParaRPr lang="fa-IR" sz="1600" dirty="0">
                <a:latin typeface="Sahel" panose="020B0603030804020204" pitchFamily="34" charset="-78"/>
                <a:cs typeface="Sahel" panose="020B0603030804020204" pitchFamily="34" charset="-78"/>
              </a:endParaRPr>
            </a:p>
          </p:txBody>
        </p:sp>
      </p:grpSp>
      <p:sp>
        <p:nvSpPr>
          <p:cNvPr id="9" name="Rectangle 8"/>
          <p:cNvSpPr/>
          <p:nvPr/>
        </p:nvSpPr>
        <p:spPr>
          <a:xfrm>
            <a:off x="3180522" y="4725756"/>
            <a:ext cx="6302488" cy="646331"/>
          </a:xfrm>
          <a:prstGeom prst="rect">
            <a:avLst/>
          </a:prstGeom>
        </p:spPr>
        <p:txBody>
          <a:bodyPr wrap="square">
            <a:spAutoFit/>
          </a:bodyPr>
          <a:lstStyle/>
          <a:p>
            <a:pPr algn="r"/>
            <a:r>
              <a:rPr lang="ar-SA" dirty="0">
                <a:latin typeface="w_Nian Bold" panose="02000500000000020004" pitchFamily="2" charset="-78"/>
                <a:cs typeface="w_Nian Bold" panose="02000500000000020004" pitchFamily="2" charset="-78"/>
              </a:rPr>
              <a:t>برداشتی از معنا-1: یوم که در لغت پاره ای محدود از امتداد زمان است، در اینجا به مرتبه و مرحله​ای اشاره دارد که در بردارنده بروز و ظهور چیزی است. </a:t>
            </a:r>
            <a:endParaRPr lang="fa-IR" dirty="0">
              <a:latin typeface="w_Nian Bold" panose="02000500000000020004" pitchFamily="2" charset="-78"/>
              <a:cs typeface="w_Nian Bold" panose="02000500000000020004" pitchFamily="2" charset="-78"/>
            </a:endParaRPr>
          </a:p>
        </p:txBody>
      </p:sp>
    </p:spTree>
    <p:extLst>
      <p:ext uri="{BB962C8B-B14F-4D97-AF65-F5344CB8AC3E}">
        <p14:creationId xmlns:p14="http://schemas.microsoft.com/office/powerpoint/2010/main" val="149816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B2572-FFBA-4B54-9AB4-455A95BD4EEC}"/>
              </a:ext>
            </a:extLst>
          </p:cNvPr>
          <p:cNvSpPr>
            <a:spLocks noGrp="1"/>
          </p:cNvSpPr>
          <p:nvPr>
            <p:ph type="ctrTitle"/>
          </p:nvPr>
        </p:nvSpPr>
        <p:spPr>
          <a:xfrm>
            <a:off x="5280380" y="2720220"/>
            <a:ext cx="6911619" cy="1283598"/>
          </a:xfrm>
        </p:spPr>
        <p:txBody>
          <a:bodyPr/>
          <a:lstStyle/>
          <a:p>
            <a:r>
              <a:rPr lang="fa-IR" dirty="0">
                <a:latin typeface="w_Nian Black" panose="02000500000000020004" pitchFamily="2" charset="-78"/>
                <a:cs typeface="w_Nian Black" panose="02000500000000020004" pitchFamily="2" charset="-78"/>
              </a:rPr>
              <a:t>سوره مبارکه حمد</a:t>
            </a:r>
            <a:endParaRPr lang="en-US" dirty="0">
              <a:latin typeface="w_Nian Black" panose="02000500000000020004" pitchFamily="2" charset="-78"/>
              <a:cs typeface="w_Nian Black" panose="02000500000000020004" pitchFamily="2" charset="-78"/>
            </a:endParaRPr>
          </a:p>
        </p:txBody>
      </p:sp>
      <p:pic>
        <p:nvPicPr>
          <p:cNvPr id="9" name="Picture 8">
            <a:extLst>
              <a:ext uri="{FF2B5EF4-FFF2-40B4-BE49-F238E27FC236}">
                <a16:creationId xmlns:a16="http://schemas.microsoft.com/office/drawing/2014/main" id="{7DC1FC3C-2588-4AF8-9272-49C272C72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247" y="4181891"/>
            <a:ext cx="4352371" cy="903150"/>
          </a:xfrm>
          <a:prstGeom prst="rect">
            <a:avLst/>
          </a:prstGeom>
        </p:spPr>
      </p:pic>
      <p:pic>
        <p:nvPicPr>
          <p:cNvPr id="11" name="Picture 10">
            <a:extLst>
              <a:ext uri="{FF2B5EF4-FFF2-40B4-BE49-F238E27FC236}">
                <a16:creationId xmlns:a16="http://schemas.microsoft.com/office/drawing/2014/main" id="{20FEE1FB-AF44-415C-8F9D-EB2DAD7728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8236" y="3258102"/>
            <a:ext cx="3258601" cy="903150"/>
          </a:xfrm>
          <a:prstGeom prst="rect">
            <a:avLst/>
          </a:prstGeom>
        </p:spPr>
      </p:pic>
      <p:pic>
        <p:nvPicPr>
          <p:cNvPr id="13" name="Picture 12">
            <a:extLst>
              <a:ext uri="{FF2B5EF4-FFF2-40B4-BE49-F238E27FC236}">
                <a16:creationId xmlns:a16="http://schemas.microsoft.com/office/drawing/2014/main" id="{66B029A0-D104-4980-A6AF-F0A83BE431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628" y="2334781"/>
            <a:ext cx="4247990" cy="903150"/>
          </a:xfrm>
          <a:prstGeom prst="rect">
            <a:avLst/>
          </a:prstGeom>
        </p:spPr>
      </p:pic>
      <p:pic>
        <p:nvPicPr>
          <p:cNvPr id="15" name="Picture 14">
            <a:extLst>
              <a:ext uri="{FF2B5EF4-FFF2-40B4-BE49-F238E27FC236}">
                <a16:creationId xmlns:a16="http://schemas.microsoft.com/office/drawing/2014/main" id="{F7465465-88D4-4162-BC58-92C111F063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1978" y="1426626"/>
            <a:ext cx="3131530" cy="903150"/>
          </a:xfrm>
          <a:prstGeom prst="rect">
            <a:avLst/>
          </a:prstGeom>
        </p:spPr>
      </p:pic>
      <p:pic>
        <p:nvPicPr>
          <p:cNvPr id="12" name="Picture 11">
            <a:extLst>
              <a:ext uri="{FF2B5EF4-FFF2-40B4-BE49-F238E27FC236}">
                <a16:creationId xmlns:a16="http://schemas.microsoft.com/office/drawing/2014/main" id="{7DC1FC3C-2588-4AF8-9272-49C272C72A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9853" y="5096616"/>
            <a:ext cx="4306984" cy="903150"/>
          </a:xfrm>
          <a:prstGeom prst="rect">
            <a:avLst/>
          </a:prstGeom>
        </p:spPr>
      </p:pic>
      <p:sp>
        <p:nvSpPr>
          <p:cNvPr id="14" name="Title 1">
            <a:extLst>
              <a:ext uri="{FF2B5EF4-FFF2-40B4-BE49-F238E27FC236}">
                <a16:creationId xmlns:a16="http://schemas.microsoft.com/office/drawing/2014/main" id="{0B4B2572-FFBA-4B54-9AB4-455A95BD4EEC}"/>
              </a:ext>
            </a:extLst>
          </p:cNvPr>
          <p:cNvSpPr txBox="1">
            <a:spLocks/>
          </p:cNvSpPr>
          <p:nvPr/>
        </p:nvSpPr>
        <p:spPr>
          <a:xfrm>
            <a:off x="8843058" y="407200"/>
            <a:ext cx="2488558" cy="5303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a-IR" sz="2400" dirty="0" smtClean="0">
                <a:solidFill>
                  <a:srgbClr val="002060"/>
                </a:solidFill>
                <a:latin typeface="Sahel Black" panose="020B0603030804020204" pitchFamily="34" charset="-78"/>
                <a:cs typeface="Sahel Black" panose="020B0603030804020204" pitchFamily="34" charset="-78"/>
              </a:rPr>
              <a:t>سوره مبارکه حمد</a:t>
            </a:r>
            <a:endParaRPr lang="en-US" sz="2400" dirty="0">
              <a:solidFill>
                <a:srgbClr val="002060"/>
              </a:solidFill>
              <a:latin typeface="Sahel Black" panose="020B0603030804020204" pitchFamily="34" charset="-78"/>
              <a:cs typeface="Sahel Black" panose="020B0603030804020204" pitchFamily="34" charset="-78"/>
            </a:endParaRPr>
          </a:p>
        </p:txBody>
      </p:sp>
    </p:spTree>
    <p:extLst>
      <p:ext uri="{BB962C8B-B14F-4D97-AF65-F5344CB8AC3E}">
        <p14:creationId xmlns:p14="http://schemas.microsoft.com/office/powerpoint/2010/main" val="20440129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right)">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righ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right)">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xit" presetSubtype="544" fill="hold" grpId="0" nodeType="clickEffect">
                                  <p:stCondLst>
                                    <p:cond delay="0"/>
                                  </p:stCondLst>
                                  <p:childTnLst>
                                    <p:anim calcmode="lin" valueType="num">
                                      <p:cBhvr>
                                        <p:cTn id="38" dur="500"/>
                                        <p:tgtEl>
                                          <p:spTgt spid="2"/>
                                        </p:tgtEl>
                                        <p:attrNameLst>
                                          <p:attrName>ppt_w</p:attrName>
                                        </p:attrNameLst>
                                      </p:cBhvr>
                                      <p:tavLst>
                                        <p:tav tm="0">
                                          <p:val>
                                            <p:strVal val="ppt_w"/>
                                          </p:val>
                                        </p:tav>
                                        <p:tav tm="100000">
                                          <p:val>
                                            <p:fltVal val="0"/>
                                          </p:val>
                                        </p:tav>
                                      </p:tavLst>
                                    </p:anim>
                                    <p:anim calcmode="lin" valueType="num">
                                      <p:cBhvr>
                                        <p:cTn id="39" dur="500"/>
                                        <p:tgtEl>
                                          <p:spTgt spid="2"/>
                                        </p:tgtEl>
                                        <p:attrNameLst>
                                          <p:attrName>ppt_h</p:attrName>
                                        </p:attrNameLst>
                                      </p:cBhvr>
                                      <p:tavLst>
                                        <p:tav tm="0">
                                          <p:val>
                                            <p:strVal val="ppt_h"/>
                                          </p:val>
                                        </p:tav>
                                        <p:tav tm="100000">
                                          <p:val>
                                            <p:fltVal val="0"/>
                                          </p:val>
                                        </p:tav>
                                      </p:tavLst>
                                    </p:anim>
                                    <p:animEffect transition="out" filter="fade">
                                      <p:cBhvr>
                                        <p:cTn id="40" dur="500"/>
                                        <p:tgtEl>
                                          <p:spTgt spid="2"/>
                                        </p:tgtEl>
                                      </p:cBhvr>
                                    </p:animEffect>
                                    <p:anim calcmode="lin" valueType="num">
                                      <p:cBhvr>
                                        <p:cTn id="41" dur="500"/>
                                        <p:tgtEl>
                                          <p:spTgt spid="2"/>
                                        </p:tgtEl>
                                        <p:attrNameLst>
                                          <p:attrName>ppt_x</p:attrName>
                                        </p:attrNameLst>
                                      </p:cBhvr>
                                      <p:tavLst>
                                        <p:tav tm="0">
                                          <p:val>
                                            <p:strVal val="ppt_x"/>
                                          </p:val>
                                        </p:tav>
                                        <p:tav tm="100000">
                                          <p:val>
                                            <p:fltVal val="0.5"/>
                                          </p:val>
                                        </p:tav>
                                      </p:tavLst>
                                    </p:anim>
                                    <p:anim calcmode="lin" valueType="num">
                                      <p:cBhvr>
                                        <p:cTn id="42" dur="500"/>
                                        <p:tgtEl>
                                          <p:spTgt spid="2"/>
                                        </p:tgtEl>
                                        <p:attrNameLst>
                                          <p:attrName>ppt_y</p:attrName>
                                        </p:attrNameLst>
                                      </p:cBhvr>
                                      <p:tavLst>
                                        <p:tav tm="0">
                                          <p:val>
                                            <p:strVal val="ppt_y"/>
                                          </p:val>
                                        </p:tav>
                                        <p:tav tm="100000">
                                          <p:val>
                                            <p:fltVal val="0.5"/>
                                          </p:val>
                                        </p:tav>
                                      </p:tavLst>
                                    </p:anim>
                                    <p:set>
                                      <p:cBhvr>
                                        <p:cTn id="43" dur="1" fill="hold">
                                          <p:stCondLst>
                                            <p:cond delay="499"/>
                                          </p:stCondLst>
                                        </p:cTn>
                                        <p:tgtEl>
                                          <p:spTgt spid="2"/>
                                        </p:tgtEl>
                                        <p:attrNameLst>
                                          <p:attrName>style.visibility</p:attrName>
                                        </p:attrNameLst>
                                      </p:cBhvr>
                                      <p:to>
                                        <p:strVal val="hidden"/>
                                      </p:to>
                                    </p:set>
                                  </p:childTnLst>
                                </p:cTn>
                              </p:par>
                            </p:childTnLst>
                          </p:cTn>
                        </p:par>
                        <p:par>
                          <p:cTn id="44" fill="hold">
                            <p:stCondLst>
                              <p:cond delay="500"/>
                            </p:stCondLst>
                            <p:childTnLst>
                              <p:par>
                                <p:cTn id="45" presetID="53" presetClass="entr" presetSubtype="52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anim calcmode="lin" valueType="num">
                                      <p:cBhvr>
                                        <p:cTn id="50" dur="500" fill="hold"/>
                                        <p:tgtEl>
                                          <p:spTgt spid="14"/>
                                        </p:tgtEl>
                                        <p:attrNameLst>
                                          <p:attrName>ppt_x</p:attrName>
                                        </p:attrNameLst>
                                      </p:cBhvr>
                                      <p:tavLst>
                                        <p:tav tm="0">
                                          <p:val>
                                            <p:fltVal val="0.5"/>
                                          </p:val>
                                        </p:tav>
                                        <p:tav tm="100000">
                                          <p:val>
                                            <p:strVal val="#ppt_x"/>
                                          </p:val>
                                        </p:tav>
                                      </p:tavLst>
                                    </p:anim>
                                    <p:anim calcmode="lin" valueType="num">
                                      <p:cBhvr>
                                        <p:cTn id="51" dur="500" fill="hold"/>
                                        <p:tgtEl>
                                          <p:spTgt spid="14"/>
                                        </p:tgtEl>
                                        <p:attrNameLst>
                                          <p:attrName>ppt_y</p:attrName>
                                        </p:attrNameLst>
                                      </p:cBhvr>
                                      <p:tavLst>
                                        <p:tav tm="0">
                                          <p:val>
                                            <p:fltVal val="0.5"/>
                                          </p:val>
                                        </p:tav>
                                        <p:tav tm="100000">
                                          <p:val>
                                            <p:strVal val="#ppt_y"/>
                                          </p:val>
                                        </p:tav>
                                      </p:tavLst>
                                    </p:anim>
                                  </p:childTnLst>
                                </p:cTn>
                              </p:par>
                            </p:childTnLst>
                          </p:cTn>
                        </p:par>
                        <p:par>
                          <p:cTn id="52" fill="hold">
                            <p:stCondLst>
                              <p:cond delay="1000"/>
                            </p:stCondLst>
                            <p:childTnLst>
                              <p:par>
                                <p:cTn id="53" presetID="10" presetClass="exit" presetSubtype="0" fill="hold" nodeType="afterEffect">
                                  <p:stCondLst>
                                    <p:cond delay="0"/>
                                  </p:stCondLst>
                                  <p:childTnLst>
                                    <p:animEffect transition="out" filter="fade">
                                      <p:cBhvr>
                                        <p:cTn id="54" dur="500"/>
                                        <p:tgtEl>
                                          <p:spTgt spid="13"/>
                                        </p:tgtEl>
                                      </p:cBhvr>
                                    </p:animEffect>
                                    <p:set>
                                      <p:cBhvr>
                                        <p:cTn id="55" dur="1" fill="hold">
                                          <p:stCondLst>
                                            <p:cond delay="499"/>
                                          </p:stCondLst>
                                        </p:cTn>
                                        <p:tgtEl>
                                          <p:spTgt spid="13"/>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1"/>
                                        </p:tgtEl>
                                      </p:cBhvr>
                                    </p:animEffect>
                                    <p:set>
                                      <p:cBhvr>
                                        <p:cTn id="58" dur="1" fill="hold">
                                          <p:stCondLst>
                                            <p:cond delay="499"/>
                                          </p:stCondLst>
                                        </p:cTn>
                                        <p:tgtEl>
                                          <p:spTgt spid="11"/>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9"/>
                                        </p:tgtEl>
                                      </p:cBhvr>
                                    </p:animEffect>
                                    <p:set>
                                      <p:cBhvr>
                                        <p:cTn id="61" dur="1" fill="hold">
                                          <p:stCondLst>
                                            <p:cond delay="499"/>
                                          </p:stCondLst>
                                        </p:cTn>
                                        <p:tgtEl>
                                          <p:spTgt spid="9"/>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2"/>
                                        </p:tgtEl>
                                      </p:cBhvr>
                                    </p:animEffect>
                                    <p:set>
                                      <p:cBhvr>
                                        <p:cTn id="64" dur="1" fill="hold">
                                          <p:stCondLst>
                                            <p:cond delay="499"/>
                                          </p:stCondLst>
                                        </p:cTn>
                                        <p:tgtEl>
                                          <p:spTgt spid="12"/>
                                        </p:tgtEl>
                                        <p:attrNameLst>
                                          <p:attrName>style.visibility</p:attrName>
                                        </p:attrNameLst>
                                      </p:cBhvr>
                                      <p:to>
                                        <p:strVal val="hidden"/>
                                      </p:to>
                                    </p:set>
                                  </p:childTnLst>
                                </p:cTn>
                              </p:par>
                            </p:childTnLst>
                          </p:cTn>
                        </p:par>
                        <p:par>
                          <p:cTn id="65" fill="hold">
                            <p:stCondLst>
                              <p:cond delay="1500"/>
                            </p:stCondLst>
                            <p:childTnLst>
                              <p:par>
                                <p:cTn id="66" presetID="57" presetClass="path" presetSubtype="0" accel="50000" decel="50000" fill="hold" nodeType="afterEffect">
                                  <p:stCondLst>
                                    <p:cond delay="0"/>
                                  </p:stCondLst>
                                  <p:childTnLst>
                                    <p:animMotion origin="layout" path="M 2.69721E-6 -2.59259E-6 L 2.69721E-6 -0.02407 C 2.69721E-6 -0.03495 -0.04517 -0.04815 -0.08175 -0.04815 L -0.16337 -0.04815 " pathEditMode="relative" rAng="0" ptsTypes="FfFF">
                                      <p:cBhvr>
                                        <p:cTn id="67" dur="1000" fill="hold"/>
                                        <p:tgtEl>
                                          <p:spTgt spid="15"/>
                                        </p:tgtEl>
                                        <p:attrNameLst>
                                          <p:attrName>ppt_x</p:attrName>
                                          <p:attrName>ppt_y</p:attrName>
                                        </p:attrNameLst>
                                      </p:cBhvr>
                                      <p:rCtr x="-8175" y="-24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A1E389-8692-439C-832F-81B01E31C71A}"/>
              </a:ext>
            </a:extLst>
          </p:cNvPr>
          <p:cNvSpPr txBox="1"/>
          <p:nvPr/>
        </p:nvSpPr>
        <p:spPr>
          <a:xfrm>
            <a:off x="4114171" y="1313597"/>
            <a:ext cx="4253948" cy="523220"/>
          </a:xfrm>
          <a:prstGeom prst="rect">
            <a:avLst/>
          </a:prstGeom>
          <a:noFill/>
        </p:spPr>
        <p:txBody>
          <a:bodyPr wrap="square" rtlCol="0">
            <a:spAutoFit/>
          </a:bodyPr>
          <a:lstStyle/>
          <a:p>
            <a:pPr algn="ctr" rtl="1"/>
            <a:r>
              <a:rPr lang="fa-IR" sz="2800" b="1" dirty="0">
                <a:latin typeface="w_Nian Bold" panose="02000500000000020004" pitchFamily="2" charset="-78"/>
                <a:cs typeface="w_Nian Bold" panose="02000500000000020004" pitchFamily="2" charset="-78"/>
              </a:rPr>
              <a:t>مَالِكِ يَوْمِ الدِّينِ ﴿٤﴾</a:t>
            </a:r>
          </a:p>
        </p:txBody>
      </p:sp>
      <p:sp>
        <p:nvSpPr>
          <p:cNvPr id="3" name="Oval 2">
            <a:extLst>
              <a:ext uri="{FF2B5EF4-FFF2-40B4-BE49-F238E27FC236}">
                <a16:creationId xmlns:a16="http://schemas.microsoft.com/office/drawing/2014/main" id="{318FE4F6-AA67-4F62-B282-DC6A8491F283}"/>
              </a:ext>
            </a:extLst>
          </p:cNvPr>
          <p:cNvSpPr/>
          <p:nvPr/>
        </p:nvSpPr>
        <p:spPr>
          <a:xfrm>
            <a:off x="8224925" y="2381925"/>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مَالِكِ</a:t>
            </a:r>
            <a:endParaRPr lang="en-US" sz="3200" dirty="0">
              <a:latin typeface="w_Nian Black" panose="02000500000000020004" pitchFamily="2" charset="-78"/>
              <a:cs typeface="w_Nian Black" panose="02000500000000020004" pitchFamily="2" charset="-78"/>
            </a:endParaRPr>
          </a:p>
        </p:txBody>
      </p:sp>
      <p:sp>
        <p:nvSpPr>
          <p:cNvPr id="4" name="Oval 3">
            <a:extLst>
              <a:ext uri="{FF2B5EF4-FFF2-40B4-BE49-F238E27FC236}">
                <a16:creationId xmlns:a16="http://schemas.microsoft.com/office/drawing/2014/main" id="{318FE4F6-AA67-4F62-B282-DC6A8491F283}"/>
              </a:ext>
            </a:extLst>
          </p:cNvPr>
          <p:cNvSpPr/>
          <p:nvPr/>
        </p:nvSpPr>
        <p:spPr>
          <a:xfrm>
            <a:off x="5849278" y="2381926"/>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يَوْمِ</a:t>
            </a:r>
            <a:endParaRPr lang="en-US" sz="3200" dirty="0">
              <a:latin typeface="w_Nian Black" panose="02000500000000020004" pitchFamily="2" charset="-78"/>
              <a:cs typeface="w_Nian Black" panose="02000500000000020004" pitchFamily="2" charset="-78"/>
            </a:endParaRPr>
          </a:p>
        </p:txBody>
      </p:sp>
      <p:sp>
        <p:nvSpPr>
          <p:cNvPr id="5" name="Oval 4">
            <a:extLst>
              <a:ext uri="{FF2B5EF4-FFF2-40B4-BE49-F238E27FC236}">
                <a16:creationId xmlns:a16="http://schemas.microsoft.com/office/drawing/2014/main" id="{318FE4F6-AA67-4F62-B282-DC6A8491F283}"/>
              </a:ext>
            </a:extLst>
          </p:cNvPr>
          <p:cNvSpPr/>
          <p:nvPr/>
        </p:nvSpPr>
        <p:spPr>
          <a:xfrm>
            <a:off x="3378675" y="2406134"/>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w_Nian Black" panose="02000500000000020004" pitchFamily="2" charset="-78"/>
                <a:cs typeface="w_Nian Black" panose="02000500000000020004" pitchFamily="2" charset="-78"/>
              </a:rPr>
              <a:t>الدِّينِ</a:t>
            </a:r>
            <a:r>
              <a:rPr lang="fa-IR" sz="3200" b="1" dirty="0">
                <a:latin typeface="w_Nian Black" panose="02000500000000020004" pitchFamily="2" charset="-78"/>
                <a:cs typeface="w_Nian Black" panose="02000500000000020004" pitchFamily="2" charset="-78"/>
              </a:rPr>
              <a:t> </a:t>
            </a:r>
            <a:endParaRPr lang="en-US" sz="3200" dirty="0">
              <a:latin typeface="w_Nian Black" panose="02000500000000020004" pitchFamily="2" charset="-78"/>
              <a:cs typeface="w_Nian Black" panose="02000500000000020004" pitchFamily="2" charset="-78"/>
            </a:endParaRPr>
          </a:p>
        </p:txBody>
      </p:sp>
      <p:grpSp>
        <p:nvGrpSpPr>
          <p:cNvPr id="7" name="Group 6">
            <a:extLst>
              <a:ext uri="{FF2B5EF4-FFF2-40B4-BE49-F238E27FC236}">
                <a16:creationId xmlns:a16="http://schemas.microsoft.com/office/drawing/2014/main" id="{877C2C15-65F0-49D0-B7DA-E046240A40C8}"/>
              </a:ext>
            </a:extLst>
          </p:cNvPr>
          <p:cNvGrpSpPr/>
          <p:nvPr/>
        </p:nvGrpSpPr>
        <p:grpSpPr>
          <a:xfrm>
            <a:off x="2095161" y="3877125"/>
            <a:ext cx="6865259" cy="1806499"/>
            <a:chOff x="660142" y="4001264"/>
            <a:chExt cx="8409765" cy="2087012"/>
          </a:xfrm>
        </p:grpSpPr>
        <p:sp>
          <p:nvSpPr>
            <p:cNvPr id="8" name="Speech Bubble: Rectangle 10">
              <a:extLst>
                <a:ext uri="{FF2B5EF4-FFF2-40B4-BE49-F238E27FC236}">
                  <a16:creationId xmlns:a16="http://schemas.microsoft.com/office/drawing/2014/main" id="{121500EF-FB2D-483E-9157-7211A18A8727}"/>
                </a:ext>
              </a:extLst>
            </p:cNvPr>
            <p:cNvSpPr/>
            <p:nvPr/>
          </p:nvSpPr>
          <p:spPr>
            <a:xfrm rot="10800000">
              <a:off x="660142" y="4001264"/>
              <a:ext cx="8409765" cy="2087012"/>
            </a:xfrm>
            <a:custGeom>
              <a:avLst/>
              <a:gdLst>
                <a:gd name="connsiteX0" fmla="*/ 0 w 7991060"/>
                <a:gd name="connsiteY0" fmla="*/ 0 h 2001078"/>
                <a:gd name="connsiteX1" fmla="*/ 1331843 w 7991060"/>
                <a:gd name="connsiteY1" fmla="*/ 0 h 2001078"/>
                <a:gd name="connsiteX2" fmla="*/ 1331843 w 7991060"/>
                <a:gd name="connsiteY2" fmla="*/ 0 h 2001078"/>
                <a:gd name="connsiteX3" fmla="*/ 3329608 w 7991060"/>
                <a:gd name="connsiteY3" fmla="*/ 0 h 2001078"/>
                <a:gd name="connsiteX4" fmla="*/ 7991060 w 7991060"/>
                <a:gd name="connsiteY4" fmla="*/ 0 h 2001078"/>
                <a:gd name="connsiteX5" fmla="*/ 7991060 w 7991060"/>
                <a:gd name="connsiteY5" fmla="*/ 1167296 h 2001078"/>
                <a:gd name="connsiteX6" fmla="*/ 7991060 w 7991060"/>
                <a:gd name="connsiteY6" fmla="*/ 1167296 h 2001078"/>
                <a:gd name="connsiteX7" fmla="*/ 7991060 w 7991060"/>
                <a:gd name="connsiteY7" fmla="*/ 1667565 h 2001078"/>
                <a:gd name="connsiteX8" fmla="*/ 7991060 w 7991060"/>
                <a:gd name="connsiteY8" fmla="*/ 2001078 h 2001078"/>
                <a:gd name="connsiteX9" fmla="*/ 3329608 w 7991060"/>
                <a:gd name="connsiteY9" fmla="*/ 2001078 h 2001078"/>
                <a:gd name="connsiteX10" fmla="*/ 872943 w 7991060"/>
                <a:gd name="connsiteY10" fmla="*/ 2662034 h 2001078"/>
                <a:gd name="connsiteX11" fmla="*/ 1331843 w 7991060"/>
                <a:gd name="connsiteY11" fmla="*/ 2001078 h 2001078"/>
                <a:gd name="connsiteX12" fmla="*/ 0 w 7991060"/>
                <a:gd name="connsiteY12" fmla="*/ 2001078 h 2001078"/>
                <a:gd name="connsiteX13" fmla="*/ 0 w 7991060"/>
                <a:gd name="connsiteY13" fmla="*/ 1667565 h 2001078"/>
                <a:gd name="connsiteX14" fmla="*/ 0 w 7991060"/>
                <a:gd name="connsiteY14" fmla="*/ 1167296 h 2001078"/>
                <a:gd name="connsiteX15" fmla="*/ 0 w 7991060"/>
                <a:gd name="connsiteY15" fmla="*/ 1167296 h 2001078"/>
                <a:gd name="connsiteX16" fmla="*/ 0 w 7991060"/>
                <a:gd name="connsiteY16" fmla="*/ 0 h 2001078"/>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1331843 w 7991060"/>
                <a:gd name="connsiteY11" fmla="*/ 2001078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556592 w 7991060"/>
                <a:gd name="connsiteY11" fmla="*/ 2021909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934818 w 7991060"/>
                <a:gd name="connsiteY9" fmla="*/ 2035161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424070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3595142 w 7991060"/>
                <a:gd name="connsiteY9" fmla="*/ 2005826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3595142 w 7991060"/>
                <a:gd name="connsiteY9" fmla="*/ 2005826 h 2618256"/>
                <a:gd name="connsiteX10" fmla="*/ 755375 w 7991060"/>
                <a:gd name="connsiteY10" fmla="*/ 2618256 h 2618256"/>
                <a:gd name="connsiteX11" fmla="*/ 2710248 w 7991060"/>
                <a:gd name="connsiteY11" fmla="*/ 1952817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52817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52817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31525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1931525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1970316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2009108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730174"/>
                <a:gd name="connsiteX1" fmla="*/ 1331843 w 7991060"/>
                <a:gd name="connsiteY1" fmla="*/ 0 h 2730174"/>
                <a:gd name="connsiteX2" fmla="*/ 1331843 w 7991060"/>
                <a:gd name="connsiteY2" fmla="*/ 0 h 2730174"/>
                <a:gd name="connsiteX3" fmla="*/ 3329608 w 7991060"/>
                <a:gd name="connsiteY3" fmla="*/ 0 h 2730174"/>
                <a:gd name="connsiteX4" fmla="*/ 7991060 w 7991060"/>
                <a:gd name="connsiteY4" fmla="*/ 0 h 2730174"/>
                <a:gd name="connsiteX5" fmla="*/ 7991060 w 7991060"/>
                <a:gd name="connsiteY5" fmla="*/ 1167296 h 2730174"/>
                <a:gd name="connsiteX6" fmla="*/ 7991060 w 7991060"/>
                <a:gd name="connsiteY6" fmla="*/ 1167296 h 2730174"/>
                <a:gd name="connsiteX7" fmla="*/ 7991060 w 7991060"/>
                <a:gd name="connsiteY7" fmla="*/ 1667565 h 2730174"/>
                <a:gd name="connsiteX8" fmla="*/ 7991060 w 7991060"/>
                <a:gd name="connsiteY8" fmla="*/ 2001078 h 2730174"/>
                <a:gd name="connsiteX9" fmla="*/ 3595142 w 7991060"/>
                <a:gd name="connsiteY9" fmla="*/ 2005826 h 2730174"/>
                <a:gd name="connsiteX10" fmla="*/ 3528643 w 7991060"/>
                <a:gd name="connsiteY10" fmla="*/ 2730174 h 2730174"/>
                <a:gd name="connsiteX11" fmla="*/ 2710248 w 7991060"/>
                <a:gd name="connsiteY11" fmla="*/ 2009108 h 2730174"/>
                <a:gd name="connsiteX12" fmla="*/ 0 w 7991060"/>
                <a:gd name="connsiteY12" fmla="*/ 2001078 h 2730174"/>
                <a:gd name="connsiteX13" fmla="*/ 0 w 7991060"/>
                <a:gd name="connsiteY13" fmla="*/ 1667565 h 2730174"/>
                <a:gd name="connsiteX14" fmla="*/ 0 w 7991060"/>
                <a:gd name="connsiteY14" fmla="*/ 1167296 h 2730174"/>
                <a:gd name="connsiteX15" fmla="*/ 0 w 7991060"/>
                <a:gd name="connsiteY15" fmla="*/ 1167296 h 2730174"/>
                <a:gd name="connsiteX16" fmla="*/ 0 w 7991060"/>
                <a:gd name="connsiteY16" fmla="*/ 0 h 2730174"/>
                <a:gd name="connsiteX0" fmla="*/ 0 w 7991060"/>
                <a:gd name="connsiteY0" fmla="*/ 0 h 2730174"/>
                <a:gd name="connsiteX1" fmla="*/ 1331843 w 7991060"/>
                <a:gd name="connsiteY1" fmla="*/ 0 h 2730174"/>
                <a:gd name="connsiteX2" fmla="*/ 1331843 w 7991060"/>
                <a:gd name="connsiteY2" fmla="*/ 0 h 2730174"/>
                <a:gd name="connsiteX3" fmla="*/ 3329608 w 7991060"/>
                <a:gd name="connsiteY3" fmla="*/ 0 h 2730174"/>
                <a:gd name="connsiteX4" fmla="*/ 7991060 w 7991060"/>
                <a:gd name="connsiteY4" fmla="*/ 0 h 2730174"/>
                <a:gd name="connsiteX5" fmla="*/ 7991060 w 7991060"/>
                <a:gd name="connsiteY5" fmla="*/ 1167296 h 2730174"/>
                <a:gd name="connsiteX6" fmla="*/ 7991060 w 7991060"/>
                <a:gd name="connsiteY6" fmla="*/ 1167296 h 2730174"/>
                <a:gd name="connsiteX7" fmla="*/ 7991060 w 7991060"/>
                <a:gd name="connsiteY7" fmla="*/ 1667565 h 2730174"/>
                <a:gd name="connsiteX8" fmla="*/ 7991060 w 7991060"/>
                <a:gd name="connsiteY8" fmla="*/ 2001078 h 2730174"/>
                <a:gd name="connsiteX9" fmla="*/ 4845328 w 7991060"/>
                <a:gd name="connsiteY9" fmla="*/ 1977968 h 2730174"/>
                <a:gd name="connsiteX10" fmla="*/ 3528643 w 7991060"/>
                <a:gd name="connsiteY10" fmla="*/ 2730174 h 2730174"/>
                <a:gd name="connsiteX11" fmla="*/ 2710248 w 7991060"/>
                <a:gd name="connsiteY11" fmla="*/ 2009108 h 2730174"/>
                <a:gd name="connsiteX12" fmla="*/ 0 w 7991060"/>
                <a:gd name="connsiteY12" fmla="*/ 2001078 h 2730174"/>
                <a:gd name="connsiteX13" fmla="*/ 0 w 7991060"/>
                <a:gd name="connsiteY13" fmla="*/ 1667565 h 2730174"/>
                <a:gd name="connsiteX14" fmla="*/ 0 w 7991060"/>
                <a:gd name="connsiteY14" fmla="*/ 1167296 h 2730174"/>
                <a:gd name="connsiteX15" fmla="*/ 0 w 7991060"/>
                <a:gd name="connsiteY15" fmla="*/ 1167296 h 2730174"/>
                <a:gd name="connsiteX16" fmla="*/ 0 w 7991060"/>
                <a:gd name="connsiteY16" fmla="*/ 0 h 2730174"/>
                <a:gd name="connsiteX0" fmla="*/ 0 w 7991060"/>
                <a:gd name="connsiteY0" fmla="*/ 0 h 2730174"/>
                <a:gd name="connsiteX1" fmla="*/ 1331843 w 7991060"/>
                <a:gd name="connsiteY1" fmla="*/ 0 h 2730174"/>
                <a:gd name="connsiteX2" fmla="*/ 1331843 w 7991060"/>
                <a:gd name="connsiteY2" fmla="*/ 0 h 2730174"/>
                <a:gd name="connsiteX3" fmla="*/ 3329608 w 7991060"/>
                <a:gd name="connsiteY3" fmla="*/ 0 h 2730174"/>
                <a:gd name="connsiteX4" fmla="*/ 7991060 w 7991060"/>
                <a:gd name="connsiteY4" fmla="*/ 0 h 2730174"/>
                <a:gd name="connsiteX5" fmla="*/ 7991060 w 7991060"/>
                <a:gd name="connsiteY5" fmla="*/ 1167296 h 2730174"/>
                <a:gd name="connsiteX6" fmla="*/ 7991060 w 7991060"/>
                <a:gd name="connsiteY6" fmla="*/ 1167296 h 2730174"/>
                <a:gd name="connsiteX7" fmla="*/ 7991060 w 7991060"/>
                <a:gd name="connsiteY7" fmla="*/ 1667565 h 2730174"/>
                <a:gd name="connsiteX8" fmla="*/ 7991060 w 7991060"/>
                <a:gd name="connsiteY8" fmla="*/ 2001078 h 2730174"/>
                <a:gd name="connsiteX9" fmla="*/ 4845328 w 7991060"/>
                <a:gd name="connsiteY9" fmla="*/ 1977968 h 2730174"/>
                <a:gd name="connsiteX10" fmla="*/ 3528643 w 7991060"/>
                <a:gd name="connsiteY10" fmla="*/ 2730174 h 2730174"/>
                <a:gd name="connsiteX11" fmla="*/ 4061801 w 7991060"/>
                <a:gd name="connsiteY11" fmla="*/ 2009108 h 2730174"/>
                <a:gd name="connsiteX12" fmla="*/ 0 w 7991060"/>
                <a:gd name="connsiteY12" fmla="*/ 2001078 h 2730174"/>
                <a:gd name="connsiteX13" fmla="*/ 0 w 7991060"/>
                <a:gd name="connsiteY13" fmla="*/ 1667565 h 2730174"/>
                <a:gd name="connsiteX14" fmla="*/ 0 w 7991060"/>
                <a:gd name="connsiteY14" fmla="*/ 1167296 h 2730174"/>
                <a:gd name="connsiteX15" fmla="*/ 0 w 7991060"/>
                <a:gd name="connsiteY15" fmla="*/ 1167296 h 2730174"/>
                <a:gd name="connsiteX16" fmla="*/ 0 w 7991060"/>
                <a:gd name="connsiteY16" fmla="*/ 0 h 2730174"/>
                <a:gd name="connsiteX0" fmla="*/ 0 w 7991060"/>
                <a:gd name="connsiteY0" fmla="*/ 0 h 2702316"/>
                <a:gd name="connsiteX1" fmla="*/ 1331843 w 7991060"/>
                <a:gd name="connsiteY1" fmla="*/ 0 h 2702316"/>
                <a:gd name="connsiteX2" fmla="*/ 1331843 w 7991060"/>
                <a:gd name="connsiteY2" fmla="*/ 0 h 2702316"/>
                <a:gd name="connsiteX3" fmla="*/ 3329608 w 7991060"/>
                <a:gd name="connsiteY3" fmla="*/ 0 h 2702316"/>
                <a:gd name="connsiteX4" fmla="*/ 7991060 w 7991060"/>
                <a:gd name="connsiteY4" fmla="*/ 0 h 2702316"/>
                <a:gd name="connsiteX5" fmla="*/ 7991060 w 7991060"/>
                <a:gd name="connsiteY5" fmla="*/ 1167296 h 2702316"/>
                <a:gd name="connsiteX6" fmla="*/ 7991060 w 7991060"/>
                <a:gd name="connsiteY6" fmla="*/ 1167296 h 2702316"/>
                <a:gd name="connsiteX7" fmla="*/ 7991060 w 7991060"/>
                <a:gd name="connsiteY7" fmla="*/ 1667565 h 2702316"/>
                <a:gd name="connsiteX8" fmla="*/ 7991060 w 7991060"/>
                <a:gd name="connsiteY8" fmla="*/ 2001078 h 2702316"/>
                <a:gd name="connsiteX9" fmla="*/ 4845328 w 7991060"/>
                <a:gd name="connsiteY9" fmla="*/ 1977968 h 2702316"/>
                <a:gd name="connsiteX10" fmla="*/ 4728146 w 7991060"/>
                <a:gd name="connsiteY10" fmla="*/ 2702316 h 2702316"/>
                <a:gd name="connsiteX11" fmla="*/ 4061801 w 7991060"/>
                <a:gd name="connsiteY11" fmla="*/ 2009108 h 2702316"/>
                <a:gd name="connsiteX12" fmla="*/ 0 w 7991060"/>
                <a:gd name="connsiteY12" fmla="*/ 2001078 h 2702316"/>
                <a:gd name="connsiteX13" fmla="*/ 0 w 7991060"/>
                <a:gd name="connsiteY13" fmla="*/ 1667565 h 2702316"/>
                <a:gd name="connsiteX14" fmla="*/ 0 w 7991060"/>
                <a:gd name="connsiteY14" fmla="*/ 1167296 h 2702316"/>
                <a:gd name="connsiteX15" fmla="*/ 0 w 7991060"/>
                <a:gd name="connsiteY15" fmla="*/ 1167296 h 2702316"/>
                <a:gd name="connsiteX16" fmla="*/ 0 w 7991060"/>
                <a:gd name="connsiteY16" fmla="*/ 0 h 2702316"/>
                <a:gd name="connsiteX0" fmla="*/ 0 w 7991060"/>
                <a:gd name="connsiteY0" fmla="*/ 0 h 2590881"/>
                <a:gd name="connsiteX1" fmla="*/ 1331843 w 7991060"/>
                <a:gd name="connsiteY1" fmla="*/ 0 h 2590881"/>
                <a:gd name="connsiteX2" fmla="*/ 1331843 w 7991060"/>
                <a:gd name="connsiteY2" fmla="*/ 0 h 2590881"/>
                <a:gd name="connsiteX3" fmla="*/ 3329608 w 7991060"/>
                <a:gd name="connsiteY3" fmla="*/ 0 h 2590881"/>
                <a:gd name="connsiteX4" fmla="*/ 7991060 w 7991060"/>
                <a:gd name="connsiteY4" fmla="*/ 0 h 2590881"/>
                <a:gd name="connsiteX5" fmla="*/ 7991060 w 7991060"/>
                <a:gd name="connsiteY5" fmla="*/ 1167296 h 2590881"/>
                <a:gd name="connsiteX6" fmla="*/ 7991060 w 7991060"/>
                <a:gd name="connsiteY6" fmla="*/ 1167296 h 2590881"/>
                <a:gd name="connsiteX7" fmla="*/ 7991060 w 7991060"/>
                <a:gd name="connsiteY7" fmla="*/ 1667565 h 2590881"/>
                <a:gd name="connsiteX8" fmla="*/ 7991060 w 7991060"/>
                <a:gd name="connsiteY8" fmla="*/ 2001078 h 2590881"/>
                <a:gd name="connsiteX9" fmla="*/ 4845328 w 7991060"/>
                <a:gd name="connsiteY9" fmla="*/ 1977968 h 2590881"/>
                <a:gd name="connsiteX10" fmla="*/ 4728146 w 7991060"/>
                <a:gd name="connsiteY10" fmla="*/ 2590881 h 2590881"/>
                <a:gd name="connsiteX11" fmla="*/ 4061801 w 7991060"/>
                <a:gd name="connsiteY11" fmla="*/ 2009108 h 2590881"/>
                <a:gd name="connsiteX12" fmla="*/ 0 w 7991060"/>
                <a:gd name="connsiteY12" fmla="*/ 2001078 h 2590881"/>
                <a:gd name="connsiteX13" fmla="*/ 0 w 7991060"/>
                <a:gd name="connsiteY13" fmla="*/ 1667565 h 2590881"/>
                <a:gd name="connsiteX14" fmla="*/ 0 w 7991060"/>
                <a:gd name="connsiteY14" fmla="*/ 1167296 h 2590881"/>
                <a:gd name="connsiteX15" fmla="*/ 0 w 7991060"/>
                <a:gd name="connsiteY15" fmla="*/ 1167296 h 2590881"/>
                <a:gd name="connsiteX16" fmla="*/ 0 w 7991060"/>
                <a:gd name="connsiteY16" fmla="*/ 0 h 2590881"/>
                <a:gd name="connsiteX0" fmla="*/ 0 w 7991060"/>
                <a:gd name="connsiteY0" fmla="*/ 0 h 2319568"/>
                <a:gd name="connsiteX1" fmla="*/ 1331843 w 7991060"/>
                <a:gd name="connsiteY1" fmla="*/ 0 h 2319568"/>
                <a:gd name="connsiteX2" fmla="*/ 1331843 w 7991060"/>
                <a:gd name="connsiteY2" fmla="*/ 0 h 2319568"/>
                <a:gd name="connsiteX3" fmla="*/ 3329608 w 7991060"/>
                <a:gd name="connsiteY3" fmla="*/ 0 h 2319568"/>
                <a:gd name="connsiteX4" fmla="*/ 7991060 w 7991060"/>
                <a:gd name="connsiteY4" fmla="*/ 0 h 2319568"/>
                <a:gd name="connsiteX5" fmla="*/ 7991060 w 7991060"/>
                <a:gd name="connsiteY5" fmla="*/ 1167296 h 2319568"/>
                <a:gd name="connsiteX6" fmla="*/ 7991060 w 7991060"/>
                <a:gd name="connsiteY6" fmla="*/ 1167296 h 2319568"/>
                <a:gd name="connsiteX7" fmla="*/ 7991060 w 7991060"/>
                <a:gd name="connsiteY7" fmla="*/ 1667565 h 2319568"/>
                <a:gd name="connsiteX8" fmla="*/ 7991060 w 7991060"/>
                <a:gd name="connsiteY8" fmla="*/ 2001078 h 2319568"/>
                <a:gd name="connsiteX9" fmla="*/ 4845328 w 7991060"/>
                <a:gd name="connsiteY9" fmla="*/ 1977968 h 2319568"/>
                <a:gd name="connsiteX10" fmla="*/ 4643675 w 7991060"/>
                <a:gd name="connsiteY10" fmla="*/ 2319568 h 2319568"/>
                <a:gd name="connsiteX11" fmla="*/ 4061801 w 7991060"/>
                <a:gd name="connsiteY11" fmla="*/ 2009108 h 2319568"/>
                <a:gd name="connsiteX12" fmla="*/ 0 w 7991060"/>
                <a:gd name="connsiteY12" fmla="*/ 2001078 h 2319568"/>
                <a:gd name="connsiteX13" fmla="*/ 0 w 7991060"/>
                <a:gd name="connsiteY13" fmla="*/ 1667565 h 2319568"/>
                <a:gd name="connsiteX14" fmla="*/ 0 w 7991060"/>
                <a:gd name="connsiteY14" fmla="*/ 1167296 h 2319568"/>
                <a:gd name="connsiteX15" fmla="*/ 0 w 7991060"/>
                <a:gd name="connsiteY15" fmla="*/ 1167296 h 2319568"/>
                <a:gd name="connsiteX16" fmla="*/ 0 w 7991060"/>
                <a:gd name="connsiteY16" fmla="*/ 0 h 2319568"/>
                <a:gd name="connsiteX0" fmla="*/ 0 w 7991060"/>
                <a:gd name="connsiteY0" fmla="*/ 0 h 2319568"/>
                <a:gd name="connsiteX1" fmla="*/ 1331843 w 7991060"/>
                <a:gd name="connsiteY1" fmla="*/ 0 h 2319568"/>
                <a:gd name="connsiteX2" fmla="*/ 1331843 w 7991060"/>
                <a:gd name="connsiteY2" fmla="*/ 0 h 2319568"/>
                <a:gd name="connsiteX3" fmla="*/ 3329608 w 7991060"/>
                <a:gd name="connsiteY3" fmla="*/ 0 h 2319568"/>
                <a:gd name="connsiteX4" fmla="*/ 7991060 w 7991060"/>
                <a:gd name="connsiteY4" fmla="*/ 0 h 2319568"/>
                <a:gd name="connsiteX5" fmla="*/ 7991060 w 7991060"/>
                <a:gd name="connsiteY5" fmla="*/ 1167296 h 2319568"/>
                <a:gd name="connsiteX6" fmla="*/ 7991060 w 7991060"/>
                <a:gd name="connsiteY6" fmla="*/ 1167296 h 2319568"/>
                <a:gd name="connsiteX7" fmla="*/ 7991060 w 7991060"/>
                <a:gd name="connsiteY7" fmla="*/ 1667565 h 2319568"/>
                <a:gd name="connsiteX8" fmla="*/ 7991060 w 7991060"/>
                <a:gd name="connsiteY8" fmla="*/ 2001078 h 2319568"/>
                <a:gd name="connsiteX9" fmla="*/ 6179986 w 7991060"/>
                <a:gd name="connsiteY9" fmla="*/ 1994926 h 2319568"/>
                <a:gd name="connsiteX10" fmla="*/ 4643675 w 7991060"/>
                <a:gd name="connsiteY10" fmla="*/ 2319568 h 2319568"/>
                <a:gd name="connsiteX11" fmla="*/ 4061801 w 7991060"/>
                <a:gd name="connsiteY11" fmla="*/ 2009108 h 2319568"/>
                <a:gd name="connsiteX12" fmla="*/ 0 w 7991060"/>
                <a:gd name="connsiteY12" fmla="*/ 2001078 h 2319568"/>
                <a:gd name="connsiteX13" fmla="*/ 0 w 7991060"/>
                <a:gd name="connsiteY13" fmla="*/ 1667565 h 2319568"/>
                <a:gd name="connsiteX14" fmla="*/ 0 w 7991060"/>
                <a:gd name="connsiteY14" fmla="*/ 1167296 h 2319568"/>
                <a:gd name="connsiteX15" fmla="*/ 0 w 7991060"/>
                <a:gd name="connsiteY15" fmla="*/ 1167296 h 2319568"/>
                <a:gd name="connsiteX16" fmla="*/ 0 w 7991060"/>
                <a:gd name="connsiteY16" fmla="*/ 0 h 2319568"/>
                <a:gd name="connsiteX0" fmla="*/ 0 w 7991060"/>
                <a:gd name="connsiteY0" fmla="*/ 0 h 2438268"/>
                <a:gd name="connsiteX1" fmla="*/ 1331843 w 7991060"/>
                <a:gd name="connsiteY1" fmla="*/ 0 h 2438268"/>
                <a:gd name="connsiteX2" fmla="*/ 1331843 w 7991060"/>
                <a:gd name="connsiteY2" fmla="*/ 0 h 2438268"/>
                <a:gd name="connsiteX3" fmla="*/ 3329608 w 7991060"/>
                <a:gd name="connsiteY3" fmla="*/ 0 h 2438268"/>
                <a:gd name="connsiteX4" fmla="*/ 7991060 w 7991060"/>
                <a:gd name="connsiteY4" fmla="*/ 0 h 2438268"/>
                <a:gd name="connsiteX5" fmla="*/ 7991060 w 7991060"/>
                <a:gd name="connsiteY5" fmla="*/ 1167296 h 2438268"/>
                <a:gd name="connsiteX6" fmla="*/ 7991060 w 7991060"/>
                <a:gd name="connsiteY6" fmla="*/ 1167296 h 2438268"/>
                <a:gd name="connsiteX7" fmla="*/ 7991060 w 7991060"/>
                <a:gd name="connsiteY7" fmla="*/ 1667565 h 2438268"/>
                <a:gd name="connsiteX8" fmla="*/ 7991060 w 7991060"/>
                <a:gd name="connsiteY8" fmla="*/ 2001078 h 2438268"/>
                <a:gd name="connsiteX9" fmla="*/ 6179986 w 7991060"/>
                <a:gd name="connsiteY9" fmla="*/ 1994926 h 2438268"/>
                <a:gd name="connsiteX10" fmla="*/ 5944545 w 7991060"/>
                <a:gd name="connsiteY10" fmla="*/ 2438268 h 2438268"/>
                <a:gd name="connsiteX11" fmla="*/ 4061801 w 7991060"/>
                <a:gd name="connsiteY11" fmla="*/ 2009108 h 2438268"/>
                <a:gd name="connsiteX12" fmla="*/ 0 w 7991060"/>
                <a:gd name="connsiteY12" fmla="*/ 2001078 h 2438268"/>
                <a:gd name="connsiteX13" fmla="*/ 0 w 7991060"/>
                <a:gd name="connsiteY13" fmla="*/ 1667565 h 2438268"/>
                <a:gd name="connsiteX14" fmla="*/ 0 w 7991060"/>
                <a:gd name="connsiteY14" fmla="*/ 1167296 h 2438268"/>
                <a:gd name="connsiteX15" fmla="*/ 0 w 7991060"/>
                <a:gd name="connsiteY15" fmla="*/ 1167296 h 2438268"/>
                <a:gd name="connsiteX16" fmla="*/ 0 w 7991060"/>
                <a:gd name="connsiteY16" fmla="*/ 0 h 2438268"/>
                <a:gd name="connsiteX0" fmla="*/ 0 w 7991060"/>
                <a:gd name="connsiteY0" fmla="*/ 0 h 2438268"/>
                <a:gd name="connsiteX1" fmla="*/ 1331843 w 7991060"/>
                <a:gd name="connsiteY1" fmla="*/ 0 h 2438268"/>
                <a:gd name="connsiteX2" fmla="*/ 1331843 w 7991060"/>
                <a:gd name="connsiteY2" fmla="*/ 0 h 2438268"/>
                <a:gd name="connsiteX3" fmla="*/ 3329608 w 7991060"/>
                <a:gd name="connsiteY3" fmla="*/ 0 h 2438268"/>
                <a:gd name="connsiteX4" fmla="*/ 7991060 w 7991060"/>
                <a:gd name="connsiteY4" fmla="*/ 0 h 2438268"/>
                <a:gd name="connsiteX5" fmla="*/ 7991060 w 7991060"/>
                <a:gd name="connsiteY5" fmla="*/ 1167296 h 2438268"/>
                <a:gd name="connsiteX6" fmla="*/ 7991060 w 7991060"/>
                <a:gd name="connsiteY6" fmla="*/ 1167296 h 2438268"/>
                <a:gd name="connsiteX7" fmla="*/ 7991060 w 7991060"/>
                <a:gd name="connsiteY7" fmla="*/ 1667565 h 2438268"/>
                <a:gd name="connsiteX8" fmla="*/ 7991060 w 7991060"/>
                <a:gd name="connsiteY8" fmla="*/ 2001078 h 2438268"/>
                <a:gd name="connsiteX9" fmla="*/ 6179986 w 7991060"/>
                <a:gd name="connsiteY9" fmla="*/ 1994926 h 2438268"/>
                <a:gd name="connsiteX10" fmla="*/ 5944545 w 7991060"/>
                <a:gd name="connsiteY10" fmla="*/ 2438268 h 2438268"/>
                <a:gd name="connsiteX11" fmla="*/ 5024782 w 7991060"/>
                <a:gd name="connsiteY11" fmla="*/ 2026065 h 2438268"/>
                <a:gd name="connsiteX12" fmla="*/ 0 w 7991060"/>
                <a:gd name="connsiteY12" fmla="*/ 2001078 h 2438268"/>
                <a:gd name="connsiteX13" fmla="*/ 0 w 7991060"/>
                <a:gd name="connsiteY13" fmla="*/ 1667565 h 2438268"/>
                <a:gd name="connsiteX14" fmla="*/ 0 w 7991060"/>
                <a:gd name="connsiteY14" fmla="*/ 1167296 h 2438268"/>
                <a:gd name="connsiteX15" fmla="*/ 0 w 7991060"/>
                <a:gd name="connsiteY15" fmla="*/ 1167296 h 2438268"/>
                <a:gd name="connsiteX16" fmla="*/ 0 w 7991060"/>
                <a:gd name="connsiteY16" fmla="*/ 0 h 2438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060" h="2438268">
                  <a:moveTo>
                    <a:pt x="0" y="0"/>
                  </a:moveTo>
                  <a:lnTo>
                    <a:pt x="1331843" y="0"/>
                  </a:lnTo>
                  <a:lnTo>
                    <a:pt x="1331843" y="0"/>
                  </a:lnTo>
                  <a:lnTo>
                    <a:pt x="3329608" y="0"/>
                  </a:lnTo>
                  <a:lnTo>
                    <a:pt x="7991060" y="0"/>
                  </a:lnTo>
                  <a:lnTo>
                    <a:pt x="7991060" y="1167296"/>
                  </a:lnTo>
                  <a:lnTo>
                    <a:pt x="7991060" y="1167296"/>
                  </a:lnTo>
                  <a:lnTo>
                    <a:pt x="7991060" y="1667565"/>
                  </a:lnTo>
                  <a:lnTo>
                    <a:pt x="7991060" y="2001078"/>
                  </a:lnTo>
                  <a:lnTo>
                    <a:pt x="6179986" y="1994926"/>
                  </a:lnTo>
                  <a:lnTo>
                    <a:pt x="5944545" y="2438268"/>
                  </a:lnTo>
                  <a:lnTo>
                    <a:pt x="5024782" y="2026065"/>
                  </a:lnTo>
                  <a:lnTo>
                    <a:pt x="0" y="2001078"/>
                  </a:lnTo>
                  <a:lnTo>
                    <a:pt x="0" y="1667565"/>
                  </a:lnTo>
                  <a:lnTo>
                    <a:pt x="0" y="1167296"/>
                  </a:lnTo>
                  <a:lnTo>
                    <a:pt x="0" y="1167296"/>
                  </a:lnTo>
                  <a:lnTo>
                    <a:pt x="0" y="0"/>
                  </a:lnTo>
                  <a:close/>
                </a:path>
              </a:pathLst>
            </a:cu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A1F9490-4084-4FD8-9310-98A67104DD24}"/>
                </a:ext>
              </a:extLst>
            </p:cNvPr>
            <p:cNvSpPr txBox="1"/>
            <p:nvPr/>
          </p:nvSpPr>
          <p:spPr>
            <a:xfrm>
              <a:off x="705199" y="4518616"/>
              <a:ext cx="8267226" cy="338554"/>
            </a:xfrm>
            <a:prstGeom prst="rect">
              <a:avLst/>
            </a:prstGeom>
            <a:noFill/>
          </p:spPr>
          <p:txBody>
            <a:bodyPr wrap="square" rtlCol="0">
              <a:spAutoFit/>
            </a:bodyPr>
            <a:lstStyle/>
            <a:p>
              <a:pPr algn="r" rtl="1"/>
              <a:endParaRPr lang="fa-IR" sz="1600" dirty="0">
                <a:latin typeface="Sahel" panose="020B0603030804020204" pitchFamily="34" charset="-78"/>
                <a:cs typeface="Sahel" panose="020B0603030804020204" pitchFamily="34" charset="-78"/>
              </a:endParaRPr>
            </a:p>
          </p:txBody>
        </p:sp>
      </p:grpSp>
      <p:sp>
        <p:nvSpPr>
          <p:cNvPr id="10" name="Rectangle 9"/>
          <p:cNvSpPr/>
          <p:nvPr/>
        </p:nvSpPr>
        <p:spPr>
          <a:xfrm>
            <a:off x="2259721" y="4563754"/>
            <a:ext cx="6621120" cy="923330"/>
          </a:xfrm>
          <a:prstGeom prst="rect">
            <a:avLst/>
          </a:prstGeom>
        </p:spPr>
        <p:txBody>
          <a:bodyPr wrap="square">
            <a:spAutoFit/>
          </a:bodyPr>
          <a:lstStyle/>
          <a:p>
            <a:pPr algn="r" rtl="1"/>
            <a:r>
              <a:rPr lang="fa-IR" dirty="0">
                <a:latin typeface="w_Nian Bold" panose="02000500000000020004" pitchFamily="2" charset="-78"/>
                <a:cs typeface="w_Nian Bold" panose="02000500000000020004" pitchFamily="2" charset="-78"/>
              </a:rPr>
              <a:t>برداشتی از معنا-1: </a:t>
            </a:r>
            <a:r>
              <a:rPr lang="ar-SA" dirty="0">
                <a:latin typeface="w_Nian Bold" panose="02000500000000020004" pitchFamily="2" charset="-78"/>
                <a:cs typeface="w_Nian Bold" panose="02000500000000020004" pitchFamily="2" charset="-78"/>
              </a:rPr>
              <a:t>دین خضوع و انقیاد در برابر برنامه یا مقرراتی معین است. بنابراین در معنای دین دو قید معتبر است؛ یکی انقیاد و خضوع و دیگری این که آن انقیاد در برابر برنامه خاصی باشد.</a:t>
            </a:r>
            <a:endParaRPr lang="en-US" dirty="0">
              <a:latin typeface="w_Nian Bold" panose="02000500000000020004" pitchFamily="2" charset="-78"/>
              <a:cs typeface="w_Nian Bold" panose="02000500000000020004" pitchFamily="2" charset="-78"/>
            </a:endParaRPr>
          </a:p>
        </p:txBody>
      </p:sp>
    </p:spTree>
    <p:extLst>
      <p:ext uri="{BB962C8B-B14F-4D97-AF65-F5344CB8AC3E}">
        <p14:creationId xmlns:p14="http://schemas.microsoft.com/office/powerpoint/2010/main" val="403149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A1E389-8692-439C-832F-81B01E31C71A}"/>
              </a:ext>
            </a:extLst>
          </p:cNvPr>
          <p:cNvSpPr txBox="1"/>
          <p:nvPr/>
        </p:nvSpPr>
        <p:spPr>
          <a:xfrm>
            <a:off x="4114171" y="1313597"/>
            <a:ext cx="4253948" cy="523220"/>
          </a:xfrm>
          <a:prstGeom prst="rect">
            <a:avLst/>
          </a:prstGeom>
          <a:noFill/>
        </p:spPr>
        <p:txBody>
          <a:bodyPr wrap="square" rtlCol="0">
            <a:spAutoFit/>
          </a:bodyPr>
          <a:lstStyle/>
          <a:p>
            <a:pPr algn="ctr" rtl="1"/>
            <a:r>
              <a:rPr lang="fa-IR" sz="2800" b="1" dirty="0">
                <a:solidFill>
                  <a:srgbClr val="222222"/>
                </a:solidFill>
                <a:latin typeface="w_Nian Bold" panose="02000500000000020004" pitchFamily="2" charset="-78"/>
                <a:cs typeface="w_Nian Bold" panose="02000500000000020004" pitchFamily="2" charset="-78"/>
              </a:rPr>
              <a:t>إِيَّاكَ نَعْبُدُ وَإِيَّاكَ نَسْتَعِينُ</a:t>
            </a:r>
            <a:r>
              <a:rPr lang="fa-IR" sz="2800" b="1" dirty="0">
                <a:latin typeface="w_Nian Bold" panose="02000500000000020004" pitchFamily="2" charset="-78"/>
                <a:cs typeface="w_Nian Bold" panose="02000500000000020004" pitchFamily="2" charset="-78"/>
              </a:rPr>
              <a:t> ﴿5﴾</a:t>
            </a:r>
          </a:p>
        </p:txBody>
      </p:sp>
      <p:sp>
        <p:nvSpPr>
          <p:cNvPr id="7" name="TextBox 6">
            <a:extLst>
              <a:ext uri="{FF2B5EF4-FFF2-40B4-BE49-F238E27FC236}">
                <a16:creationId xmlns:a16="http://schemas.microsoft.com/office/drawing/2014/main" id="{24A1E389-8692-439C-832F-81B01E31C71A}"/>
              </a:ext>
            </a:extLst>
          </p:cNvPr>
          <p:cNvSpPr txBox="1"/>
          <p:nvPr/>
        </p:nvSpPr>
        <p:spPr>
          <a:xfrm>
            <a:off x="4053066" y="1952530"/>
            <a:ext cx="3921625" cy="684803"/>
          </a:xfrm>
          <a:prstGeom prst="rect">
            <a:avLst/>
          </a:prstGeom>
          <a:noFill/>
        </p:spPr>
        <p:txBody>
          <a:bodyPr wrap="square" rtlCol="0">
            <a:spAutoFit/>
          </a:bodyPr>
          <a:lstStyle/>
          <a:p>
            <a:pPr algn="r" rtl="1">
              <a:lnSpc>
                <a:spcPct val="150000"/>
              </a:lnSpc>
            </a:pPr>
            <a:r>
              <a:rPr lang="fa-IR" sz="2800" b="1" dirty="0">
                <a:solidFill>
                  <a:srgbClr val="222222"/>
                </a:solidFill>
                <a:latin typeface="w_Nian Bold" panose="02000500000000020004" pitchFamily="2" charset="-78"/>
                <a:cs typeface="w_Nian Bold" panose="02000500000000020004" pitchFamily="2" charset="-78"/>
              </a:rPr>
              <a:t>اهْدِنَا الصِّرَ‌اطَ الْمُسْتَقِيمَ ﴿٦﴾ </a:t>
            </a:r>
            <a:endParaRPr lang="en-US" sz="2800" b="1" dirty="0">
              <a:solidFill>
                <a:srgbClr val="222222"/>
              </a:solidFill>
              <a:latin typeface="w_Nian Bold" panose="02000500000000020004" pitchFamily="2" charset="-78"/>
              <a:cs typeface="w_Nian Bold" panose="02000500000000020004" pitchFamily="2" charset="-78"/>
            </a:endParaRPr>
          </a:p>
        </p:txBody>
      </p:sp>
      <p:sp>
        <p:nvSpPr>
          <p:cNvPr id="8" name="Oval 7">
            <a:extLst>
              <a:ext uri="{FF2B5EF4-FFF2-40B4-BE49-F238E27FC236}">
                <a16:creationId xmlns:a16="http://schemas.microsoft.com/office/drawing/2014/main" id="{318FE4F6-AA67-4F62-B282-DC6A8491F283}"/>
              </a:ext>
            </a:extLst>
          </p:cNvPr>
          <p:cNvSpPr/>
          <p:nvPr/>
        </p:nvSpPr>
        <p:spPr>
          <a:xfrm>
            <a:off x="6503700" y="3368042"/>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a:ln w="18415" cmpd="sng">
                  <a:solidFill>
                    <a:srgbClr val="FFFFFF"/>
                  </a:solidFill>
                  <a:prstDash val="solid"/>
                </a:ln>
                <a:solidFill>
                  <a:schemeClr val="bg1"/>
                </a:solidFill>
                <a:latin typeface="w_Nian Bold" panose="02000500000000020004" pitchFamily="2" charset="-78"/>
                <a:cs typeface="w_Nian Bold" panose="02000500000000020004" pitchFamily="2" charset="-78"/>
              </a:rPr>
              <a:t>الصِّرَ‌اطَ</a:t>
            </a:r>
            <a:endParaRPr lang="en-US" sz="2800" dirty="0">
              <a:ln w="18415" cmpd="sng">
                <a:solidFill>
                  <a:srgbClr val="FFFFFF"/>
                </a:solidFill>
                <a:prstDash val="solid"/>
              </a:ln>
              <a:solidFill>
                <a:schemeClr val="bg1"/>
              </a:solidFill>
              <a:latin typeface="w_Nian Bold" panose="02000500000000020004" pitchFamily="2" charset="-78"/>
              <a:cs typeface="w_Nian Bold" panose="02000500000000020004" pitchFamily="2" charset="-78"/>
            </a:endParaRPr>
          </a:p>
        </p:txBody>
      </p:sp>
      <p:sp>
        <p:nvSpPr>
          <p:cNvPr id="9" name="Oval 8">
            <a:extLst>
              <a:ext uri="{FF2B5EF4-FFF2-40B4-BE49-F238E27FC236}">
                <a16:creationId xmlns:a16="http://schemas.microsoft.com/office/drawing/2014/main" id="{318FE4F6-AA67-4F62-B282-DC6A8491F283}"/>
              </a:ext>
            </a:extLst>
          </p:cNvPr>
          <p:cNvSpPr/>
          <p:nvPr/>
        </p:nvSpPr>
        <p:spPr>
          <a:xfrm>
            <a:off x="4114171" y="3437851"/>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ln w="18415" cmpd="sng">
                  <a:solidFill>
                    <a:srgbClr val="FFFFFF"/>
                  </a:solidFill>
                  <a:prstDash val="solid"/>
                </a:ln>
                <a:solidFill>
                  <a:srgbClr val="FFFFFF"/>
                </a:solidFill>
                <a:latin typeface="w_Nian Bold" panose="02000500000000020004" pitchFamily="2" charset="-78"/>
                <a:cs typeface="w_Nian Bold" panose="02000500000000020004" pitchFamily="2" charset="-78"/>
              </a:rPr>
              <a:t>الْمُسْتَقِيمَ</a:t>
            </a:r>
            <a:endParaRPr lang="en-US" sz="2000" dirty="0">
              <a:ln w="18415" cmpd="sng">
                <a:solidFill>
                  <a:srgbClr val="FFFFFF"/>
                </a:solidFill>
                <a:prstDash val="solid"/>
              </a:ln>
              <a:solidFill>
                <a:srgbClr val="FFFFFF"/>
              </a:solidFill>
              <a:latin typeface="w_Nian Bold" panose="02000500000000020004" pitchFamily="2" charset="-78"/>
              <a:cs typeface="w_Nian Bold" panose="02000500000000020004" pitchFamily="2" charset="-78"/>
            </a:endParaRPr>
          </a:p>
        </p:txBody>
      </p:sp>
    </p:spTree>
    <p:extLst>
      <p:ext uri="{BB962C8B-B14F-4D97-AF65-F5344CB8AC3E}">
        <p14:creationId xmlns:p14="http://schemas.microsoft.com/office/powerpoint/2010/main" val="39887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A1E389-8692-439C-832F-81B01E31C71A}"/>
              </a:ext>
            </a:extLst>
          </p:cNvPr>
          <p:cNvSpPr txBox="1"/>
          <p:nvPr/>
        </p:nvSpPr>
        <p:spPr>
          <a:xfrm>
            <a:off x="3693458" y="2199409"/>
            <a:ext cx="3921625" cy="684803"/>
          </a:xfrm>
          <a:prstGeom prst="rect">
            <a:avLst/>
          </a:prstGeom>
          <a:noFill/>
        </p:spPr>
        <p:txBody>
          <a:bodyPr wrap="square" rtlCol="0">
            <a:spAutoFit/>
          </a:bodyPr>
          <a:lstStyle/>
          <a:p>
            <a:pPr algn="r" rtl="1">
              <a:lnSpc>
                <a:spcPct val="150000"/>
              </a:lnSpc>
            </a:pPr>
            <a:r>
              <a:rPr lang="fa-IR" sz="2800" b="1" dirty="0">
                <a:solidFill>
                  <a:srgbClr val="222222"/>
                </a:solidFill>
                <a:latin typeface="w_Nian Bold" panose="02000500000000020004" pitchFamily="2" charset="-78"/>
                <a:cs typeface="w_Nian Bold" panose="02000500000000020004" pitchFamily="2" charset="-78"/>
              </a:rPr>
              <a:t>اهْدِنَا الصِّرَ‌اطَ الْمُسْتَقِيمَ ﴿٦﴾ </a:t>
            </a:r>
            <a:endParaRPr lang="en-US" sz="2800" b="1" dirty="0">
              <a:solidFill>
                <a:srgbClr val="222222"/>
              </a:solidFill>
              <a:latin typeface="w_Nian Bold" panose="02000500000000020004" pitchFamily="2" charset="-78"/>
              <a:cs typeface="w_Nian Bold" panose="02000500000000020004" pitchFamily="2" charset="-78"/>
            </a:endParaRPr>
          </a:p>
        </p:txBody>
      </p:sp>
      <p:sp>
        <p:nvSpPr>
          <p:cNvPr id="3" name="Oval 2">
            <a:extLst>
              <a:ext uri="{FF2B5EF4-FFF2-40B4-BE49-F238E27FC236}">
                <a16:creationId xmlns:a16="http://schemas.microsoft.com/office/drawing/2014/main" id="{318FE4F6-AA67-4F62-B282-DC6A8491F283}"/>
              </a:ext>
            </a:extLst>
          </p:cNvPr>
          <p:cNvSpPr/>
          <p:nvPr/>
        </p:nvSpPr>
        <p:spPr>
          <a:xfrm>
            <a:off x="6503700" y="3368042"/>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a:ln w="18415" cmpd="sng">
                  <a:solidFill>
                    <a:srgbClr val="FFFFFF"/>
                  </a:solidFill>
                  <a:prstDash val="solid"/>
                </a:ln>
                <a:solidFill>
                  <a:schemeClr val="bg1"/>
                </a:solidFill>
                <a:latin typeface="w_Nian Bold" panose="02000500000000020004" pitchFamily="2" charset="-78"/>
                <a:cs typeface="w_Nian Bold" panose="02000500000000020004" pitchFamily="2" charset="-78"/>
              </a:rPr>
              <a:t>الصِّرَ‌اطَ</a:t>
            </a:r>
            <a:endParaRPr lang="en-US" sz="2800" dirty="0">
              <a:ln w="18415" cmpd="sng">
                <a:solidFill>
                  <a:srgbClr val="FFFFFF"/>
                </a:solidFill>
                <a:prstDash val="solid"/>
              </a:ln>
              <a:solidFill>
                <a:schemeClr val="bg1"/>
              </a:solidFill>
              <a:latin typeface="w_Nian Bold" panose="02000500000000020004" pitchFamily="2" charset="-78"/>
              <a:cs typeface="w_Nian Bold" panose="02000500000000020004" pitchFamily="2" charset="-78"/>
            </a:endParaRPr>
          </a:p>
        </p:txBody>
      </p:sp>
      <p:sp>
        <p:nvSpPr>
          <p:cNvPr id="4" name="Oval 3">
            <a:extLst>
              <a:ext uri="{FF2B5EF4-FFF2-40B4-BE49-F238E27FC236}">
                <a16:creationId xmlns:a16="http://schemas.microsoft.com/office/drawing/2014/main" id="{318FE4F6-AA67-4F62-B282-DC6A8491F283}"/>
              </a:ext>
            </a:extLst>
          </p:cNvPr>
          <p:cNvSpPr/>
          <p:nvPr/>
        </p:nvSpPr>
        <p:spPr>
          <a:xfrm>
            <a:off x="4114171" y="3437851"/>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ln w="18415" cmpd="sng">
                  <a:solidFill>
                    <a:srgbClr val="FFFFFF"/>
                  </a:solidFill>
                  <a:prstDash val="solid"/>
                </a:ln>
                <a:solidFill>
                  <a:srgbClr val="FFFFFF"/>
                </a:solidFill>
                <a:latin typeface="w_Nian Bold" panose="02000500000000020004" pitchFamily="2" charset="-78"/>
                <a:cs typeface="w_Nian Bold" panose="02000500000000020004" pitchFamily="2" charset="-78"/>
              </a:rPr>
              <a:t>الْمُسْتَقِيمَ</a:t>
            </a:r>
            <a:endParaRPr lang="en-US" sz="2400" dirty="0">
              <a:ln w="18415" cmpd="sng">
                <a:solidFill>
                  <a:srgbClr val="FFFFFF"/>
                </a:solidFill>
                <a:prstDash val="solid"/>
              </a:ln>
              <a:solidFill>
                <a:srgbClr val="FFFFFF"/>
              </a:solidFill>
              <a:latin typeface="w_Nian Bold" panose="02000500000000020004" pitchFamily="2" charset="-78"/>
              <a:cs typeface="w_Nian Bold" panose="02000500000000020004" pitchFamily="2" charset="-78"/>
            </a:endParaRPr>
          </a:p>
        </p:txBody>
      </p:sp>
      <p:grpSp>
        <p:nvGrpSpPr>
          <p:cNvPr id="5" name="Group 4">
            <a:extLst>
              <a:ext uri="{FF2B5EF4-FFF2-40B4-BE49-F238E27FC236}">
                <a16:creationId xmlns:a16="http://schemas.microsoft.com/office/drawing/2014/main" id="{877C2C15-65F0-49D0-B7DA-E046240A40C8}"/>
              </a:ext>
            </a:extLst>
          </p:cNvPr>
          <p:cNvGrpSpPr/>
          <p:nvPr/>
        </p:nvGrpSpPr>
        <p:grpSpPr>
          <a:xfrm>
            <a:off x="4114171" y="4602134"/>
            <a:ext cx="7202948" cy="1691089"/>
            <a:chOff x="660142" y="3366380"/>
            <a:chExt cx="8409765" cy="2721895"/>
          </a:xfrm>
        </p:grpSpPr>
        <p:sp>
          <p:nvSpPr>
            <p:cNvPr id="6" name="Speech Bubble: Rectangle 10">
              <a:extLst>
                <a:ext uri="{FF2B5EF4-FFF2-40B4-BE49-F238E27FC236}">
                  <a16:creationId xmlns:a16="http://schemas.microsoft.com/office/drawing/2014/main" id="{121500EF-FB2D-483E-9157-7211A18A8727}"/>
                </a:ext>
              </a:extLst>
            </p:cNvPr>
            <p:cNvSpPr/>
            <p:nvPr/>
          </p:nvSpPr>
          <p:spPr>
            <a:xfrm rot="10800000">
              <a:off x="660142" y="3366380"/>
              <a:ext cx="8409765" cy="2721895"/>
            </a:xfrm>
            <a:custGeom>
              <a:avLst/>
              <a:gdLst>
                <a:gd name="connsiteX0" fmla="*/ 0 w 7991060"/>
                <a:gd name="connsiteY0" fmla="*/ 0 h 2001078"/>
                <a:gd name="connsiteX1" fmla="*/ 1331843 w 7991060"/>
                <a:gd name="connsiteY1" fmla="*/ 0 h 2001078"/>
                <a:gd name="connsiteX2" fmla="*/ 1331843 w 7991060"/>
                <a:gd name="connsiteY2" fmla="*/ 0 h 2001078"/>
                <a:gd name="connsiteX3" fmla="*/ 3329608 w 7991060"/>
                <a:gd name="connsiteY3" fmla="*/ 0 h 2001078"/>
                <a:gd name="connsiteX4" fmla="*/ 7991060 w 7991060"/>
                <a:gd name="connsiteY4" fmla="*/ 0 h 2001078"/>
                <a:gd name="connsiteX5" fmla="*/ 7991060 w 7991060"/>
                <a:gd name="connsiteY5" fmla="*/ 1167296 h 2001078"/>
                <a:gd name="connsiteX6" fmla="*/ 7991060 w 7991060"/>
                <a:gd name="connsiteY6" fmla="*/ 1167296 h 2001078"/>
                <a:gd name="connsiteX7" fmla="*/ 7991060 w 7991060"/>
                <a:gd name="connsiteY7" fmla="*/ 1667565 h 2001078"/>
                <a:gd name="connsiteX8" fmla="*/ 7991060 w 7991060"/>
                <a:gd name="connsiteY8" fmla="*/ 2001078 h 2001078"/>
                <a:gd name="connsiteX9" fmla="*/ 3329608 w 7991060"/>
                <a:gd name="connsiteY9" fmla="*/ 2001078 h 2001078"/>
                <a:gd name="connsiteX10" fmla="*/ 872943 w 7991060"/>
                <a:gd name="connsiteY10" fmla="*/ 2662034 h 2001078"/>
                <a:gd name="connsiteX11" fmla="*/ 1331843 w 7991060"/>
                <a:gd name="connsiteY11" fmla="*/ 2001078 h 2001078"/>
                <a:gd name="connsiteX12" fmla="*/ 0 w 7991060"/>
                <a:gd name="connsiteY12" fmla="*/ 2001078 h 2001078"/>
                <a:gd name="connsiteX13" fmla="*/ 0 w 7991060"/>
                <a:gd name="connsiteY13" fmla="*/ 1667565 h 2001078"/>
                <a:gd name="connsiteX14" fmla="*/ 0 w 7991060"/>
                <a:gd name="connsiteY14" fmla="*/ 1167296 h 2001078"/>
                <a:gd name="connsiteX15" fmla="*/ 0 w 7991060"/>
                <a:gd name="connsiteY15" fmla="*/ 1167296 h 2001078"/>
                <a:gd name="connsiteX16" fmla="*/ 0 w 7991060"/>
                <a:gd name="connsiteY16" fmla="*/ 0 h 2001078"/>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1331843 w 7991060"/>
                <a:gd name="connsiteY11" fmla="*/ 2001078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556592 w 7991060"/>
                <a:gd name="connsiteY11" fmla="*/ 2021909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934818 w 7991060"/>
                <a:gd name="connsiteY9" fmla="*/ 2035161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424070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3595142 w 7991060"/>
                <a:gd name="connsiteY9" fmla="*/ 2005826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3595142 w 7991060"/>
                <a:gd name="connsiteY9" fmla="*/ 2005826 h 2618256"/>
                <a:gd name="connsiteX10" fmla="*/ 755375 w 7991060"/>
                <a:gd name="connsiteY10" fmla="*/ 2618256 h 2618256"/>
                <a:gd name="connsiteX11" fmla="*/ 2710248 w 7991060"/>
                <a:gd name="connsiteY11" fmla="*/ 1952817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52817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52817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31525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1931525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1970316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2009108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730174"/>
                <a:gd name="connsiteX1" fmla="*/ 1331843 w 7991060"/>
                <a:gd name="connsiteY1" fmla="*/ 0 h 2730174"/>
                <a:gd name="connsiteX2" fmla="*/ 1331843 w 7991060"/>
                <a:gd name="connsiteY2" fmla="*/ 0 h 2730174"/>
                <a:gd name="connsiteX3" fmla="*/ 3329608 w 7991060"/>
                <a:gd name="connsiteY3" fmla="*/ 0 h 2730174"/>
                <a:gd name="connsiteX4" fmla="*/ 7991060 w 7991060"/>
                <a:gd name="connsiteY4" fmla="*/ 0 h 2730174"/>
                <a:gd name="connsiteX5" fmla="*/ 7991060 w 7991060"/>
                <a:gd name="connsiteY5" fmla="*/ 1167296 h 2730174"/>
                <a:gd name="connsiteX6" fmla="*/ 7991060 w 7991060"/>
                <a:gd name="connsiteY6" fmla="*/ 1167296 h 2730174"/>
                <a:gd name="connsiteX7" fmla="*/ 7991060 w 7991060"/>
                <a:gd name="connsiteY7" fmla="*/ 1667565 h 2730174"/>
                <a:gd name="connsiteX8" fmla="*/ 7991060 w 7991060"/>
                <a:gd name="connsiteY8" fmla="*/ 2001078 h 2730174"/>
                <a:gd name="connsiteX9" fmla="*/ 3595142 w 7991060"/>
                <a:gd name="connsiteY9" fmla="*/ 2005826 h 2730174"/>
                <a:gd name="connsiteX10" fmla="*/ 3528643 w 7991060"/>
                <a:gd name="connsiteY10" fmla="*/ 2730174 h 2730174"/>
                <a:gd name="connsiteX11" fmla="*/ 2710248 w 7991060"/>
                <a:gd name="connsiteY11" fmla="*/ 2009108 h 2730174"/>
                <a:gd name="connsiteX12" fmla="*/ 0 w 7991060"/>
                <a:gd name="connsiteY12" fmla="*/ 2001078 h 2730174"/>
                <a:gd name="connsiteX13" fmla="*/ 0 w 7991060"/>
                <a:gd name="connsiteY13" fmla="*/ 1667565 h 2730174"/>
                <a:gd name="connsiteX14" fmla="*/ 0 w 7991060"/>
                <a:gd name="connsiteY14" fmla="*/ 1167296 h 2730174"/>
                <a:gd name="connsiteX15" fmla="*/ 0 w 7991060"/>
                <a:gd name="connsiteY15" fmla="*/ 1167296 h 2730174"/>
                <a:gd name="connsiteX16" fmla="*/ 0 w 7991060"/>
                <a:gd name="connsiteY16" fmla="*/ 0 h 2730174"/>
                <a:gd name="connsiteX0" fmla="*/ 0 w 7991060"/>
                <a:gd name="connsiteY0" fmla="*/ 0 h 2730174"/>
                <a:gd name="connsiteX1" fmla="*/ 1331843 w 7991060"/>
                <a:gd name="connsiteY1" fmla="*/ 0 h 2730174"/>
                <a:gd name="connsiteX2" fmla="*/ 1331843 w 7991060"/>
                <a:gd name="connsiteY2" fmla="*/ 0 h 2730174"/>
                <a:gd name="connsiteX3" fmla="*/ 3329608 w 7991060"/>
                <a:gd name="connsiteY3" fmla="*/ 0 h 2730174"/>
                <a:gd name="connsiteX4" fmla="*/ 7991060 w 7991060"/>
                <a:gd name="connsiteY4" fmla="*/ 0 h 2730174"/>
                <a:gd name="connsiteX5" fmla="*/ 7991060 w 7991060"/>
                <a:gd name="connsiteY5" fmla="*/ 1167296 h 2730174"/>
                <a:gd name="connsiteX6" fmla="*/ 7991060 w 7991060"/>
                <a:gd name="connsiteY6" fmla="*/ 1167296 h 2730174"/>
                <a:gd name="connsiteX7" fmla="*/ 7991060 w 7991060"/>
                <a:gd name="connsiteY7" fmla="*/ 1667565 h 2730174"/>
                <a:gd name="connsiteX8" fmla="*/ 7991060 w 7991060"/>
                <a:gd name="connsiteY8" fmla="*/ 2001078 h 2730174"/>
                <a:gd name="connsiteX9" fmla="*/ 4845328 w 7991060"/>
                <a:gd name="connsiteY9" fmla="*/ 1977968 h 2730174"/>
                <a:gd name="connsiteX10" fmla="*/ 3528643 w 7991060"/>
                <a:gd name="connsiteY10" fmla="*/ 2730174 h 2730174"/>
                <a:gd name="connsiteX11" fmla="*/ 2710248 w 7991060"/>
                <a:gd name="connsiteY11" fmla="*/ 2009108 h 2730174"/>
                <a:gd name="connsiteX12" fmla="*/ 0 w 7991060"/>
                <a:gd name="connsiteY12" fmla="*/ 2001078 h 2730174"/>
                <a:gd name="connsiteX13" fmla="*/ 0 w 7991060"/>
                <a:gd name="connsiteY13" fmla="*/ 1667565 h 2730174"/>
                <a:gd name="connsiteX14" fmla="*/ 0 w 7991060"/>
                <a:gd name="connsiteY14" fmla="*/ 1167296 h 2730174"/>
                <a:gd name="connsiteX15" fmla="*/ 0 w 7991060"/>
                <a:gd name="connsiteY15" fmla="*/ 1167296 h 2730174"/>
                <a:gd name="connsiteX16" fmla="*/ 0 w 7991060"/>
                <a:gd name="connsiteY16" fmla="*/ 0 h 2730174"/>
                <a:gd name="connsiteX0" fmla="*/ 0 w 7991060"/>
                <a:gd name="connsiteY0" fmla="*/ 0 h 2730174"/>
                <a:gd name="connsiteX1" fmla="*/ 1331843 w 7991060"/>
                <a:gd name="connsiteY1" fmla="*/ 0 h 2730174"/>
                <a:gd name="connsiteX2" fmla="*/ 1331843 w 7991060"/>
                <a:gd name="connsiteY2" fmla="*/ 0 h 2730174"/>
                <a:gd name="connsiteX3" fmla="*/ 3329608 w 7991060"/>
                <a:gd name="connsiteY3" fmla="*/ 0 h 2730174"/>
                <a:gd name="connsiteX4" fmla="*/ 7991060 w 7991060"/>
                <a:gd name="connsiteY4" fmla="*/ 0 h 2730174"/>
                <a:gd name="connsiteX5" fmla="*/ 7991060 w 7991060"/>
                <a:gd name="connsiteY5" fmla="*/ 1167296 h 2730174"/>
                <a:gd name="connsiteX6" fmla="*/ 7991060 w 7991060"/>
                <a:gd name="connsiteY6" fmla="*/ 1167296 h 2730174"/>
                <a:gd name="connsiteX7" fmla="*/ 7991060 w 7991060"/>
                <a:gd name="connsiteY7" fmla="*/ 1667565 h 2730174"/>
                <a:gd name="connsiteX8" fmla="*/ 7991060 w 7991060"/>
                <a:gd name="connsiteY8" fmla="*/ 2001078 h 2730174"/>
                <a:gd name="connsiteX9" fmla="*/ 4845328 w 7991060"/>
                <a:gd name="connsiteY9" fmla="*/ 1977968 h 2730174"/>
                <a:gd name="connsiteX10" fmla="*/ 3528643 w 7991060"/>
                <a:gd name="connsiteY10" fmla="*/ 2730174 h 2730174"/>
                <a:gd name="connsiteX11" fmla="*/ 4061801 w 7991060"/>
                <a:gd name="connsiteY11" fmla="*/ 2009108 h 2730174"/>
                <a:gd name="connsiteX12" fmla="*/ 0 w 7991060"/>
                <a:gd name="connsiteY12" fmla="*/ 2001078 h 2730174"/>
                <a:gd name="connsiteX13" fmla="*/ 0 w 7991060"/>
                <a:gd name="connsiteY13" fmla="*/ 1667565 h 2730174"/>
                <a:gd name="connsiteX14" fmla="*/ 0 w 7991060"/>
                <a:gd name="connsiteY14" fmla="*/ 1167296 h 2730174"/>
                <a:gd name="connsiteX15" fmla="*/ 0 w 7991060"/>
                <a:gd name="connsiteY15" fmla="*/ 1167296 h 2730174"/>
                <a:gd name="connsiteX16" fmla="*/ 0 w 7991060"/>
                <a:gd name="connsiteY16" fmla="*/ 0 h 2730174"/>
                <a:gd name="connsiteX0" fmla="*/ 0 w 7991060"/>
                <a:gd name="connsiteY0" fmla="*/ 0 h 2702316"/>
                <a:gd name="connsiteX1" fmla="*/ 1331843 w 7991060"/>
                <a:gd name="connsiteY1" fmla="*/ 0 h 2702316"/>
                <a:gd name="connsiteX2" fmla="*/ 1331843 w 7991060"/>
                <a:gd name="connsiteY2" fmla="*/ 0 h 2702316"/>
                <a:gd name="connsiteX3" fmla="*/ 3329608 w 7991060"/>
                <a:gd name="connsiteY3" fmla="*/ 0 h 2702316"/>
                <a:gd name="connsiteX4" fmla="*/ 7991060 w 7991060"/>
                <a:gd name="connsiteY4" fmla="*/ 0 h 2702316"/>
                <a:gd name="connsiteX5" fmla="*/ 7991060 w 7991060"/>
                <a:gd name="connsiteY5" fmla="*/ 1167296 h 2702316"/>
                <a:gd name="connsiteX6" fmla="*/ 7991060 w 7991060"/>
                <a:gd name="connsiteY6" fmla="*/ 1167296 h 2702316"/>
                <a:gd name="connsiteX7" fmla="*/ 7991060 w 7991060"/>
                <a:gd name="connsiteY7" fmla="*/ 1667565 h 2702316"/>
                <a:gd name="connsiteX8" fmla="*/ 7991060 w 7991060"/>
                <a:gd name="connsiteY8" fmla="*/ 2001078 h 2702316"/>
                <a:gd name="connsiteX9" fmla="*/ 4845328 w 7991060"/>
                <a:gd name="connsiteY9" fmla="*/ 1977968 h 2702316"/>
                <a:gd name="connsiteX10" fmla="*/ 4728146 w 7991060"/>
                <a:gd name="connsiteY10" fmla="*/ 2702316 h 2702316"/>
                <a:gd name="connsiteX11" fmla="*/ 4061801 w 7991060"/>
                <a:gd name="connsiteY11" fmla="*/ 2009108 h 2702316"/>
                <a:gd name="connsiteX12" fmla="*/ 0 w 7991060"/>
                <a:gd name="connsiteY12" fmla="*/ 2001078 h 2702316"/>
                <a:gd name="connsiteX13" fmla="*/ 0 w 7991060"/>
                <a:gd name="connsiteY13" fmla="*/ 1667565 h 2702316"/>
                <a:gd name="connsiteX14" fmla="*/ 0 w 7991060"/>
                <a:gd name="connsiteY14" fmla="*/ 1167296 h 2702316"/>
                <a:gd name="connsiteX15" fmla="*/ 0 w 7991060"/>
                <a:gd name="connsiteY15" fmla="*/ 1167296 h 2702316"/>
                <a:gd name="connsiteX16" fmla="*/ 0 w 7991060"/>
                <a:gd name="connsiteY16" fmla="*/ 0 h 2702316"/>
                <a:gd name="connsiteX0" fmla="*/ 0 w 7991060"/>
                <a:gd name="connsiteY0" fmla="*/ 0 h 2590881"/>
                <a:gd name="connsiteX1" fmla="*/ 1331843 w 7991060"/>
                <a:gd name="connsiteY1" fmla="*/ 0 h 2590881"/>
                <a:gd name="connsiteX2" fmla="*/ 1331843 w 7991060"/>
                <a:gd name="connsiteY2" fmla="*/ 0 h 2590881"/>
                <a:gd name="connsiteX3" fmla="*/ 3329608 w 7991060"/>
                <a:gd name="connsiteY3" fmla="*/ 0 h 2590881"/>
                <a:gd name="connsiteX4" fmla="*/ 7991060 w 7991060"/>
                <a:gd name="connsiteY4" fmla="*/ 0 h 2590881"/>
                <a:gd name="connsiteX5" fmla="*/ 7991060 w 7991060"/>
                <a:gd name="connsiteY5" fmla="*/ 1167296 h 2590881"/>
                <a:gd name="connsiteX6" fmla="*/ 7991060 w 7991060"/>
                <a:gd name="connsiteY6" fmla="*/ 1167296 h 2590881"/>
                <a:gd name="connsiteX7" fmla="*/ 7991060 w 7991060"/>
                <a:gd name="connsiteY7" fmla="*/ 1667565 h 2590881"/>
                <a:gd name="connsiteX8" fmla="*/ 7991060 w 7991060"/>
                <a:gd name="connsiteY8" fmla="*/ 2001078 h 2590881"/>
                <a:gd name="connsiteX9" fmla="*/ 4845328 w 7991060"/>
                <a:gd name="connsiteY9" fmla="*/ 1977968 h 2590881"/>
                <a:gd name="connsiteX10" fmla="*/ 4728146 w 7991060"/>
                <a:gd name="connsiteY10" fmla="*/ 2590881 h 2590881"/>
                <a:gd name="connsiteX11" fmla="*/ 4061801 w 7991060"/>
                <a:gd name="connsiteY11" fmla="*/ 2009108 h 2590881"/>
                <a:gd name="connsiteX12" fmla="*/ 0 w 7991060"/>
                <a:gd name="connsiteY12" fmla="*/ 2001078 h 2590881"/>
                <a:gd name="connsiteX13" fmla="*/ 0 w 7991060"/>
                <a:gd name="connsiteY13" fmla="*/ 1667565 h 2590881"/>
                <a:gd name="connsiteX14" fmla="*/ 0 w 7991060"/>
                <a:gd name="connsiteY14" fmla="*/ 1167296 h 2590881"/>
                <a:gd name="connsiteX15" fmla="*/ 0 w 7991060"/>
                <a:gd name="connsiteY15" fmla="*/ 1167296 h 2590881"/>
                <a:gd name="connsiteX16" fmla="*/ 0 w 7991060"/>
                <a:gd name="connsiteY16" fmla="*/ 0 h 2590881"/>
                <a:gd name="connsiteX0" fmla="*/ 0 w 7991060"/>
                <a:gd name="connsiteY0" fmla="*/ 0 h 2319568"/>
                <a:gd name="connsiteX1" fmla="*/ 1331843 w 7991060"/>
                <a:gd name="connsiteY1" fmla="*/ 0 h 2319568"/>
                <a:gd name="connsiteX2" fmla="*/ 1331843 w 7991060"/>
                <a:gd name="connsiteY2" fmla="*/ 0 h 2319568"/>
                <a:gd name="connsiteX3" fmla="*/ 3329608 w 7991060"/>
                <a:gd name="connsiteY3" fmla="*/ 0 h 2319568"/>
                <a:gd name="connsiteX4" fmla="*/ 7991060 w 7991060"/>
                <a:gd name="connsiteY4" fmla="*/ 0 h 2319568"/>
                <a:gd name="connsiteX5" fmla="*/ 7991060 w 7991060"/>
                <a:gd name="connsiteY5" fmla="*/ 1167296 h 2319568"/>
                <a:gd name="connsiteX6" fmla="*/ 7991060 w 7991060"/>
                <a:gd name="connsiteY6" fmla="*/ 1167296 h 2319568"/>
                <a:gd name="connsiteX7" fmla="*/ 7991060 w 7991060"/>
                <a:gd name="connsiteY7" fmla="*/ 1667565 h 2319568"/>
                <a:gd name="connsiteX8" fmla="*/ 7991060 w 7991060"/>
                <a:gd name="connsiteY8" fmla="*/ 2001078 h 2319568"/>
                <a:gd name="connsiteX9" fmla="*/ 4845328 w 7991060"/>
                <a:gd name="connsiteY9" fmla="*/ 1977968 h 2319568"/>
                <a:gd name="connsiteX10" fmla="*/ 4643675 w 7991060"/>
                <a:gd name="connsiteY10" fmla="*/ 2319568 h 2319568"/>
                <a:gd name="connsiteX11" fmla="*/ 4061801 w 7991060"/>
                <a:gd name="connsiteY11" fmla="*/ 2009108 h 2319568"/>
                <a:gd name="connsiteX12" fmla="*/ 0 w 7991060"/>
                <a:gd name="connsiteY12" fmla="*/ 2001078 h 2319568"/>
                <a:gd name="connsiteX13" fmla="*/ 0 w 7991060"/>
                <a:gd name="connsiteY13" fmla="*/ 1667565 h 2319568"/>
                <a:gd name="connsiteX14" fmla="*/ 0 w 7991060"/>
                <a:gd name="connsiteY14" fmla="*/ 1167296 h 2319568"/>
                <a:gd name="connsiteX15" fmla="*/ 0 w 7991060"/>
                <a:gd name="connsiteY15" fmla="*/ 1167296 h 2319568"/>
                <a:gd name="connsiteX16" fmla="*/ 0 w 7991060"/>
                <a:gd name="connsiteY16" fmla="*/ 0 h 2319568"/>
                <a:gd name="connsiteX0" fmla="*/ 0 w 7991060"/>
                <a:gd name="connsiteY0" fmla="*/ 0 h 2319568"/>
                <a:gd name="connsiteX1" fmla="*/ 1331843 w 7991060"/>
                <a:gd name="connsiteY1" fmla="*/ 0 h 2319568"/>
                <a:gd name="connsiteX2" fmla="*/ 1331843 w 7991060"/>
                <a:gd name="connsiteY2" fmla="*/ 0 h 2319568"/>
                <a:gd name="connsiteX3" fmla="*/ 3329608 w 7991060"/>
                <a:gd name="connsiteY3" fmla="*/ 0 h 2319568"/>
                <a:gd name="connsiteX4" fmla="*/ 7991060 w 7991060"/>
                <a:gd name="connsiteY4" fmla="*/ 0 h 2319568"/>
                <a:gd name="connsiteX5" fmla="*/ 7991060 w 7991060"/>
                <a:gd name="connsiteY5" fmla="*/ 1167296 h 2319568"/>
                <a:gd name="connsiteX6" fmla="*/ 7991060 w 7991060"/>
                <a:gd name="connsiteY6" fmla="*/ 1167296 h 2319568"/>
                <a:gd name="connsiteX7" fmla="*/ 7991060 w 7991060"/>
                <a:gd name="connsiteY7" fmla="*/ 1667565 h 2319568"/>
                <a:gd name="connsiteX8" fmla="*/ 7991060 w 7991060"/>
                <a:gd name="connsiteY8" fmla="*/ 2001078 h 2319568"/>
                <a:gd name="connsiteX9" fmla="*/ 6179986 w 7991060"/>
                <a:gd name="connsiteY9" fmla="*/ 1994926 h 2319568"/>
                <a:gd name="connsiteX10" fmla="*/ 4643675 w 7991060"/>
                <a:gd name="connsiteY10" fmla="*/ 2319568 h 2319568"/>
                <a:gd name="connsiteX11" fmla="*/ 4061801 w 7991060"/>
                <a:gd name="connsiteY11" fmla="*/ 2009108 h 2319568"/>
                <a:gd name="connsiteX12" fmla="*/ 0 w 7991060"/>
                <a:gd name="connsiteY12" fmla="*/ 2001078 h 2319568"/>
                <a:gd name="connsiteX13" fmla="*/ 0 w 7991060"/>
                <a:gd name="connsiteY13" fmla="*/ 1667565 h 2319568"/>
                <a:gd name="connsiteX14" fmla="*/ 0 w 7991060"/>
                <a:gd name="connsiteY14" fmla="*/ 1167296 h 2319568"/>
                <a:gd name="connsiteX15" fmla="*/ 0 w 7991060"/>
                <a:gd name="connsiteY15" fmla="*/ 1167296 h 2319568"/>
                <a:gd name="connsiteX16" fmla="*/ 0 w 7991060"/>
                <a:gd name="connsiteY16" fmla="*/ 0 h 2319568"/>
                <a:gd name="connsiteX0" fmla="*/ 0 w 7991060"/>
                <a:gd name="connsiteY0" fmla="*/ 0 h 2438268"/>
                <a:gd name="connsiteX1" fmla="*/ 1331843 w 7991060"/>
                <a:gd name="connsiteY1" fmla="*/ 0 h 2438268"/>
                <a:gd name="connsiteX2" fmla="*/ 1331843 w 7991060"/>
                <a:gd name="connsiteY2" fmla="*/ 0 h 2438268"/>
                <a:gd name="connsiteX3" fmla="*/ 3329608 w 7991060"/>
                <a:gd name="connsiteY3" fmla="*/ 0 h 2438268"/>
                <a:gd name="connsiteX4" fmla="*/ 7991060 w 7991060"/>
                <a:gd name="connsiteY4" fmla="*/ 0 h 2438268"/>
                <a:gd name="connsiteX5" fmla="*/ 7991060 w 7991060"/>
                <a:gd name="connsiteY5" fmla="*/ 1167296 h 2438268"/>
                <a:gd name="connsiteX6" fmla="*/ 7991060 w 7991060"/>
                <a:gd name="connsiteY6" fmla="*/ 1167296 h 2438268"/>
                <a:gd name="connsiteX7" fmla="*/ 7991060 w 7991060"/>
                <a:gd name="connsiteY7" fmla="*/ 1667565 h 2438268"/>
                <a:gd name="connsiteX8" fmla="*/ 7991060 w 7991060"/>
                <a:gd name="connsiteY8" fmla="*/ 2001078 h 2438268"/>
                <a:gd name="connsiteX9" fmla="*/ 6179986 w 7991060"/>
                <a:gd name="connsiteY9" fmla="*/ 1994926 h 2438268"/>
                <a:gd name="connsiteX10" fmla="*/ 5944545 w 7991060"/>
                <a:gd name="connsiteY10" fmla="*/ 2438268 h 2438268"/>
                <a:gd name="connsiteX11" fmla="*/ 4061801 w 7991060"/>
                <a:gd name="connsiteY11" fmla="*/ 2009108 h 2438268"/>
                <a:gd name="connsiteX12" fmla="*/ 0 w 7991060"/>
                <a:gd name="connsiteY12" fmla="*/ 2001078 h 2438268"/>
                <a:gd name="connsiteX13" fmla="*/ 0 w 7991060"/>
                <a:gd name="connsiteY13" fmla="*/ 1667565 h 2438268"/>
                <a:gd name="connsiteX14" fmla="*/ 0 w 7991060"/>
                <a:gd name="connsiteY14" fmla="*/ 1167296 h 2438268"/>
                <a:gd name="connsiteX15" fmla="*/ 0 w 7991060"/>
                <a:gd name="connsiteY15" fmla="*/ 1167296 h 2438268"/>
                <a:gd name="connsiteX16" fmla="*/ 0 w 7991060"/>
                <a:gd name="connsiteY16" fmla="*/ 0 h 2438268"/>
                <a:gd name="connsiteX0" fmla="*/ 0 w 7991060"/>
                <a:gd name="connsiteY0" fmla="*/ 0 h 2438268"/>
                <a:gd name="connsiteX1" fmla="*/ 1331843 w 7991060"/>
                <a:gd name="connsiteY1" fmla="*/ 0 h 2438268"/>
                <a:gd name="connsiteX2" fmla="*/ 1331843 w 7991060"/>
                <a:gd name="connsiteY2" fmla="*/ 0 h 2438268"/>
                <a:gd name="connsiteX3" fmla="*/ 3329608 w 7991060"/>
                <a:gd name="connsiteY3" fmla="*/ 0 h 2438268"/>
                <a:gd name="connsiteX4" fmla="*/ 7991060 w 7991060"/>
                <a:gd name="connsiteY4" fmla="*/ 0 h 2438268"/>
                <a:gd name="connsiteX5" fmla="*/ 7991060 w 7991060"/>
                <a:gd name="connsiteY5" fmla="*/ 1167296 h 2438268"/>
                <a:gd name="connsiteX6" fmla="*/ 7991060 w 7991060"/>
                <a:gd name="connsiteY6" fmla="*/ 1167296 h 2438268"/>
                <a:gd name="connsiteX7" fmla="*/ 7991060 w 7991060"/>
                <a:gd name="connsiteY7" fmla="*/ 1667565 h 2438268"/>
                <a:gd name="connsiteX8" fmla="*/ 7991060 w 7991060"/>
                <a:gd name="connsiteY8" fmla="*/ 2001078 h 2438268"/>
                <a:gd name="connsiteX9" fmla="*/ 6179986 w 7991060"/>
                <a:gd name="connsiteY9" fmla="*/ 1994926 h 2438268"/>
                <a:gd name="connsiteX10" fmla="*/ 5944545 w 7991060"/>
                <a:gd name="connsiteY10" fmla="*/ 2438268 h 2438268"/>
                <a:gd name="connsiteX11" fmla="*/ 5024782 w 7991060"/>
                <a:gd name="connsiteY11" fmla="*/ 2026065 h 2438268"/>
                <a:gd name="connsiteX12" fmla="*/ 0 w 7991060"/>
                <a:gd name="connsiteY12" fmla="*/ 2001078 h 2438268"/>
                <a:gd name="connsiteX13" fmla="*/ 0 w 7991060"/>
                <a:gd name="connsiteY13" fmla="*/ 1667565 h 2438268"/>
                <a:gd name="connsiteX14" fmla="*/ 0 w 7991060"/>
                <a:gd name="connsiteY14" fmla="*/ 1167296 h 2438268"/>
                <a:gd name="connsiteX15" fmla="*/ 0 w 7991060"/>
                <a:gd name="connsiteY15" fmla="*/ 1167296 h 2438268"/>
                <a:gd name="connsiteX16" fmla="*/ 0 w 7991060"/>
                <a:gd name="connsiteY16" fmla="*/ 0 h 2438268"/>
                <a:gd name="connsiteX0" fmla="*/ 0 w 7991060"/>
                <a:gd name="connsiteY0" fmla="*/ 0 h 2842852"/>
                <a:gd name="connsiteX1" fmla="*/ 1331843 w 7991060"/>
                <a:gd name="connsiteY1" fmla="*/ 0 h 2842852"/>
                <a:gd name="connsiteX2" fmla="*/ 1331843 w 7991060"/>
                <a:gd name="connsiteY2" fmla="*/ 0 h 2842852"/>
                <a:gd name="connsiteX3" fmla="*/ 3329608 w 7991060"/>
                <a:gd name="connsiteY3" fmla="*/ 0 h 2842852"/>
                <a:gd name="connsiteX4" fmla="*/ 7991060 w 7991060"/>
                <a:gd name="connsiteY4" fmla="*/ 0 h 2842852"/>
                <a:gd name="connsiteX5" fmla="*/ 7991060 w 7991060"/>
                <a:gd name="connsiteY5" fmla="*/ 1167296 h 2842852"/>
                <a:gd name="connsiteX6" fmla="*/ 7991060 w 7991060"/>
                <a:gd name="connsiteY6" fmla="*/ 1167296 h 2842852"/>
                <a:gd name="connsiteX7" fmla="*/ 7991060 w 7991060"/>
                <a:gd name="connsiteY7" fmla="*/ 1667565 h 2842852"/>
                <a:gd name="connsiteX8" fmla="*/ 7991060 w 7991060"/>
                <a:gd name="connsiteY8" fmla="*/ 2001078 h 2842852"/>
                <a:gd name="connsiteX9" fmla="*/ 6179986 w 7991060"/>
                <a:gd name="connsiteY9" fmla="*/ 1994926 h 2842852"/>
                <a:gd name="connsiteX10" fmla="*/ 5367701 w 7991060"/>
                <a:gd name="connsiteY10" fmla="*/ 2842852 h 2842852"/>
                <a:gd name="connsiteX11" fmla="*/ 5024782 w 7991060"/>
                <a:gd name="connsiteY11" fmla="*/ 2026065 h 2842852"/>
                <a:gd name="connsiteX12" fmla="*/ 0 w 7991060"/>
                <a:gd name="connsiteY12" fmla="*/ 2001078 h 2842852"/>
                <a:gd name="connsiteX13" fmla="*/ 0 w 7991060"/>
                <a:gd name="connsiteY13" fmla="*/ 1667565 h 2842852"/>
                <a:gd name="connsiteX14" fmla="*/ 0 w 7991060"/>
                <a:gd name="connsiteY14" fmla="*/ 1167296 h 2842852"/>
                <a:gd name="connsiteX15" fmla="*/ 0 w 7991060"/>
                <a:gd name="connsiteY15" fmla="*/ 1167296 h 2842852"/>
                <a:gd name="connsiteX16" fmla="*/ 0 w 7991060"/>
                <a:gd name="connsiteY16" fmla="*/ 0 h 2842852"/>
                <a:gd name="connsiteX0" fmla="*/ 0 w 7991060"/>
                <a:gd name="connsiteY0" fmla="*/ 0 h 3180005"/>
                <a:gd name="connsiteX1" fmla="*/ 1331843 w 7991060"/>
                <a:gd name="connsiteY1" fmla="*/ 0 h 3180005"/>
                <a:gd name="connsiteX2" fmla="*/ 1331843 w 7991060"/>
                <a:gd name="connsiteY2" fmla="*/ 0 h 3180005"/>
                <a:gd name="connsiteX3" fmla="*/ 3329608 w 7991060"/>
                <a:gd name="connsiteY3" fmla="*/ 0 h 3180005"/>
                <a:gd name="connsiteX4" fmla="*/ 7991060 w 7991060"/>
                <a:gd name="connsiteY4" fmla="*/ 0 h 3180005"/>
                <a:gd name="connsiteX5" fmla="*/ 7991060 w 7991060"/>
                <a:gd name="connsiteY5" fmla="*/ 1167296 h 3180005"/>
                <a:gd name="connsiteX6" fmla="*/ 7991060 w 7991060"/>
                <a:gd name="connsiteY6" fmla="*/ 1167296 h 3180005"/>
                <a:gd name="connsiteX7" fmla="*/ 7991060 w 7991060"/>
                <a:gd name="connsiteY7" fmla="*/ 1667565 h 3180005"/>
                <a:gd name="connsiteX8" fmla="*/ 7991060 w 7991060"/>
                <a:gd name="connsiteY8" fmla="*/ 2001078 h 3180005"/>
                <a:gd name="connsiteX9" fmla="*/ 6179986 w 7991060"/>
                <a:gd name="connsiteY9" fmla="*/ 1994926 h 3180005"/>
                <a:gd name="connsiteX10" fmla="*/ 5148899 w 7991060"/>
                <a:gd name="connsiteY10" fmla="*/ 3180005 h 3180005"/>
                <a:gd name="connsiteX11" fmla="*/ 5024782 w 7991060"/>
                <a:gd name="connsiteY11" fmla="*/ 2026065 h 3180005"/>
                <a:gd name="connsiteX12" fmla="*/ 0 w 7991060"/>
                <a:gd name="connsiteY12" fmla="*/ 2001078 h 3180005"/>
                <a:gd name="connsiteX13" fmla="*/ 0 w 7991060"/>
                <a:gd name="connsiteY13" fmla="*/ 1667565 h 3180005"/>
                <a:gd name="connsiteX14" fmla="*/ 0 w 7991060"/>
                <a:gd name="connsiteY14" fmla="*/ 1167296 h 3180005"/>
                <a:gd name="connsiteX15" fmla="*/ 0 w 7991060"/>
                <a:gd name="connsiteY15" fmla="*/ 1167296 h 3180005"/>
                <a:gd name="connsiteX16" fmla="*/ 0 w 7991060"/>
                <a:gd name="connsiteY16" fmla="*/ 0 h 318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060" h="3180005">
                  <a:moveTo>
                    <a:pt x="0" y="0"/>
                  </a:moveTo>
                  <a:lnTo>
                    <a:pt x="1331843" y="0"/>
                  </a:lnTo>
                  <a:lnTo>
                    <a:pt x="1331843" y="0"/>
                  </a:lnTo>
                  <a:lnTo>
                    <a:pt x="3329608" y="0"/>
                  </a:lnTo>
                  <a:lnTo>
                    <a:pt x="7991060" y="0"/>
                  </a:lnTo>
                  <a:lnTo>
                    <a:pt x="7991060" y="1167296"/>
                  </a:lnTo>
                  <a:lnTo>
                    <a:pt x="7991060" y="1167296"/>
                  </a:lnTo>
                  <a:lnTo>
                    <a:pt x="7991060" y="1667565"/>
                  </a:lnTo>
                  <a:lnTo>
                    <a:pt x="7991060" y="2001078"/>
                  </a:lnTo>
                  <a:lnTo>
                    <a:pt x="6179986" y="1994926"/>
                  </a:lnTo>
                  <a:lnTo>
                    <a:pt x="5148899" y="3180005"/>
                  </a:lnTo>
                  <a:lnTo>
                    <a:pt x="5024782" y="2026065"/>
                  </a:lnTo>
                  <a:lnTo>
                    <a:pt x="0" y="2001078"/>
                  </a:lnTo>
                  <a:lnTo>
                    <a:pt x="0" y="1667565"/>
                  </a:lnTo>
                  <a:lnTo>
                    <a:pt x="0" y="1167296"/>
                  </a:lnTo>
                  <a:lnTo>
                    <a:pt x="0" y="1167296"/>
                  </a:lnTo>
                  <a:lnTo>
                    <a:pt x="0" y="0"/>
                  </a:lnTo>
                  <a:close/>
                </a:path>
              </a:pathLst>
            </a:cu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1A1F9490-4084-4FD8-9310-98A67104DD24}"/>
                </a:ext>
              </a:extLst>
            </p:cNvPr>
            <p:cNvSpPr txBox="1"/>
            <p:nvPr/>
          </p:nvSpPr>
          <p:spPr>
            <a:xfrm>
              <a:off x="705199" y="4518616"/>
              <a:ext cx="8267226" cy="338554"/>
            </a:xfrm>
            <a:prstGeom prst="rect">
              <a:avLst/>
            </a:prstGeom>
            <a:noFill/>
          </p:spPr>
          <p:txBody>
            <a:bodyPr wrap="square" rtlCol="0">
              <a:spAutoFit/>
            </a:bodyPr>
            <a:lstStyle/>
            <a:p>
              <a:pPr algn="r" rtl="1"/>
              <a:endParaRPr lang="fa-IR" sz="1600" dirty="0">
                <a:latin typeface="Sahel" panose="020B0603030804020204" pitchFamily="34" charset="-78"/>
                <a:cs typeface="Sahel" panose="020B0603030804020204" pitchFamily="34" charset="-78"/>
              </a:endParaRPr>
            </a:p>
          </p:txBody>
        </p:sp>
      </p:grpSp>
      <p:sp>
        <p:nvSpPr>
          <p:cNvPr id="8" name="Rectangle 7"/>
          <p:cNvSpPr/>
          <p:nvPr/>
        </p:nvSpPr>
        <p:spPr>
          <a:xfrm>
            <a:off x="4194351" y="5318008"/>
            <a:ext cx="7081022" cy="923330"/>
          </a:xfrm>
          <a:prstGeom prst="rect">
            <a:avLst/>
          </a:prstGeom>
        </p:spPr>
        <p:txBody>
          <a:bodyPr wrap="square">
            <a:spAutoFit/>
          </a:bodyPr>
          <a:lstStyle/>
          <a:p>
            <a:pPr algn="just" rtl="1"/>
            <a:r>
              <a:rPr lang="fa-IR" dirty="0">
                <a:latin typeface="w_Nian Bold" panose="02000500000000020004" pitchFamily="2" charset="-78"/>
                <a:cs typeface="w_Nian Bold" panose="02000500000000020004" pitchFamily="2" charset="-78"/>
              </a:rPr>
              <a:t>برداشتی از معنا-1: «کلمه صراط به معنای راه روشن است زیرا از ماده (ص ر ط) گرفته شده که به معنای بلعیدن است و راه روشن گویی که رهرو خود را بلعیده و در مجرای گلوی خویش فرو برده که دیگر نمی‏تواند این سو و آن سو منحرف شود و نیز نمی‏گذارد که از درونش بیرون شود.» </a:t>
            </a:r>
          </a:p>
        </p:txBody>
      </p:sp>
    </p:spTree>
    <p:extLst>
      <p:ext uri="{BB962C8B-B14F-4D97-AF65-F5344CB8AC3E}">
        <p14:creationId xmlns:p14="http://schemas.microsoft.com/office/powerpoint/2010/main" val="287741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A1E389-8692-439C-832F-81B01E31C71A}"/>
              </a:ext>
            </a:extLst>
          </p:cNvPr>
          <p:cNvSpPr txBox="1"/>
          <p:nvPr/>
        </p:nvSpPr>
        <p:spPr>
          <a:xfrm>
            <a:off x="4195482" y="1536626"/>
            <a:ext cx="3921625" cy="1331134"/>
          </a:xfrm>
          <a:prstGeom prst="rect">
            <a:avLst/>
          </a:prstGeom>
          <a:noFill/>
        </p:spPr>
        <p:txBody>
          <a:bodyPr wrap="square" rtlCol="0">
            <a:spAutoFit/>
          </a:bodyPr>
          <a:lstStyle/>
          <a:p>
            <a:pPr algn="r" rtl="1">
              <a:lnSpc>
                <a:spcPct val="150000"/>
              </a:lnSpc>
            </a:pPr>
            <a:r>
              <a:rPr lang="fa-IR" sz="2800" b="1" dirty="0">
                <a:solidFill>
                  <a:srgbClr val="222222"/>
                </a:solidFill>
                <a:latin typeface="w_Nian Bold" panose="02000500000000020004" pitchFamily="2" charset="-78"/>
                <a:cs typeface="w_Nian Bold" panose="02000500000000020004" pitchFamily="2" charset="-78"/>
              </a:rPr>
              <a:t>صِرَ‌اطَ الَّذِينَ أَنْعَمْتَ عَلَيْهِمْ غَيْرِ‌ الْمَغْضُوبِ عَلَيْهِمْ وَلَا الضَّالِّينَ ﴿7﴾ </a:t>
            </a:r>
            <a:endParaRPr lang="en-US" sz="2800" b="1" dirty="0">
              <a:solidFill>
                <a:srgbClr val="222222"/>
              </a:solidFill>
              <a:latin typeface="w_Nian Bold" panose="02000500000000020004" pitchFamily="2" charset="-78"/>
              <a:cs typeface="w_Nian Bold" panose="02000500000000020004" pitchFamily="2" charset="-78"/>
            </a:endParaRPr>
          </a:p>
        </p:txBody>
      </p:sp>
      <p:sp>
        <p:nvSpPr>
          <p:cNvPr id="3" name="Oval 2">
            <a:extLst>
              <a:ext uri="{FF2B5EF4-FFF2-40B4-BE49-F238E27FC236}">
                <a16:creationId xmlns:a16="http://schemas.microsoft.com/office/drawing/2014/main" id="{318FE4F6-AA67-4F62-B282-DC6A8491F283}"/>
              </a:ext>
            </a:extLst>
          </p:cNvPr>
          <p:cNvSpPr/>
          <p:nvPr/>
        </p:nvSpPr>
        <p:spPr>
          <a:xfrm>
            <a:off x="7812307" y="3583195"/>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a:ln w="18415" cmpd="sng">
                  <a:solidFill>
                    <a:srgbClr val="FFFFFF"/>
                  </a:solidFill>
                  <a:prstDash val="solid"/>
                </a:ln>
                <a:solidFill>
                  <a:srgbClr val="FFFFFF"/>
                </a:solidFill>
                <a:latin typeface="w_Nian Bold" panose="02000500000000020004" pitchFamily="2" charset="-78"/>
                <a:cs typeface="w_Nian Bold" panose="02000500000000020004" pitchFamily="2" charset="-78"/>
              </a:rPr>
              <a:t>أَنْعَمْتَ</a:t>
            </a:r>
            <a:endParaRPr lang="en-US" sz="2800" dirty="0">
              <a:ln w="18415" cmpd="sng">
                <a:solidFill>
                  <a:srgbClr val="FFFFFF"/>
                </a:solidFill>
                <a:prstDash val="solid"/>
              </a:ln>
              <a:solidFill>
                <a:srgbClr val="FFFFFF"/>
              </a:solidFill>
              <a:latin typeface="w_Nian Bold" panose="02000500000000020004" pitchFamily="2" charset="-78"/>
              <a:cs typeface="w_Nian Bold" panose="02000500000000020004" pitchFamily="2" charset="-78"/>
            </a:endParaRPr>
          </a:p>
        </p:txBody>
      </p:sp>
      <p:sp>
        <p:nvSpPr>
          <p:cNvPr id="4" name="Oval 3">
            <a:extLst>
              <a:ext uri="{FF2B5EF4-FFF2-40B4-BE49-F238E27FC236}">
                <a16:creationId xmlns:a16="http://schemas.microsoft.com/office/drawing/2014/main" id="{318FE4F6-AA67-4F62-B282-DC6A8491F283}"/>
              </a:ext>
            </a:extLst>
          </p:cNvPr>
          <p:cNvSpPr/>
          <p:nvPr/>
        </p:nvSpPr>
        <p:spPr>
          <a:xfrm>
            <a:off x="5504329" y="3583195"/>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ln w="18415" cmpd="sng">
                  <a:solidFill>
                    <a:srgbClr val="FFFFFF"/>
                  </a:solidFill>
                  <a:prstDash val="solid"/>
                </a:ln>
                <a:solidFill>
                  <a:srgbClr val="FFFFFF"/>
                </a:solidFill>
                <a:latin typeface="w_Nian Bold" panose="02000500000000020004" pitchFamily="2" charset="-78"/>
                <a:cs typeface="w_Nian Bold" panose="02000500000000020004" pitchFamily="2" charset="-78"/>
              </a:rPr>
              <a:t>الْمَغْضُوبِ</a:t>
            </a:r>
            <a:endParaRPr lang="en-US" sz="2000" dirty="0">
              <a:ln w="18415" cmpd="sng">
                <a:solidFill>
                  <a:srgbClr val="FFFFFF"/>
                </a:solidFill>
                <a:prstDash val="solid"/>
              </a:ln>
              <a:solidFill>
                <a:srgbClr val="FFFFFF"/>
              </a:solidFill>
              <a:latin typeface="w_Nian Bold" panose="02000500000000020004" pitchFamily="2" charset="-78"/>
              <a:cs typeface="w_Nian Bold" panose="02000500000000020004" pitchFamily="2" charset="-78"/>
            </a:endParaRPr>
          </a:p>
        </p:txBody>
      </p:sp>
      <p:sp>
        <p:nvSpPr>
          <p:cNvPr id="5" name="Oval 4">
            <a:extLst>
              <a:ext uri="{FF2B5EF4-FFF2-40B4-BE49-F238E27FC236}">
                <a16:creationId xmlns:a16="http://schemas.microsoft.com/office/drawing/2014/main" id="{318FE4F6-AA67-4F62-B282-DC6A8491F283}"/>
              </a:ext>
            </a:extLst>
          </p:cNvPr>
          <p:cNvSpPr/>
          <p:nvPr/>
        </p:nvSpPr>
        <p:spPr>
          <a:xfrm>
            <a:off x="3293731" y="3583195"/>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ln w="18415" cmpd="sng">
                  <a:solidFill>
                    <a:srgbClr val="FFFFFF"/>
                  </a:solidFill>
                  <a:prstDash val="solid"/>
                </a:ln>
                <a:solidFill>
                  <a:srgbClr val="FFFFFF"/>
                </a:solidFill>
                <a:latin typeface="w_Nian Bold" panose="02000500000000020004" pitchFamily="2" charset="-78"/>
                <a:cs typeface="w_Nian Bold" panose="02000500000000020004" pitchFamily="2" charset="-78"/>
              </a:rPr>
              <a:t>الضَّالِّينَ </a:t>
            </a:r>
            <a:endParaRPr lang="en-US" sz="2400" dirty="0">
              <a:ln w="18415" cmpd="sng">
                <a:solidFill>
                  <a:srgbClr val="FFFFFF"/>
                </a:solidFill>
                <a:prstDash val="solid"/>
              </a:ln>
              <a:solidFill>
                <a:srgbClr val="FFFFFF"/>
              </a:solidFill>
              <a:latin typeface="w_Nian Bold" panose="02000500000000020004" pitchFamily="2" charset="-78"/>
              <a:cs typeface="w_Nian Bold" panose="02000500000000020004" pitchFamily="2" charset="-78"/>
            </a:endParaRPr>
          </a:p>
        </p:txBody>
      </p:sp>
    </p:spTree>
    <p:extLst>
      <p:ext uri="{BB962C8B-B14F-4D97-AF65-F5344CB8AC3E}">
        <p14:creationId xmlns:p14="http://schemas.microsoft.com/office/powerpoint/2010/main" val="181500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0FFBF9B7-1E10-48F7-9B7A-3F6CC8DF6EF9}"/>
              </a:ext>
            </a:extLst>
          </p:cNvPr>
          <p:cNvSpPr/>
          <p:nvPr/>
        </p:nvSpPr>
        <p:spPr>
          <a:xfrm>
            <a:off x="7649028" y="1509486"/>
            <a:ext cx="2002971" cy="478971"/>
          </a:xfrm>
          <a:prstGeom prst="round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a:solidFill>
                  <a:schemeClr val="tx1"/>
                </a:solidFill>
                <a:latin typeface="w_Nian Bold" panose="02000500000000020004" pitchFamily="2" charset="-78"/>
                <a:cs typeface="w_Nian Bold" panose="02000500000000020004" pitchFamily="2" charset="-78"/>
              </a:rPr>
              <a:t>اللَّـهِ الرَّ‌حْمَـنِ الرَّ‌حِيم</a:t>
            </a:r>
            <a:endParaRPr lang="en-US" sz="2000" dirty="0">
              <a:solidFill>
                <a:schemeClr val="tx1"/>
              </a:solidFill>
              <a:latin typeface="w_Nian Bold" panose="02000500000000020004" pitchFamily="2" charset="-78"/>
              <a:cs typeface="w_Nian Bold" panose="02000500000000020004" pitchFamily="2" charset="-78"/>
            </a:endParaRPr>
          </a:p>
        </p:txBody>
      </p:sp>
      <p:sp>
        <p:nvSpPr>
          <p:cNvPr id="4" name="Rectangle: Rounded Corners 3">
            <a:extLst>
              <a:ext uri="{FF2B5EF4-FFF2-40B4-BE49-F238E27FC236}">
                <a16:creationId xmlns:a16="http://schemas.microsoft.com/office/drawing/2014/main" id="{3031A1C2-6837-4D54-98FA-6CE768536D33}"/>
              </a:ext>
            </a:extLst>
          </p:cNvPr>
          <p:cNvSpPr/>
          <p:nvPr/>
        </p:nvSpPr>
        <p:spPr>
          <a:xfrm>
            <a:off x="9782627" y="1509485"/>
            <a:ext cx="667657" cy="478971"/>
          </a:xfrm>
          <a:prstGeom prst="round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a:solidFill>
                  <a:schemeClr val="tx1"/>
                </a:solidFill>
                <a:latin typeface="w_Nian Bold" panose="02000500000000020004" pitchFamily="2" charset="-78"/>
                <a:cs typeface="w_Nian Bold" panose="02000500000000020004" pitchFamily="2" charset="-78"/>
              </a:rPr>
              <a:t>اسْمِ</a:t>
            </a:r>
            <a:endParaRPr lang="en-US" sz="2000" dirty="0">
              <a:solidFill>
                <a:schemeClr val="tx1"/>
              </a:solidFill>
              <a:latin typeface="w_Nian Bold" panose="02000500000000020004" pitchFamily="2" charset="-78"/>
              <a:cs typeface="w_Nian Bold" panose="02000500000000020004" pitchFamily="2" charset="-78"/>
            </a:endParaRPr>
          </a:p>
        </p:txBody>
      </p:sp>
      <p:sp>
        <p:nvSpPr>
          <p:cNvPr id="5" name="Rectangle: Rounded Corners 4">
            <a:extLst>
              <a:ext uri="{FF2B5EF4-FFF2-40B4-BE49-F238E27FC236}">
                <a16:creationId xmlns:a16="http://schemas.microsoft.com/office/drawing/2014/main" id="{64BCED65-4269-42E2-B235-43DBCF4A625B}"/>
              </a:ext>
            </a:extLst>
          </p:cNvPr>
          <p:cNvSpPr/>
          <p:nvPr/>
        </p:nvSpPr>
        <p:spPr>
          <a:xfrm>
            <a:off x="10580911" y="1509484"/>
            <a:ext cx="667657" cy="478971"/>
          </a:xfrm>
          <a:prstGeom prst="round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a:solidFill>
                  <a:schemeClr val="tx1"/>
                </a:solidFill>
                <a:latin typeface="w_Nian Bold" panose="02000500000000020004" pitchFamily="2" charset="-78"/>
                <a:cs typeface="w_Nian Bold" panose="02000500000000020004" pitchFamily="2" charset="-78"/>
              </a:rPr>
              <a:t>بِ</a:t>
            </a:r>
            <a:endParaRPr lang="en-US" sz="2000" dirty="0">
              <a:solidFill>
                <a:schemeClr val="tx1"/>
              </a:solidFill>
              <a:latin typeface="w_Nian Bold" panose="02000500000000020004" pitchFamily="2" charset="-78"/>
              <a:cs typeface="w_Nian Bold" panose="02000500000000020004" pitchFamily="2" charset="-78"/>
            </a:endParaRPr>
          </a:p>
        </p:txBody>
      </p:sp>
      <p:cxnSp>
        <p:nvCxnSpPr>
          <p:cNvPr id="21" name="Straight Arrow Connector 20">
            <a:extLst>
              <a:ext uri="{FF2B5EF4-FFF2-40B4-BE49-F238E27FC236}">
                <a16:creationId xmlns:a16="http://schemas.microsoft.com/office/drawing/2014/main" id="{E9E6A129-2C20-41A4-9C48-76F739E093C0}"/>
              </a:ext>
            </a:extLst>
          </p:cNvPr>
          <p:cNvCxnSpPr>
            <a:cxnSpLocks/>
          </p:cNvCxnSpPr>
          <p:nvPr/>
        </p:nvCxnSpPr>
        <p:spPr>
          <a:xfrm flipH="1">
            <a:off x="10334167" y="1753304"/>
            <a:ext cx="246744" cy="0"/>
          </a:xfrm>
          <a:prstGeom prst="straightConnector1">
            <a:avLst/>
          </a:prstGeom>
          <a:ln>
            <a:solidFill>
              <a:srgbClr val="00CCFF"/>
            </a:solidFill>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A179D15A-8B3D-44C4-9F1A-F09C59FE74F0}"/>
              </a:ext>
            </a:extLst>
          </p:cNvPr>
          <p:cNvCxnSpPr>
            <a:cxnSpLocks/>
          </p:cNvCxnSpPr>
          <p:nvPr/>
        </p:nvCxnSpPr>
        <p:spPr>
          <a:xfrm flipH="1">
            <a:off x="9535884" y="1757637"/>
            <a:ext cx="246744" cy="0"/>
          </a:xfrm>
          <a:prstGeom prst="straightConnector1">
            <a:avLst/>
          </a:prstGeom>
          <a:ln>
            <a:solidFill>
              <a:srgbClr val="00CCFF"/>
            </a:solidFill>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68E1B6A2-69D1-4710-A16B-10AF6644FA83}"/>
              </a:ext>
            </a:extLst>
          </p:cNvPr>
          <p:cNvCxnSpPr>
            <a:cxnSpLocks/>
            <a:stCxn id="7" idx="1"/>
            <a:endCxn id="9" idx="3"/>
          </p:cNvCxnSpPr>
          <p:nvPr/>
        </p:nvCxnSpPr>
        <p:spPr>
          <a:xfrm flipH="1">
            <a:off x="9419767" y="2431141"/>
            <a:ext cx="116117" cy="558791"/>
          </a:xfrm>
          <a:prstGeom prst="straightConnector1">
            <a:avLst/>
          </a:prstGeom>
          <a:ln>
            <a:solidFill>
              <a:srgbClr val="00CCFF"/>
            </a:solidFill>
            <a:tailEnd type="triangle"/>
          </a:ln>
        </p:spPr>
        <p:style>
          <a:lnRef idx="3">
            <a:schemeClr val="dk1"/>
          </a:lnRef>
          <a:fillRef idx="0">
            <a:schemeClr val="dk1"/>
          </a:fillRef>
          <a:effectRef idx="2">
            <a:schemeClr val="dk1"/>
          </a:effectRef>
          <a:fontRef idx="minor">
            <a:schemeClr val="tx1"/>
          </a:fontRef>
        </p:style>
      </p:cxnSp>
      <p:sp>
        <p:nvSpPr>
          <p:cNvPr id="9" name="Rectangle: Rounded Corners 8">
            <a:extLst>
              <a:ext uri="{FF2B5EF4-FFF2-40B4-BE49-F238E27FC236}">
                <a16:creationId xmlns:a16="http://schemas.microsoft.com/office/drawing/2014/main" id="{EDFF3DE4-6B69-469B-A7E1-65579EEF7221}"/>
              </a:ext>
            </a:extLst>
          </p:cNvPr>
          <p:cNvSpPr/>
          <p:nvPr/>
        </p:nvSpPr>
        <p:spPr>
          <a:xfrm>
            <a:off x="7852229" y="2750446"/>
            <a:ext cx="1567538" cy="478971"/>
          </a:xfrm>
          <a:prstGeom prst="round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a:solidFill>
                  <a:srgbClr val="222222"/>
                </a:solidFill>
                <a:latin typeface="w_Nian Bold" panose="02000500000000020004" pitchFamily="2" charset="-78"/>
                <a:cs typeface="w_Nian Bold" panose="02000500000000020004" pitchFamily="2" charset="-78"/>
              </a:rPr>
              <a:t>الرَّ‌حْمَـنِ الرَّ‌حِيمِ</a:t>
            </a:r>
            <a:endParaRPr lang="en-US" sz="2000" dirty="0">
              <a:solidFill>
                <a:schemeClr val="tx1"/>
              </a:solidFill>
              <a:latin typeface="w_Nian Bold" panose="02000500000000020004" pitchFamily="2" charset="-78"/>
              <a:cs typeface="w_Nian Bold" panose="02000500000000020004" pitchFamily="2" charset="-78"/>
            </a:endParaRPr>
          </a:p>
        </p:txBody>
      </p:sp>
      <p:sp>
        <p:nvSpPr>
          <p:cNvPr id="10" name="Rectangle: Rounded Corners 9">
            <a:extLst>
              <a:ext uri="{FF2B5EF4-FFF2-40B4-BE49-F238E27FC236}">
                <a16:creationId xmlns:a16="http://schemas.microsoft.com/office/drawing/2014/main" id="{CFD34371-EBA6-4D97-B97A-B87BFBC25B52}"/>
              </a:ext>
            </a:extLst>
          </p:cNvPr>
          <p:cNvSpPr/>
          <p:nvPr/>
        </p:nvSpPr>
        <p:spPr>
          <a:xfrm>
            <a:off x="7852229" y="3309238"/>
            <a:ext cx="1567538" cy="478971"/>
          </a:xfrm>
          <a:prstGeom prst="round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a:solidFill>
                  <a:srgbClr val="222222"/>
                </a:solidFill>
                <a:latin typeface="w_Nian Bold" panose="02000500000000020004" pitchFamily="2" charset="-78"/>
                <a:cs typeface="w_Nian Bold" panose="02000500000000020004" pitchFamily="2" charset="-78"/>
              </a:rPr>
              <a:t>مَالِكِ يَوْمِ الدِّينِ</a:t>
            </a:r>
            <a:endParaRPr lang="en-US" sz="2000" dirty="0">
              <a:solidFill>
                <a:schemeClr val="tx1"/>
              </a:solidFill>
              <a:latin typeface="w_Nian Bold" panose="02000500000000020004" pitchFamily="2" charset="-78"/>
              <a:cs typeface="w_Nian Bold" panose="02000500000000020004" pitchFamily="2" charset="-78"/>
            </a:endParaRPr>
          </a:p>
        </p:txBody>
      </p:sp>
      <p:sp>
        <p:nvSpPr>
          <p:cNvPr id="6" name="Rectangle: Rounded Corners 5">
            <a:extLst>
              <a:ext uri="{FF2B5EF4-FFF2-40B4-BE49-F238E27FC236}">
                <a16:creationId xmlns:a16="http://schemas.microsoft.com/office/drawing/2014/main" id="{619A2226-28B9-45BC-97A8-2B7B5DB9C26F}"/>
              </a:ext>
            </a:extLst>
          </p:cNvPr>
          <p:cNvSpPr/>
          <p:nvPr/>
        </p:nvSpPr>
        <p:spPr>
          <a:xfrm>
            <a:off x="10450284" y="2191656"/>
            <a:ext cx="798283" cy="478971"/>
          </a:xfrm>
          <a:prstGeom prst="round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a:solidFill>
                  <a:schemeClr val="tx1"/>
                </a:solidFill>
                <a:latin typeface="w_Nian Bold" panose="02000500000000020004" pitchFamily="2" charset="-78"/>
                <a:cs typeface="w_Nian Bold" panose="02000500000000020004" pitchFamily="2" charset="-78"/>
              </a:rPr>
              <a:t>اَلْحَمْدُ</a:t>
            </a:r>
            <a:endParaRPr lang="en-US" sz="2000" dirty="0">
              <a:solidFill>
                <a:schemeClr val="tx1"/>
              </a:solidFill>
              <a:latin typeface="w_Nian Bold" panose="02000500000000020004" pitchFamily="2" charset="-78"/>
              <a:cs typeface="w_Nian Bold" panose="02000500000000020004" pitchFamily="2" charset="-78"/>
            </a:endParaRPr>
          </a:p>
        </p:txBody>
      </p:sp>
      <p:sp>
        <p:nvSpPr>
          <p:cNvPr id="7" name="Rectangle: Rounded Corners 6">
            <a:extLst>
              <a:ext uri="{FF2B5EF4-FFF2-40B4-BE49-F238E27FC236}">
                <a16:creationId xmlns:a16="http://schemas.microsoft.com/office/drawing/2014/main" id="{D2B5A2BA-ECB8-4DF5-89C3-98565325EF4E}"/>
              </a:ext>
            </a:extLst>
          </p:cNvPr>
          <p:cNvSpPr/>
          <p:nvPr/>
        </p:nvSpPr>
        <p:spPr>
          <a:xfrm>
            <a:off x="9535884" y="2191655"/>
            <a:ext cx="798283" cy="478971"/>
          </a:xfrm>
          <a:prstGeom prst="round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a:solidFill>
                  <a:srgbClr val="222222"/>
                </a:solidFill>
                <a:latin typeface="w_Nian Bold" panose="02000500000000020004" pitchFamily="2" charset="-78"/>
                <a:cs typeface="w_Nian Bold" panose="02000500000000020004" pitchFamily="2" charset="-78"/>
              </a:rPr>
              <a:t>لِلَّـهِ</a:t>
            </a:r>
            <a:endParaRPr lang="en-US" sz="2000" dirty="0">
              <a:solidFill>
                <a:schemeClr val="tx1"/>
              </a:solidFill>
              <a:latin typeface="w_Nian Bold" panose="02000500000000020004" pitchFamily="2" charset="-78"/>
              <a:cs typeface="w_Nian Bold" panose="02000500000000020004" pitchFamily="2" charset="-78"/>
            </a:endParaRPr>
          </a:p>
        </p:txBody>
      </p:sp>
      <p:sp>
        <p:nvSpPr>
          <p:cNvPr id="8" name="Rectangle: Rounded Corners 7">
            <a:extLst>
              <a:ext uri="{FF2B5EF4-FFF2-40B4-BE49-F238E27FC236}">
                <a16:creationId xmlns:a16="http://schemas.microsoft.com/office/drawing/2014/main" id="{B48348A6-F0CA-4D5C-AB0E-AE1AFDFF44A1}"/>
              </a:ext>
            </a:extLst>
          </p:cNvPr>
          <p:cNvSpPr/>
          <p:nvPr/>
        </p:nvSpPr>
        <p:spPr>
          <a:xfrm>
            <a:off x="7852229" y="2191654"/>
            <a:ext cx="1567538" cy="478971"/>
          </a:xfrm>
          <a:prstGeom prst="round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a:solidFill>
                  <a:srgbClr val="222222"/>
                </a:solidFill>
                <a:latin typeface="w_Nian Bold" panose="02000500000000020004" pitchFamily="2" charset="-78"/>
                <a:cs typeface="w_Nian Bold" panose="02000500000000020004" pitchFamily="2" charset="-78"/>
              </a:rPr>
              <a:t>رَ‌بِّ الْعَالَمِينَ</a:t>
            </a:r>
            <a:endParaRPr lang="en-US" sz="2000" dirty="0">
              <a:solidFill>
                <a:schemeClr val="tx1"/>
              </a:solidFill>
              <a:latin typeface="w_Nian Bold" panose="02000500000000020004" pitchFamily="2" charset="-78"/>
              <a:cs typeface="w_Nian Bold" panose="02000500000000020004" pitchFamily="2" charset="-78"/>
            </a:endParaRPr>
          </a:p>
        </p:txBody>
      </p:sp>
      <p:cxnSp>
        <p:nvCxnSpPr>
          <p:cNvPr id="24" name="Straight Arrow Connector 23">
            <a:extLst>
              <a:ext uri="{FF2B5EF4-FFF2-40B4-BE49-F238E27FC236}">
                <a16:creationId xmlns:a16="http://schemas.microsoft.com/office/drawing/2014/main" id="{5F3A3F12-0576-4F48-BE4C-21D6E6B4F835}"/>
              </a:ext>
            </a:extLst>
          </p:cNvPr>
          <p:cNvCxnSpPr>
            <a:cxnSpLocks/>
          </p:cNvCxnSpPr>
          <p:nvPr/>
        </p:nvCxnSpPr>
        <p:spPr>
          <a:xfrm flipH="1">
            <a:off x="10203540" y="2433687"/>
            <a:ext cx="246744" cy="0"/>
          </a:xfrm>
          <a:prstGeom prst="straightConnector1">
            <a:avLst/>
          </a:prstGeom>
          <a:ln>
            <a:solidFill>
              <a:srgbClr val="00CCFF"/>
            </a:solidFill>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777F0BDC-B8A6-427D-B878-36CA822491E7}"/>
              </a:ext>
            </a:extLst>
          </p:cNvPr>
          <p:cNvCxnSpPr>
            <a:cxnSpLocks/>
          </p:cNvCxnSpPr>
          <p:nvPr/>
        </p:nvCxnSpPr>
        <p:spPr>
          <a:xfrm flipH="1">
            <a:off x="9296395" y="2442354"/>
            <a:ext cx="246744" cy="0"/>
          </a:xfrm>
          <a:prstGeom prst="straightConnector1">
            <a:avLst/>
          </a:prstGeom>
          <a:ln>
            <a:solidFill>
              <a:srgbClr val="00CCFF"/>
            </a:solidFill>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id="{2D9F1806-D0EA-4FD9-9769-784C90061BBF}"/>
              </a:ext>
            </a:extLst>
          </p:cNvPr>
          <p:cNvCxnSpPr>
            <a:cxnSpLocks/>
            <a:stCxn id="7" idx="1"/>
          </p:cNvCxnSpPr>
          <p:nvPr/>
        </p:nvCxnSpPr>
        <p:spPr>
          <a:xfrm flipH="1">
            <a:off x="9427024" y="2431141"/>
            <a:ext cx="108860" cy="1122854"/>
          </a:xfrm>
          <a:prstGeom prst="straightConnector1">
            <a:avLst/>
          </a:prstGeom>
          <a:ln>
            <a:solidFill>
              <a:srgbClr val="00CCFF"/>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672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right)">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right)">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right)">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right)">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500" fill="hold"/>
                                        <p:tgtEl>
                                          <p:spTgt spid="8"/>
                                        </p:tgtEl>
                                        <p:attrNameLst>
                                          <p:attrName>ppt_w</p:attrName>
                                        </p:attrNameLst>
                                      </p:cBhvr>
                                      <p:tavLst>
                                        <p:tav tm="0">
                                          <p:val>
                                            <p:fltVal val="0"/>
                                          </p:val>
                                        </p:tav>
                                        <p:tav tm="100000">
                                          <p:val>
                                            <p:strVal val="#ppt_w"/>
                                          </p:val>
                                        </p:tav>
                                      </p:tavLst>
                                    </p:anim>
                                    <p:anim calcmode="lin" valueType="num">
                                      <p:cBhvr>
                                        <p:cTn id="63" dur="500" fill="hold"/>
                                        <p:tgtEl>
                                          <p:spTgt spid="8"/>
                                        </p:tgtEl>
                                        <p:attrNameLst>
                                          <p:attrName>ppt_h</p:attrName>
                                        </p:attrNameLst>
                                      </p:cBhvr>
                                      <p:tavLst>
                                        <p:tav tm="0">
                                          <p:val>
                                            <p:fltVal val="0"/>
                                          </p:val>
                                        </p:tav>
                                        <p:tav tm="100000">
                                          <p:val>
                                            <p:strVal val="#ppt_h"/>
                                          </p:val>
                                        </p:tav>
                                      </p:tavLst>
                                    </p:anim>
                                    <p:animEffect transition="in" filter="fade">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9"/>
                                        </p:tgtEl>
                                        <p:attrNameLst>
                                          <p:attrName>style.visibility</p:attrName>
                                        </p:attrNameLst>
                                      </p:cBhvr>
                                      <p:to>
                                        <p:strVal val="visible"/>
                                      </p:to>
                                    </p:set>
                                    <p:anim calcmode="lin" valueType="num">
                                      <p:cBhvr>
                                        <p:cTn id="74" dur="500" fill="hold"/>
                                        <p:tgtEl>
                                          <p:spTgt spid="9"/>
                                        </p:tgtEl>
                                        <p:attrNameLst>
                                          <p:attrName>ppt_w</p:attrName>
                                        </p:attrNameLst>
                                      </p:cBhvr>
                                      <p:tavLst>
                                        <p:tav tm="0">
                                          <p:val>
                                            <p:fltVal val="0"/>
                                          </p:val>
                                        </p:tav>
                                        <p:tav tm="100000">
                                          <p:val>
                                            <p:strVal val="#ppt_w"/>
                                          </p:val>
                                        </p:tav>
                                      </p:tavLst>
                                    </p:anim>
                                    <p:anim calcmode="lin" valueType="num">
                                      <p:cBhvr>
                                        <p:cTn id="75" dur="500" fill="hold"/>
                                        <p:tgtEl>
                                          <p:spTgt spid="9"/>
                                        </p:tgtEl>
                                        <p:attrNameLst>
                                          <p:attrName>ppt_h</p:attrName>
                                        </p:attrNameLst>
                                      </p:cBhvr>
                                      <p:tavLst>
                                        <p:tav tm="0">
                                          <p:val>
                                            <p:fltVal val="0"/>
                                          </p:val>
                                        </p:tav>
                                        <p:tav tm="100000">
                                          <p:val>
                                            <p:strVal val="#ppt_h"/>
                                          </p:val>
                                        </p:tav>
                                      </p:tavLst>
                                    </p:anim>
                                    <p:animEffect transition="in" filter="fade">
                                      <p:cBhvr>
                                        <p:cTn id="76" dur="500"/>
                                        <p:tgtEl>
                                          <p:spTgt spid="9"/>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nodeType="click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wipe(up)">
                                      <p:cBhvr>
                                        <p:cTn id="81" dur="500"/>
                                        <p:tgtEl>
                                          <p:spTgt spid="29"/>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p:cTn id="86" dur="500" fill="hold"/>
                                        <p:tgtEl>
                                          <p:spTgt spid="10"/>
                                        </p:tgtEl>
                                        <p:attrNameLst>
                                          <p:attrName>ppt_w</p:attrName>
                                        </p:attrNameLst>
                                      </p:cBhvr>
                                      <p:tavLst>
                                        <p:tav tm="0">
                                          <p:val>
                                            <p:fltVal val="0"/>
                                          </p:val>
                                        </p:tav>
                                        <p:tav tm="100000">
                                          <p:val>
                                            <p:strVal val="#ppt_w"/>
                                          </p:val>
                                        </p:tav>
                                      </p:tavLst>
                                    </p:anim>
                                    <p:anim calcmode="lin" valueType="num">
                                      <p:cBhvr>
                                        <p:cTn id="87" dur="500" fill="hold"/>
                                        <p:tgtEl>
                                          <p:spTgt spid="10"/>
                                        </p:tgtEl>
                                        <p:attrNameLst>
                                          <p:attrName>ppt_h</p:attrName>
                                        </p:attrNameLst>
                                      </p:cBhvr>
                                      <p:tavLst>
                                        <p:tav tm="0">
                                          <p:val>
                                            <p:fltVal val="0"/>
                                          </p:val>
                                        </p:tav>
                                        <p:tav tm="100000">
                                          <p:val>
                                            <p:strVal val="#ppt_h"/>
                                          </p:val>
                                        </p:tav>
                                      </p:tavLst>
                                    </p:anim>
                                    <p:animEffect transition="in" filter="fade">
                                      <p:cBhvr>
                                        <p:cTn id="8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animBg="1"/>
      <p:bldP spid="10" grpId="0" animBg="1"/>
      <p:bldP spid="6" grpId="0" animBg="1"/>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0FFBF9B7-1E10-48F7-9B7A-3F6CC8DF6EF9}"/>
              </a:ext>
            </a:extLst>
          </p:cNvPr>
          <p:cNvSpPr/>
          <p:nvPr/>
        </p:nvSpPr>
        <p:spPr>
          <a:xfrm>
            <a:off x="7649028" y="1509486"/>
            <a:ext cx="2002971" cy="478971"/>
          </a:xfrm>
          <a:prstGeom prst="round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a:solidFill>
                  <a:schemeClr val="tx1"/>
                </a:solidFill>
                <a:latin typeface="w_Nian Bold" panose="02000500000000020004" pitchFamily="2" charset="-78"/>
                <a:cs typeface="w_Nian Bold" panose="02000500000000020004" pitchFamily="2" charset="-78"/>
              </a:rPr>
              <a:t>اللَّـهِ الرَّ‌حْمَـنِ الرَّ‌حِيم</a:t>
            </a:r>
            <a:endParaRPr lang="en-US" sz="2000" dirty="0">
              <a:solidFill>
                <a:schemeClr val="tx1"/>
              </a:solidFill>
              <a:latin typeface="w_Nian Bold" panose="02000500000000020004" pitchFamily="2" charset="-78"/>
              <a:cs typeface="w_Nian Bold" panose="02000500000000020004" pitchFamily="2" charset="-78"/>
            </a:endParaRPr>
          </a:p>
        </p:txBody>
      </p:sp>
      <p:sp>
        <p:nvSpPr>
          <p:cNvPr id="4" name="Rectangle: Rounded Corners 3">
            <a:extLst>
              <a:ext uri="{FF2B5EF4-FFF2-40B4-BE49-F238E27FC236}">
                <a16:creationId xmlns:a16="http://schemas.microsoft.com/office/drawing/2014/main" id="{3031A1C2-6837-4D54-98FA-6CE768536D33}"/>
              </a:ext>
            </a:extLst>
          </p:cNvPr>
          <p:cNvSpPr/>
          <p:nvPr/>
        </p:nvSpPr>
        <p:spPr>
          <a:xfrm>
            <a:off x="9782627" y="1509485"/>
            <a:ext cx="667657" cy="478971"/>
          </a:xfrm>
          <a:prstGeom prst="round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a:solidFill>
                  <a:schemeClr val="tx1"/>
                </a:solidFill>
                <a:latin typeface="w_Nian Bold" panose="02000500000000020004" pitchFamily="2" charset="-78"/>
                <a:cs typeface="w_Nian Bold" panose="02000500000000020004" pitchFamily="2" charset="-78"/>
              </a:rPr>
              <a:t>اسْمِ</a:t>
            </a:r>
            <a:endParaRPr lang="en-US" sz="2000" dirty="0">
              <a:solidFill>
                <a:schemeClr val="tx1"/>
              </a:solidFill>
              <a:latin typeface="w_Nian Bold" panose="02000500000000020004" pitchFamily="2" charset="-78"/>
              <a:cs typeface="w_Nian Bold" panose="02000500000000020004" pitchFamily="2" charset="-78"/>
            </a:endParaRPr>
          </a:p>
        </p:txBody>
      </p:sp>
      <p:sp>
        <p:nvSpPr>
          <p:cNvPr id="5" name="Rectangle: Rounded Corners 4">
            <a:extLst>
              <a:ext uri="{FF2B5EF4-FFF2-40B4-BE49-F238E27FC236}">
                <a16:creationId xmlns:a16="http://schemas.microsoft.com/office/drawing/2014/main" id="{64BCED65-4269-42E2-B235-43DBCF4A625B}"/>
              </a:ext>
            </a:extLst>
          </p:cNvPr>
          <p:cNvSpPr/>
          <p:nvPr/>
        </p:nvSpPr>
        <p:spPr>
          <a:xfrm>
            <a:off x="10580911" y="1509484"/>
            <a:ext cx="667657" cy="478971"/>
          </a:xfrm>
          <a:prstGeom prst="round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a:solidFill>
                  <a:schemeClr val="tx1"/>
                </a:solidFill>
                <a:latin typeface="w_Nian Bold" panose="02000500000000020004" pitchFamily="2" charset="-78"/>
                <a:cs typeface="w_Nian Bold" panose="02000500000000020004" pitchFamily="2" charset="-78"/>
              </a:rPr>
              <a:t>بِ</a:t>
            </a:r>
            <a:endParaRPr lang="en-US" sz="2000" dirty="0">
              <a:solidFill>
                <a:schemeClr val="tx1"/>
              </a:solidFill>
              <a:latin typeface="w_Nian Bold" panose="02000500000000020004" pitchFamily="2" charset="-78"/>
              <a:cs typeface="w_Nian Bold" panose="02000500000000020004" pitchFamily="2" charset="-78"/>
            </a:endParaRPr>
          </a:p>
        </p:txBody>
      </p:sp>
      <p:cxnSp>
        <p:nvCxnSpPr>
          <p:cNvPr id="21" name="Straight Arrow Connector 20">
            <a:extLst>
              <a:ext uri="{FF2B5EF4-FFF2-40B4-BE49-F238E27FC236}">
                <a16:creationId xmlns:a16="http://schemas.microsoft.com/office/drawing/2014/main" id="{E9E6A129-2C20-41A4-9C48-76F739E093C0}"/>
              </a:ext>
            </a:extLst>
          </p:cNvPr>
          <p:cNvCxnSpPr>
            <a:cxnSpLocks/>
          </p:cNvCxnSpPr>
          <p:nvPr/>
        </p:nvCxnSpPr>
        <p:spPr>
          <a:xfrm flipH="1">
            <a:off x="10334167" y="1753304"/>
            <a:ext cx="246744" cy="0"/>
          </a:xfrm>
          <a:prstGeom prst="straightConnector1">
            <a:avLst/>
          </a:prstGeom>
          <a:ln>
            <a:solidFill>
              <a:srgbClr val="00CCFF"/>
            </a:solidFill>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A179D15A-8B3D-44C4-9F1A-F09C59FE74F0}"/>
              </a:ext>
            </a:extLst>
          </p:cNvPr>
          <p:cNvCxnSpPr>
            <a:cxnSpLocks/>
          </p:cNvCxnSpPr>
          <p:nvPr/>
        </p:nvCxnSpPr>
        <p:spPr>
          <a:xfrm flipH="1">
            <a:off x="9535884" y="1757637"/>
            <a:ext cx="246744" cy="0"/>
          </a:xfrm>
          <a:prstGeom prst="straightConnector1">
            <a:avLst/>
          </a:prstGeom>
          <a:ln>
            <a:solidFill>
              <a:srgbClr val="00CCFF"/>
            </a:solidFill>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68E1B6A2-69D1-4710-A16B-10AF6644FA83}"/>
              </a:ext>
            </a:extLst>
          </p:cNvPr>
          <p:cNvCxnSpPr>
            <a:cxnSpLocks/>
            <a:stCxn id="7" idx="1"/>
            <a:endCxn id="9" idx="3"/>
          </p:cNvCxnSpPr>
          <p:nvPr/>
        </p:nvCxnSpPr>
        <p:spPr>
          <a:xfrm flipH="1">
            <a:off x="9419767" y="2431141"/>
            <a:ext cx="116117" cy="558791"/>
          </a:xfrm>
          <a:prstGeom prst="straightConnector1">
            <a:avLst/>
          </a:prstGeom>
          <a:ln>
            <a:solidFill>
              <a:srgbClr val="00CCFF"/>
            </a:solidFill>
            <a:tailEnd type="triangle"/>
          </a:ln>
        </p:spPr>
        <p:style>
          <a:lnRef idx="3">
            <a:schemeClr val="dk1"/>
          </a:lnRef>
          <a:fillRef idx="0">
            <a:schemeClr val="dk1"/>
          </a:fillRef>
          <a:effectRef idx="2">
            <a:schemeClr val="dk1"/>
          </a:effectRef>
          <a:fontRef idx="minor">
            <a:schemeClr val="tx1"/>
          </a:fontRef>
        </p:style>
      </p:cxnSp>
      <p:sp>
        <p:nvSpPr>
          <p:cNvPr id="9" name="Rectangle: Rounded Corners 8">
            <a:extLst>
              <a:ext uri="{FF2B5EF4-FFF2-40B4-BE49-F238E27FC236}">
                <a16:creationId xmlns:a16="http://schemas.microsoft.com/office/drawing/2014/main" id="{EDFF3DE4-6B69-469B-A7E1-65579EEF7221}"/>
              </a:ext>
            </a:extLst>
          </p:cNvPr>
          <p:cNvSpPr/>
          <p:nvPr/>
        </p:nvSpPr>
        <p:spPr>
          <a:xfrm>
            <a:off x="7852229" y="2750446"/>
            <a:ext cx="1567538" cy="478971"/>
          </a:xfrm>
          <a:prstGeom prst="round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a:solidFill>
                  <a:srgbClr val="222222"/>
                </a:solidFill>
                <a:latin typeface="w_Nian Bold" panose="02000500000000020004" pitchFamily="2" charset="-78"/>
                <a:cs typeface="w_Nian Bold" panose="02000500000000020004" pitchFamily="2" charset="-78"/>
              </a:rPr>
              <a:t>الرَّ‌حْمَـنِ الرَّ‌حِيمِ</a:t>
            </a:r>
            <a:endParaRPr lang="en-US" sz="2000" dirty="0">
              <a:solidFill>
                <a:schemeClr val="tx1"/>
              </a:solidFill>
              <a:latin typeface="w_Nian Bold" panose="02000500000000020004" pitchFamily="2" charset="-78"/>
              <a:cs typeface="w_Nian Bold" panose="02000500000000020004" pitchFamily="2" charset="-78"/>
            </a:endParaRPr>
          </a:p>
        </p:txBody>
      </p:sp>
      <p:sp>
        <p:nvSpPr>
          <p:cNvPr id="10" name="Rectangle: Rounded Corners 9">
            <a:extLst>
              <a:ext uri="{FF2B5EF4-FFF2-40B4-BE49-F238E27FC236}">
                <a16:creationId xmlns:a16="http://schemas.microsoft.com/office/drawing/2014/main" id="{CFD34371-EBA6-4D97-B97A-B87BFBC25B52}"/>
              </a:ext>
            </a:extLst>
          </p:cNvPr>
          <p:cNvSpPr/>
          <p:nvPr/>
        </p:nvSpPr>
        <p:spPr>
          <a:xfrm>
            <a:off x="7852229" y="3309238"/>
            <a:ext cx="1567538" cy="478971"/>
          </a:xfrm>
          <a:prstGeom prst="round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a:solidFill>
                  <a:srgbClr val="222222"/>
                </a:solidFill>
                <a:latin typeface="w_Nian Bold" panose="02000500000000020004" pitchFamily="2" charset="-78"/>
                <a:cs typeface="w_Nian Bold" panose="02000500000000020004" pitchFamily="2" charset="-78"/>
              </a:rPr>
              <a:t>مَالِكِ يَوْمِ الدِّينِ</a:t>
            </a:r>
            <a:endParaRPr lang="en-US" sz="2000" dirty="0">
              <a:solidFill>
                <a:schemeClr val="tx1"/>
              </a:solidFill>
              <a:latin typeface="w_Nian Bold" panose="02000500000000020004" pitchFamily="2" charset="-78"/>
              <a:cs typeface="w_Nian Bold" panose="02000500000000020004" pitchFamily="2" charset="-78"/>
            </a:endParaRPr>
          </a:p>
        </p:txBody>
      </p:sp>
      <p:sp>
        <p:nvSpPr>
          <p:cNvPr id="6" name="Rectangle: Rounded Corners 5">
            <a:extLst>
              <a:ext uri="{FF2B5EF4-FFF2-40B4-BE49-F238E27FC236}">
                <a16:creationId xmlns:a16="http://schemas.microsoft.com/office/drawing/2014/main" id="{619A2226-28B9-45BC-97A8-2B7B5DB9C26F}"/>
              </a:ext>
            </a:extLst>
          </p:cNvPr>
          <p:cNvSpPr/>
          <p:nvPr/>
        </p:nvSpPr>
        <p:spPr>
          <a:xfrm>
            <a:off x="10450284" y="2191656"/>
            <a:ext cx="798283" cy="478971"/>
          </a:xfrm>
          <a:prstGeom prst="round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a:solidFill>
                  <a:schemeClr val="tx1"/>
                </a:solidFill>
                <a:latin typeface="w_Nian Bold" panose="02000500000000020004" pitchFamily="2" charset="-78"/>
                <a:cs typeface="w_Nian Bold" panose="02000500000000020004" pitchFamily="2" charset="-78"/>
              </a:rPr>
              <a:t>اَلْحَمْدُ</a:t>
            </a:r>
            <a:endParaRPr lang="en-US" sz="2000" dirty="0">
              <a:solidFill>
                <a:schemeClr val="tx1"/>
              </a:solidFill>
              <a:latin typeface="w_Nian Bold" panose="02000500000000020004" pitchFamily="2" charset="-78"/>
              <a:cs typeface="w_Nian Bold" panose="02000500000000020004" pitchFamily="2" charset="-78"/>
            </a:endParaRPr>
          </a:p>
        </p:txBody>
      </p:sp>
      <p:sp>
        <p:nvSpPr>
          <p:cNvPr id="7" name="Rectangle: Rounded Corners 6">
            <a:extLst>
              <a:ext uri="{FF2B5EF4-FFF2-40B4-BE49-F238E27FC236}">
                <a16:creationId xmlns:a16="http://schemas.microsoft.com/office/drawing/2014/main" id="{D2B5A2BA-ECB8-4DF5-89C3-98565325EF4E}"/>
              </a:ext>
            </a:extLst>
          </p:cNvPr>
          <p:cNvSpPr/>
          <p:nvPr/>
        </p:nvSpPr>
        <p:spPr>
          <a:xfrm>
            <a:off x="9535884" y="2191655"/>
            <a:ext cx="798283" cy="478971"/>
          </a:xfrm>
          <a:prstGeom prst="round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a:solidFill>
                  <a:srgbClr val="222222"/>
                </a:solidFill>
                <a:latin typeface="w_Nian Bold" panose="02000500000000020004" pitchFamily="2" charset="-78"/>
                <a:cs typeface="w_Nian Bold" panose="02000500000000020004" pitchFamily="2" charset="-78"/>
              </a:rPr>
              <a:t>لِلَّـهِ</a:t>
            </a:r>
            <a:endParaRPr lang="en-US" sz="2000" dirty="0">
              <a:solidFill>
                <a:schemeClr val="tx1"/>
              </a:solidFill>
              <a:latin typeface="w_Nian Bold" panose="02000500000000020004" pitchFamily="2" charset="-78"/>
              <a:cs typeface="w_Nian Bold" panose="02000500000000020004" pitchFamily="2" charset="-78"/>
            </a:endParaRPr>
          </a:p>
        </p:txBody>
      </p:sp>
      <p:sp>
        <p:nvSpPr>
          <p:cNvPr id="8" name="Rectangle: Rounded Corners 7">
            <a:extLst>
              <a:ext uri="{FF2B5EF4-FFF2-40B4-BE49-F238E27FC236}">
                <a16:creationId xmlns:a16="http://schemas.microsoft.com/office/drawing/2014/main" id="{B48348A6-F0CA-4D5C-AB0E-AE1AFDFF44A1}"/>
              </a:ext>
            </a:extLst>
          </p:cNvPr>
          <p:cNvSpPr/>
          <p:nvPr/>
        </p:nvSpPr>
        <p:spPr>
          <a:xfrm>
            <a:off x="7852229" y="2191654"/>
            <a:ext cx="1567538" cy="478971"/>
          </a:xfrm>
          <a:prstGeom prst="round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a:solidFill>
                  <a:srgbClr val="222222"/>
                </a:solidFill>
                <a:latin typeface="w_Nian Bold" panose="02000500000000020004" pitchFamily="2" charset="-78"/>
                <a:cs typeface="w_Nian Bold" panose="02000500000000020004" pitchFamily="2" charset="-78"/>
              </a:rPr>
              <a:t>رَ‌بِّ الْعَالَمِينَ</a:t>
            </a:r>
            <a:endParaRPr lang="en-US" sz="2000" dirty="0">
              <a:solidFill>
                <a:schemeClr val="tx1"/>
              </a:solidFill>
              <a:latin typeface="w_Nian Bold" panose="02000500000000020004" pitchFamily="2" charset="-78"/>
              <a:cs typeface="w_Nian Bold" panose="02000500000000020004" pitchFamily="2" charset="-78"/>
            </a:endParaRPr>
          </a:p>
        </p:txBody>
      </p:sp>
      <p:cxnSp>
        <p:nvCxnSpPr>
          <p:cNvPr id="24" name="Straight Arrow Connector 23">
            <a:extLst>
              <a:ext uri="{FF2B5EF4-FFF2-40B4-BE49-F238E27FC236}">
                <a16:creationId xmlns:a16="http://schemas.microsoft.com/office/drawing/2014/main" id="{5F3A3F12-0576-4F48-BE4C-21D6E6B4F835}"/>
              </a:ext>
            </a:extLst>
          </p:cNvPr>
          <p:cNvCxnSpPr>
            <a:cxnSpLocks/>
          </p:cNvCxnSpPr>
          <p:nvPr/>
        </p:nvCxnSpPr>
        <p:spPr>
          <a:xfrm flipH="1">
            <a:off x="10203540" y="2433687"/>
            <a:ext cx="246744" cy="0"/>
          </a:xfrm>
          <a:prstGeom prst="straightConnector1">
            <a:avLst/>
          </a:prstGeom>
          <a:ln>
            <a:solidFill>
              <a:srgbClr val="00CCFF"/>
            </a:solidFill>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777F0BDC-B8A6-427D-B878-36CA822491E7}"/>
              </a:ext>
            </a:extLst>
          </p:cNvPr>
          <p:cNvCxnSpPr>
            <a:cxnSpLocks/>
          </p:cNvCxnSpPr>
          <p:nvPr/>
        </p:nvCxnSpPr>
        <p:spPr>
          <a:xfrm flipH="1">
            <a:off x="9296395" y="2442354"/>
            <a:ext cx="246744" cy="0"/>
          </a:xfrm>
          <a:prstGeom prst="straightConnector1">
            <a:avLst/>
          </a:prstGeom>
          <a:ln>
            <a:solidFill>
              <a:srgbClr val="00CCFF"/>
            </a:solidFill>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id="{2D9F1806-D0EA-4FD9-9769-784C90061BBF}"/>
              </a:ext>
            </a:extLst>
          </p:cNvPr>
          <p:cNvCxnSpPr>
            <a:cxnSpLocks/>
            <a:stCxn id="7" idx="1"/>
          </p:cNvCxnSpPr>
          <p:nvPr/>
        </p:nvCxnSpPr>
        <p:spPr>
          <a:xfrm flipH="1">
            <a:off x="9427024" y="2431141"/>
            <a:ext cx="108860" cy="1122854"/>
          </a:xfrm>
          <a:prstGeom prst="straightConnector1">
            <a:avLst/>
          </a:prstGeom>
          <a:ln>
            <a:solidFill>
              <a:srgbClr val="00CCFF"/>
            </a:solidFill>
            <a:tailEnd type="triangle"/>
          </a:ln>
        </p:spPr>
        <p:style>
          <a:lnRef idx="3">
            <a:schemeClr val="dk1"/>
          </a:lnRef>
          <a:fillRef idx="0">
            <a:schemeClr val="dk1"/>
          </a:fillRef>
          <a:effectRef idx="2">
            <a:schemeClr val="dk1"/>
          </a:effectRef>
          <a:fontRef idx="minor">
            <a:schemeClr val="tx1"/>
          </a:fontRef>
        </p:style>
      </p:cxnSp>
      <p:sp>
        <p:nvSpPr>
          <p:cNvPr id="11" name="Rectangle: Rounded Corners 10">
            <a:extLst>
              <a:ext uri="{FF2B5EF4-FFF2-40B4-BE49-F238E27FC236}">
                <a16:creationId xmlns:a16="http://schemas.microsoft.com/office/drawing/2014/main" id="{B06436CD-6CC4-4299-86E1-7AB208AE28CF}"/>
              </a:ext>
            </a:extLst>
          </p:cNvPr>
          <p:cNvSpPr/>
          <p:nvPr/>
        </p:nvSpPr>
        <p:spPr>
          <a:xfrm>
            <a:off x="10450284" y="3947888"/>
            <a:ext cx="798283" cy="478971"/>
          </a:xfrm>
          <a:prstGeom prst="round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a:solidFill>
                  <a:srgbClr val="222222"/>
                </a:solidFill>
                <a:latin typeface="w_Nian Bold" panose="02000500000000020004" pitchFamily="2" charset="-78"/>
                <a:cs typeface="w_Nian Bold" panose="02000500000000020004" pitchFamily="2" charset="-78"/>
              </a:rPr>
              <a:t>إِيَّاكَ</a:t>
            </a:r>
            <a:endParaRPr lang="en-US" sz="2000" dirty="0">
              <a:solidFill>
                <a:schemeClr val="tx1"/>
              </a:solidFill>
              <a:latin typeface="w_Nian Bold" panose="02000500000000020004" pitchFamily="2" charset="-78"/>
              <a:cs typeface="w_Nian Bold" panose="02000500000000020004" pitchFamily="2" charset="-78"/>
            </a:endParaRPr>
          </a:p>
        </p:txBody>
      </p:sp>
      <p:sp>
        <p:nvSpPr>
          <p:cNvPr id="12" name="Rectangle: Rounded Corners 11">
            <a:extLst>
              <a:ext uri="{FF2B5EF4-FFF2-40B4-BE49-F238E27FC236}">
                <a16:creationId xmlns:a16="http://schemas.microsoft.com/office/drawing/2014/main" id="{B2713CFA-E1F9-4656-8066-C4F54D29DCB2}"/>
              </a:ext>
            </a:extLst>
          </p:cNvPr>
          <p:cNvSpPr/>
          <p:nvPr/>
        </p:nvSpPr>
        <p:spPr>
          <a:xfrm>
            <a:off x="9419768" y="3947884"/>
            <a:ext cx="914400" cy="478971"/>
          </a:xfrm>
          <a:prstGeom prst="round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a:solidFill>
                  <a:srgbClr val="222222"/>
                </a:solidFill>
                <a:latin typeface="w_Nian Bold" panose="02000500000000020004" pitchFamily="2" charset="-78"/>
                <a:cs typeface="w_Nian Bold" panose="02000500000000020004" pitchFamily="2" charset="-78"/>
              </a:rPr>
              <a:t>نَعْبُدُ</a:t>
            </a:r>
            <a:endParaRPr lang="en-US" sz="2000" dirty="0">
              <a:solidFill>
                <a:schemeClr val="tx1"/>
              </a:solidFill>
              <a:latin typeface="w_Nian Bold" panose="02000500000000020004" pitchFamily="2" charset="-78"/>
              <a:cs typeface="w_Nian Bold" panose="02000500000000020004" pitchFamily="2" charset="-78"/>
            </a:endParaRPr>
          </a:p>
        </p:txBody>
      </p:sp>
      <p:sp>
        <p:nvSpPr>
          <p:cNvPr id="13" name="Rectangle: Rounded Corners 12">
            <a:extLst>
              <a:ext uri="{FF2B5EF4-FFF2-40B4-BE49-F238E27FC236}">
                <a16:creationId xmlns:a16="http://schemas.microsoft.com/office/drawing/2014/main" id="{4641BBE2-C31F-48EB-8F49-23F807A79B12}"/>
              </a:ext>
            </a:extLst>
          </p:cNvPr>
          <p:cNvSpPr/>
          <p:nvPr/>
        </p:nvSpPr>
        <p:spPr>
          <a:xfrm>
            <a:off x="9419768" y="4492172"/>
            <a:ext cx="914400" cy="478971"/>
          </a:xfrm>
          <a:prstGeom prst="round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a:solidFill>
                  <a:srgbClr val="222222"/>
                </a:solidFill>
                <a:latin typeface="w_Nian Bold" panose="02000500000000020004" pitchFamily="2" charset="-78"/>
                <a:cs typeface="w_Nian Bold" panose="02000500000000020004" pitchFamily="2" charset="-78"/>
              </a:rPr>
              <a:t>نَسْتَعِينُ</a:t>
            </a:r>
            <a:endParaRPr lang="en-US" sz="2000" dirty="0">
              <a:solidFill>
                <a:schemeClr val="tx1"/>
              </a:solidFill>
              <a:latin typeface="w_Nian Bold" panose="02000500000000020004" pitchFamily="2" charset="-78"/>
              <a:cs typeface="w_Nian Bold" panose="02000500000000020004" pitchFamily="2" charset="-78"/>
            </a:endParaRPr>
          </a:p>
        </p:txBody>
      </p:sp>
      <p:cxnSp>
        <p:nvCxnSpPr>
          <p:cNvPr id="31" name="Straight Arrow Connector 30">
            <a:extLst>
              <a:ext uri="{FF2B5EF4-FFF2-40B4-BE49-F238E27FC236}">
                <a16:creationId xmlns:a16="http://schemas.microsoft.com/office/drawing/2014/main" id="{55E85181-05E5-4046-8910-EE78ADD63002}"/>
              </a:ext>
            </a:extLst>
          </p:cNvPr>
          <p:cNvCxnSpPr>
            <a:cxnSpLocks/>
          </p:cNvCxnSpPr>
          <p:nvPr/>
        </p:nvCxnSpPr>
        <p:spPr>
          <a:xfrm flipH="1">
            <a:off x="10210795" y="4194213"/>
            <a:ext cx="246744" cy="0"/>
          </a:xfrm>
          <a:prstGeom prst="straightConnector1">
            <a:avLst/>
          </a:prstGeom>
          <a:ln>
            <a:solidFill>
              <a:srgbClr val="00CCFF"/>
            </a:solidFill>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a:extLst>
              <a:ext uri="{FF2B5EF4-FFF2-40B4-BE49-F238E27FC236}">
                <a16:creationId xmlns:a16="http://schemas.microsoft.com/office/drawing/2014/main" id="{CDCCC498-45BB-42D1-819E-5069A7C768F6}"/>
              </a:ext>
            </a:extLst>
          </p:cNvPr>
          <p:cNvCxnSpPr>
            <a:cxnSpLocks/>
            <a:stCxn id="11" idx="1"/>
            <a:endCxn id="13" idx="3"/>
          </p:cNvCxnSpPr>
          <p:nvPr/>
        </p:nvCxnSpPr>
        <p:spPr>
          <a:xfrm flipH="1">
            <a:off x="10334168" y="4187374"/>
            <a:ext cx="116116" cy="544284"/>
          </a:xfrm>
          <a:prstGeom prst="straightConnector1">
            <a:avLst/>
          </a:prstGeom>
          <a:ln>
            <a:solidFill>
              <a:srgbClr val="00CCFF"/>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6775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right)">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up)">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16F7EFFD-7D7B-4435-9B98-37EDDA818EF8}"/>
              </a:ext>
            </a:extLst>
          </p:cNvPr>
          <p:cNvSpPr/>
          <p:nvPr/>
        </p:nvSpPr>
        <p:spPr>
          <a:xfrm>
            <a:off x="526473" y="5358598"/>
            <a:ext cx="1733978" cy="478971"/>
          </a:xfrm>
          <a:prstGeom prst="round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a:solidFill>
                  <a:srgbClr val="222222"/>
                </a:solidFill>
                <a:latin typeface="w_Nian Bold" panose="02000500000000020004" pitchFamily="2" charset="-78"/>
                <a:cs typeface="w_Nian Bold" panose="02000500000000020004" pitchFamily="2" charset="-78"/>
              </a:rPr>
              <a:t>الْمَغْضُوبِ عَلَيْهِمْ</a:t>
            </a:r>
            <a:endParaRPr lang="en-US" sz="2000" dirty="0">
              <a:solidFill>
                <a:schemeClr val="tx1"/>
              </a:solidFill>
              <a:latin typeface="w_Nian Bold" panose="02000500000000020004" pitchFamily="2" charset="-78"/>
              <a:cs typeface="w_Nian Bold" panose="02000500000000020004" pitchFamily="2" charset="-78"/>
            </a:endParaRPr>
          </a:p>
        </p:txBody>
      </p:sp>
      <p:sp>
        <p:nvSpPr>
          <p:cNvPr id="19" name="Rectangle: Rounded Corners 18">
            <a:extLst>
              <a:ext uri="{FF2B5EF4-FFF2-40B4-BE49-F238E27FC236}">
                <a16:creationId xmlns:a16="http://schemas.microsoft.com/office/drawing/2014/main" id="{79EF4943-348E-431D-8F7D-AD3C50CD04C8}"/>
              </a:ext>
            </a:extLst>
          </p:cNvPr>
          <p:cNvSpPr/>
          <p:nvPr/>
        </p:nvSpPr>
        <p:spPr>
          <a:xfrm>
            <a:off x="1346047" y="5888367"/>
            <a:ext cx="914401" cy="478971"/>
          </a:xfrm>
          <a:prstGeom prst="round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a:solidFill>
                  <a:srgbClr val="222222"/>
                </a:solidFill>
                <a:latin typeface="w_Nian Bold" panose="02000500000000020004" pitchFamily="2" charset="-78"/>
                <a:cs typeface="w_Nian Bold" panose="02000500000000020004" pitchFamily="2" charset="-78"/>
              </a:rPr>
              <a:t>الضَّالِّينَ</a:t>
            </a:r>
            <a:endParaRPr lang="en-US" sz="2000" dirty="0">
              <a:solidFill>
                <a:schemeClr val="tx1"/>
              </a:solidFill>
              <a:latin typeface="w_Nian Bold" panose="02000500000000020004" pitchFamily="2" charset="-78"/>
              <a:cs typeface="w_Nian Bold" panose="02000500000000020004" pitchFamily="2" charset="-78"/>
            </a:endParaRPr>
          </a:p>
        </p:txBody>
      </p:sp>
      <p:sp>
        <p:nvSpPr>
          <p:cNvPr id="3" name="Rectangle: Rounded Corners 2">
            <a:extLst>
              <a:ext uri="{FF2B5EF4-FFF2-40B4-BE49-F238E27FC236}">
                <a16:creationId xmlns:a16="http://schemas.microsoft.com/office/drawing/2014/main" id="{0FFBF9B7-1E10-48F7-9B7A-3F6CC8DF6EF9}"/>
              </a:ext>
            </a:extLst>
          </p:cNvPr>
          <p:cNvSpPr/>
          <p:nvPr/>
        </p:nvSpPr>
        <p:spPr>
          <a:xfrm>
            <a:off x="7649028" y="1509486"/>
            <a:ext cx="2002971" cy="478971"/>
          </a:xfrm>
          <a:prstGeom prst="round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a:solidFill>
                  <a:schemeClr val="tx1"/>
                </a:solidFill>
                <a:latin typeface="w_Nian Bold" panose="02000500000000020004" pitchFamily="2" charset="-78"/>
                <a:cs typeface="w_Nian Bold" panose="02000500000000020004" pitchFamily="2" charset="-78"/>
              </a:rPr>
              <a:t>اللَّـهِ الرَّ‌حْمَـنِ الرَّ‌حِيم</a:t>
            </a:r>
            <a:endParaRPr lang="en-US" sz="2000" dirty="0">
              <a:solidFill>
                <a:schemeClr val="tx1"/>
              </a:solidFill>
              <a:latin typeface="w_Nian Bold" panose="02000500000000020004" pitchFamily="2" charset="-78"/>
              <a:cs typeface="w_Nian Bold" panose="02000500000000020004" pitchFamily="2" charset="-78"/>
            </a:endParaRPr>
          </a:p>
        </p:txBody>
      </p:sp>
      <p:sp>
        <p:nvSpPr>
          <p:cNvPr id="4" name="Rectangle: Rounded Corners 3">
            <a:extLst>
              <a:ext uri="{FF2B5EF4-FFF2-40B4-BE49-F238E27FC236}">
                <a16:creationId xmlns:a16="http://schemas.microsoft.com/office/drawing/2014/main" id="{3031A1C2-6837-4D54-98FA-6CE768536D33}"/>
              </a:ext>
            </a:extLst>
          </p:cNvPr>
          <p:cNvSpPr/>
          <p:nvPr/>
        </p:nvSpPr>
        <p:spPr>
          <a:xfrm>
            <a:off x="9782627" y="1509485"/>
            <a:ext cx="667657" cy="478971"/>
          </a:xfrm>
          <a:prstGeom prst="round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a:solidFill>
                  <a:schemeClr val="tx1"/>
                </a:solidFill>
                <a:latin typeface="w_Nian Bold" panose="02000500000000020004" pitchFamily="2" charset="-78"/>
                <a:cs typeface="w_Nian Bold" panose="02000500000000020004" pitchFamily="2" charset="-78"/>
              </a:rPr>
              <a:t>اسْمِ</a:t>
            </a:r>
            <a:endParaRPr lang="en-US" sz="2000" dirty="0">
              <a:solidFill>
                <a:schemeClr val="tx1"/>
              </a:solidFill>
              <a:latin typeface="w_Nian Bold" panose="02000500000000020004" pitchFamily="2" charset="-78"/>
              <a:cs typeface="w_Nian Bold" panose="02000500000000020004" pitchFamily="2" charset="-78"/>
            </a:endParaRPr>
          </a:p>
        </p:txBody>
      </p:sp>
      <p:sp>
        <p:nvSpPr>
          <p:cNvPr id="5" name="Rectangle: Rounded Corners 4">
            <a:extLst>
              <a:ext uri="{FF2B5EF4-FFF2-40B4-BE49-F238E27FC236}">
                <a16:creationId xmlns:a16="http://schemas.microsoft.com/office/drawing/2014/main" id="{64BCED65-4269-42E2-B235-43DBCF4A625B}"/>
              </a:ext>
            </a:extLst>
          </p:cNvPr>
          <p:cNvSpPr/>
          <p:nvPr/>
        </p:nvSpPr>
        <p:spPr>
          <a:xfrm>
            <a:off x="10580911" y="1509484"/>
            <a:ext cx="667657" cy="478971"/>
          </a:xfrm>
          <a:prstGeom prst="round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smtClean="0">
                <a:solidFill>
                  <a:schemeClr val="tx1"/>
                </a:solidFill>
                <a:latin typeface="w_Nian Bold" panose="02000500000000020004" pitchFamily="2" charset="-78"/>
                <a:cs typeface="w_Nian Bold" panose="02000500000000020004" pitchFamily="2" charset="-78"/>
              </a:rPr>
              <a:t>بِ</a:t>
            </a:r>
            <a:endParaRPr lang="en-US" sz="2000" dirty="0">
              <a:solidFill>
                <a:schemeClr val="tx1"/>
              </a:solidFill>
              <a:latin typeface="w_Nian Bold" panose="02000500000000020004" pitchFamily="2" charset="-78"/>
              <a:cs typeface="w_Nian Bold" panose="02000500000000020004" pitchFamily="2" charset="-78"/>
            </a:endParaRPr>
          </a:p>
        </p:txBody>
      </p:sp>
      <p:cxnSp>
        <p:nvCxnSpPr>
          <p:cNvPr id="21" name="Straight Arrow Connector 20">
            <a:extLst>
              <a:ext uri="{FF2B5EF4-FFF2-40B4-BE49-F238E27FC236}">
                <a16:creationId xmlns:a16="http://schemas.microsoft.com/office/drawing/2014/main" id="{E9E6A129-2C20-41A4-9C48-76F739E093C0}"/>
              </a:ext>
            </a:extLst>
          </p:cNvPr>
          <p:cNvCxnSpPr>
            <a:cxnSpLocks/>
          </p:cNvCxnSpPr>
          <p:nvPr/>
        </p:nvCxnSpPr>
        <p:spPr>
          <a:xfrm flipH="1">
            <a:off x="10334167" y="1753304"/>
            <a:ext cx="246744" cy="0"/>
          </a:xfrm>
          <a:prstGeom prst="straightConnector1">
            <a:avLst/>
          </a:prstGeom>
          <a:ln>
            <a:solidFill>
              <a:srgbClr val="00CCFF"/>
            </a:solidFill>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A179D15A-8B3D-44C4-9F1A-F09C59FE74F0}"/>
              </a:ext>
            </a:extLst>
          </p:cNvPr>
          <p:cNvCxnSpPr>
            <a:cxnSpLocks/>
          </p:cNvCxnSpPr>
          <p:nvPr/>
        </p:nvCxnSpPr>
        <p:spPr>
          <a:xfrm flipH="1">
            <a:off x="9535884" y="1757637"/>
            <a:ext cx="246744" cy="0"/>
          </a:xfrm>
          <a:prstGeom prst="straightConnector1">
            <a:avLst/>
          </a:prstGeom>
          <a:ln>
            <a:solidFill>
              <a:srgbClr val="00CCFF"/>
            </a:solidFill>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68E1B6A2-69D1-4710-A16B-10AF6644FA83}"/>
              </a:ext>
            </a:extLst>
          </p:cNvPr>
          <p:cNvCxnSpPr>
            <a:cxnSpLocks/>
            <a:stCxn id="7" idx="1"/>
            <a:endCxn id="9" idx="3"/>
          </p:cNvCxnSpPr>
          <p:nvPr/>
        </p:nvCxnSpPr>
        <p:spPr>
          <a:xfrm flipH="1">
            <a:off x="9419767" y="2431141"/>
            <a:ext cx="116117" cy="558791"/>
          </a:xfrm>
          <a:prstGeom prst="straightConnector1">
            <a:avLst/>
          </a:prstGeom>
          <a:ln>
            <a:solidFill>
              <a:srgbClr val="00CCFF"/>
            </a:solidFill>
            <a:tailEnd type="triangle"/>
          </a:ln>
        </p:spPr>
        <p:style>
          <a:lnRef idx="3">
            <a:schemeClr val="dk1"/>
          </a:lnRef>
          <a:fillRef idx="0">
            <a:schemeClr val="dk1"/>
          </a:fillRef>
          <a:effectRef idx="2">
            <a:schemeClr val="dk1"/>
          </a:effectRef>
          <a:fontRef idx="minor">
            <a:schemeClr val="tx1"/>
          </a:fontRef>
        </p:style>
      </p:cxnSp>
      <p:sp>
        <p:nvSpPr>
          <p:cNvPr id="9" name="Rectangle: Rounded Corners 8">
            <a:extLst>
              <a:ext uri="{FF2B5EF4-FFF2-40B4-BE49-F238E27FC236}">
                <a16:creationId xmlns:a16="http://schemas.microsoft.com/office/drawing/2014/main" id="{EDFF3DE4-6B69-469B-A7E1-65579EEF7221}"/>
              </a:ext>
            </a:extLst>
          </p:cNvPr>
          <p:cNvSpPr/>
          <p:nvPr/>
        </p:nvSpPr>
        <p:spPr>
          <a:xfrm>
            <a:off x="7852229" y="2750446"/>
            <a:ext cx="1567538" cy="478971"/>
          </a:xfrm>
          <a:prstGeom prst="round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a:solidFill>
                  <a:srgbClr val="222222"/>
                </a:solidFill>
                <a:latin typeface="w_Nian Bold" panose="02000500000000020004" pitchFamily="2" charset="-78"/>
                <a:cs typeface="w_Nian Bold" panose="02000500000000020004" pitchFamily="2" charset="-78"/>
              </a:rPr>
              <a:t>الرَّ‌حْمَـنِ الرَّ‌حِيمِ</a:t>
            </a:r>
            <a:endParaRPr lang="en-US" sz="2000" dirty="0">
              <a:solidFill>
                <a:schemeClr val="tx1"/>
              </a:solidFill>
              <a:latin typeface="w_Nian Bold" panose="02000500000000020004" pitchFamily="2" charset="-78"/>
              <a:cs typeface="w_Nian Bold" panose="02000500000000020004" pitchFamily="2" charset="-78"/>
            </a:endParaRPr>
          </a:p>
        </p:txBody>
      </p:sp>
      <p:sp>
        <p:nvSpPr>
          <p:cNvPr id="10" name="Rectangle: Rounded Corners 9">
            <a:extLst>
              <a:ext uri="{FF2B5EF4-FFF2-40B4-BE49-F238E27FC236}">
                <a16:creationId xmlns:a16="http://schemas.microsoft.com/office/drawing/2014/main" id="{CFD34371-EBA6-4D97-B97A-B87BFBC25B52}"/>
              </a:ext>
            </a:extLst>
          </p:cNvPr>
          <p:cNvSpPr/>
          <p:nvPr/>
        </p:nvSpPr>
        <p:spPr>
          <a:xfrm>
            <a:off x="7852229" y="3309238"/>
            <a:ext cx="1567538" cy="478971"/>
          </a:xfrm>
          <a:prstGeom prst="round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a:solidFill>
                  <a:srgbClr val="222222"/>
                </a:solidFill>
                <a:latin typeface="w_Nian Bold" panose="02000500000000020004" pitchFamily="2" charset="-78"/>
                <a:cs typeface="w_Nian Bold" panose="02000500000000020004" pitchFamily="2" charset="-78"/>
              </a:rPr>
              <a:t>مَالِكِ يَوْمِ الدِّينِ</a:t>
            </a:r>
            <a:endParaRPr lang="en-US" sz="2000" dirty="0">
              <a:solidFill>
                <a:schemeClr val="tx1"/>
              </a:solidFill>
              <a:latin typeface="w_Nian Bold" panose="02000500000000020004" pitchFamily="2" charset="-78"/>
              <a:cs typeface="w_Nian Bold" panose="02000500000000020004" pitchFamily="2" charset="-78"/>
            </a:endParaRPr>
          </a:p>
        </p:txBody>
      </p:sp>
      <p:sp>
        <p:nvSpPr>
          <p:cNvPr id="6" name="Rectangle: Rounded Corners 5">
            <a:extLst>
              <a:ext uri="{FF2B5EF4-FFF2-40B4-BE49-F238E27FC236}">
                <a16:creationId xmlns:a16="http://schemas.microsoft.com/office/drawing/2014/main" id="{619A2226-28B9-45BC-97A8-2B7B5DB9C26F}"/>
              </a:ext>
            </a:extLst>
          </p:cNvPr>
          <p:cNvSpPr/>
          <p:nvPr/>
        </p:nvSpPr>
        <p:spPr>
          <a:xfrm>
            <a:off x="10450284" y="2191656"/>
            <a:ext cx="798283" cy="478971"/>
          </a:xfrm>
          <a:prstGeom prst="round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a:solidFill>
                  <a:schemeClr val="tx1"/>
                </a:solidFill>
                <a:latin typeface="w_Nian Bold" panose="02000500000000020004" pitchFamily="2" charset="-78"/>
                <a:cs typeface="w_Nian Bold" panose="02000500000000020004" pitchFamily="2" charset="-78"/>
              </a:rPr>
              <a:t>اَلْحَمْدُ</a:t>
            </a:r>
            <a:endParaRPr lang="en-US" sz="2000" dirty="0">
              <a:solidFill>
                <a:schemeClr val="tx1"/>
              </a:solidFill>
              <a:latin typeface="w_Nian Bold" panose="02000500000000020004" pitchFamily="2" charset="-78"/>
              <a:cs typeface="w_Nian Bold" panose="02000500000000020004" pitchFamily="2" charset="-78"/>
            </a:endParaRPr>
          </a:p>
        </p:txBody>
      </p:sp>
      <p:sp>
        <p:nvSpPr>
          <p:cNvPr id="7" name="Rectangle: Rounded Corners 6">
            <a:extLst>
              <a:ext uri="{FF2B5EF4-FFF2-40B4-BE49-F238E27FC236}">
                <a16:creationId xmlns:a16="http://schemas.microsoft.com/office/drawing/2014/main" id="{D2B5A2BA-ECB8-4DF5-89C3-98565325EF4E}"/>
              </a:ext>
            </a:extLst>
          </p:cNvPr>
          <p:cNvSpPr/>
          <p:nvPr/>
        </p:nvSpPr>
        <p:spPr>
          <a:xfrm>
            <a:off x="9535884" y="2191655"/>
            <a:ext cx="798283" cy="478971"/>
          </a:xfrm>
          <a:prstGeom prst="round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a:solidFill>
                  <a:srgbClr val="222222"/>
                </a:solidFill>
                <a:latin typeface="w_Nian Bold" panose="02000500000000020004" pitchFamily="2" charset="-78"/>
                <a:cs typeface="w_Nian Bold" panose="02000500000000020004" pitchFamily="2" charset="-78"/>
              </a:rPr>
              <a:t>لِلَّـهِ</a:t>
            </a:r>
            <a:endParaRPr lang="en-US" sz="2000" dirty="0">
              <a:solidFill>
                <a:schemeClr val="tx1"/>
              </a:solidFill>
              <a:latin typeface="w_Nian Bold" panose="02000500000000020004" pitchFamily="2" charset="-78"/>
              <a:cs typeface="w_Nian Bold" panose="02000500000000020004" pitchFamily="2" charset="-78"/>
            </a:endParaRPr>
          </a:p>
        </p:txBody>
      </p:sp>
      <p:sp>
        <p:nvSpPr>
          <p:cNvPr id="8" name="Rectangle: Rounded Corners 7">
            <a:extLst>
              <a:ext uri="{FF2B5EF4-FFF2-40B4-BE49-F238E27FC236}">
                <a16:creationId xmlns:a16="http://schemas.microsoft.com/office/drawing/2014/main" id="{B48348A6-F0CA-4D5C-AB0E-AE1AFDFF44A1}"/>
              </a:ext>
            </a:extLst>
          </p:cNvPr>
          <p:cNvSpPr/>
          <p:nvPr/>
        </p:nvSpPr>
        <p:spPr>
          <a:xfrm>
            <a:off x="7852229" y="2191654"/>
            <a:ext cx="1567538" cy="478971"/>
          </a:xfrm>
          <a:prstGeom prst="round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a:solidFill>
                  <a:srgbClr val="222222"/>
                </a:solidFill>
                <a:latin typeface="w_Nian Bold" panose="02000500000000020004" pitchFamily="2" charset="-78"/>
                <a:cs typeface="w_Nian Bold" panose="02000500000000020004" pitchFamily="2" charset="-78"/>
              </a:rPr>
              <a:t>رَ‌بِّ الْعَالَمِينَ</a:t>
            </a:r>
            <a:endParaRPr lang="en-US" sz="2000" dirty="0">
              <a:solidFill>
                <a:schemeClr val="tx1"/>
              </a:solidFill>
              <a:latin typeface="w_Nian Bold" panose="02000500000000020004" pitchFamily="2" charset="-78"/>
              <a:cs typeface="w_Nian Bold" panose="02000500000000020004" pitchFamily="2" charset="-78"/>
            </a:endParaRPr>
          </a:p>
        </p:txBody>
      </p:sp>
      <p:cxnSp>
        <p:nvCxnSpPr>
          <p:cNvPr id="24" name="Straight Arrow Connector 23">
            <a:extLst>
              <a:ext uri="{FF2B5EF4-FFF2-40B4-BE49-F238E27FC236}">
                <a16:creationId xmlns:a16="http://schemas.microsoft.com/office/drawing/2014/main" id="{5F3A3F12-0576-4F48-BE4C-21D6E6B4F835}"/>
              </a:ext>
            </a:extLst>
          </p:cNvPr>
          <p:cNvCxnSpPr>
            <a:cxnSpLocks/>
          </p:cNvCxnSpPr>
          <p:nvPr/>
        </p:nvCxnSpPr>
        <p:spPr>
          <a:xfrm flipH="1">
            <a:off x="10203540" y="2433687"/>
            <a:ext cx="246744" cy="0"/>
          </a:xfrm>
          <a:prstGeom prst="straightConnector1">
            <a:avLst/>
          </a:prstGeom>
          <a:ln>
            <a:solidFill>
              <a:srgbClr val="00CCFF"/>
            </a:solidFill>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777F0BDC-B8A6-427D-B878-36CA822491E7}"/>
              </a:ext>
            </a:extLst>
          </p:cNvPr>
          <p:cNvCxnSpPr>
            <a:cxnSpLocks/>
          </p:cNvCxnSpPr>
          <p:nvPr/>
        </p:nvCxnSpPr>
        <p:spPr>
          <a:xfrm flipH="1">
            <a:off x="9296395" y="2442354"/>
            <a:ext cx="246744" cy="0"/>
          </a:xfrm>
          <a:prstGeom prst="straightConnector1">
            <a:avLst/>
          </a:prstGeom>
          <a:ln>
            <a:solidFill>
              <a:srgbClr val="00CCFF"/>
            </a:solidFill>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id="{2D9F1806-D0EA-4FD9-9769-784C90061BBF}"/>
              </a:ext>
            </a:extLst>
          </p:cNvPr>
          <p:cNvCxnSpPr>
            <a:cxnSpLocks/>
            <a:stCxn id="7" idx="1"/>
          </p:cNvCxnSpPr>
          <p:nvPr/>
        </p:nvCxnSpPr>
        <p:spPr>
          <a:xfrm flipH="1">
            <a:off x="9427024" y="2431141"/>
            <a:ext cx="108860" cy="1122854"/>
          </a:xfrm>
          <a:prstGeom prst="straightConnector1">
            <a:avLst/>
          </a:prstGeom>
          <a:ln>
            <a:solidFill>
              <a:srgbClr val="00CCFF"/>
            </a:solidFill>
            <a:tailEnd type="triangle"/>
          </a:ln>
        </p:spPr>
        <p:style>
          <a:lnRef idx="3">
            <a:schemeClr val="dk1"/>
          </a:lnRef>
          <a:fillRef idx="0">
            <a:schemeClr val="dk1"/>
          </a:fillRef>
          <a:effectRef idx="2">
            <a:schemeClr val="dk1"/>
          </a:effectRef>
          <a:fontRef idx="minor">
            <a:schemeClr val="tx1"/>
          </a:fontRef>
        </p:style>
      </p:cxnSp>
      <p:grpSp>
        <p:nvGrpSpPr>
          <p:cNvPr id="51" name="Group 50">
            <a:extLst>
              <a:ext uri="{FF2B5EF4-FFF2-40B4-BE49-F238E27FC236}">
                <a16:creationId xmlns:a16="http://schemas.microsoft.com/office/drawing/2014/main" id="{C9D2E6FC-5F5F-42A5-91EB-1ECB6187263C}"/>
              </a:ext>
            </a:extLst>
          </p:cNvPr>
          <p:cNvGrpSpPr/>
          <p:nvPr/>
        </p:nvGrpSpPr>
        <p:grpSpPr>
          <a:xfrm>
            <a:off x="9296396" y="3947885"/>
            <a:ext cx="1952172" cy="1009474"/>
            <a:chOff x="9419768" y="3947884"/>
            <a:chExt cx="1828799" cy="1023259"/>
          </a:xfrm>
        </p:grpSpPr>
        <p:sp>
          <p:nvSpPr>
            <p:cNvPr id="11" name="Rectangle: Rounded Corners 10">
              <a:extLst>
                <a:ext uri="{FF2B5EF4-FFF2-40B4-BE49-F238E27FC236}">
                  <a16:creationId xmlns:a16="http://schemas.microsoft.com/office/drawing/2014/main" id="{B06436CD-6CC4-4299-86E1-7AB208AE28CF}"/>
                </a:ext>
              </a:extLst>
            </p:cNvPr>
            <p:cNvSpPr/>
            <p:nvPr/>
          </p:nvSpPr>
          <p:spPr>
            <a:xfrm>
              <a:off x="10450284" y="3947888"/>
              <a:ext cx="798283" cy="478971"/>
            </a:xfrm>
            <a:prstGeom prst="round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a:solidFill>
                    <a:srgbClr val="222222"/>
                  </a:solidFill>
                  <a:latin typeface="w_Nian Bold" panose="02000500000000020004" pitchFamily="2" charset="-78"/>
                  <a:cs typeface="w_Nian Bold" panose="02000500000000020004" pitchFamily="2" charset="-78"/>
                </a:rPr>
                <a:t>إِيَّاكَ</a:t>
              </a:r>
              <a:endParaRPr lang="en-US" sz="2000" dirty="0">
                <a:solidFill>
                  <a:schemeClr val="tx1"/>
                </a:solidFill>
                <a:latin typeface="w_Nian Bold" panose="02000500000000020004" pitchFamily="2" charset="-78"/>
                <a:cs typeface="w_Nian Bold" panose="02000500000000020004" pitchFamily="2" charset="-78"/>
              </a:endParaRPr>
            </a:p>
          </p:txBody>
        </p:sp>
        <p:sp>
          <p:nvSpPr>
            <p:cNvPr id="12" name="Rectangle: Rounded Corners 11">
              <a:extLst>
                <a:ext uri="{FF2B5EF4-FFF2-40B4-BE49-F238E27FC236}">
                  <a16:creationId xmlns:a16="http://schemas.microsoft.com/office/drawing/2014/main" id="{B2713CFA-E1F9-4656-8066-C4F54D29DCB2}"/>
                </a:ext>
              </a:extLst>
            </p:cNvPr>
            <p:cNvSpPr/>
            <p:nvPr/>
          </p:nvSpPr>
          <p:spPr>
            <a:xfrm>
              <a:off x="9419768" y="3947884"/>
              <a:ext cx="914400" cy="478971"/>
            </a:xfrm>
            <a:prstGeom prst="round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a:solidFill>
                    <a:srgbClr val="222222"/>
                  </a:solidFill>
                  <a:latin typeface="w_Nian Bold" panose="02000500000000020004" pitchFamily="2" charset="-78"/>
                  <a:cs typeface="w_Nian Bold" panose="02000500000000020004" pitchFamily="2" charset="-78"/>
                </a:rPr>
                <a:t>نَعْبُدُ</a:t>
              </a:r>
              <a:endParaRPr lang="en-US" sz="2000" dirty="0">
                <a:solidFill>
                  <a:schemeClr val="tx1"/>
                </a:solidFill>
                <a:latin typeface="w_Nian Bold" panose="02000500000000020004" pitchFamily="2" charset="-78"/>
                <a:cs typeface="w_Nian Bold" panose="02000500000000020004" pitchFamily="2" charset="-78"/>
              </a:endParaRPr>
            </a:p>
          </p:txBody>
        </p:sp>
        <p:sp>
          <p:nvSpPr>
            <p:cNvPr id="13" name="Rectangle: Rounded Corners 12">
              <a:extLst>
                <a:ext uri="{FF2B5EF4-FFF2-40B4-BE49-F238E27FC236}">
                  <a16:creationId xmlns:a16="http://schemas.microsoft.com/office/drawing/2014/main" id="{4641BBE2-C31F-48EB-8F49-23F807A79B12}"/>
                </a:ext>
              </a:extLst>
            </p:cNvPr>
            <p:cNvSpPr/>
            <p:nvPr/>
          </p:nvSpPr>
          <p:spPr>
            <a:xfrm>
              <a:off x="9419768" y="4492172"/>
              <a:ext cx="914400" cy="478971"/>
            </a:xfrm>
            <a:prstGeom prst="round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a:solidFill>
                    <a:srgbClr val="222222"/>
                  </a:solidFill>
                  <a:latin typeface="w_Nian Bold" panose="02000500000000020004" pitchFamily="2" charset="-78"/>
                  <a:cs typeface="w_Nian Bold" panose="02000500000000020004" pitchFamily="2" charset="-78"/>
                </a:rPr>
                <a:t>نَسْتَعِينُ</a:t>
              </a:r>
              <a:endParaRPr lang="en-US" sz="2000" dirty="0">
                <a:solidFill>
                  <a:schemeClr val="tx1"/>
                </a:solidFill>
                <a:latin typeface="w_Nian Bold" panose="02000500000000020004" pitchFamily="2" charset="-78"/>
                <a:cs typeface="w_Nian Bold" panose="02000500000000020004" pitchFamily="2" charset="-78"/>
              </a:endParaRPr>
            </a:p>
          </p:txBody>
        </p:sp>
        <p:cxnSp>
          <p:nvCxnSpPr>
            <p:cNvPr id="31" name="Straight Arrow Connector 30">
              <a:extLst>
                <a:ext uri="{FF2B5EF4-FFF2-40B4-BE49-F238E27FC236}">
                  <a16:creationId xmlns:a16="http://schemas.microsoft.com/office/drawing/2014/main" id="{55E85181-05E5-4046-8910-EE78ADD63002}"/>
                </a:ext>
              </a:extLst>
            </p:cNvPr>
            <p:cNvCxnSpPr>
              <a:cxnSpLocks/>
            </p:cNvCxnSpPr>
            <p:nvPr/>
          </p:nvCxnSpPr>
          <p:spPr>
            <a:xfrm flipH="1">
              <a:off x="10210795" y="4194213"/>
              <a:ext cx="246744" cy="0"/>
            </a:xfrm>
            <a:prstGeom prst="straightConnector1">
              <a:avLst/>
            </a:prstGeom>
            <a:ln>
              <a:solidFill>
                <a:srgbClr val="00CCFF"/>
              </a:solidFill>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a:extLst>
                <a:ext uri="{FF2B5EF4-FFF2-40B4-BE49-F238E27FC236}">
                  <a16:creationId xmlns:a16="http://schemas.microsoft.com/office/drawing/2014/main" id="{CDCCC498-45BB-42D1-819E-5069A7C768F6}"/>
                </a:ext>
              </a:extLst>
            </p:cNvPr>
            <p:cNvCxnSpPr>
              <a:cxnSpLocks/>
            </p:cNvCxnSpPr>
            <p:nvPr/>
          </p:nvCxnSpPr>
          <p:spPr>
            <a:xfrm flipH="1">
              <a:off x="10334167" y="4220030"/>
              <a:ext cx="116116" cy="544284"/>
            </a:xfrm>
            <a:prstGeom prst="straightConnector1">
              <a:avLst/>
            </a:prstGeom>
            <a:ln>
              <a:solidFill>
                <a:srgbClr val="00CCFF"/>
              </a:solidFill>
              <a:tailEnd type="triangle"/>
            </a:ln>
          </p:spPr>
          <p:style>
            <a:lnRef idx="3">
              <a:schemeClr val="dk1"/>
            </a:lnRef>
            <a:fillRef idx="0">
              <a:schemeClr val="dk1"/>
            </a:fillRef>
            <a:effectRef idx="2">
              <a:schemeClr val="dk1"/>
            </a:effectRef>
            <a:fontRef idx="minor">
              <a:schemeClr val="tx1"/>
            </a:fontRef>
          </p:style>
        </p:cxnSp>
      </p:grpSp>
      <p:sp>
        <p:nvSpPr>
          <p:cNvPr id="14" name="Rectangle: Rounded Corners 13">
            <a:extLst>
              <a:ext uri="{FF2B5EF4-FFF2-40B4-BE49-F238E27FC236}">
                <a16:creationId xmlns:a16="http://schemas.microsoft.com/office/drawing/2014/main" id="{7ABFA272-10B2-4FC8-B7CE-30366BB46340}"/>
              </a:ext>
            </a:extLst>
          </p:cNvPr>
          <p:cNvSpPr/>
          <p:nvPr/>
        </p:nvSpPr>
        <p:spPr>
          <a:xfrm>
            <a:off x="4801646" y="3951047"/>
            <a:ext cx="798283" cy="478971"/>
          </a:xfrm>
          <a:prstGeom prst="round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a:solidFill>
                  <a:srgbClr val="222222"/>
                </a:solidFill>
                <a:latin typeface="w_Nian Bold" panose="02000500000000020004" pitchFamily="2" charset="-78"/>
                <a:cs typeface="w_Nian Bold" panose="02000500000000020004" pitchFamily="2" charset="-78"/>
              </a:rPr>
              <a:t>اهْدِنَا</a:t>
            </a:r>
            <a:endParaRPr lang="en-US" sz="2000" dirty="0">
              <a:solidFill>
                <a:schemeClr val="tx1"/>
              </a:solidFill>
              <a:latin typeface="w_Nian Bold" panose="02000500000000020004" pitchFamily="2" charset="-78"/>
              <a:cs typeface="w_Nian Bold" panose="02000500000000020004" pitchFamily="2" charset="-78"/>
            </a:endParaRPr>
          </a:p>
        </p:txBody>
      </p:sp>
      <p:sp>
        <p:nvSpPr>
          <p:cNvPr id="15" name="Rectangle: Rounded Corners 14">
            <a:extLst>
              <a:ext uri="{FF2B5EF4-FFF2-40B4-BE49-F238E27FC236}">
                <a16:creationId xmlns:a16="http://schemas.microsoft.com/office/drawing/2014/main" id="{1C58FA33-5747-4CF2-93A7-4CE453DCA2C4}"/>
              </a:ext>
            </a:extLst>
          </p:cNvPr>
          <p:cNvSpPr/>
          <p:nvPr/>
        </p:nvSpPr>
        <p:spPr>
          <a:xfrm>
            <a:off x="2761673" y="3951053"/>
            <a:ext cx="1923857" cy="478971"/>
          </a:xfrm>
          <a:prstGeom prst="round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a:solidFill>
                  <a:srgbClr val="222222"/>
                </a:solidFill>
                <a:latin typeface="w_Nian Bold" panose="02000500000000020004" pitchFamily="2" charset="-78"/>
                <a:cs typeface="w_Nian Bold" panose="02000500000000020004" pitchFamily="2" charset="-78"/>
              </a:rPr>
              <a:t>الصِّرَ‌اطَ الْمُسْتَقِيمَ</a:t>
            </a:r>
            <a:endParaRPr lang="en-US" sz="2000" dirty="0">
              <a:solidFill>
                <a:schemeClr val="tx1"/>
              </a:solidFill>
              <a:latin typeface="w_Nian Bold" panose="02000500000000020004" pitchFamily="2" charset="-78"/>
              <a:cs typeface="w_Nian Bold" panose="02000500000000020004" pitchFamily="2" charset="-78"/>
            </a:endParaRPr>
          </a:p>
        </p:txBody>
      </p:sp>
      <p:sp>
        <p:nvSpPr>
          <p:cNvPr id="17" name="Rectangle: Rounded Corners 16">
            <a:extLst>
              <a:ext uri="{FF2B5EF4-FFF2-40B4-BE49-F238E27FC236}">
                <a16:creationId xmlns:a16="http://schemas.microsoft.com/office/drawing/2014/main" id="{8BD5578C-BFD6-4C0C-84C8-0AB45A9B750A}"/>
              </a:ext>
            </a:extLst>
          </p:cNvPr>
          <p:cNvSpPr/>
          <p:nvPr/>
        </p:nvSpPr>
        <p:spPr>
          <a:xfrm>
            <a:off x="875531" y="4478387"/>
            <a:ext cx="1383700" cy="478971"/>
          </a:xfrm>
          <a:prstGeom prst="round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a:solidFill>
                  <a:srgbClr val="222222"/>
                </a:solidFill>
                <a:latin typeface="w_Nian Bold" panose="02000500000000020004" pitchFamily="2" charset="-78"/>
                <a:cs typeface="w_Nian Bold" panose="02000500000000020004" pitchFamily="2" charset="-78"/>
              </a:rPr>
              <a:t>أَنْعَمْتَ عَلَيْهِمْ</a:t>
            </a:r>
            <a:endParaRPr lang="en-US" sz="2000" dirty="0">
              <a:solidFill>
                <a:schemeClr val="tx1"/>
              </a:solidFill>
              <a:latin typeface="w_Nian Bold" panose="02000500000000020004" pitchFamily="2" charset="-78"/>
              <a:cs typeface="w_Nian Bold" panose="02000500000000020004" pitchFamily="2" charset="-78"/>
            </a:endParaRPr>
          </a:p>
        </p:txBody>
      </p:sp>
      <p:cxnSp>
        <p:nvCxnSpPr>
          <p:cNvPr id="37" name="Straight Arrow Connector 36">
            <a:extLst>
              <a:ext uri="{FF2B5EF4-FFF2-40B4-BE49-F238E27FC236}">
                <a16:creationId xmlns:a16="http://schemas.microsoft.com/office/drawing/2014/main" id="{8F7D42CB-C5ED-4382-A32D-61B161EB090A}"/>
              </a:ext>
            </a:extLst>
          </p:cNvPr>
          <p:cNvCxnSpPr>
            <a:cxnSpLocks/>
          </p:cNvCxnSpPr>
          <p:nvPr/>
        </p:nvCxnSpPr>
        <p:spPr>
          <a:xfrm flipH="1">
            <a:off x="4551722" y="4194873"/>
            <a:ext cx="246744" cy="0"/>
          </a:xfrm>
          <a:prstGeom prst="straightConnector1">
            <a:avLst/>
          </a:prstGeom>
          <a:ln>
            <a:solidFill>
              <a:srgbClr val="00CCFF"/>
            </a:solidFill>
            <a:tailEnd type="triangle"/>
          </a:ln>
        </p:spPr>
        <p:style>
          <a:lnRef idx="3">
            <a:schemeClr val="dk1"/>
          </a:lnRef>
          <a:fillRef idx="0">
            <a:schemeClr val="dk1"/>
          </a:fillRef>
          <a:effectRef idx="2">
            <a:schemeClr val="dk1"/>
          </a:effectRef>
          <a:fontRef idx="minor">
            <a:schemeClr val="tx1"/>
          </a:fontRef>
        </p:style>
      </p:cxnSp>
      <p:cxnSp>
        <p:nvCxnSpPr>
          <p:cNvPr id="40" name="Connector: Elbow 39">
            <a:extLst>
              <a:ext uri="{FF2B5EF4-FFF2-40B4-BE49-F238E27FC236}">
                <a16:creationId xmlns:a16="http://schemas.microsoft.com/office/drawing/2014/main" id="{0E0A2139-8C37-4268-B2E8-5E41483BEF04}"/>
              </a:ext>
            </a:extLst>
          </p:cNvPr>
          <p:cNvCxnSpPr>
            <a:cxnSpLocks/>
            <a:stCxn id="15" idx="2"/>
            <a:endCxn id="17" idx="3"/>
          </p:cNvCxnSpPr>
          <p:nvPr/>
        </p:nvCxnSpPr>
        <p:spPr>
          <a:xfrm rot="5400000">
            <a:off x="2847493" y="3841763"/>
            <a:ext cx="287849" cy="1464371"/>
          </a:xfrm>
          <a:prstGeom prst="bentConnector2">
            <a:avLst/>
          </a:prstGeom>
          <a:ln>
            <a:solidFill>
              <a:srgbClr val="00CCFF"/>
            </a:solidFill>
            <a:tailEnd type="triangle"/>
          </a:ln>
        </p:spPr>
        <p:style>
          <a:lnRef idx="3">
            <a:schemeClr val="accent1"/>
          </a:lnRef>
          <a:fillRef idx="0">
            <a:schemeClr val="accent1"/>
          </a:fillRef>
          <a:effectRef idx="2">
            <a:schemeClr val="accent1"/>
          </a:effectRef>
          <a:fontRef idx="minor">
            <a:schemeClr val="tx1"/>
          </a:fontRef>
        </p:style>
      </p:cxnSp>
      <p:cxnSp>
        <p:nvCxnSpPr>
          <p:cNvPr id="41" name="Connector: Elbow 40">
            <a:extLst>
              <a:ext uri="{FF2B5EF4-FFF2-40B4-BE49-F238E27FC236}">
                <a16:creationId xmlns:a16="http://schemas.microsoft.com/office/drawing/2014/main" id="{796CC5FC-E981-4634-B43D-3109915669E6}"/>
              </a:ext>
            </a:extLst>
          </p:cNvPr>
          <p:cNvCxnSpPr>
            <a:cxnSpLocks/>
            <a:stCxn id="15" idx="2"/>
            <a:endCxn id="18" idx="3"/>
          </p:cNvCxnSpPr>
          <p:nvPr/>
        </p:nvCxnSpPr>
        <p:spPr>
          <a:xfrm rot="5400000">
            <a:off x="2407997" y="4282479"/>
            <a:ext cx="1168060" cy="1463151"/>
          </a:xfrm>
          <a:prstGeom prst="bentConnector2">
            <a:avLst/>
          </a:prstGeom>
          <a:ln>
            <a:solidFill>
              <a:srgbClr val="00CCFF"/>
            </a:solidFill>
            <a:tailEnd type="triangle"/>
          </a:ln>
        </p:spPr>
        <p:style>
          <a:lnRef idx="3">
            <a:schemeClr val="accent1"/>
          </a:lnRef>
          <a:fillRef idx="0">
            <a:schemeClr val="accent1"/>
          </a:fillRef>
          <a:effectRef idx="2">
            <a:schemeClr val="accent1"/>
          </a:effectRef>
          <a:fontRef idx="minor">
            <a:schemeClr val="tx1"/>
          </a:fontRef>
        </p:style>
      </p:cxnSp>
      <p:cxnSp>
        <p:nvCxnSpPr>
          <p:cNvPr id="43" name="Connector: Elbow 42">
            <a:extLst>
              <a:ext uri="{FF2B5EF4-FFF2-40B4-BE49-F238E27FC236}">
                <a16:creationId xmlns:a16="http://schemas.microsoft.com/office/drawing/2014/main" id="{CB8EA5A6-8F0A-467E-97A0-E46463740401}"/>
              </a:ext>
            </a:extLst>
          </p:cNvPr>
          <p:cNvCxnSpPr>
            <a:cxnSpLocks/>
          </p:cNvCxnSpPr>
          <p:nvPr/>
        </p:nvCxnSpPr>
        <p:spPr>
          <a:xfrm rot="10800000" flipV="1">
            <a:off x="2260453" y="5598085"/>
            <a:ext cx="1463150" cy="565900"/>
          </a:xfrm>
          <a:prstGeom prst="bentConnector3">
            <a:avLst>
              <a:gd name="adj1" fmla="val 50000"/>
            </a:avLst>
          </a:prstGeom>
          <a:ln>
            <a:solidFill>
              <a:srgbClr val="00CCFF"/>
            </a:solidFill>
            <a:tailEnd type="triangle"/>
          </a:ln>
        </p:spPr>
        <p:style>
          <a:lnRef idx="3">
            <a:schemeClr val="accent1"/>
          </a:lnRef>
          <a:fillRef idx="0">
            <a:schemeClr val="accent1"/>
          </a:fillRef>
          <a:effectRef idx="2">
            <a:schemeClr val="accent1"/>
          </a:effectRef>
          <a:fontRef idx="minor">
            <a:schemeClr val="tx1"/>
          </a:fontRef>
        </p:style>
      </p:cxnSp>
      <p:sp>
        <p:nvSpPr>
          <p:cNvPr id="44" name="Multiplication Sign 43">
            <a:extLst>
              <a:ext uri="{FF2B5EF4-FFF2-40B4-BE49-F238E27FC236}">
                <a16:creationId xmlns:a16="http://schemas.microsoft.com/office/drawing/2014/main" id="{F4E65D47-0C4B-427F-B274-F063C9FAB2B6}"/>
              </a:ext>
            </a:extLst>
          </p:cNvPr>
          <p:cNvSpPr/>
          <p:nvPr/>
        </p:nvSpPr>
        <p:spPr>
          <a:xfrm>
            <a:off x="2373987" y="5339280"/>
            <a:ext cx="257175" cy="478971"/>
          </a:xfrm>
          <a:prstGeom prst="mathMultiply">
            <a:avLst/>
          </a:prstGeom>
          <a:solidFill>
            <a:srgbClr val="FF0000"/>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ultiplication Sign 44">
            <a:extLst>
              <a:ext uri="{FF2B5EF4-FFF2-40B4-BE49-F238E27FC236}">
                <a16:creationId xmlns:a16="http://schemas.microsoft.com/office/drawing/2014/main" id="{37BA0107-496B-471B-B248-B5CDA5FB8940}"/>
              </a:ext>
            </a:extLst>
          </p:cNvPr>
          <p:cNvSpPr/>
          <p:nvPr/>
        </p:nvSpPr>
        <p:spPr>
          <a:xfrm>
            <a:off x="2373987" y="5924499"/>
            <a:ext cx="257175" cy="478971"/>
          </a:xfrm>
          <a:prstGeom prst="mathMultiply">
            <a:avLst/>
          </a:prstGeom>
          <a:solidFill>
            <a:srgbClr val="FF0000"/>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84FBFAEB-DA76-420B-9572-FBC339747186}"/>
              </a:ext>
            </a:extLst>
          </p:cNvPr>
          <p:cNvSpPr txBox="1"/>
          <p:nvPr/>
        </p:nvSpPr>
        <p:spPr>
          <a:xfrm>
            <a:off x="2561922" y="5297792"/>
            <a:ext cx="625310" cy="369332"/>
          </a:xfrm>
          <a:prstGeom prst="rect">
            <a:avLst/>
          </a:prstGeom>
          <a:noFill/>
        </p:spPr>
        <p:txBody>
          <a:bodyPr wrap="square" rtlCol="0">
            <a:spAutoFit/>
          </a:bodyPr>
          <a:lstStyle/>
          <a:p>
            <a:r>
              <a:rPr lang="fa-IR" b="1" dirty="0">
                <a:latin typeface="w_Nian Bold" panose="02000500000000020004" pitchFamily="2" charset="-78"/>
                <a:cs typeface="w_Nian Bold" panose="02000500000000020004" pitchFamily="2" charset="-78"/>
              </a:rPr>
              <a:t>غیر</a:t>
            </a:r>
            <a:endParaRPr lang="en-US" b="1" dirty="0">
              <a:latin typeface="w_Nian Bold" panose="02000500000000020004" pitchFamily="2" charset="-78"/>
              <a:cs typeface="w_Nian Bold" panose="02000500000000020004" pitchFamily="2" charset="-78"/>
            </a:endParaRPr>
          </a:p>
        </p:txBody>
      </p:sp>
      <p:sp>
        <p:nvSpPr>
          <p:cNvPr id="54" name="TextBox 53">
            <a:extLst>
              <a:ext uri="{FF2B5EF4-FFF2-40B4-BE49-F238E27FC236}">
                <a16:creationId xmlns:a16="http://schemas.microsoft.com/office/drawing/2014/main" id="{8DDEEF76-6219-47E4-A65A-9648A4EDCFC7}"/>
              </a:ext>
            </a:extLst>
          </p:cNvPr>
          <p:cNvSpPr txBox="1"/>
          <p:nvPr/>
        </p:nvSpPr>
        <p:spPr>
          <a:xfrm>
            <a:off x="2631162" y="5888367"/>
            <a:ext cx="625310" cy="369332"/>
          </a:xfrm>
          <a:prstGeom prst="rect">
            <a:avLst/>
          </a:prstGeom>
          <a:noFill/>
        </p:spPr>
        <p:txBody>
          <a:bodyPr wrap="square" rtlCol="0">
            <a:spAutoFit/>
          </a:bodyPr>
          <a:lstStyle/>
          <a:p>
            <a:r>
              <a:rPr lang="fa-IR" b="1" dirty="0">
                <a:latin typeface="w_Nian Bold" panose="02000500000000020004" pitchFamily="2" charset="-78"/>
                <a:cs typeface="w_Nian Bold" panose="02000500000000020004" pitchFamily="2" charset="-78"/>
              </a:rPr>
              <a:t>لا</a:t>
            </a:r>
            <a:endParaRPr lang="en-US" b="1" dirty="0">
              <a:latin typeface="w_Nian Bold" panose="02000500000000020004" pitchFamily="2" charset="-78"/>
              <a:cs typeface="w_Nian Bold" panose="02000500000000020004" pitchFamily="2" charset="-78"/>
            </a:endParaRPr>
          </a:p>
        </p:txBody>
      </p:sp>
      <p:sp>
        <p:nvSpPr>
          <p:cNvPr id="28" name="TextBox 27">
            <a:extLst>
              <a:ext uri="{FF2B5EF4-FFF2-40B4-BE49-F238E27FC236}">
                <a16:creationId xmlns:a16="http://schemas.microsoft.com/office/drawing/2014/main" id="{20236080-07EC-42AA-88EA-C0AF83614D90}"/>
              </a:ext>
            </a:extLst>
          </p:cNvPr>
          <p:cNvSpPr txBox="1"/>
          <p:nvPr/>
        </p:nvSpPr>
        <p:spPr>
          <a:xfrm>
            <a:off x="2502574" y="4514450"/>
            <a:ext cx="1269277" cy="646331"/>
          </a:xfrm>
          <a:prstGeom prst="rect">
            <a:avLst/>
          </a:prstGeom>
          <a:noFill/>
        </p:spPr>
        <p:txBody>
          <a:bodyPr wrap="square" rtlCol="0">
            <a:spAutoFit/>
          </a:bodyPr>
          <a:lstStyle/>
          <a:p>
            <a:r>
              <a:rPr lang="fa-IR" b="1" dirty="0">
                <a:solidFill>
                  <a:srgbClr val="222222"/>
                </a:solidFill>
                <a:latin typeface="w_Nian Bold" panose="02000500000000020004" pitchFamily="2" charset="-78"/>
                <a:cs typeface="w_Nian Bold" panose="02000500000000020004" pitchFamily="2" charset="-78"/>
              </a:rPr>
              <a:t>صِرَ‌اطَ الَّذِينَ</a:t>
            </a:r>
            <a:endParaRPr lang="en-US" dirty="0">
              <a:latin typeface="w_Nian Bold" panose="02000500000000020004" pitchFamily="2" charset="-78"/>
              <a:cs typeface="w_Nian Bold" panose="02000500000000020004" pitchFamily="2" charset="-78"/>
            </a:endParaRPr>
          </a:p>
          <a:p>
            <a:endParaRPr lang="en-US" dirty="0"/>
          </a:p>
        </p:txBody>
      </p:sp>
    </p:spTree>
    <p:extLst>
      <p:ext uri="{BB962C8B-B14F-4D97-AF65-F5344CB8AC3E}">
        <p14:creationId xmlns:p14="http://schemas.microsoft.com/office/powerpoint/2010/main" val="22955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right)">
                                      <p:cBhvr>
                                        <p:cTn id="14" dur="500"/>
                                        <p:tgtEl>
                                          <p:spTgt spid="3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right)">
                                      <p:cBhvr>
                                        <p:cTn id="26" dur="500"/>
                                        <p:tgtEl>
                                          <p:spTgt spid="4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right)">
                                      <p:cBhvr>
                                        <p:cTn id="45" dur="500"/>
                                        <p:tgtEl>
                                          <p:spTgt spid="41"/>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 calcmode="lin" valueType="num">
                                      <p:cBhvr>
                                        <p:cTn id="57" dur="500" fill="hold"/>
                                        <p:tgtEl>
                                          <p:spTgt spid="44"/>
                                        </p:tgtEl>
                                        <p:attrNameLst>
                                          <p:attrName>ppt_w</p:attrName>
                                        </p:attrNameLst>
                                      </p:cBhvr>
                                      <p:tavLst>
                                        <p:tav tm="0">
                                          <p:val>
                                            <p:fltVal val="0"/>
                                          </p:val>
                                        </p:tav>
                                        <p:tav tm="100000">
                                          <p:val>
                                            <p:strVal val="#ppt_w"/>
                                          </p:val>
                                        </p:tav>
                                      </p:tavLst>
                                    </p:anim>
                                    <p:anim calcmode="lin" valueType="num">
                                      <p:cBhvr>
                                        <p:cTn id="58" dur="500" fill="hold"/>
                                        <p:tgtEl>
                                          <p:spTgt spid="44"/>
                                        </p:tgtEl>
                                        <p:attrNameLst>
                                          <p:attrName>ppt_h</p:attrName>
                                        </p:attrNameLst>
                                      </p:cBhvr>
                                      <p:tavLst>
                                        <p:tav tm="0">
                                          <p:val>
                                            <p:fltVal val="0"/>
                                          </p:val>
                                        </p:tav>
                                        <p:tav tm="100000">
                                          <p:val>
                                            <p:strVal val="#ppt_h"/>
                                          </p:val>
                                        </p:tav>
                                      </p:tavLst>
                                    </p:anim>
                                    <p:animEffect transition="in" filter="fade">
                                      <p:cBhvr>
                                        <p:cTn id="59" dur="500"/>
                                        <p:tgtEl>
                                          <p:spTgt spid="44"/>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fltVal val="0"/>
                                          </p:val>
                                        </p:tav>
                                        <p:tav tm="100000">
                                          <p:val>
                                            <p:strVal val="#ppt_w"/>
                                          </p:val>
                                        </p:tav>
                                      </p:tavLst>
                                    </p:anim>
                                    <p:anim calcmode="lin" valueType="num">
                                      <p:cBhvr>
                                        <p:cTn id="65" dur="500" fill="hold"/>
                                        <p:tgtEl>
                                          <p:spTgt spid="18"/>
                                        </p:tgtEl>
                                        <p:attrNameLst>
                                          <p:attrName>ppt_h</p:attrName>
                                        </p:attrNameLst>
                                      </p:cBhvr>
                                      <p:tavLst>
                                        <p:tav tm="0">
                                          <p:val>
                                            <p:fltVal val="0"/>
                                          </p:val>
                                        </p:tav>
                                        <p:tav tm="100000">
                                          <p:val>
                                            <p:strVal val="#ppt_h"/>
                                          </p:val>
                                        </p:tav>
                                      </p:tavLst>
                                    </p:anim>
                                    <p:animEffect transition="in" filter="fade">
                                      <p:cBhvr>
                                        <p:cTn id="66" dur="500"/>
                                        <p:tgtEl>
                                          <p:spTgt spid="1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nodeType="click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wipe(right)">
                                      <p:cBhvr>
                                        <p:cTn id="71" dur="500"/>
                                        <p:tgtEl>
                                          <p:spTgt spid="43"/>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54"/>
                                        </p:tgtEl>
                                        <p:attrNameLst>
                                          <p:attrName>style.visibility</p:attrName>
                                        </p:attrNameLst>
                                      </p:cBhvr>
                                      <p:to>
                                        <p:strVal val="visible"/>
                                      </p:to>
                                    </p:set>
                                    <p:anim calcmode="lin" valueType="num">
                                      <p:cBhvr>
                                        <p:cTn id="76" dur="500" fill="hold"/>
                                        <p:tgtEl>
                                          <p:spTgt spid="54"/>
                                        </p:tgtEl>
                                        <p:attrNameLst>
                                          <p:attrName>ppt_w</p:attrName>
                                        </p:attrNameLst>
                                      </p:cBhvr>
                                      <p:tavLst>
                                        <p:tav tm="0">
                                          <p:val>
                                            <p:fltVal val="0"/>
                                          </p:val>
                                        </p:tav>
                                        <p:tav tm="100000">
                                          <p:val>
                                            <p:strVal val="#ppt_w"/>
                                          </p:val>
                                        </p:tav>
                                      </p:tavLst>
                                    </p:anim>
                                    <p:anim calcmode="lin" valueType="num">
                                      <p:cBhvr>
                                        <p:cTn id="77" dur="500" fill="hold"/>
                                        <p:tgtEl>
                                          <p:spTgt spid="54"/>
                                        </p:tgtEl>
                                        <p:attrNameLst>
                                          <p:attrName>ppt_h</p:attrName>
                                        </p:attrNameLst>
                                      </p:cBhvr>
                                      <p:tavLst>
                                        <p:tav tm="0">
                                          <p:val>
                                            <p:fltVal val="0"/>
                                          </p:val>
                                        </p:tav>
                                        <p:tav tm="100000">
                                          <p:val>
                                            <p:strVal val="#ppt_h"/>
                                          </p:val>
                                        </p:tav>
                                      </p:tavLst>
                                    </p:anim>
                                    <p:animEffect transition="in" filter="fade">
                                      <p:cBhvr>
                                        <p:cTn id="78" dur="500"/>
                                        <p:tgtEl>
                                          <p:spTgt spid="54"/>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45"/>
                                        </p:tgtEl>
                                        <p:attrNameLst>
                                          <p:attrName>style.visibility</p:attrName>
                                        </p:attrNameLst>
                                      </p:cBhvr>
                                      <p:to>
                                        <p:strVal val="visible"/>
                                      </p:to>
                                    </p:set>
                                    <p:anim calcmode="lin" valueType="num">
                                      <p:cBhvr>
                                        <p:cTn id="83" dur="500" fill="hold"/>
                                        <p:tgtEl>
                                          <p:spTgt spid="45"/>
                                        </p:tgtEl>
                                        <p:attrNameLst>
                                          <p:attrName>ppt_w</p:attrName>
                                        </p:attrNameLst>
                                      </p:cBhvr>
                                      <p:tavLst>
                                        <p:tav tm="0">
                                          <p:val>
                                            <p:fltVal val="0"/>
                                          </p:val>
                                        </p:tav>
                                        <p:tav tm="100000">
                                          <p:val>
                                            <p:strVal val="#ppt_w"/>
                                          </p:val>
                                        </p:tav>
                                      </p:tavLst>
                                    </p:anim>
                                    <p:anim calcmode="lin" valueType="num">
                                      <p:cBhvr>
                                        <p:cTn id="84" dur="500" fill="hold"/>
                                        <p:tgtEl>
                                          <p:spTgt spid="45"/>
                                        </p:tgtEl>
                                        <p:attrNameLst>
                                          <p:attrName>ppt_h</p:attrName>
                                        </p:attrNameLst>
                                      </p:cBhvr>
                                      <p:tavLst>
                                        <p:tav tm="0">
                                          <p:val>
                                            <p:fltVal val="0"/>
                                          </p:val>
                                        </p:tav>
                                        <p:tav tm="100000">
                                          <p:val>
                                            <p:strVal val="#ppt_h"/>
                                          </p:val>
                                        </p:tav>
                                      </p:tavLst>
                                    </p:anim>
                                    <p:animEffect transition="in" filter="fade">
                                      <p:cBhvr>
                                        <p:cTn id="85" dur="500"/>
                                        <p:tgtEl>
                                          <p:spTgt spid="45"/>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p:cTn id="90" dur="500" fill="hold"/>
                                        <p:tgtEl>
                                          <p:spTgt spid="19"/>
                                        </p:tgtEl>
                                        <p:attrNameLst>
                                          <p:attrName>ppt_w</p:attrName>
                                        </p:attrNameLst>
                                      </p:cBhvr>
                                      <p:tavLst>
                                        <p:tav tm="0">
                                          <p:val>
                                            <p:fltVal val="0"/>
                                          </p:val>
                                        </p:tav>
                                        <p:tav tm="100000">
                                          <p:val>
                                            <p:strVal val="#ppt_w"/>
                                          </p:val>
                                        </p:tav>
                                      </p:tavLst>
                                    </p:anim>
                                    <p:anim calcmode="lin" valueType="num">
                                      <p:cBhvr>
                                        <p:cTn id="91" dur="500" fill="hold"/>
                                        <p:tgtEl>
                                          <p:spTgt spid="19"/>
                                        </p:tgtEl>
                                        <p:attrNameLst>
                                          <p:attrName>ppt_h</p:attrName>
                                        </p:attrNameLst>
                                      </p:cBhvr>
                                      <p:tavLst>
                                        <p:tav tm="0">
                                          <p:val>
                                            <p:fltVal val="0"/>
                                          </p:val>
                                        </p:tav>
                                        <p:tav tm="100000">
                                          <p:val>
                                            <p:strVal val="#ppt_h"/>
                                          </p:val>
                                        </p:tav>
                                      </p:tavLst>
                                    </p:anim>
                                    <p:animEffect transition="in" filter="fade">
                                      <p:cBhvr>
                                        <p:cTn id="9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4" grpId="0" animBg="1"/>
      <p:bldP spid="15" grpId="0" animBg="1"/>
      <p:bldP spid="17" grpId="0" animBg="1"/>
      <p:bldP spid="44" grpId="0" animBg="1"/>
      <p:bldP spid="45" grpId="0" animBg="1"/>
      <p:bldP spid="53" grpId="0"/>
      <p:bldP spid="54"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B2572-FFBA-4B54-9AB4-455A95BD4EEC}"/>
              </a:ext>
            </a:extLst>
          </p:cNvPr>
          <p:cNvSpPr>
            <a:spLocks noGrp="1"/>
          </p:cNvSpPr>
          <p:nvPr>
            <p:ph type="ctrTitle"/>
          </p:nvPr>
        </p:nvSpPr>
        <p:spPr>
          <a:xfrm>
            <a:off x="4318232" y="2720220"/>
            <a:ext cx="9144000" cy="1283598"/>
          </a:xfrm>
        </p:spPr>
        <p:txBody>
          <a:bodyPr/>
          <a:lstStyle/>
          <a:p>
            <a:r>
              <a:rPr lang="fa-IR" dirty="0">
                <a:latin typeface="w_Nian Black" panose="02000500000000020004" pitchFamily="2" charset="-78"/>
                <a:cs typeface="w_Nian Black" panose="02000500000000020004" pitchFamily="2" charset="-78"/>
              </a:rPr>
              <a:t>سوره مبارکه حمد</a:t>
            </a:r>
            <a:endParaRPr lang="en-US" dirty="0">
              <a:latin typeface="w_Nian Black" panose="02000500000000020004" pitchFamily="2" charset="-78"/>
              <a:cs typeface="w_Nian Black" panose="02000500000000020004" pitchFamily="2" charset="-78"/>
            </a:endParaRPr>
          </a:p>
        </p:txBody>
      </p:sp>
      <p:pic>
        <p:nvPicPr>
          <p:cNvPr id="9" name="Picture 8" descr="A close up of a sign&#10;&#10;Description automatically generated">
            <a:extLst>
              <a:ext uri="{FF2B5EF4-FFF2-40B4-BE49-F238E27FC236}">
                <a16:creationId xmlns:a16="http://schemas.microsoft.com/office/drawing/2014/main" id="{7DC1FC3C-2588-4AF8-9272-49C272C72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6178" y="4533639"/>
            <a:ext cx="4105228" cy="907711"/>
          </a:xfrm>
          <a:prstGeom prst="rect">
            <a:avLst/>
          </a:prstGeom>
        </p:spPr>
      </p:pic>
      <p:pic>
        <p:nvPicPr>
          <p:cNvPr id="11" name="Picture 10" descr="A close up of a sign&#10;&#10;Description automatically generated">
            <a:extLst>
              <a:ext uri="{FF2B5EF4-FFF2-40B4-BE49-F238E27FC236}">
                <a16:creationId xmlns:a16="http://schemas.microsoft.com/office/drawing/2014/main" id="{20FEE1FB-AF44-415C-8F9D-EB2DAD7728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653" y="3666089"/>
            <a:ext cx="4255753" cy="907711"/>
          </a:xfrm>
          <a:prstGeom prst="rect">
            <a:avLst/>
          </a:prstGeom>
        </p:spPr>
      </p:pic>
      <p:pic>
        <p:nvPicPr>
          <p:cNvPr id="13" name="Picture 12" descr="A picture containing clock, ball&#10;&#10;Description automatically generated">
            <a:extLst>
              <a:ext uri="{FF2B5EF4-FFF2-40B4-BE49-F238E27FC236}">
                <a16:creationId xmlns:a16="http://schemas.microsoft.com/office/drawing/2014/main" id="{66B029A0-D104-4980-A6AF-F0A83BE431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1944" y="2769626"/>
            <a:ext cx="3106289" cy="903150"/>
          </a:xfrm>
          <a:prstGeom prst="rect">
            <a:avLst/>
          </a:prstGeom>
        </p:spPr>
      </p:pic>
      <p:pic>
        <p:nvPicPr>
          <p:cNvPr id="15" name="Picture 14" descr="A close up of a sign&#10;&#10;Description automatically generated">
            <a:extLst>
              <a:ext uri="{FF2B5EF4-FFF2-40B4-BE49-F238E27FC236}">
                <a16:creationId xmlns:a16="http://schemas.microsoft.com/office/drawing/2014/main" id="{F7465465-88D4-4162-BC58-92C111F063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8226" y="1890408"/>
            <a:ext cx="2609102" cy="903150"/>
          </a:xfrm>
          <a:prstGeom prst="rect">
            <a:avLst/>
          </a:prstGeom>
        </p:spPr>
      </p:pic>
    </p:spTree>
    <p:extLst>
      <p:ext uri="{BB962C8B-B14F-4D97-AF65-F5344CB8AC3E}">
        <p14:creationId xmlns:p14="http://schemas.microsoft.com/office/powerpoint/2010/main" val="160535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nodeType="clickEffect">
                                  <p:stCondLst>
                                    <p:cond delay="0"/>
                                  </p:stCondLst>
                                  <p:childTnLst>
                                    <p:animEffect transition="out" filter="wipe(left)">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par>
                                <p:cTn id="33" presetID="22" presetClass="exit" presetSubtype="8" fill="hold" nodeType="withEffect">
                                  <p:stCondLst>
                                    <p:cond delay="0"/>
                                  </p:stCondLst>
                                  <p:childTnLst>
                                    <p:animEffect transition="out" filter="wipe(left)">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par>
                                <p:cTn id="36" presetID="22" presetClass="exit" presetSubtype="8" fill="hold" nodeType="withEffect">
                                  <p:stCondLst>
                                    <p:cond delay="0"/>
                                  </p:stCondLst>
                                  <p:childTnLst>
                                    <p:animEffect transition="out" filter="wipe(left)">
                                      <p:cBhvr>
                                        <p:cTn id="37" dur="500"/>
                                        <p:tgtEl>
                                          <p:spTgt spid="15"/>
                                        </p:tgtEl>
                                      </p:cBhvr>
                                    </p:animEffect>
                                    <p:set>
                                      <p:cBhvr>
                                        <p:cTn id="38" dur="1" fill="hold">
                                          <p:stCondLst>
                                            <p:cond delay="499"/>
                                          </p:stCondLst>
                                        </p:cTn>
                                        <p:tgtEl>
                                          <p:spTgt spid="1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64" presetClass="path" presetSubtype="0" accel="50000" decel="50000" fill="hold" nodeType="clickEffect">
                                  <p:stCondLst>
                                    <p:cond delay="0"/>
                                  </p:stCondLst>
                                  <p:childTnLst>
                                    <p:animMotion origin="layout" path="M -4.16667E-6 -4.44444E-6 L -0.0026 -0.09282 " pathEditMode="relative" rAng="0" ptsTypes="AA">
                                      <p:cBhvr>
                                        <p:cTn id="42" dur="2000" fill="hold"/>
                                        <p:tgtEl>
                                          <p:spTgt spid="11"/>
                                        </p:tgtEl>
                                        <p:attrNameLst>
                                          <p:attrName>ppt_x</p:attrName>
                                          <p:attrName>ppt_y</p:attrName>
                                        </p:attrNameLst>
                                      </p:cBhvr>
                                      <p:rCtr x="-130" y="-46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C75EC9B5-BC82-4B95-9A6B-7AEF15931B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846"/>
          <a:stretch/>
        </p:blipFill>
        <p:spPr>
          <a:xfrm>
            <a:off x="9176445" y="1318694"/>
            <a:ext cx="3015556" cy="782904"/>
          </a:xfrm>
          <a:prstGeom prst="rect">
            <a:avLst/>
          </a:prstGeom>
        </p:spPr>
      </p:pic>
      <p:grpSp>
        <p:nvGrpSpPr>
          <p:cNvPr id="47" name="Group 46">
            <a:extLst>
              <a:ext uri="{FF2B5EF4-FFF2-40B4-BE49-F238E27FC236}">
                <a16:creationId xmlns:a16="http://schemas.microsoft.com/office/drawing/2014/main" id="{28E2B18F-F0A4-4CED-B4FD-DF3244C96E42}"/>
              </a:ext>
            </a:extLst>
          </p:cNvPr>
          <p:cNvGrpSpPr/>
          <p:nvPr/>
        </p:nvGrpSpPr>
        <p:grpSpPr>
          <a:xfrm>
            <a:off x="6274191" y="2101598"/>
            <a:ext cx="5549762" cy="1008890"/>
            <a:chOff x="6274191" y="2101598"/>
            <a:chExt cx="5549762" cy="1008890"/>
          </a:xfrm>
        </p:grpSpPr>
        <p:pic>
          <p:nvPicPr>
            <p:cNvPr id="29" name="Picture 28" descr="A picture containing ball, room&#10;&#10;Description automatically generated">
              <a:extLst>
                <a:ext uri="{FF2B5EF4-FFF2-40B4-BE49-F238E27FC236}">
                  <a16:creationId xmlns:a16="http://schemas.microsoft.com/office/drawing/2014/main" id="{A268E2AD-55FE-4090-BDA6-CBDE1C811C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3750" y="2101598"/>
              <a:ext cx="1600203" cy="1008890"/>
            </a:xfrm>
            <a:prstGeom prst="rect">
              <a:avLst/>
            </a:prstGeom>
          </p:spPr>
        </p:pic>
        <p:sp>
          <p:nvSpPr>
            <p:cNvPr id="40" name="TextBox 39">
              <a:extLst>
                <a:ext uri="{FF2B5EF4-FFF2-40B4-BE49-F238E27FC236}">
                  <a16:creationId xmlns:a16="http://schemas.microsoft.com/office/drawing/2014/main" id="{FB1B9CCF-2C4D-4495-89F5-496DA793B1B5}"/>
                </a:ext>
              </a:extLst>
            </p:cNvPr>
            <p:cNvSpPr txBox="1"/>
            <p:nvPr/>
          </p:nvSpPr>
          <p:spPr>
            <a:xfrm>
              <a:off x="6274191" y="2421377"/>
              <a:ext cx="3784209" cy="523220"/>
            </a:xfrm>
            <a:prstGeom prst="rect">
              <a:avLst/>
            </a:prstGeom>
            <a:noFill/>
          </p:spPr>
          <p:txBody>
            <a:bodyPr wrap="square" rtlCol="0">
              <a:spAutoFit/>
            </a:bodyPr>
            <a:lstStyle/>
            <a:p>
              <a:pPr algn="r" rtl="1"/>
              <a:r>
                <a:rPr lang="fa-IR" sz="2800" dirty="0">
                  <a:latin typeface="w_Nian Bold" panose="02000500000000020004" pitchFamily="2" charset="-78"/>
                  <a:cs typeface="w_Nian Bold" panose="02000500000000020004" pitchFamily="2" charset="-78"/>
                </a:rPr>
                <a:t>دیدن و تحسین زیبایی</a:t>
              </a:r>
            </a:p>
          </p:txBody>
        </p:sp>
      </p:grpSp>
      <p:grpSp>
        <p:nvGrpSpPr>
          <p:cNvPr id="48" name="Group 47">
            <a:extLst>
              <a:ext uri="{FF2B5EF4-FFF2-40B4-BE49-F238E27FC236}">
                <a16:creationId xmlns:a16="http://schemas.microsoft.com/office/drawing/2014/main" id="{6840459D-E7B3-44EB-8AF2-6C867664F980}"/>
              </a:ext>
            </a:extLst>
          </p:cNvPr>
          <p:cNvGrpSpPr/>
          <p:nvPr/>
        </p:nvGrpSpPr>
        <p:grpSpPr>
          <a:xfrm>
            <a:off x="6274189" y="3329730"/>
            <a:ext cx="5561956" cy="1008890"/>
            <a:chOff x="6274189" y="3329730"/>
            <a:chExt cx="5561956" cy="1008890"/>
          </a:xfrm>
        </p:grpSpPr>
        <p:pic>
          <p:nvPicPr>
            <p:cNvPr id="35" name="Picture 34" descr="A picture containing clock, drawing, room&#10;&#10;Description automatically generated">
              <a:extLst>
                <a:ext uri="{FF2B5EF4-FFF2-40B4-BE49-F238E27FC236}">
                  <a16:creationId xmlns:a16="http://schemas.microsoft.com/office/drawing/2014/main" id="{CB0D0E5C-EAE4-4052-B609-158B4BCA55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3750" y="3329730"/>
              <a:ext cx="1612395" cy="1008890"/>
            </a:xfrm>
            <a:prstGeom prst="rect">
              <a:avLst/>
            </a:prstGeom>
          </p:spPr>
        </p:pic>
        <p:sp>
          <p:nvSpPr>
            <p:cNvPr id="41" name="TextBox 40">
              <a:extLst>
                <a:ext uri="{FF2B5EF4-FFF2-40B4-BE49-F238E27FC236}">
                  <a16:creationId xmlns:a16="http://schemas.microsoft.com/office/drawing/2014/main" id="{6312C97B-B132-438A-9217-F0451FB24FE0}"/>
                </a:ext>
              </a:extLst>
            </p:cNvPr>
            <p:cNvSpPr txBox="1"/>
            <p:nvPr/>
          </p:nvSpPr>
          <p:spPr>
            <a:xfrm>
              <a:off x="6274189" y="3611037"/>
              <a:ext cx="3784209" cy="523220"/>
            </a:xfrm>
            <a:prstGeom prst="rect">
              <a:avLst/>
            </a:prstGeom>
            <a:noFill/>
          </p:spPr>
          <p:txBody>
            <a:bodyPr wrap="square" rtlCol="0">
              <a:spAutoFit/>
            </a:bodyPr>
            <a:lstStyle/>
            <a:p>
              <a:pPr algn="r" rtl="1"/>
              <a:r>
                <a:rPr lang="fa-IR" sz="2800" dirty="0">
                  <a:latin typeface="w_Nian Bold" panose="02000500000000020004" pitchFamily="2" charset="-78"/>
                  <a:cs typeface="w_Nian Bold" panose="02000500000000020004" pitchFamily="2" charset="-78"/>
                </a:rPr>
                <a:t>دیدن وجوه متعدد زیبایی</a:t>
              </a:r>
            </a:p>
          </p:txBody>
        </p:sp>
      </p:grpSp>
      <p:grpSp>
        <p:nvGrpSpPr>
          <p:cNvPr id="49" name="Group 48">
            <a:extLst>
              <a:ext uri="{FF2B5EF4-FFF2-40B4-BE49-F238E27FC236}">
                <a16:creationId xmlns:a16="http://schemas.microsoft.com/office/drawing/2014/main" id="{D7EDDFED-2DEB-42A9-977E-BF57D85F9667}"/>
              </a:ext>
            </a:extLst>
          </p:cNvPr>
          <p:cNvGrpSpPr/>
          <p:nvPr/>
        </p:nvGrpSpPr>
        <p:grpSpPr>
          <a:xfrm>
            <a:off x="6274189" y="4557862"/>
            <a:ext cx="5561956" cy="1008890"/>
            <a:chOff x="6274189" y="4557862"/>
            <a:chExt cx="5561956" cy="1008890"/>
          </a:xfrm>
        </p:grpSpPr>
        <p:pic>
          <p:nvPicPr>
            <p:cNvPr id="37" name="Picture 36" descr="A picture containing object, clock&#10;&#10;Description automatically generated">
              <a:extLst>
                <a:ext uri="{FF2B5EF4-FFF2-40B4-BE49-F238E27FC236}">
                  <a16:creationId xmlns:a16="http://schemas.microsoft.com/office/drawing/2014/main" id="{3AA44AB3-47C2-4E15-9015-77E0659EFD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5942" y="4557862"/>
              <a:ext cx="1600203" cy="1008890"/>
            </a:xfrm>
            <a:prstGeom prst="rect">
              <a:avLst/>
            </a:prstGeom>
          </p:spPr>
        </p:pic>
        <p:sp>
          <p:nvSpPr>
            <p:cNvPr id="42" name="TextBox 41">
              <a:extLst>
                <a:ext uri="{FF2B5EF4-FFF2-40B4-BE49-F238E27FC236}">
                  <a16:creationId xmlns:a16="http://schemas.microsoft.com/office/drawing/2014/main" id="{76633D61-8189-4741-A5E2-4D8439FB8886}"/>
                </a:ext>
              </a:extLst>
            </p:cNvPr>
            <p:cNvSpPr txBox="1"/>
            <p:nvPr/>
          </p:nvSpPr>
          <p:spPr>
            <a:xfrm>
              <a:off x="6274189" y="4800697"/>
              <a:ext cx="3784209" cy="523220"/>
            </a:xfrm>
            <a:prstGeom prst="rect">
              <a:avLst/>
            </a:prstGeom>
            <a:noFill/>
          </p:spPr>
          <p:txBody>
            <a:bodyPr wrap="square" rtlCol="0">
              <a:spAutoFit/>
            </a:bodyPr>
            <a:lstStyle/>
            <a:p>
              <a:pPr algn="r" rtl="1"/>
              <a:r>
                <a:rPr lang="fa-IR" sz="2800" dirty="0">
                  <a:latin typeface="w_Nian Bold" panose="02000500000000020004" pitchFamily="2" charset="-78"/>
                  <a:cs typeface="w_Nian Bold" panose="02000500000000020004" pitchFamily="2" charset="-78"/>
                </a:rPr>
                <a:t>خلق زیبایی و تحسین شدن</a:t>
              </a:r>
            </a:p>
          </p:txBody>
        </p:sp>
      </p:grpSp>
      <p:grpSp>
        <p:nvGrpSpPr>
          <p:cNvPr id="50" name="Group 49">
            <a:extLst>
              <a:ext uri="{FF2B5EF4-FFF2-40B4-BE49-F238E27FC236}">
                <a16:creationId xmlns:a16="http://schemas.microsoft.com/office/drawing/2014/main" id="{424388A5-55CD-42CB-8577-76CF2AFDC07A}"/>
              </a:ext>
            </a:extLst>
          </p:cNvPr>
          <p:cNvGrpSpPr/>
          <p:nvPr/>
        </p:nvGrpSpPr>
        <p:grpSpPr>
          <a:xfrm>
            <a:off x="-31925" y="2101598"/>
            <a:ext cx="5693679" cy="1008890"/>
            <a:chOff x="-31925" y="2101598"/>
            <a:chExt cx="5693679" cy="1008890"/>
          </a:xfrm>
        </p:grpSpPr>
        <p:pic>
          <p:nvPicPr>
            <p:cNvPr id="33" name="Picture 32" descr="A close up of a sign&#10;&#10;Description automatically generated">
              <a:extLst>
                <a:ext uri="{FF2B5EF4-FFF2-40B4-BE49-F238E27FC236}">
                  <a16:creationId xmlns:a16="http://schemas.microsoft.com/office/drawing/2014/main" id="{F54F17D4-C770-4F9D-B414-196A57EEDE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8503" y="2101598"/>
              <a:ext cx="1603251" cy="1008890"/>
            </a:xfrm>
            <a:prstGeom prst="rect">
              <a:avLst/>
            </a:prstGeom>
          </p:spPr>
        </p:pic>
        <p:sp>
          <p:nvSpPr>
            <p:cNvPr id="43" name="TextBox 42">
              <a:extLst>
                <a:ext uri="{FF2B5EF4-FFF2-40B4-BE49-F238E27FC236}">
                  <a16:creationId xmlns:a16="http://schemas.microsoft.com/office/drawing/2014/main" id="{65D90C74-3249-4C8F-8256-36BB2F2DBEC4}"/>
                </a:ext>
              </a:extLst>
            </p:cNvPr>
            <p:cNvSpPr txBox="1"/>
            <p:nvPr/>
          </p:nvSpPr>
          <p:spPr>
            <a:xfrm>
              <a:off x="-31925" y="2421377"/>
              <a:ext cx="3784209" cy="523220"/>
            </a:xfrm>
            <a:prstGeom prst="rect">
              <a:avLst/>
            </a:prstGeom>
            <a:noFill/>
          </p:spPr>
          <p:txBody>
            <a:bodyPr wrap="square" rtlCol="0">
              <a:spAutoFit/>
            </a:bodyPr>
            <a:lstStyle/>
            <a:p>
              <a:pPr algn="r" rtl="1"/>
              <a:r>
                <a:rPr lang="fa-IR" sz="2800" dirty="0">
                  <a:latin typeface="w_Nian Bold" panose="02000500000000020004" pitchFamily="2" charset="-78"/>
                  <a:cs typeface="w_Nian Bold" panose="02000500000000020004" pitchFamily="2" charset="-78"/>
                </a:rPr>
                <a:t>خلق زیبایی با تحمل سختی</a:t>
              </a:r>
            </a:p>
          </p:txBody>
        </p:sp>
      </p:grpSp>
      <p:grpSp>
        <p:nvGrpSpPr>
          <p:cNvPr id="51" name="Group 50">
            <a:extLst>
              <a:ext uri="{FF2B5EF4-FFF2-40B4-BE49-F238E27FC236}">
                <a16:creationId xmlns:a16="http://schemas.microsoft.com/office/drawing/2014/main" id="{36F041C4-051A-458B-A76C-97D64C506989}"/>
              </a:ext>
            </a:extLst>
          </p:cNvPr>
          <p:cNvGrpSpPr/>
          <p:nvPr/>
        </p:nvGrpSpPr>
        <p:grpSpPr>
          <a:xfrm>
            <a:off x="-31926" y="3329730"/>
            <a:ext cx="5699776" cy="1008890"/>
            <a:chOff x="-31926" y="3329730"/>
            <a:chExt cx="5699776" cy="1008890"/>
          </a:xfrm>
        </p:grpSpPr>
        <p:pic>
          <p:nvPicPr>
            <p:cNvPr id="31" name="Picture 30" descr="A picture containing room&#10;&#10;Description automatically generated">
              <a:extLst>
                <a:ext uri="{FF2B5EF4-FFF2-40B4-BE49-F238E27FC236}">
                  <a16:creationId xmlns:a16="http://schemas.microsoft.com/office/drawing/2014/main" id="{8E990B74-F08D-42F8-B045-6D7A228430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58503" y="3329730"/>
              <a:ext cx="1609347" cy="1008890"/>
            </a:xfrm>
            <a:prstGeom prst="rect">
              <a:avLst/>
            </a:prstGeom>
          </p:spPr>
        </p:pic>
        <p:sp>
          <p:nvSpPr>
            <p:cNvPr id="44" name="TextBox 43">
              <a:extLst>
                <a:ext uri="{FF2B5EF4-FFF2-40B4-BE49-F238E27FC236}">
                  <a16:creationId xmlns:a16="http://schemas.microsoft.com/office/drawing/2014/main" id="{6A1008F2-F2F1-4608-93AB-D4B97249F7D5}"/>
                </a:ext>
              </a:extLst>
            </p:cNvPr>
            <p:cNvSpPr txBox="1"/>
            <p:nvPr/>
          </p:nvSpPr>
          <p:spPr>
            <a:xfrm>
              <a:off x="-31926" y="3611037"/>
              <a:ext cx="3784209" cy="523220"/>
            </a:xfrm>
            <a:prstGeom prst="rect">
              <a:avLst/>
            </a:prstGeom>
            <a:noFill/>
          </p:spPr>
          <p:txBody>
            <a:bodyPr wrap="square" rtlCol="0">
              <a:spAutoFit/>
            </a:bodyPr>
            <a:lstStyle/>
            <a:p>
              <a:pPr algn="r" rtl="1"/>
              <a:r>
                <a:rPr lang="fa-IR" sz="2800" dirty="0">
                  <a:latin typeface="w_Nian Bold" panose="02000500000000020004" pitchFamily="2" charset="-78"/>
                  <a:cs typeface="w_Nian Bold" panose="02000500000000020004" pitchFamily="2" charset="-78"/>
                </a:rPr>
                <a:t>رفتارهای زیبا با دیگران</a:t>
              </a:r>
            </a:p>
          </p:txBody>
        </p:sp>
      </p:grpSp>
      <p:grpSp>
        <p:nvGrpSpPr>
          <p:cNvPr id="52" name="Group 51">
            <a:extLst>
              <a:ext uri="{FF2B5EF4-FFF2-40B4-BE49-F238E27FC236}">
                <a16:creationId xmlns:a16="http://schemas.microsoft.com/office/drawing/2014/main" id="{07613EDC-5343-4C76-9184-44D53634B6D9}"/>
              </a:ext>
            </a:extLst>
          </p:cNvPr>
          <p:cNvGrpSpPr/>
          <p:nvPr/>
        </p:nvGrpSpPr>
        <p:grpSpPr>
          <a:xfrm>
            <a:off x="-31927" y="4557862"/>
            <a:ext cx="5693681" cy="1008890"/>
            <a:chOff x="-31927" y="4557862"/>
            <a:chExt cx="5693681" cy="1008890"/>
          </a:xfrm>
        </p:grpSpPr>
        <p:pic>
          <p:nvPicPr>
            <p:cNvPr id="39" name="Picture 38" descr="A picture containing device&#10;&#10;Description automatically generated">
              <a:extLst>
                <a:ext uri="{FF2B5EF4-FFF2-40B4-BE49-F238E27FC236}">
                  <a16:creationId xmlns:a16="http://schemas.microsoft.com/office/drawing/2014/main" id="{F4D86376-F46F-4140-96EC-5188338552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58503" y="4557862"/>
              <a:ext cx="1603251" cy="1008890"/>
            </a:xfrm>
            <a:prstGeom prst="rect">
              <a:avLst/>
            </a:prstGeom>
          </p:spPr>
        </p:pic>
        <p:sp>
          <p:nvSpPr>
            <p:cNvPr id="45" name="TextBox 44">
              <a:extLst>
                <a:ext uri="{FF2B5EF4-FFF2-40B4-BE49-F238E27FC236}">
                  <a16:creationId xmlns:a16="http://schemas.microsoft.com/office/drawing/2014/main" id="{5B3F07FA-3393-4FB9-9821-4E793A92D6CD}"/>
                </a:ext>
              </a:extLst>
            </p:cNvPr>
            <p:cNvSpPr txBox="1"/>
            <p:nvPr/>
          </p:nvSpPr>
          <p:spPr>
            <a:xfrm>
              <a:off x="-31927" y="4800697"/>
              <a:ext cx="3784209" cy="523220"/>
            </a:xfrm>
            <a:prstGeom prst="rect">
              <a:avLst/>
            </a:prstGeom>
            <a:noFill/>
          </p:spPr>
          <p:txBody>
            <a:bodyPr wrap="square" rtlCol="0">
              <a:spAutoFit/>
            </a:bodyPr>
            <a:lstStyle/>
            <a:p>
              <a:pPr algn="r" rtl="1"/>
              <a:r>
                <a:rPr lang="fa-IR" sz="2800" dirty="0">
                  <a:latin typeface="w_Nian Bold" panose="02000500000000020004" pitchFamily="2" charset="-78"/>
                  <a:cs typeface="w_Nian Bold" panose="02000500000000020004" pitchFamily="2" charset="-78"/>
                </a:rPr>
                <a:t>رفتارهای زیبا به صورت گروهی</a:t>
              </a:r>
            </a:p>
          </p:txBody>
        </p:sp>
      </p:grpSp>
    </p:spTree>
    <p:extLst>
      <p:ext uri="{BB962C8B-B14F-4D97-AF65-F5344CB8AC3E}">
        <p14:creationId xmlns:p14="http://schemas.microsoft.com/office/powerpoint/2010/main" val="34765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ipe(right)">
                                      <p:cBhvr>
                                        <p:cTn id="13" dur="500"/>
                                        <p:tgtEl>
                                          <p:spTgt spid="4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right)">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right)">
                                      <p:cBhvr>
                                        <p:cTn id="23" dur="5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wipe(right)">
                                      <p:cBhvr>
                                        <p:cTn id="28" dur="500"/>
                                        <p:tgtEl>
                                          <p:spTgt spid="5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right)">
                                      <p:cBhvr>
                                        <p:cTn id="3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C75EC9B5-BC82-4B95-9A6B-7AEF15931B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846"/>
          <a:stretch/>
        </p:blipFill>
        <p:spPr>
          <a:xfrm>
            <a:off x="9176445" y="1318694"/>
            <a:ext cx="3015556" cy="782904"/>
          </a:xfrm>
          <a:prstGeom prst="rect">
            <a:avLst/>
          </a:prstGeom>
        </p:spPr>
      </p:pic>
      <p:grpSp>
        <p:nvGrpSpPr>
          <p:cNvPr id="47" name="Group 46">
            <a:extLst>
              <a:ext uri="{FF2B5EF4-FFF2-40B4-BE49-F238E27FC236}">
                <a16:creationId xmlns:a16="http://schemas.microsoft.com/office/drawing/2014/main" id="{28E2B18F-F0A4-4CED-B4FD-DF3244C96E42}"/>
              </a:ext>
            </a:extLst>
          </p:cNvPr>
          <p:cNvGrpSpPr/>
          <p:nvPr/>
        </p:nvGrpSpPr>
        <p:grpSpPr>
          <a:xfrm>
            <a:off x="6274191" y="2101598"/>
            <a:ext cx="5549762" cy="1008890"/>
            <a:chOff x="6274191" y="2101598"/>
            <a:chExt cx="5549762" cy="1008890"/>
          </a:xfrm>
        </p:grpSpPr>
        <p:pic>
          <p:nvPicPr>
            <p:cNvPr id="29" name="Picture 28" descr="A picture containing ball, room&#10;&#10;Description automatically generated">
              <a:extLst>
                <a:ext uri="{FF2B5EF4-FFF2-40B4-BE49-F238E27FC236}">
                  <a16:creationId xmlns:a16="http://schemas.microsoft.com/office/drawing/2014/main" id="{A268E2AD-55FE-4090-BDA6-CBDE1C811C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3750" y="2101598"/>
              <a:ext cx="1600203" cy="1008890"/>
            </a:xfrm>
            <a:prstGeom prst="rect">
              <a:avLst/>
            </a:prstGeom>
          </p:spPr>
        </p:pic>
        <p:sp>
          <p:nvSpPr>
            <p:cNvPr id="40" name="TextBox 39">
              <a:extLst>
                <a:ext uri="{FF2B5EF4-FFF2-40B4-BE49-F238E27FC236}">
                  <a16:creationId xmlns:a16="http://schemas.microsoft.com/office/drawing/2014/main" id="{FB1B9CCF-2C4D-4495-89F5-496DA793B1B5}"/>
                </a:ext>
              </a:extLst>
            </p:cNvPr>
            <p:cNvSpPr txBox="1"/>
            <p:nvPr/>
          </p:nvSpPr>
          <p:spPr>
            <a:xfrm>
              <a:off x="6274191" y="2421377"/>
              <a:ext cx="3784209" cy="523220"/>
            </a:xfrm>
            <a:prstGeom prst="rect">
              <a:avLst/>
            </a:prstGeom>
            <a:noFill/>
          </p:spPr>
          <p:txBody>
            <a:bodyPr wrap="square" rtlCol="0">
              <a:spAutoFit/>
            </a:bodyPr>
            <a:lstStyle/>
            <a:p>
              <a:pPr algn="r" rtl="1"/>
              <a:r>
                <a:rPr lang="fa-IR" sz="2800" dirty="0">
                  <a:latin typeface="w_Nian Bold" panose="02000500000000020004" pitchFamily="2" charset="-78"/>
                  <a:cs typeface="w_Nian Bold" panose="02000500000000020004" pitchFamily="2" charset="-78"/>
                </a:rPr>
                <a:t>دیدن و تحسین زیبایی</a:t>
              </a:r>
            </a:p>
          </p:txBody>
        </p:sp>
      </p:grpSp>
      <p:grpSp>
        <p:nvGrpSpPr>
          <p:cNvPr id="48" name="Group 47">
            <a:extLst>
              <a:ext uri="{FF2B5EF4-FFF2-40B4-BE49-F238E27FC236}">
                <a16:creationId xmlns:a16="http://schemas.microsoft.com/office/drawing/2014/main" id="{6840459D-E7B3-44EB-8AF2-6C867664F980}"/>
              </a:ext>
            </a:extLst>
          </p:cNvPr>
          <p:cNvGrpSpPr/>
          <p:nvPr/>
        </p:nvGrpSpPr>
        <p:grpSpPr>
          <a:xfrm>
            <a:off x="6274189" y="3329730"/>
            <a:ext cx="5561956" cy="1008890"/>
            <a:chOff x="6274189" y="3329730"/>
            <a:chExt cx="5561956" cy="1008890"/>
          </a:xfrm>
        </p:grpSpPr>
        <p:pic>
          <p:nvPicPr>
            <p:cNvPr id="35" name="Picture 34" descr="A picture containing clock, drawing, room&#10;&#10;Description automatically generated">
              <a:extLst>
                <a:ext uri="{FF2B5EF4-FFF2-40B4-BE49-F238E27FC236}">
                  <a16:creationId xmlns:a16="http://schemas.microsoft.com/office/drawing/2014/main" id="{CB0D0E5C-EAE4-4052-B609-158B4BCA55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3750" y="3329730"/>
              <a:ext cx="1612395" cy="1008890"/>
            </a:xfrm>
            <a:prstGeom prst="rect">
              <a:avLst/>
            </a:prstGeom>
          </p:spPr>
        </p:pic>
        <p:sp>
          <p:nvSpPr>
            <p:cNvPr id="41" name="TextBox 40">
              <a:extLst>
                <a:ext uri="{FF2B5EF4-FFF2-40B4-BE49-F238E27FC236}">
                  <a16:creationId xmlns:a16="http://schemas.microsoft.com/office/drawing/2014/main" id="{6312C97B-B132-438A-9217-F0451FB24FE0}"/>
                </a:ext>
              </a:extLst>
            </p:cNvPr>
            <p:cNvSpPr txBox="1"/>
            <p:nvPr/>
          </p:nvSpPr>
          <p:spPr>
            <a:xfrm>
              <a:off x="6274189" y="3611037"/>
              <a:ext cx="3784209" cy="523220"/>
            </a:xfrm>
            <a:prstGeom prst="rect">
              <a:avLst/>
            </a:prstGeom>
            <a:noFill/>
          </p:spPr>
          <p:txBody>
            <a:bodyPr wrap="square" rtlCol="0">
              <a:spAutoFit/>
            </a:bodyPr>
            <a:lstStyle/>
            <a:p>
              <a:pPr algn="r" rtl="1"/>
              <a:r>
                <a:rPr lang="fa-IR" sz="2800" dirty="0">
                  <a:latin typeface="w_Nian Bold" panose="02000500000000020004" pitchFamily="2" charset="-78"/>
                  <a:cs typeface="w_Nian Bold" panose="02000500000000020004" pitchFamily="2" charset="-78"/>
                </a:rPr>
                <a:t>دیدن وجوه متعدد زیبایی</a:t>
              </a:r>
            </a:p>
          </p:txBody>
        </p:sp>
      </p:grpSp>
      <p:grpSp>
        <p:nvGrpSpPr>
          <p:cNvPr id="49" name="Group 48">
            <a:extLst>
              <a:ext uri="{FF2B5EF4-FFF2-40B4-BE49-F238E27FC236}">
                <a16:creationId xmlns:a16="http://schemas.microsoft.com/office/drawing/2014/main" id="{D7EDDFED-2DEB-42A9-977E-BF57D85F9667}"/>
              </a:ext>
            </a:extLst>
          </p:cNvPr>
          <p:cNvGrpSpPr/>
          <p:nvPr/>
        </p:nvGrpSpPr>
        <p:grpSpPr>
          <a:xfrm>
            <a:off x="6274189" y="4557862"/>
            <a:ext cx="5561956" cy="1008890"/>
            <a:chOff x="6274189" y="4557862"/>
            <a:chExt cx="5561956" cy="1008890"/>
          </a:xfrm>
        </p:grpSpPr>
        <p:pic>
          <p:nvPicPr>
            <p:cNvPr id="37" name="Picture 36" descr="A picture containing object, clock&#10;&#10;Description automatically generated">
              <a:extLst>
                <a:ext uri="{FF2B5EF4-FFF2-40B4-BE49-F238E27FC236}">
                  <a16:creationId xmlns:a16="http://schemas.microsoft.com/office/drawing/2014/main" id="{3AA44AB3-47C2-4E15-9015-77E0659EFD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5942" y="4557862"/>
              <a:ext cx="1600203" cy="1008890"/>
            </a:xfrm>
            <a:prstGeom prst="rect">
              <a:avLst/>
            </a:prstGeom>
          </p:spPr>
        </p:pic>
        <p:sp>
          <p:nvSpPr>
            <p:cNvPr id="42" name="TextBox 41">
              <a:extLst>
                <a:ext uri="{FF2B5EF4-FFF2-40B4-BE49-F238E27FC236}">
                  <a16:creationId xmlns:a16="http://schemas.microsoft.com/office/drawing/2014/main" id="{76633D61-8189-4741-A5E2-4D8439FB8886}"/>
                </a:ext>
              </a:extLst>
            </p:cNvPr>
            <p:cNvSpPr txBox="1"/>
            <p:nvPr/>
          </p:nvSpPr>
          <p:spPr>
            <a:xfrm>
              <a:off x="6274189" y="4800697"/>
              <a:ext cx="3784209" cy="523220"/>
            </a:xfrm>
            <a:prstGeom prst="rect">
              <a:avLst/>
            </a:prstGeom>
            <a:noFill/>
          </p:spPr>
          <p:txBody>
            <a:bodyPr wrap="square" rtlCol="0">
              <a:spAutoFit/>
            </a:bodyPr>
            <a:lstStyle/>
            <a:p>
              <a:pPr algn="r" rtl="1"/>
              <a:r>
                <a:rPr lang="fa-IR" sz="2800" dirty="0">
                  <a:latin typeface="w_Nian Bold" panose="02000500000000020004" pitchFamily="2" charset="-78"/>
                  <a:cs typeface="w_Nian Bold" panose="02000500000000020004" pitchFamily="2" charset="-78"/>
                </a:rPr>
                <a:t>خلق زیبایی و تحسین شدن</a:t>
              </a:r>
            </a:p>
          </p:txBody>
        </p:sp>
      </p:grpSp>
      <p:grpSp>
        <p:nvGrpSpPr>
          <p:cNvPr id="50" name="Group 49">
            <a:extLst>
              <a:ext uri="{FF2B5EF4-FFF2-40B4-BE49-F238E27FC236}">
                <a16:creationId xmlns:a16="http://schemas.microsoft.com/office/drawing/2014/main" id="{424388A5-55CD-42CB-8577-76CF2AFDC07A}"/>
              </a:ext>
            </a:extLst>
          </p:cNvPr>
          <p:cNvGrpSpPr/>
          <p:nvPr/>
        </p:nvGrpSpPr>
        <p:grpSpPr>
          <a:xfrm>
            <a:off x="-31925" y="2101598"/>
            <a:ext cx="5693679" cy="1008890"/>
            <a:chOff x="-31925" y="2101598"/>
            <a:chExt cx="5693679" cy="1008890"/>
          </a:xfrm>
        </p:grpSpPr>
        <p:pic>
          <p:nvPicPr>
            <p:cNvPr id="33" name="Picture 32" descr="A close up of a sign&#10;&#10;Description automatically generated">
              <a:extLst>
                <a:ext uri="{FF2B5EF4-FFF2-40B4-BE49-F238E27FC236}">
                  <a16:creationId xmlns:a16="http://schemas.microsoft.com/office/drawing/2014/main" id="{F54F17D4-C770-4F9D-B414-196A57EEDE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8503" y="2101598"/>
              <a:ext cx="1603251" cy="1008890"/>
            </a:xfrm>
            <a:prstGeom prst="rect">
              <a:avLst/>
            </a:prstGeom>
          </p:spPr>
        </p:pic>
        <p:sp>
          <p:nvSpPr>
            <p:cNvPr id="43" name="TextBox 42">
              <a:extLst>
                <a:ext uri="{FF2B5EF4-FFF2-40B4-BE49-F238E27FC236}">
                  <a16:creationId xmlns:a16="http://schemas.microsoft.com/office/drawing/2014/main" id="{65D90C74-3249-4C8F-8256-36BB2F2DBEC4}"/>
                </a:ext>
              </a:extLst>
            </p:cNvPr>
            <p:cNvSpPr txBox="1"/>
            <p:nvPr/>
          </p:nvSpPr>
          <p:spPr>
            <a:xfrm>
              <a:off x="-31925" y="2421377"/>
              <a:ext cx="3784209" cy="523220"/>
            </a:xfrm>
            <a:prstGeom prst="rect">
              <a:avLst/>
            </a:prstGeom>
            <a:noFill/>
          </p:spPr>
          <p:txBody>
            <a:bodyPr wrap="square" rtlCol="0">
              <a:spAutoFit/>
            </a:bodyPr>
            <a:lstStyle/>
            <a:p>
              <a:pPr algn="r" rtl="1"/>
              <a:r>
                <a:rPr lang="fa-IR" sz="2800" dirty="0">
                  <a:latin typeface="w_Nian Bold" panose="02000500000000020004" pitchFamily="2" charset="-78"/>
                  <a:cs typeface="w_Nian Bold" panose="02000500000000020004" pitchFamily="2" charset="-78"/>
                </a:rPr>
                <a:t>خلق زیبایی با تحمل سختی</a:t>
              </a:r>
            </a:p>
          </p:txBody>
        </p:sp>
      </p:grpSp>
      <p:grpSp>
        <p:nvGrpSpPr>
          <p:cNvPr id="51" name="Group 50">
            <a:extLst>
              <a:ext uri="{FF2B5EF4-FFF2-40B4-BE49-F238E27FC236}">
                <a16:creationId xmlns:a16="http://schemas.microsoft.com/office/drawing/2014/main" id="{36F041C4-051A-458B-A76C-97D64C506989}"/>
              </a:ext>
            </a:extLst>
          </p:cNvPr>
          <p:cNvGrpSpPr/>
          <p:nvPr/>
        </p:nvGrpSpPr>
        <p:grpSpPr>
          <a:xfrm>
            <a:off x="-31926" y="3329730"/>
            <a:ext cx="5699776" cy="1008890"/>
            <a:chOff x="-31926" y="3329730"/>
            <a:chExt cx="5699776" cy="1008890"/>
          </a:xfrm>
        </p:grpSpPr>
        <p:pic>
          <p:nvPicPr>
            <p:cNvPr id="31" name="Picture 30" descr="A picture containing room&#10;&#10;Description automatically generated">
              <a:extLst>
                <a:ext uri="{FF2B5EF4-FFF2-40B4-BE49-F238E27FC236}">
                  <a16:creationId xmlns:a16="http://schemas.microsoft.com/office/drawing/2014/main" id="{8E990B74-F08D-42F8-B045-6D7A228430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58503" y="3329730"/>
              <a:ext cx="1609347" cy="1008890"/>
            </a:xfrm>
            <a:prstGeom prst="rect">
              <a:avLst/>
            </a:prstGeom>
          </p:spPr>
        </p:pic>
        <p:sp>
          <p:nvSpPr>
            <p:cNvPr id="44" name="TextBox 43">
              <a:extLst>
                <a:ext uri="{FF2B5EF4-FFF2-40B4-BE49-F238E27FC236}">
                  <a16:creationId xmlns:a16="http://schemas.microsoft.com/office/drawing/2014/main" id="{6A1008F2-F2F1-4608-93AB-D4B97249F7D5}"/>
                </a:ext>
              </a:extLst>
            </p:cNvPr>
            <p:cNvSpPr txBox="1"/>
            <p:nvPr/>
          </p:nvSpPr>
          <p:spPr>
            <a:xfrm>
              <a:off x="-31926" y="3611037"/>
              <a:ext cx="3784209" cy="523220"/>
            </a:xfrm>
            <a:prstGeom prst="rect">
              <a:avLst/>
            </a:prstGeom>
            <a:noFill/>
          </p:spPr>
          <p:txBody>
            <a:bodyPr wrap="square" rtlCol="0">
              <a:spAutoFit/>
            </a:bodyPr>
            <a:lstStyle/>
            <a:p>
              <a:pPr algn="r" rtl="1"/>
              <a:r>
                <a:rPr lang="fa-IR" sz="2800" dirty="0">
                  <a:latin typeface="w_Nian Bold" panose="02000500000000020004" pitchFamily="2" charset="-78"/>
                  <a:cs typeface="w_Nian Bold" panose="02000500000000020004" pitchFamily="2" charset="-78"/>
                </a:rPr>
                <a:t>رفتارهای زیبا با دیگران</a:t>
              </a:r>
            </a:p>
          </p:txBody>
        </p:sp>
      </p:grpSp>
      <p:grpSp>
        <p:nvGrpSpPr>
          <p:cNvPr id="52" name="Group 51">
            <a:extLst>
              <a:ext uri="{FF2B5EF4-FFF2-40B4-BE49-F238E27FC236}">
                <a16:creationId xmlns:a16="http://schemas.microsoft.com/office/drawing/2014/main" id="{07613EDC-5343-4C76-9184-44D53634B6D9}"/>
              </a:ext>
            </a:extLst>
          </p:cNvPr>
          <p:cNvGrpSpPr/>
          <p:nvPr/>
        </p:nvGrpSpPr>
        <p:grpSpPr>
          <a:xfrm>
            <a:off x="-31927" y="4557862"/>
            <a:ext cx="5693681" cy="1008890"/>
            <a:chOff x="-31927" y="4557862"/>
            <a:chExt cx="5693681" cy="1008890"/>
          </a:xfrm>
        </p:grpSpPr>
        <p:pic>
          <p:nvPicPr>
            <p:cNvPr id="39" name="Picture 38" descr="A picture containing device&#10;&#10;Description automatically generated">
              <a:extLst>
                <a:ext uri="{FF2B5EF4-FFF2-40B4-BE49-F238E27FC236}">
                  <a16:creationId xmlns:a16="http://schemas.microsoft.com/office/drawing/2014/main" id="{F4D86376-F46F-4140-96EC-5188338552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58503" y="4557862"/>
              <a:ext cx="1603251" cy="1008890"/>
            </a:xfrm>
            <a:prstGeom prst="rect">
              <a:avLst/>
            </a:prstGeom>
          </p:spPr>
        </p:pic>
        <p:sp>
          <p:nvSpPr>
            <p:cNvPr id="45" name="TextBox 44">
              <a:extLst>
                <a:ext uri="{FF2B5EF4-FFF2-40B4-BE49-F238E27FC236}">
                  <a16:creationId xmlns:a16="http://schemas.microsoft.com/office/drawing/2014/main" id="{5B3F07FA-3393-4FB9-9821-4E793A92D6CD}"/>
                </a:ext>
              </a:extLst>
            </p:cNvPr>
            <p:cNvSpPr txBox="1"/>
            <p:nvPr/>
          </p:nvSpPr>
          <p:spPr>
            <a:xfrm>
              <a:off x="-31927" y="4800697"/>
              <a:ext cx="3784209" cy="523220"/>
            </a:xfrm>
            <a:prstGeom prst="rect">
              <a:avLst/>
            </a:prstGeom>
            <a:noFill/>
          </p:spPr>
          <p:txBody>
            <a:bodyPr wrap="square" rtlCol="0">
              <a:spAutoFit/>
            </a:bodyPr>
            <a:lstStyle/>
            <a:p>
              <a:pPr algn="r" rtl="1"/>
              <a:r>
                <a:rPr lang="fa-IR" sz="2800" dirty="0">
                  <a:latin typeface="w_Nian Bold" panose="02000500000000020004" pitchFamily="2" charset="-78"/>
                  <a:cs typeface="w_Nian Bold" panose="02000500000000020004" pitchFamily="2" charset="-78"/>
                </a:rPr>
                <a:t>رفتارهای زیبا به صورت گروهی</a:t>
              </a:r>
            </a:p>
          </p:txBody>
        </p:sp>
      </p:grpSp>
    </p:spTree>
    <p:extLst>
      <p:ext uri="{BB962C8B-B14F-4D97-AF65-F5344CB8AC3E}">
        <p14:creationId xmlns:p14="http://schemas.microsoft.com/office/powerpoint/2010/main" val="190311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500"/>
                                        <p:tgtEl>
                                          <p:spTgt spid="50"/>
                                        </p:tgtEl>
                                      </p:cBhvr>
                                    </p:animEffect>
                                    <p:set>
                                      <p:cBhvr>
                                        <p:cTn id="7" dur="1" fill="hold">
                                          <p:stCondLst>
                                            <p:cond delay="499"/>
                                          </p:stCondLst>
                                        </p:cTn>
                                        <p:tgtEl>
                                          <p:spTgt spid="50"/>
                                        </p:tgtEl>
                                        <p:attrNameLst>
                                          <p:attrName>style.visibility</p:attrName>
                                        </p:attrNameLst>
                                      </p:cBhvr>
                                      <p:to>
                                        <p:strVal val="hidden"/>
                                      </p:to>
                                    </p:set>
                                  </p:childTnLst>
                                </p:cTn>
                              </p:par>
                              <p:par>
                                <p:cTn id="8" presetID="22" presetClass="exit" presetSubtype="8" fill="hold" nodeType="withEffect">
                                  <p:stCondLst>
                                    <p:cond delay="0"/>
                                  </p:stCondLst>
                                  <p:childTnLst>
                                    <p:animEffect transition="out" filter="wipe(left)">
                                      <p:cBhvr>
                                        <p:cTn id="9" dur="500"/>
                                        <p:tgtEl>
                                          <p:spTgt spid="51"/>
                                        </p:tgtEl>
                                      </p:cBhvr>
                                    </p:animEffect>
                                    <p:set>
                                      <p:cBhvr>
                                        <p:cTn id="10" dur="1" fill="hold">
                                          <p:stCondLst>
                                            <p:cond delay="499"/>
                                          </p:stCondLst>
                                        </p:cTn>
                                        <p:tgtEl>
                                          <p:spTgt spid="51"/>
                                        </p:tgtEl>
                                        <p:attrNameLst>
                                          <p:attrName>style.visibility</p:attrName>
                                        </p:attrNameLst>
                                      </p:cBhvr>
                                      <p:to>
                                        <p:strVal val="hidden"/>
                                      </p:to>
                                    </p:set>
                                  </p:childTnLst>
                                </p:cTn>
                              </p:par>
                              <p:par>
                                <p:cTn id="11" presetID="22" presetClass="exit" presetSubtype="8" fill="hold" nodeType="withEffect">
                                  <p:stCondLst>
                                    <p:cond delay="0"/>
                                  </p:stCondLst>
                                  <p:childTnLst>
                                    <p:animEffect transition="out" filter="wipe(left)">
                                      <p:cBhvr>
                                        <p:cTn id="12" dur="500"/>
                                        <p:tgtEl>
                                          <p:spTgt spid="52"/>
                                        </p:tgtEl>
                                      </p:cBhvr>
                                    </p:animEffect>
                                    <p:set>
                                      <p:cBhvr>
                                        <p:cTn id="13" dur="1" fill="hold">
                                          <p:stCondLst>
                                            <p:cond delay="499"/>
                                          </p:stCondLst>
                                        </p:cTn>
                                        <p:tgtEl>
                                          <p:spTgt spid="52"/>
                                        </p:tgtEl>
                                        <p:attrNameLst>
                                          <p:attrName>style.visibility</p:attrName>
                                        </p:attrNameLst>
                                      </p:cBhvr>
                                      <p:to>
                                        <p:strVal val="hidden"/>
                                      </p:to>
                                    </p:set>
                                  </p:childTnLst>
                                </p:cTn>
                              </p:par>
                              <p:par>
                                <p:cTn id="14" presetID="22" presetClass="exit" presetSubtype="8" fill="hold" nodeType="withEffect">
                                  <p:stCondLst>
                                    <p:cond delay="0"/>
                                  </p:stCondLst>
                                  <p:childTnLst>
                                    <p:animEffect transition="out" filter="wipe(left)">
                                      <p:cBhvr>
                                        <p:cTn id="15" dur="500"/>
                                        <p:tgtEl>
                                          <p:spTgt spid="49"/>
                                        </p:tgtEl>
                                      </p:cBhvr>
                                    </p:animEffect>
                                    <p:set>
                                      <p:cBhvr>
                                        <p:cTn id="16" dur="1" fill="hold">
                                          <p:stCondLst>
                                            <p:cond delay="499"/>
                                          </p:stCondLst>
                                        </p:cTn>
                                        <p:tgtEl>
                                          <p:spTgt spid="49"/>
                                        </p:tgtEl>
                                        <p:attrNameLst>
                                          <p:attrName>style.visibility</p:attrName>
                                        </p:attrNameLst>
                                      </p:cBhvr>
                                      <p:to>
                                        <p:strVal val="hidden"/>
                                      </p:to>
                                    </p:set>
                                  </p:childTnLst>
                                </p:cTn>
                              </p:par>
                              <p:par>
                                <p:cTn id="17" presetID="22" presetClass="exit" presetSubtype="8" fill="hold" nodeType="withEffect">
                                  <p:stCondLst>
                                    <p:cond delay="0"/>
                                  </p:stCondLst>
                                  <p:childTnLst>
                                    <p:animEffect transition="out" filter="wipe(left)">
                                      <p:cBhvr>
                                        <p:cTn id="18" dur="500"/>
                                        <p:tgtEl>
                                          <p:spTgt spid="48"/>
                                        </p:tgtEl>
                                      </p:cBhvr>
                                    </p:animEffect>
                                    <p:set>
                                      <p:cBhvr>
                                        <p:cTn id="19"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7465465-88D4-4162-BC58-92C111F06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 y="1106586"/>
            <a:ext cx="3131530" cy="903150"/>
          </a:xfrm>
          <a:prstGeom prst="rect">
            <a:avLst/>
          </a:prstGeom>
        </p:spPr>
      </p:pic>
      <p:sp>
        <p:nvSpPr>
          <p:cNvPr id="14" name="Title 1">
            <a:extLst>
              <a:ext uri="{FF2B5EF4-FFF2-40B4-BE49-F238E27FC236}">
                <a16:creationId xmlns:a16="http://schemas.microsoft.com/office/drawing/2014/main" id="{0B4B2572-FFBA-4B54-9AB4-455A95BD4EEC}"/>
              </a:ext>
            </a:extLst>
          </p:cNvPr>
          <p:cNvSpPr txBox="1">
            <a:spLocks/>
          </p:cNvSpPr>
          <p:nvPr/>
        </p:nvSpPr>
        <p:spPr>
          <a:xfrm>
            <a:off x="8843058" y="407200"/>
            <a:ext cx="2488558" cy="5303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a-IR" sz="2400" dirty="0" smtClean="0">
                <a:solidFill>
                  <a:srgbClr val="002060"/>
                </a:solidFill>
                <a:latin typeface="w_Nian Black" panose="02000500000000020004" pitchFamily="2" charset="-78"/>
                <a:cs typeface="w_Nian Black" panose="02000500000000020004" pitchFamily="2" charset="-78"/>
              </a:rPr>
              <a:t>سوره مبارکه حمد</a:t>
            </a:r>
            <a:endParaRPr lang="en-US" sz="2400" dirty="0">
              <a:solidFill>
                <a:srgbClr val="002060"/>
              </a:solidFill>
              <a:latin typeface="w_Nian Black" panose="02000500000000020004" pitchFamily="2" charset="-78"/>
              <a:cs typeface="w_Nian Black" panose="02000500000000020004" pitchFamily="2" charset="-78"/>
            </a:endParaRPr>
          </a:p>
        </p:txBody>
      </p:sp>
      <p:sp>
        <p:nvSpPr>
          <p:cNvPr id="16" name="TextBox 15">
            <a:extLst>
              <a:ext uri="{FF2B5EF4-FFF2-40B4-BE49-F238E27FC236}">
                <a16:creationId xmlns:a16="http://schemas.microsoft.com/office/drawing/2014/main" id="{AEBCF215-BA04-4FB8-8138-5A5DF3A20B35}"/>
              </a:ext>
            </a:extLst>
          </p:cNvPr>
          <p:cNvSpPr txBox="1"/>
          <p:nvPr/>
        </p:nvSpPr>
        <p:spPr>
          <a:xfrm>
            <a:off x="3451860" y="1154205"/>
            <a:ext cx="7876940" cy="4616648"/>
          </a:xfrm>
          <a:prstGeom prst="rect">
            <a:avLst/>
          </a:prstGeom>
          <a:noFill/>
        </p:spPr>
        <p:txBody>
          <a:bodyPr wrap="square" rtlCol="0">
            <a:spAutoFit/>
          </a:bodyPr>
          <a:lstStyle/>
          <a:p>
            <a:pPr algn="r" rtl="1">
              <a:lnSpc>
                <a:spcPct val="150000"/>
              </a:lnSpc>
            </a:pPr>
            <a:r>
              <a:rPr lang="fa-IR" sz="2800" b="1" dirty="0">
                <a:latin typeface="w_Nian Bold" panose="02000500000000020004" pitchFamily="2" charset="-78"/>
                <a:cs typeface="w_Nian Bold" panose="02000500000000020004" pitchFamily="2" charset="-78"/>
              </a:rPr>
              <a:t>بِسْمِ اللَّـهِ الرَّ‌حْمَـنِ </a:t>
            </a:r>
            <a:r>
              <a:rPr lang="fa-IR" sz="2800" b="1" dirty="0" smtClean="0">
                <a:latin typeface="w_Nian Bold" panose="02000500000000020004" pitchFamily="2" charset="-78"/>
                <a:cs typeface="w_Nian Bold" panose="02000500000000020004" pitchFamily="2" charset="-78"/>
              </a:rPr>
              <a:t>الرَّ‌حِيمِ ١</a:t>
            </a:r>
            <a:endParaRPr lang="en-US" sz="2800" b="1" dirty="0">
              <a:latin typeface="w_Nian Bold" panose="02000500000000020004" pitchFamily="2" charset="-78"/>
              <a:cs typeface="w_Nian Bold" panose="02000500000000020004" pitchFamily="2" charset="-78"/>
            </a:endParaRPr>
          </a:p>
          <a:p>
            <a:pPr algn="r" rtl="1">
              <a:lnSpc>
                <a:spcPct val="150000"/>
              </a:lnSpc>
            </a:pPr>
            <a:r>
              <a:rPr lang="fa-IR" sz="2800" b="1" dirty="0">
                <a:solidFill>
                  <a:srgbClr val="222222"/>
                </a:solidFill>
                <a:latin typeface="w_Nian Bold" panose="02000500000000020004" pitchFamily="2" charset="-78"/>
                <a:cs typeface="w_Nian Bold" panose="02000500000000020004" pitchFamily="2" charset="-78"/>
              </a:rPr>
              <a:t>اَلْحَمْدُ </a:t>
            </a:r>
            <a:r>
              <a:rPr lang="fa-IR" sz="2800" dirty="0">
                <a:solidFill>
                  <a:srgbClr val="222222"/>
                </a:solidFill>
                <a:latin typeface="w_Nian Bold" panose="02000500000000020004" pitchFamily="2" charset="-78"/>
                <a:cs typeface="w_Nian Bold" panose="02000500000000020004" pitchFamily="2" charset="-78"/>
              </a:rPr>
              <a:t>لِلَّـهِ</a:t>
            </a:r>
            <a:r>
              <a:rPr lang="fa-IR" sz="2800" b="1" dirty="0">
                <a:solidFill>
                  <a:srgbClr val="222222"/>
                </a:solidFill>
                <a:latin typeface="w_Nian Bold" panose="02000500000000020004" pitchFamily="2" charset="-78"/>
                <a:cs typeface="w_Nian Bold" panose="02000500000000020004" pitchFamily="2" charset="-78"/>
              </a:rPr>
              <a:t> رَ‌بِّ الْعَالَمِينَ </a:t>
            </a:r>
            <a:r>
              <a:rPr lang="fa-IR" sz="2800" b="1" dirty="0" smtClean="0">
                <a:solidFill>
                  <a:srgbClr val="222222"/>
                </a:solidFill>
                <a:latin typeface="w_Nian Bold" panose="02000500000000020004" pitchFamily="2" charset="-78"/>
                <a:cs typeface="w_Nian Bold" panose="02000500000000020004" pitchFamily="2" charset="-78"/>
              </a:rPr>
              <a:t>٢</a:t>
            </a:r>
            <a:endParaRPr lang="en-US" sz="2800" b="1" dirty="0">
              <a:solidFill>
                <a:srgbClr val="222222"/>
              </a:solidFill>
              <a:latin typeface="w_Nian Bold" panose="02000500000000020004" pitchFamily="2" charset="-78"/>
              <a:cs typeface="w_Nian Bold" panose="02000500000000020004" pitchFamily="2" charset="-78"/>
            </a:endParaRPr>
          </a:p>
          <a:p>
            <a:pPr algn="r" rtl="1">
              <a:lnSpc>
                <a:spcPct val="150000"/>
              </a:lnSpc>
            </a:pPr>
            <a:r>
              <a:rPr lang="fa-IR" sz="2800" b="1" dirty="0">
                <a:solidFill>
                  <a:srgbClr val="222222"/>
                </a:solidFill>
                <a:latin typeface="w_Nian Bold" panose="02000500000000020004" pitchFamily="2" charset="-78"/>
                <a:cs typeface="w_Nian Bold" panose="02000500000000020004" pitchFamily="2" charset="-78"/>
              </a:rPr>
              <a:t> الرَّ‌حْمَـنِ الرَّ‌حِيمِ </a:t>
            </a:r>
            <a:r>
              <a:rPr lang="fa-IR" sz="2800" b="1" dirty="0" smtClean="0">
                <a:solidFill>
                  <a:srgbClr val="222222"/>
                </a:solidFill>
                <a:latin typeface="w_Nian Bold" panose="02000500000000020004" pitchFamily="2" charset="-78"/>
                <a:cs typeface="w_Nian Bold" panose="02000500000000020004" pitchFamily="2" charset="-78"/>
              </a:rPr>
              <a:t>٣ </a:t>
            </a:r>
            <a:endParaRPr lang="en-US" sz="2800" b="1" dirty="0">
              <a:solidFill>
                <a:srgbClr val="222222"/>
              </a:solidFill>
              <a:latin typeface="w_Nian Bold" panose="02000500000000020004" pitchFamily="2" charset="-78"/>
              <a:cs typeface="w_Nian Bold" panose="02000500000000020004" pitchFamily="2" charset="-78"/>
            </a:endParaRPr>
          </a:p>
          <a:p>
            <a:pPr algn="r" rtl="1">
              <a:lnSpc>
                <a:spcPct val="150000"/>
              </a:lnSpc>
            </a:pPr>
            <a:r>
              <a:rPr lang="fa-IR" sz="2800" b="1" dirty="0">
                <a:solidFill>
                  <a:srgbClr val="222222"/>
                </a:solidFill>
                <a:latin typeface="w_Nian Bold" panose="02000500000000020004" pitchFamily="2" charset="-78"/>
                <a:cs typeface="w_Nian Bold" panose="02000500000000020004" pitchFamily="2" charset="-78"/>
              </a:rPr>
              <a:t> مَالِكِ يَوْمِ الدِّينِ </a:t>
            </a:r>
            <a:r>
              <a:rPr lang="fa-IR" sz="2800" b="1" dirty="0" smtClean="0">
                <a:solidFill>
                  <a:srgbClr val="222222"/>
                </a:solidFill>
                <a:latin typeface="w_Nian Bold" panose="02000500000000020004" pitchFamily="2" charset="-78"/>
                <a:cs typeface="w_Nian Bold" panose="02000500000000020004" pitchFamily="2" charset="-78"/>
              </a:rPr>
              <a:t>٤</a:t>
            </a:r>
            <a:endParaRPr lang="en-US" sz="2800" b="1" dirty="0">
              <a:solidFill>
                <a:srgbClr val="222222"/>
              </a:solidFill>
              <a:latin typeface="w_Nian Bold" panose="02000500000000020004" pitchFamily="2" charset="-78"/>
              <a:cs typeface="w_Nian Bold" panose="02000500000000020004" pitchFamily="2" charset="-78"/>
            </a:endParaRPr>
          </a:p>
          <a:p>
            <a:pPr algn="r" rtl="1">
              <a:lnSpc>
                <a:spcPct val="150000"/>
              </a:lnSpc>
            </a:pPr>
            <a:r>
              <a:rPr lang="fa-IR" sz="2800" b="1" dirty="0">
                <a:solidFill>
                  <a:srgbClr val="222222"/>
                </a:solidFill>
                <a:latin typeface="w_Nian Bold" panose="02000500000000020004" pitchFamily="2" charset="-78"/>
                <a:cs typeface="w_Nian Bold" panose="02000500000000020004" pitchFamily="2" charset="-78"/>
              </a:rPr>
              <a:t> إِيَّاكَ نَعْبُدُ وَإِيَّاكَ نَسْتَعِينُ </a:t>
            </a:r>
            <a:r>
              <a:rPr lang="fa-IR" sz="2800" b="1" dirty="0" smtClean="0">
                <a:solidFill>
                  <a:srgbClr val="222222"/>
                </a:solidFill>
                <a:latin typeface="w_Nian Bold" panose="02000500000000020004" pitchFamily="2" charset="-78"/>
                <a:cs typeface="w_Nian Bold" panose="02000500000000020004" pitchFamily="2" charset="-78"/>
              </a:rPr>
              <a:t>٥</a:t>
            </a:r>
            <a:endParaRPr lang="en-US" sz="2800" b="1" dirty="0">
              <a:solidFill>
                <a:srgbClr val="222222"/>
              </a:solidFill>
              <a:latin typeface="w_Nian Bold" panose="02000500000000020004" pitchFamily="2" charset="-78"/>
              <a:cs typeface="w_Nian Bold" panose="02000500000000020004" pitchFamily="2" charset="-78"/>
            </a:endParaRPr>
          </a:p>
          <a:p>
            <a:pPr algn="r" rtl="1">
              <a:lnSpc>
                <a:spcPct val="150000"/>
              </a:lnSpc>
            </a:pPr>
            <a:r>
              <a:rPr lang="fa-IR" sz="2800" b="1" dirty="0">
                <a:solidFill>
                  <a:srgbClr val="222222"/>
                </a:solidFill>
                <a:latin typeface="w_Nian Bold" panose="02000500000000020004" pitchFamily="2" charset="-78"/>
                <a:cs typeface="w_Nian Bold" panose="02000500000000020004" pitchFamily="2" charset="-78"/>
              </a:rPr>
              <a:t> اهْدِنَا الصِّرَ‌اطَ الْمُسْتَقِيمَ </a:t>
            </a:r>
            <a:r>
              <a:rPr lang="fa-IR" sz="2800" b="1" dirty="0" smtClean="0">
                <a:solidFill>
                  <a:srgbClr val="222222"/>
                </a:solidFill>
                <a:latin typeface="w_Nian Bold" panose="02000500000000020004" pitchFamily="2" charset="-78"/>
                <a:cs typeface="w_Nian Bold" panose="02000500000000020004" pitchFamily="2" charset="-78"/>
              </a:rPr>
              <a:t>٦</a:t>
            </a:r>
            <a:endParaRPr lang="en-US" sz="2800" b="1" dirty="0">
              <a:solidFill>
                <a:srgbClr val="222222"/>
              </a:solidFill>
              <a:latin typeface="w_Nian Bold" panose="02000500000000020004" pitchFamily="2" charset="-78"/>
              <a:cs typeface="w_Nian Bold" panose="02000500000000020004" pitchFamily="2" charset="-78"/>
            </a:endParaRPr>
          </a:p>
          <a:p>
            <a:pPr algn="r" rtl="1">
              <a:lnSpc>
                <a:spcPct val="150000"/>
              </a:lnSpc>
            </a:pPr>
            <a:r>
              <a:rPr lang="fa-IR" sz="2800" b="1" dirty="0">
                <a:solidFill>
                  <a:srgbClr val="222222"/>
                </a:solidFill>
                <a:latin typeface="w_Nian Bold" panose="02000500000000020004" pitchFamily="2" charset="-78"/>
                <a:cs typeface="w_Nian Bold" panose="02000500000000020004" pitchFamily="2" charset="-78"/>
              </a:rPr>
              <a:t>صِرَ‌اطَ الَّذِينَ أَنْعَمْتَ عَلَيْهِمْ غَيْرِ‌ الْمَغْضُوبِ عَلَيْهِمْ وَلَا الضَّالِّينَ </a:t>
            </a:r>
            <a:r>
              <a:rPr lang="fa-IR" sz="2800" b="1" dirty="0" smtClean="0">
                <a:solidFill>
                  <a:srgbClr val="222222"/>
                </a:solidFill>
                <a:latin typeface="w_Nian Bold" panose="02000500000000020004" pitchFamily="2" charset="-78"/>
                <a:cs typeface="w_Nian Bold" panose="02000500000000020004" pitchFamily="2" charset="-78"/>
              </a:rPr>
              <a:t>٧</a:t>
            </a:r>
            <a:endParaRPr lang="en-US" sz="2800" b="1" dirty="0">
              <a:latin typeface="w_Nian Bold" panose="02000500000000020004" pitchFamily="2" charset="-78"/>
              <a:cs typeface="w_Nian Bold" panose="02000500000000020004" pitchFamily="2" charset="-78"/>
            </a:endParaRPr>
          </a:p>
        </p:txBody>
      </p:sp>
    </p:spTree>
    <p:extLst>
      <p:ext uri="{BB962C8B-B14F-4D97-AF65-F5344CB8AC3E}">
        <p14:creationId xmlns:p14="http://schemas.microsoft.com/office/powerpoint/2010/main" val="17890943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6">
                                            <p:txEl>
                                              <p:pRg st="1" end="1"/>
                                            </p:txEl>
                                          </p:spTgt>
                                        </p:tgtEl>
                                        <p:attrNameLst>
                                          <p:attrName>style.visibility</p:attrName>
                                        </p:attrNameLst>
                                      </p:cBhvr>
                                      <p:to>
                                        <p:strVal val="visible"/>
                                      </p:to>
                                    </p:set>
                                    <p:animEffect transition="in" filter="fade">
                                      <p:cBhvr>
                                        <p:cTn id="14" dur="1000"/>
                                        <p:tgtEl>
                                          <p:spTgt spid="16">
                                            <p:txEl>
                                              <p:pRg st="1" end="1"/>
                                            </p:txEl>
                                          </p:spTgt>
                                        </p:tgtEl>
                                      </p:cBhvr>
                                    </p:animEffect>
                                    <p:anim calcmode="lin" valueType="num">
                                      <p:cBhvr>
                                        <p:cTn id="1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animEffect transition="in" filter="fade">
                                      <p:cBhvr>
                                        <p:cTn id="21" dur="1000"/>
                                        <p:tgtEl>
                                          <p:spTgt spid="16">
                                            <p:txEl>
                                              <p:pRg st="2" end="2"/>
                                            </p:txEl>
                                          </p:spTgt>
                                        </p:tgtEl>
                                      </p:cBhvr>
                                    </p:animEffect>
                                    <p:anim calcmode="lin" valueType="num">
                                      <p:cBhvr>
                                        <p:cTn id="2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6">
                                            <p:txEl>
                                              <p:pRg st="3" end="3"/>
                                            </p:txEl>
                                          </p:spTgt>
                                        </p:tgtEl>
                                        <p:attrNameLst>
                                          <p:attrName>style.visibility</p:attrName>
                                        </p:attrNameLst>
                                      </p:cBhvr>
                                      <p:to>
                                        <p:strVal val="visible"/>
                                      </p:to>
                                    </p:set>
                                    <p:animEffect transition="in" filter="fade">
                                      <p:cBhvr>
                                        <p:cTn id="28" dur="1000"/>
                                        <p:tgtEl>
                                          <p:spTgt spid="16">
                                            <p:txEl>
                                              <p:pRg st="3" end="3"/>
                                            </p:txEl>
                                          </p:spTgt>
                                        </p:tgtEl>
                                      </p:cBhvr>
                                    </p:animEffect>
                                    <p:anim calcmode="lin" valueType="num">
                                      <p:cBhvr>
                                        <p:cTn id="29"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16">
                                            <p:txEl>
                                              <p:pRg st="4" end="4"/>
                                            </p:txEl>
                                          </p:spTgt>
                                        </p:tgtEl>
                                        <p:attrNameLst>
                                          <p:attrName>style.visibility</p:attrName>
                                        </p:attrNameLst>
                                      </p:cBhvr>
                                      <p:to>
                                        <p:strVal val="visible"/>
                                      </p:to>
                                    </p:set>
                                    <p:animEffect transition="in" filter="fade">
                                      <p:cBhvr>
                                        <p:cTn id="35" dur="1000"/>
                                        <p:tgtEl>
                                          <p:spTgt spid="16">
                                            <p:txEl>
                                              <p:pRg st="4" end="4"/>
                                            </p:txEl>
                                          </p:spTgt>
                                        </p:tgtEl>
                                      </p:cBhvr>
                                    </p:animEffect>
                                    <p:anim calcmode="lin" valueType="num">
                                      <p:cBhvr>
                                        <p:cTn id="36"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16">
                                            <p:txEl>
                                              <p:pRg st="5" end="5"/>
                                            </p:txEl>
                                          </p:spTgt>
                                        </p:tgtEl>
                                        <p:attrNameLst>
                                          <p:attrName>style.visibility</p:attrName>
                                        </p:attrNameLst>
                                      </p:cBhvr>
                                      <p:to>
                                        <p:strVal val="visible"/>
                                      </p:to>
                                    </p:set>
                                    <p:animEffect transition="in" filter="fade">
                                      <p:cBhvr>
                                        <p:cTn id="42" dur="1000"/>
                                        <p:tgtEl>
                                          <p:spTgt spid="16">
                                            <p:txEl>
                                              <p:pRg st="5" end="5"/>
                                            </p:txEl>
                                          </p:spTgt>
                                        </p:tgtEl>
                                      </p:cBhvr>
                                    </p:animEffect>
                                    <p:anim calcmode="lin" valueType="num">
                                      <p:cBhvr>
                                        <p:cTn id="43"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16">
                                            <p:txEl>
                                              <p:pRg st="6" end="6"/>
                                            </p:txEl>
                                          </p:spTgt>
                                        </p:tgtEl>
                                        <p:attrNameLst>
                                          <p:attrName>style.visibility</p:attrName>
                                        </p:attrNameLst>
                                      </p:cBhvr>
                                      <p:to>
                                        <p:strVal val="visible"/>
                                      </p:to>
                                    </p:set>
                                    <p:animEffect transition="in" filter="fade">
                                      <p:cBhvr>
                                        <p:cTn id="49" dur="1000"/>
                                        <p:tgtEl>
                                          <p:spTgt spid="16">
                                            <p:txEl>
                                              <p:pRg st="6" end="6"/>
                                            </p:txEl>
                                          </p:spTgt>
                                        </p:tgtEl>
                                      </p:cBhvr>
                                    </p:animEffect>
                                    <p:anim calcmode="lin" valueType="num">
                                      <p:cBhvr>
                                        <p:cTn id="50" dur="10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C75EC9B5-BC82-4B95-9A6B-7AEF15931B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846"/>
          <a:stretch/>
        </p:blipFill>
        <p:spPr>
          <a:xfrm>
            <a:off x="9176445" y="1318694"/>
            <a:ext cx="3015556" cy="782904"/>
          </a:xfrm>
          <a:prstGeom prst="rect">
            <a:avLst/>
          </a:prstGeom>
        </p:spPr>
      </p:pic>
      <p:grpSp>
        <p:nvGrpSpPr>
          <p:cNvPr id="47" name="Group 46">
            <a:extLst>
              <a:ext uri="{FF2B5EF4-FFF2-40B4-BE49-F238E27FC236}">
                <a16:creationId xmlns:a16="http://schemas.microsoft.com/office/drawing/2014/main" id="{28E2B18F-F0A4-4CED-B4FD-DF3244C96E42}"/>
              </a:ext>
            </a:extLst>
          </p:cNvPr>
          <p:cNvGrpSpPr/>
          <p:nvPr/>
        </p:nvGrpSpPr>
        <p:grpSpPr>
          <a:xfrm>
            <a:off x="6274191" y="2101598"/>
            <a:ext cx="5549762" cy="1008890"/>
            <a:chOff x="6274191" y="2101598"/>
            <a:chExt cx="5549762" cy="1008890"/>
          </a:xfrm>
        </p:grpSpPr>
        <p:pic>
          <p:nvPicPr>
            <p:cNvPr id="29" name="Picture 28" descr="A picture containing ball, room&#10;&#10;Description automatically generated">
              <a:extLst>
                <a:ext uri="{FF2B5EF4-FFF2-40B4-BE49-F238E27FC236}">
                  <a16:creationId xmlns:a16="http://schemas.microsoft.com/office/drawing/2014/main" id="{A268E2AD-55FE-4090-BDA6-CBDE1C811C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3750" y="2101598"/>
              <a:ext cx="1600203" cy="1008890"/>
            </a:xfrm>
            <a:prstGeom prst="rect">
              <a:avLst/>
            </a:prstGeom>
          </p:spPr>
        </p:pic>
        <p:sp>
          <p:nvSpPr>
            <p:cNvPr id="40" name="TextBox 39">
              <a:extLst>
                <a:ext uri="{FF2B5EF4-FFF2-40B4-BE49-F238E27FC236}">
                  <a16:creationId xmlns:a16="http://schemas.microsoft.com/office/drawing/2014/main" id="{FB1B9CCF-2C4D-4495-89F5-496DA793B1B5}"/>
                </a:ext>
              </a:extLst>
            </p:cNvPr>
            <p:cNvSpPr txBox="1"/>
            <p:nvPr/>
          </p:nvSpPr>
          <p:spPr>
            <a:xfrm>
              <a:off x="6274191" y="2421377"/>
              <a:ext cx="3784209" cy="523220"/>
            </a:xfrm>
            <a:prstGeom prst="rect">
              <a:avLst/>
            </a:prstGeom>
            <a:noFill/>
          </p:spPr>
          <p:txBody>
            <a:bodyPr wrap="square" rtlCol="0">
              <a:spAutoFit/>
            </a:bodyPr>
            <a:lstStyle/>
            <a:p>
              <a:pPr algn="r" rtl="1"/>
              <a:r>
                <a:rPr lang="fa-IR" sz="2800" dirty="0">
                  <a:latin typeface="w_Nian Black" panose="02000500000000020004" pitchFamily="2" charset="-78"/>
                  <a:cs typeface="w_Nian Black" panose="02000500000000020004" pitchFamily="2" charset="-78"/>
                </a:rPr>
                <a:t>دیدن و تحسین زیبایی</a:t>
              </a:r>
            </a:p>
          </p:txBody>
        </p:sp>
      </p:grpSp>
      <p:grpSp>
        <p:nvGrpSpPr>
          <p:cNvPr id="4" name="Group 3">
            <a:extLst>
              <a:ext uri="{FF2B5EF4-FFF2-40B4-BE49-F238E27FC236}">
                <a16:creationId xmlns:a16="http://schemas.microsoft.com/office/drawing/2014/main" id="{B339F287-F649-4D33-90D8-FC7136D994D5}"/>
              </a:ext>
            </a:extLst>
          </p:cNvPr>
          <p:cNvGrpSpPr/>
          <p:nvPr/>
        </p:nvGrpSpPr>
        <p:grpSpPr>
          <a:xfrm>
            <a:off x="2133603" y="2101596"/>
            <a:ext cx="4981565" cy="3685798"/>
            <a:chOff x="2133603" y="2101596"/>
            <a:chExt cx="4981565" cy="3685798"/>
          </a:xfrm>
        </p:grpSpPr>
        <p:sp>
          <p:nvSpPr>
            <p:cNvPr id="22" name="Speech Bubble: Rectangle 10">
              <a:extLst>
                <a:ext uri="{FF2B5EF4-FFF2-40B4-BE49-F238E27FC236}">
                  <a16:creationId xmlns:a16="http://schemas.microsoft.com/office/drawing/2014/main" id="{7A250662-48AC-48AA-9917-ABA0D526C382}"/>
                </a:ext>
              </a:extLst>
            </p:cNvPr>
            <p:cNvSpPr/>
            <p:nvPr/>
          </p:nvSpPr>
          <p:spPr>
            <a:xfrm rot="16200000">
              <a:off x="2896815" y="1338384"/>
              <a:ext cx="3455141" cy="4981565"/>
            </a:xfrm>
            <a:custGeom>
              <a:avLst/>
              <a:gdLst>
                <a:gd name="connsiteX0" fmla="*/ 0 w 7991060"/>
                <a:gd name="connsiteY0" fmla="*/ 0 h 2001078"/>
                <a:gd name="connsiteX1" fmla="*/ 1331843 w 7991060"/>
                <a:gd name="connsiteY1" fmla="*/ 0 h 2001078"/>
                <a:gd name="connsiteX2" fmla="*/ 1331843 w 7991060"/>
                <a:gd name="connsiteY2" fmla="*/ 0 h 2001078"/>
                <a:gd name="connsiteX3" fmla="*/ 3329608 w 7991060"/>
                <a:gd name="connsiteY3" fmla="*/ 0 h 2001078"/>
                <a:gd name="connsiteX4" fmla="*/ 7991060 w 7991060"/>
                <a:gd name="connsiteY4" fmla="*/ 0 h 2001078"/>
                <a:gd name="connsiteX5" fmla="*/ 7991060 w 7991060"/>
                <a:gd name="connsiteY5" fmla="*/ 1167296 h 2001078"/>
                <a:gd name="connsiteX6" fmla="*/ 7991060 w 7991060"/>
                <a:gd name="connsiteY6" fmla="*/ 1167296 h 2001078"/>
                <a:gd name="connsiteX7" fmla="*/ 7991060 w 7991060"/>
                <a:gd name="connsiteY7" fmla="*/ 1667565 h 2001078"/>
                <a:gd name="connsiteX8" fmla="*/ 7991060 w 7991060"/>
                <a:gd name="connsiteY8" fmla="*/ 2001078 h 2001078"/>
                <a:gd name="connsiteX9" fmla="*/ 3329608 w 7991060"/>
                <a:gd name="connsiteY9" fmla="*/ 2001078 h 2001078"/>
                <a:gd name="connsiteX10" fmla="*/ 872943 w 7991060"/>
                <a:gd name="connsiteY10" fmla="*/ 2662034 h 2001078"/>
                <a:gd name="connsiteX11" fmla="*/ 1331843 w 7991060"/>
                <a:gd name="connsiteY11" fmla="*/ 2001078 h 2001078"/>
                <a:gd name="connsiteX12" fmla="*/ 0 w 7991060"/>
                <a:gd name="connsiteY12" fmla="*/ 2001078 h 2001078"/>
                <a:gd name="connsiteX13" fmla="*/ 0 w 7991060"/>
                <a:gd name="connsiteY13" fmla="*/ 1667565 h 2001078"/>
                <a:gd name="connsiteX14" fmla="*/ 0 w 7991060"/>
                <a:gd name="connsiteY14" fmla="*/ 1167296 h 2001078"/>
                <a:gd name="connsiteX15" fmla="*/ 0 w 7991060"/>
                <a:gd name="connsiteY15" fmla="*/ 1167296 h 2001078"/>
                <a:gd name="connsiteX16" fmla="*/ 0 w 7991060"/>
                <a:gd name="connsiteY16" fmla="*/ 0 h 2001078"/>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1331843 w 7991060"/>
                <a:gd name="connsiteY11" fmla="*/ 2001078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556592 w 7991060"/>
                <a:gd name="connsiteY11" fmla="*/ 2021909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934818 w 7991060"/>
                <a:gd name="connsiteY9" fmla="*/ 2035161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424070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3595142 w 7991060"/>
                <a:gd name="connsiteY9" fmla="*/ 2005826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3595142 w 7991060"/>
                <a:gd name="connsiteY9" fmla="*/ 2005826 h 2618256"/>
                <a:gd name="connsiteX10" fmla="*/ 755375 w 7991060"/>
                <a:gd name="connsiteY10" fmla="*/ 2618256 h 2618256"/>
                <a:gd name="connsiteX11" fmla="*/ 2710248 w 7991060"/>
                <a:gd name="connsiteY11" fmla="*/ 1952817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52817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52817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31525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1931525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1970316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2009108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6518865 w 7991060"/>
                <a:gd name="connsiteY9" fmla="*/ 2012630 h 2368008"/>
                <a:gd name="connsiteX10" fmla="*/ 3058581 w 7991060"/>
                <a:gd name="connsiteY10" fmla="*/ 2368008 h 2368008"/>
                <a:gd name="connsiteX11" fmla="*/ 2710248 w 7991060"/>
                <a:gd name="connsiteY11" fmla="*/ 2009108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6518865 w 7991060"/>
                <a:gd name="connsiteY9" fmla="*/ 2012630 h 2368008"/>
                <a:gd name="connsiteX10" fmla="*/ 3058581 w 7991060"/>
                <a:gd name="connsiteY10" fmla="*/ 2368008 h 2368008"/>
                <a:gd name="connsiteX11" fmla="*/ 5440896 w 7991060"/>
                <a:gd name="connsiteY11" fmla="*/ 2029520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170692"/>
                <a:gd name="connsiteX1" fmla="*/ 1331843 w 7991060"/>
                <a:gd name="connsiteY1" fmla="*/ 0 h 2170692"/>
                <a:gd name="connsiteX2" fmla="*/ 1331843 w 7991060"/>
                <a:gd name="connsiteY2" fmla="*/ 0 h 2170692"/>
                <a:gd name="connsiteX3" fmla="*/ 3329608 w 7991060"/>
                <a:gd name="connsiteY3" fmla="*/ 0 h 2170692"/>
                <a:gd name="connsiteX4" fmla="*/ 7991060 w 7991060"/>
                <a:gd name="connsiteY4" fmla="*/ 0 h 2170692"/>
                <a:gd name="connsiteX5" fmla="*/ 7991060 w 7991060"/>
                <a:gd name="connsiteY5" fmla="*/ 1167296 h 2170692"/>
                <a:gd name="connsiteX6" fmla="*/ 7991060 w 7991060"/>
                <a:gd name="connsiteY6" fmla="*/ 1167296 h 2170692"/>
                <a:gd name="connsiteX7" fmla="*/ 7991060 w 7991060"/>
                <a:gd name="connsiteY7" fmla="*/ 1667565 h 2170692"/>
                <a:gd name="connsiteX8" fmla="*/ 7991060 w 7991060"/>
                <a:gd name="connsiteY8" fmla="*/ 2001078 h 2170692"/>
                <a:gd name="connsiteX9" fmla="*/ 6518865 w 7991060"/>
                <a:gd name="connsiteY9" fmla="*/ 2012630 h 2170692"/>
                <a:gd name="connsiteX10" fmla="*/ 6340875 w 7991060"/>
                <a:gd name="connsiteY10" fmla="*/ 2170692 h 2170692"/>
                <a:gd name="connsiteX11" fmla="*/ 5440896 w 7991060"/>
                <a:gd name="connsiteY11" fmla="*/ 2029520 h 2170692"/>
                <a:gd name="connsiteX12" fmla="*/ 0 w 7991060"/>
                <a:gd name="connsiteY12" fmla="*/ 2001078 h 2170692"/>
                <a:gd name="connsiteX13" fmla="*/ 0 w 7991060"/>
                <a:gd name="connsiteY13" fmla="*/ 1667565 h 2170692"/>
                <a:gd name="connsiteX14" fmla="*/ 0 w 7991060"/>
                <a:gd name="connsiteY14" fmla="*/ 1167296 h 2170692"/>
                <a:gd name="connsiteX15" fmla="*/ 0 w 7991060"/>
                <a:gd name="connsiteY15" fmla="*/ 1167296 h 2170692"/>
                <a:gd name="connsiteX16" fmla="*/ 0 w 7991060"/>
                <a:gd name="connsiteY16" fmla="*/ 0 h 2170692"/>
                <a:gd name="connsiteX0" fmla="*/ 0 w 7991060"/>
                <a:gd name="connsiteY0" fmla="*/ 0 h 2170692"/>
                <a:gd name="connsiteX1" fmla="*/ 1331843 w 7991060"/>
                <a:gd name="connsiteY1" fmla="*/ 0 h 2170692"/>
                <a:gd name="connsiteX2" fmla="*/ 1331843 w 7991060"/>
                <a:gd name="connsiteY2" fmla="*/ 0 h 2170692"/>
                <a:gd name="connsiteX3" fmla="*/ 3329608 w 7991060"/>
                <a:gd name="connsiteY3" fmla="*/ 0 h 2170692"/>
                <a:gd name="connsiteX4" fmla="*/ 7991060 w 7991060"/>
                <a:gd name="connsiteY4" fmla="*/ 0 h 2170692"/>
                <a:gd name="connsiteX5" fmla="*/ 7991060 w 7991060"/>
                <a:gd name="connsiteY5" fmla="*/ 1167296 h 2170692"/>
                <a:gd name="connsiteX6" fmla="*/ 7991060 w 7991060"/>
                <a:gd name="connsiteY6" fmla="*/ 1167296 h 2170692"/>
                <a:gd name="connsiteX7" fmla="*/ 7991060 w 7991060"/>
                <a:gd name="connsiteY7" fmla="*/ 1667565 h 2170692"/>
                <a:gd name="connsiteX8" fmla="*/ 7991060 w 7991060"/>
                <a:gd name="connsiteY8" fmla="*/ 2001078 h 2170692"/>
                <a:gd name="connsiteX9" fmla="*/ 6518865 w 7991060"/>
                <a:gd name="connsiteY9" fmla="*/ 2012630 h 2170692"/>
                <a:gd name="connsiteX10" fmla="*/ 6340875 w 7991060"/>
                <a:gd name="connsiteY10" fmla="*/ 2170692 h 2170692"/>
                <a:gd name="connsiteX11" fmla="*/ 5440896 w 7991060"/>
                <a:gd name="connsiteY11" fmla="*/ 2012408 h 2170692"/>
                <a:gd name="connsiteX12" fmla="*/ 0 w 7991060"/>
                <a:gd name="connsiteY12" fmla="*/ 2001078 h 2170692"/>
                <a:gd name="connsiteX13" fmla="*/ 0 w 7991060"/>
                <a:gd name="connsiteY13" fmla="*/ 1667565 h 2170692"/>
                <a:gd name="connsiteX14" fmla="*/ 0 w 7991060"/>
                <a:gd name="connsiteY14" fmla="*/ 1167296 h 2170692"/>
                <a:gd name="connsiteX15" fmla="*/ 0 w 7991060"/>
                <a:gd name="connsiteY15" fmla="*/ 1167296 h 2170692"/>
                <a:gd name="connsiteX16" fmla="*/ 0 w 7991060"/>
                <a:gd name="connsiteY16" fmla="*/ 0 h 2170692"/>
                <a:gd name="connsiteX0" fmla="*/ 0 w 7991060"/>
                <a:gd name="connsiteY0" fmla="*/ 0 h 2170692"/>
                <a:gd name="connsiteX1" fmla="*/ 1331843 w 7991060"/>
                <a:gd name="connsiteY1" fmla="*/ 0 h 2170692"/>
                <a:gd name="connsiteX2" fmla="*/ 1331843 w 7991060"/>
                <a:gd name="connsiteY2" fmla="*/ 0 h 2170692"/>
                <a:gd name="connsiteX3" fmla="*/ 3329608 w 7991060"/>
                <a:gd name="connsiteY3" fmla="*/ 0 h 2170692"/>
                <a:gd name="connsiteX4" fmla="*/ 7991060 w 7991060"/>
                <a:gd name="connsiteY4" fmla="*/ 0 h 2170692"/>
                <a:gd name="connsiteX5" fmla="*/ 7991060 w 7991060"/>
                <a:gd name="connsiteY5" fmla="*/ 1167296 h 2170692"/>
                <a:gd name="connsiteX6" fmla="*/ 7991060 w 7991060"/>
                <a:gd name="connsiteY6" fmla="*/ 1167296 h 2170692"/>
                <a:gd name="connsiteX7" fmla="*/ 7991060 w 7991060"/>
                <a:gd name="connsiteY7" fmla="*/ 1667565 h 2170692"/>
                <a:gd name="connsiteX8" fmla="*/ 7991060 w 7991060"/>
                <a:gd name="connsiteY8" fmla="*/ 2001078 h 2170692"/>
                <a:gd name="connsiteX9" fmla="*/ 6544143 w 7991060"/>
                <a:gd name="connsiteY9" fmla="*/ 2003297 h 2170692"/>
                <a:gd name="connsiteX10" fmla="*/ 6340875 w 7991060"/>
                <a:gd name="connsiteY10" fmla="*/ 2170692 h 2170692"/>
                <a:gd name="connsiteX11" fmla="*/ 5440896 w 7991060"/>
                <a:gd name="connsiteY11" fmla="*/ 2012408 h 2170692"/>
                <a:gd name="connsiteX12" fmla="*/ 0 w 7991060"/>
                <a:gd name="connsiteY12" fmla="*/ 2001078 h 2170692"/>
                <a:gd name="connsiteX13" fmla="*/ 0 w 7991060"/>
                <a:gd name="connsiteY13" fmla="*/ 1667565 h 2170692"/>
                <a:gd name="connsiteX14" fmla="*/ 0 w 7991060"/>
                <a:gd name="connsiteY14" fmla="*/ 1167296 h 2170692"/>
                <a:gd name="connsiteX15" fmla="*/ 0 w 7991060"/>
                <a:gd name="connsiteY15" fmla="*/ 1167296 h 2170692"/>
                <a:gd name="connsiteX16" fmla="*/ 0 w 7991060"/>
                <a:gd name="connsiteY16" fmla="*/ 0 h 2170692"/>
                <a:gd name="connsiteX0" fmla="*/ 0 w 7991060"/>
                <a:gd name="connsiteY0" fmla="*/ 0 h 2127136"/>
                <a:gd name="connsiteX1" fmla="*/ 1331843 w 7991060"/>
                <a:gd name="connsiteY1" fmla="*/ 0 h 2127136"/>
                <a:gd name="connsiteX2" fmla="*/ 1331843 w 7991060"/>
                <a:gd name="connsiteY2" fmla="*/ 0 h 2127136"/>
                <a:gd name="connsiteX3" fmla="*/ 3329608 w 7991060"/>
                <a:gd name="connsiteY3" fmla="*/ 0 h 2127136"/>
                <a:gd name="connsiteX4" fmla="*/ 7991060 w 7991060"/>
                <a:gd name="connsiteY4" fmla="*/ 0 h 2127136"/>
                <a:gd name="connsiteX5" fmla="*/ 7991060 w 7991060"/>
                <a:gd name="connsiteY5" fmla="*/ 1167296 h 2127136"/>
                <a:gd name="connsiteX6" fmla="*/ 7991060 w 7991060"/>
                <a:gd name="connsiteY6" fmla="*/ 1167296 h 2127136"/>
                <a:gd name="connsiteX7" fmla="*/ 7991060 w 7991060"/>
                <a:gd name="connsiteY7" fmla="*/ 1667565 h 2127136"/>
                <a:gd name="connsiteX8" fmla="*/ 7991060 w 7991060"/>
                <a:gd name="connsiteY8" fmla="*/ 2001078 h 2127136"/>
                <a:gd name="connsiteX9" fmla="*/ 6544143 w 7991060"/>
                <a:gd name="connsiteY9" fmla="*/ 2003297 h 2127136"/>
                <a:gd name="connsiteX10" fmla="*/ 6357726 w 7991060"/>
                <a:gd name="connsiteY10" fmla="*/ 2127136 h 2127136"/>
                <a:gd name="connsiteX11" fmla="*/ 5440896 w 7991060"/>
                <a:gd name="connsiteY11" fmla="*/ 2012408 h 2127136"/>
                <a:gd name="connsiteX12" fmla="*/ 0 w 7991060"/>
                <a:gd name="connsiteY12" fmla="*/ 2001078 h 2127136"/>
                <a:gd name="connsiteX13" fmla="*/ 0 w 7991060"/>
                <a:gd name="connsiteY13" fmla="*/ 1667565 h 2127136"/>
                <a:gd name="connsiteX14" fmla="*/ 0 w 7991060"/>
                <a:gd name="connsiteY14" fmla="*/ 1167296 h 2127136"/>
                <a:gd name="connsiteX15" fmla="*/ 0 w 7991060"/>
                <a:gd name="connsiteY15" fmla="*/ 1167296 h 2127136"/>
                <a:gd name="connsiteX16" fmla="*/ 0 w 7991060"/>
                <a:gd name="connsiteY16" fmla="*/ 0 h 212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060" h="2127136">
                  <a:moveTo>
                    <a:pt x="0" y="0"/>
                  </a:moveTo>
                  <a:lnTo>
                    <a:pt x="1331843" y="0"/>
                  </a:lnTo>
                  <a:lnTo>
                    <a:pt x="1331843" y="0"/>
                  </a:lnTo>
                  <a:lnTo>
                    <a:pt x="3329608" y="0"/>
                  </a:lnTo>
                  <a:lnTo>
                    <a:pt x="7991060" y="0"/>
                  </a:lnTo>
                  <a:lnTo>
                    <a:pt x="7991060" y="1167296"/>
                  </a:lnTo>
                  <a:lnTo>
                    <a:pt x="7991060" y="1167296"/>
                  </a:lnTo>
                  <a:lnTo>
                    <a:pt x="7991060" y="1667565"/>
                  </a:lnTo>
                  <a:lnTo>
                    <a:pt x="7991060" y="2001078"/>
                  </a:lnTo>
                  <a:lnTo>
                    <a:pt x="6544143" y="2003297"/>
                  </a:lnTo>
                  <a:lnTo>
                    <a:pt x="6357726" y="2127136"/>
                  </a:lnTo>
                  <a:lnTo>
                    <a:pt x="5440896" y="2012408"/>
                  </a:lnTo>
                  <a:lnTo>
                    <a:pt x="0" y="2001078"/>
                  </a:lnTo>
                  <a:lnTo>
                    <a:pt x="0" y="1667565"/>
                  </a:lnTo>
                  <a:lnTo>
                    <a:pt x="0" y="1167296"/>
                  </a:lnTo>
                  <a:lnTo>
                    <a:pt x="0" y="1167296"/>
                  </a:lnTo>
                  <a:lnTo>
                    <a:pt x="0" y="0"/>
                  </a:lnTo>
                  <a:close/>
                </a:path>
              </a:pathLst>
            </a:cu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C4BE9B3-E407-439B-8520-462F4D57366B}"/>
                </a:ext>
              </a:extLst>
            </p:cNvPr>
            <p:cNvSpPr txBox="1"/>
            <p:nvPr/>
          </p:nvSpPr>
          <p:spPr>
            <a:xfrm>
              <a:off x="2293034" y="2417241"/>
              <a:ext cx="4445456" cy="3370153"/>
            </a:xfrm>
            <a:prstGeom prst="rect">
              <a:avLst/>
            </a:prstGeom>
            <a:noFill/>
          </p:spPr>
          <p:txBody>
            <a:bodyPr wrap="square" rtlCol="0">
              <a:spAutoFit/>
            </a:bodyPr>
            <a:lstStyle/>
            <a:p>
              <a:pPr algn="just" rtl="1">
                <a:lnSpc>
                  <a:spcPct val="150000"/>
                </a:lnSpc>
              </a:pPr>
              <a:r>
                <a:rPr lang="fa-IR" sz="2400" dirty="0">
                  <a:latin typeface="w_Nian Bold" panose="02000500000000020004" pitchFamily="2" charset="-78"/>
                  <a:cs typeface="w_Nian Bold" panose="02000500000000020004" pitchFamily="2" charset="-78"/>
                </a:rPr>
                <a:t>در این سن کودک با کارهای جنبشی و حرکتی پر نشاط ارتباط بهتری برقرار می‌کند. لذا محور برنامه‌ها و فعالیت‌ها، </a:t>
              </a:r>
              <a:r>
                <a:rPr lang="fa-IR" sz="2400" b="1" dirty="0">
                  <a:latin typeface="w_Nian Black" panose="02000500000000020004" pitchFamily="2" charset="-78"/>
                  <a:cs typeface="w_Nian Black" panose="02000500000000020004" pitchFamily="2" charset="-78"/>
                </a:rPr>
                <a:t>دیدن و تحسین صفات کمالی و زیبایی در کارهای فردی و جمعی، حرکتی و دارای نشاط و خلاقیت</a:t>
              </a:r>
              <a:r>
                <a:rPr lang="fa-IR" sz="2400" dirty="0">
                  <a:latin typeface="w_Nian Black" panose="02000500000000020004" pitchFamily="2" charset="-78"/>
                  <a:cs typeface="w_Nian Black" panose="02000500000000020004" pitchFamily="2" charset="-78"/>
                </a:rPr>
                <a:t> است.</a:t>
              </a:r>
            </a:p>
          </p:txBody>
        </p:sp>
      </p:grpSp>
    </p:spTree>
    <p:extLst>
      <p:ext uri="{BB962C8B-B14F-4D97-AF65-F5344CB8AC3E}">
        <p14:creationId xmlns:p14="http://schemas.microsoft.com/office/powerpoint/2010/main" val="48988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nodeType="clickEffect">
                                  <p:stCondLst>
                                    <p:cond delay="0"/>
                                  </p:stCondLst>
                                  <p:childTnLst>
                                    <p:animEffect transition="out" filter="wipe(left)">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C75EC9B5-BC82-4B95-9A6B-7AEF15931B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846"/>
          <a:stretch/>
        </p:blipFill>
        <p:spPr>
          <a:xfrm>
            <a:off x="9176445" y="1318694"/>
            <a:ext cx="3015556" cy="782904"/>
          </a:xfrm>
          <a:prstGeom prst="rect">
            <a:avLst/>
          </a:prstGeom>
        </p:spPr>
      </p:pic>
      <p:grpSp>
        <p:nvGrpSpPr>
          <p:cNvPr id="47" name="Group 46">
            <a:extLst>
              <a:ext uri="{FF2B5EF4-FFF2-40B4-BE49-F238E27FC236}">
                <a16:creationId xmlns:a16="http://schemas.microsoft.com/office/drawing/2014/main" id="{28E2B18F-F0A4-4CED-B4FD-DF3244C96E42}"/>
              </a:ext>
            </a:extLst>
          </p:cNvPr>
          <p:cNvGrpSpPr/>
          <p:nvPr/>
        </p:nvGrpSpPr>
        <p:grpSpPr>
          <a:xfrm>
            <a:off x="6274191" y="2101598"/>
            <a:ext cx="5549762" cy="1008890"/>
            <a:chOff x="6274191" y="2101598"/>
            <a:chExt cx="5549762" cy="1008890"/>
          </a:xfrm>
        </p:grpSpPr>
        <p:pic>
          <p:nvPicPr>
            <p:cNvPr id="29" name="Picture 28" descr="A picture containing ball, room&#10;&#10;Description automatically generated">
              <a:extLst>
                <a:ext uri="{FF2B5EF4-FFF2-40B4-BE49-F238E27FC236}">
                  <a16:creationId xmlns:a16="http://schemas.microsoft.com/office/drawing/2014/main" id="{A268E2AD-55FE-4090-BDA6-CBDE1C811C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3750" y="2101598"/>
              <a:ext cx="1600203" cy="1008890"/>
            </a:xfrm>
            <a:prstGeom prst="rect">
              <a:avLst/>
            </a:prstGeom>
          </p:spPr>
        </p:pic>
        <p:sp>
          <p:nvSpPr>
            <p:cNvPr id="40" name="TextBox 39">
              <a:extLst>
                <a:ext uri="{FF2B5EF4-FFF2-40B4-BE49-F238E27FC236}">
                  <a16:creationId xmlns:a16="http://schemas.microsoft.com/office/drawing/2014/main" id="{FB1B9CCF-2C4D-4495-89F5-496DA793B1B5}"/>
                </a:ext>
              </a:extLst>
            </p:cNvPr>
            <p:cNvSpPr txBox="1"/>
            <p:nvPr/>
          </p:nvSpPr>
          <p:spPr>
            <a:xfrm>
              <a:off x="6274191" y="2421377"/>
              <a:ext cx="3784209" cy="523220"/>
            </a:xfrm>
            <a:prstGeom prst="rect">
              <a:avLst/>
            </a:prstGeom>
            <a:noFill/>
          </p:spPr>
          <p:txBody>
            <a:bodyPr wrap="square" rtlCol="0">
              <a:spAutoFit/>
            </a:bodyPr>
            <a:lstStyle/>
            <a:p>
              <a:pPr algn="r" rtl="1"/>
              <a:r>
                <a:rPr lang="fa-IR" sz="2800" dirty="0">
                  <a:latin typeface="w_Nian Bold" panose="02000500000000020004" pitchFamily="2" charset="-78"/>
                  <a:cs typeface="w_Nian Bold" panose="02000500000000020004" pitchFamily="2" charset="-78"/>
                </a:rPr>
                <a:t>دیدن و تحسین زیبایی</a:t>
              </a:r>
            </a:p>
          </p:txBody>
        </p:sp>
      </p:grpSp>
      <p:grpSp>
        <p:nvGrpSpPr>
          <p:cNvPr id="48" name="Group 47">
            <a:extLst>
              <a:ext uri="{FF2B5EF4-FFF2-40B4-BE49-F238E27FC236}">
                <a16:creationId xmlns:a16="http://schemas.microsoft.com/office/drawing/2014/main" id="{6840459D-E7B3-44EB-8AF2-6C867664F980}"/>
              </a:ext>
            </a:extLst>
          </p:cNvPr>
          <p:cNvGrpSpPr/>
          <p:nvPr/>
        </p:nvGrpSpPr>
        <p:grpSpPr>
          <a:xfrm>
            <a:off x="6274189" y="3329730"/>
            <a:ext cx="5561956" cy="1008890"/>
            <a:chOff x="6274189" y="3329730"/>
            <a:chExt cx="5561956" cy="1008890"/>
          </a:xfrm>
        </p:grpSpPr>
        <p:pic>
          <p:nvPicPr>
            <p:cNvPr id="35" name="Picture 34" descr="A picture containing clock, drawing, room&#10;&#10;Description automatically generated">
              <a:extLst>
                <a:ext uri="{FF2B5EF4-FFF2-40B4-BE49-F238E27FC236}">
                  <a16:creationId xmlns:a16="http://schemas.microsoft.com/office/drawing/2014/main" id="{CB0D0E5C-EAE4-4052-B609-158B4BCA55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3750" y="3329730"/>
              <a:ext cx="1612395" cy="1008890"/>
            </a:xfrm>
            <a:prstGeom prst="rect">
              <a:avLst/>
            </a:prstGeom>
          </p:spPr>
        </p:pic>
        <p:sp>
          <p:nvSpPr>
            <p:cNvPr id="41" name="TextBox 40">
              <a:extLst>
                <a:ext uri="{FF2B5EF4-FFF2-40B4-BE49-F238E27FC236}">
                  <a16:creationId xmlns:a16="http://schemas.microsoft.com/office/drawing/2014/main" id="{6312C97B-B132-438A-9217-F0451FB24FE0}"/>
                </a:ext>
              </a:extLst>
            </p:cNvPr>
            <p:cNvSpPr txBox="1"/>
            <p:nvPr/>
          </p:nvSpPr>
          <p:spPr>
            <a:xfrm>
              <a:off x="6274189" y="3611037"/>
              <a:ext cx="3784209" cy="523220"/>
            </a:xfrm>
            <a:prstGeom prst="rect">
              <a:avLst/>
            </a:prstGeom>
            <a:noFill/>
          </p:spPr>
          <p:txBody>
            <a:bodyPr wrap="square" rtlCol="0">
              <a:spAutoFit/>
            </a:bodyPr>
            <a:lstStyle/>
            <a:p>
              <a:pPr algn="r" rtl="1"/>
              <a:r>
                <a:rPr lang="fa-IR" sz="2800" dirty="0">
                  <a:latin typeface="w_Nian Bold" panose="02000500000000020004" pitchFamily="2" charset="-78"/>
                  <a:cs typeface="w_Nian Bold" panose="02000500000000020004" pitchFamily="2" charset="-78"/>
                </a:rPr>
                <a:t>دیدن وجوه متعدد زیبایی</a:t>
              </a:r>
            </a:p>
          </p:txBody>
        </p:sp>
      </p:grpSp>
      <p:grpSp>
        <p:nvGrpSpPr>
          <p:cNvPr id="49" name="Group 48">
            <a:extLst>
              <a:ext uri="{FF2B5EF4-FFF2-40B4-BE49-F238E27FC236}">
                <a16:creationId xmlns:a16="http://schemas.microsoft.com/office/drawing/2014/main" id="{D7EDDFED-2DEB-42A9-977E-BF57D85F9667}"/>
              </a:ext>
            </a:extLst>
          </p:cNvPr>
          <p:cNvGrpSpPr/>
          <p:nvPr/>
        </p:nvGrpSpPr>
        <p:grpSpPr>
          <a:xfrm>
            <a:off x="6274189" y="4557862"/>
            <a:ext cx="5561956" cy="1008890"/>
            <a:chOff x="6274189" y="4557862"/>
            <a:chExt cx="5561956" cy="1008890"/>
          </a:xfrm>
        </p:grpSpPr>
        <p:pic>
          <p:nvPicPr>
            <p:cNvPr id="37" name="Picture 36" descr="A picture containing object, clock&#10;&#10;Description automatically generated">
              <a:extLst>
                <a:ext uri="{FF2B5EF4-FFF2-40B4-BE49-F238E27FC236}">
                  <a16:creationId xmlns:a16="http://schemas.microsoft.com/office/drawing/2014/main" id="{3AA44AB3-47C2-4E15-9015-77E0659EFD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5942" y="4557862"/>
              <a:ext cx="1600203" cy="1008890"/>
            </a:xfrm>
            <a:prstGeom prst="rect">
              <a:avLst/>
            </a:prstGeom>
          </p:spPr>
        </p:pic>
        <p:sp>
          <p:nvSpPr>
            <p:cNvPr id="42" name="TextBox 41">
              <a:extLst>
                <a:ext uri="{FF2B5EF4-FFF2-40B4-BE49-F238E27FC236}">
                  <a16:creationId xmlns:a16="http://schemas.microsoft.com/office/drawing/2014/main" id="{76633D61-8189-4741-A5E2-4D8439FB8886}"/>
                </a:ext>
              </a:extLst>
            </p:cNvPr>
            <p:cNvSpPr txBox="1"/>
            <p:nvPr/>
          </p:nvSpPr>
          <p:spPr>
            <a:xfrm>
              <a:off x="6274189" y="4800697"/>
              <a:ext cx="3784209" cy="523220"/>
            </a:xfrm>
            <a:prstGeom prst="rect">
              <a:avLst/>
            </a:prstGeom>
            <a:noFill/>
          </p:spPr>
          <p:txBody>
            <a:bodyPr wrap="square" rtlCol="0">
              <a:spAutoFit/>
            </a:bodyPr>
            <a:lstStyle/>
            <a:p>
              <a:pPr algn="r" rtl="1"/>
              <a:r>
                <a:rPr lang="fa-IR" sz="2800" dirty="0">
                  <a:latin typeface="w_Nian Bold" panose="02000500000000020004" pitchFamily="2" charset="-78"/>
                  <a:cs typeface="w_Nian Bold" panose="02000500000000020004" pitchFamily="2" charset="-78"/>
                </a:rPr>
                <a:t>خلق زیبایی و تحسین شدن</a:t>
              </a:r>
            </a:p>
          </p:txBody>
        </p:sp>
      </p:grpSp>
      <p:grpSp>
        <p:nvGrpSpPr>
          <p:cNvPr id="50" name="Group 49">
            <a:extLst>
              <a:ext uri="{FF2B5EF4-FFF2-40B4-BE49-F238E27FC236}">
                <a16:creationId xmlns:a16="http://schemas.microsoft.com/office/drawing/2014/main" id="{424388A5-55CD-42CB-8577-76CF2AFDC07A}"/>
              </a:ext>
            </a:extLst>
          </p:cNvPr>
          <p:cNvGrpSpPr/>
          <p:nvPr/>
        </p:nvGrpSpPr>
        <p:grpSpPr>
          <a:xfrm>
            <a:off x="-31925" y="2101598"/>
            <a:ext cx="5693679" cy="1008890"/>
            <a:chOff x="-31925" y="2101598"/>
            <a:chExt cx="5693679" cy="1008890"/>
          </a:xfrm>
        </p:grpSpPr>
        <p:pic>
          <p:nvPicPr>
            <p:cNvPr id="33" name="Picture 32" descr="A close up of a sign&#10;&#10;Description automatically generated">
              <a:extLst>
                <a:ext uri="{FF2B5EF4-FFF2-40B4-BE49-F238E27FC236}">
                  <a16:creationId xmlns:a16="http://schemas.microsoft.com/office/drawing/2014/main" id="{F54F17D4-C770-4F9D-B414-196A57EEDE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8503" y="2101598"/>
              <a:ext cx="1603251" cy="1008890"/>
            </a:xfrm>
            <a:prstGeom prst="rect">
              <a:avLst/>
            </a:prstGeom>
          </p:spPr>
        </p:pic>
        <p:sp>
          <p:nvSpPr>
            <p:cNvPr id="43" name="TextBox 42">
              <a:extLst>
                <a:ext uri="{FF2B5EF4-FFF2-40B4-BE49-F238E27FC236}">
                  <a16:creationId xmlns:a16="http://schemas.microsoft.com/office/drawing/2014/main" id="{65D90C74-3249-4C8F-8256-36BB2F2DBEC4}"/>
                </a:ext>
              </a:extLst>
            </p:cNvPr>
            <p:cNvSpPr txBox="1"/>
            <p:nvPr/>
          </p:nvSpPr>
          <p:spPr>
            <a:xfrm>
              <a:off x="-31925" y="2421377"/>
              <a:ext cx="3784209" cy="523220"/>
            </a:xfrm>
            <a:prstGeom prst="rect">
              <a:avLst/>
            </a:prstGeom>
            <a:noFill/>
          </p:spPr>
          <p:txBody>
            <a:bodyPr wrap="square" rtlCol="0">
              <a:spAutoFit/>
            </a:bodyPr>
            <a:lstStyle/>
            <a:p>
              <a:pPr algn="r" rtl="1"/>
              <a:r>
                <a:rPr lang="fa-IR" sz="2800" dirty="0">
                  <a:latin typeface="w_Nian Bold" panose="02000500000000020004" pitchFamily="2" charset="-78"/>
                  <a:cs typeface="w_Nian Bold" panose="02000500000000020004" pitchFamily="2" charset="-78"/>
                </a:rPr>
                <a:t>خلق زیبایی با تحمل سختی</a:t>
              </a:r>
            </a:p>
          </p:txBody>
        </p:sp>
      </p:grpSp>
      <p:grpSp>
        <p:nvGrpSpPr>
          <p:cNvPr id="51" name="Group 50">
            <a:extLst>
              <a:ext uri="{FF2B5EF4-FFF2-40B4-BE49-F238E27FC236}">
                <a16:creationId xmlns:a16="http://schemas.microsoft.com/office/drawing/2014/main" id="{36F041C4-051A-458B-A76C-97D64C506989}"/>
              </a:ext>
            </a:extLst>
          </p:cNvPr>
          <p:cNvGrpSpPr/>
          <p:nvPr/>
        </p:nvGrpSpPr>
        <p:grpSpPr>
          <a:xfrm>
            <a:off x="-31926" y="3329730"/>
            <a:ext cx="5699776" cy="1008890"/>
            <a:chOff x="-31926" y="3329730"/>
            <a:chExt cx="5699776" cy="1008890"/>
          </a:xfrm>
        </p:grpSpPr>
        <p:pic>
          <p:nvPicPr>
            <p:cNvPr id="31" name="Picture 30" descr="A picture containing room&#10;&#10;Description automatically generated">
              <a:extLst>
                <a:ext uri="{FF2B5EF4-FFF2-40B4-BE49-F238E27FC236}">
                  <a16:creationId xmlns:a16="http://schemas.microsoft.com/office/drawing/2014/main" id="{8E990B74-F08D-42F8-B045-6D7A228430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58503" y="3329730"/>
              <a:ext cx="1609347" cy="1008890"/>
            </a:xfrm>
            <a:prstGeom prst="rect">
              <a:avLst/>
            </a:prstGeom>
          </p:spPr>
        </p:pic>
        <p:sp>
          <p:nvSpPr>
            <p:cNvPr id="44" name="TextBox 43">
              <a:extLst>
                <a:ext uri="{FF2B5EF4-FFF2-40B4-BE49-F238E27FC236}">
                  <a16:creationId xmlns:a16="http://schemas.microsoft.com/office/drawing/2014/main" id="{6A1008F2-F2F1-4608-93AB-D4B97249F7D5}"/>
                </a:ext>
              </a:extLst>
            </p:cNvPr>
            <p:cNvSpPr txBox="1"/>
            <p:nvPr/>
          </p:nvSpPr>
          <p:spPr>
            <a:xfrm>
              <a:off x="-31926" y="3611037"/>
              <a:ext cx="3784209" cy="523220"/>
            </a:xfrm>
            <a:prstGeom prst="rect">
              <a:avLst/>
            </a:prstGeom>
            <a:noFill/>
          </p:spPr>
          <p:txBody>
            <a:bodyPr wrap="square" rtlCol="0">
              <a:spAutoFit/>
            </a:bodyPr>
            <a:lstStyle/>
            <a:p>
              <a:pPr algn="r" rtl="1"/>
              <a:r>
                <a:rPr lang="fa-IR" sz="2800" dirty="0">
                  <a:latin typeface="w_Nian Bold" panose="02000500000000020004" pitchFamily="2" charset="-78"/>
                  <a:cs typeface="w_Nian Bold" panose="02000500000000020004" pitchFamily="2" charset="-78"/>
                </a:rPr>
                <a:t>رفتارهای زیبا با دیگران</a:t>
              </a:r>
            </a:p>
          </p:txBody>
        </p:sp>
      </p:grpSp>
      <p:grpSp>
        <p:nvGrpSpPr>
          <p:cNvPr id="52" name="Group 51">
            <a:extLst>
              <a:ext uri="{FF2B5EF4-FFF2-40B4-BE49-F238E27FC236}">
                <a16:creationId xmlns:a16="http://schemas.microsoft.com/office/drawing/2014/main" id="{07613EDC-5343-4C76-9184-44D53634B6D9}"/>
              </a:ext>
            </a:extLst>
          </p:cNvPr>
          <p:cNvGrpSpPr/>
          <p:nvPr/>
        </p:nvGrpSpPr>
        <p:grpSpPr>
          <a:xfrm>
            <a:off x="-31927" y="4557862"/>
            <a:ext cx="5693681" cy="1008890"/>
            <a:chOff x="-31927" y="4557862"/>
            <a:chExt cx="5693681" cy="1008890"/>
          </a:xfrm>
        </p:grpSpPr>
        <p:pic>
          <p:nvPicPr>
            <p:cNvPr id="39" name="Picture 38" descr="A picture containing device&#10;&#10;Description automatically generated">
              <a:extLst>
                <a:ext uri="{FF2B5EF4-FFF2-40B4-BE49-F238E27FC236}">
                  <a16:creationId xmlns:a16="http://schemas.microsoft.com/office/drawing/2014/main" id="{F4D86376-F46F-4140-96EC-5188338552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58503" y="4557862"/>
              <a:ext cx="1603251" cy="1008890"/>
            </a:xfrm>
            <a:prstGeom prst="rect">
              <a:avLst/>
            </a:prstGeom>
          </p:spPr>
        </p:pic>
        <p:sp>
          <p:nvSpPr>
            <p:cNvPr id="45" name="TextBox 44">
              <a:extLst>
                <a:ext uri="{FF2B5EF4-FFF2-40B4-BE49-F238E27FC236}">
                  <a16:creationId xmlns:a16="http://schemas.microsoft.com/office/drawing/2014/main" id="{5B3F07FA-3393-4FB9-9821-4E793A92D6CD}"/>
                </a:ext>
              </a:extLst>
            </p:cNvPr>
            <p:cNvSpPr txBox="1"/>
            <p:nvPr/>
          </p:nvSpPr>
          <p:spPr>
            <a:xfrm>
              <a:off x="-31927" y="4800697"/>
              <a:ext cx="3784209" cy="523220"/>
            </a:xfrm>
            <a:prstGeom prst="rect">
              <a:avLst/>
            </a:prstGeom>
            <a:noFill/>
          </p:spPr>
          <p:txBody>
            <a:bodyPr wrap="square" rtlCol="0">
              <a:spAutoFit/>
            </a:bodyPr>
            <a:lstStyle/>
            <a:p>
              <a:pPr algn="r" rtl="1"/>
              <a:r>
                <a:rPr lang="fa-IR" sz="2800" dirty="0">
                  <a:latin typeface="w_Nian Bold" panose="02000500000000020004" pitchFamily="2" charset="-78"/>
                  <a:cs typeface="w_Nian Bold" panose="02000500000000020004" pitchFamily="2" charset="-78"/>
                </a:rPr>
                <a:t>رفتارهای زیبا به صورت گروهی</a:t>
              </a:r>
            </a:p>
          </p:txBody>
        </p:sp>
      </p:grpSp>
    </p:spTree>
    <p:extLst>
      <p:ext uri="{BB962C8B-B14F-4D97-AF65-F5344CB8AC3E}">
        <p14:creationId xmlns:p14="http://schemas.microsoft.com/office/powerpoint/2010/main" val="404645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right)">
                                      <p:cBhvr>
                                        <p:cTn id="7" dur="500"/>
                                        <p:tgtEl>
                                          <p:spTgt spid="49"/>
                                        </p:tgtEl>
                                      </p:cBhvr>
                                    </p:animEffect>
                                  </p:childTnLst>
                                </p:cTn>
                              </p:par>
                              <p:par>
                                <p:cTn id="8" presetID="22" presetClass="entr" presetSubtype="2"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wipe(right)">
                                      <p:cBhvr>
                                        <p:cTn id="10" dur="500"/>
                                        <p:tgtEl>
                                          <p:spTgt spid="50"/>
                                        </p:tgtEl>
                                      </p:cBhvr>
                                    </p:animEffect>
                                  </p:childTnLst>
                                </p:cTn>
                              </p:par>
                              <p:par>
                                <p:cTn id="11" presetID="22" presetClass="entr" presetSubtype="2"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right)">
                                      <p:cBhvr>
                                        <p:cTn id="13" dur="500"/>
                                        <p:tgtEl>
                                          <p:spTgt spid="51"/>
                                        </p:tgtEl>
                                      </p:cBhvr>
                                    </p:animEffect>
                                  </p:childTnLst>
                                </p:cTn>
                              </p:par>
                              <p:par>
                                <p:cTn id="14" presetID="22" presetClass="entr" presetSubtype="2" fill="hold"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wipe(right)">
                                      <p:cBhvr>
                                        <p:cTn id="16" dur="500"/>
                                        <p:tgtEl>
                                          <p:spTgt spid="52"/>
                                        </p:tgtEl>
                                      </p:cBhvr>
                                    </p:animEffect>
                                  </p:childTnLst>
                                </p:cTn>
                              </p:par>
                              <p:par>
                                <p:cTn id="17" presetID="22" presetClass="entr" presetSubtype="2"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right)">
                                      <p:cBhvr>
                                        <p:cTn id="19" dur="500"/>
                                        <p:tgtEl>
                                          <p:spTgt spid="4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xit" presetSubtype="8" fill="hold" nodeType="clickEffect">
                                  <p:stCondLst>
                                    <p:cond delay="0"/>
                                  </p:stCondLst>
                                  <p:childTnLst>
                                    <p:animEffect transition="out" filter="wipe(left)">
                                      <p:cBhvr>
                                        <p:cTn id="23" dur="500"/>
                                        <p:tgtEl>
                                          <p:spTgt spid="47"/>
                                        </p:tgtEl>
                                      </p:cBhvr>
                                    </p:animEffect>
                                    <p:set>
                                      <p:cBhvr>
                                        <p:cTn id="24" dur="1" fill="hold">
                                          <p:stCondLst>
                                            <p:cond delay="499"/>
                                          </p:stCondLst>
                                        </p:cTn>
                                        <p:tgtEl>
                                          <p:spTgt spid="47"/>
                                        </p:tgtEl>
                                        <p:attrNameLst>
                                          <p:attrName>style.visibility</p:attrName>
                                        </p:attrNameLst>
                                      </p:cBhvr>
                                      <p:to>
                                        <p:strVal val="hidden"/>
                                      </p:to>
                                    </p:set>
                                  </p:childTnLst>
                                </p:cTn>
                              </p:par>
                              <p:par>
                                <p:cTn id="25" presetID="22" presetClass="exit" presetSubtype="8" fill="hold" nodeType="withEffect">
                                  <p:stCondLst>
                                    <p:cond delay="0"/>
                                  </p:stCondLst>
                                  <p:childTnLst>
                                    <p:animEffect transition="out" filter="wipe(left)">
                                      <p:cBhvr>
                                        <p:cTn id="26" dur="500"/>
                                        <p:tgtEl>
                                          <p:spTgt spid="49"/>
                                        </p:tgtEl>
                                      </p:cBhvr>
                                    </p:animEffect>
                                    <p:set>
                                      <p:cBhvr>
                                        <p:cTn id="27" dur="1" fill="hold">
                                          <p:stCondLst>
                                            <p:cond delay="499"/>
                                          </p:stCondLst>
                                        </p:cTn>
                                        <p:tgtEl>
                                          <p:spTgt spid="49"/>
                                        </p:tgtEl>
                                        <p:attrNameLst>
                                          <p:attrName>style.visibility</p:attrName>
                                        </p:attrNameLst>
                                      </p:cBhvr>
                                      <p:to>
                                        <p:strVal val="hidden"/>
                                      </p:to>
                                    </p:set>
                                  </p:childTnLst>
                                </p:cTn>
                              </p:par>
                              <p:par>
                                <p:cTn id="28" presetID="22" presetClass="exit" presetSubtype="8" fill="hold" nodeType="withEffect">
                                  <p:stCondLst>
                                    <p:cond delay="0"/>
                                  </p:stCondLst>
                                  <p:childTnLst>
                                    <p:animEffect transition="out" filter="wipe(left)">
                                      <p:cBhvr>
                                        <p:cTn id="29" dur="500"/>
                                        <p:tgtEl>
                                          <p:spTgt spid="50"/>
                                        </p:tgtEl>
                                      </p:cBhvr>
                                    </p:animEffect>
                                    <p:set>
                                      <p:cBhvr>
                                        <p:cTn id="30" dur="1" fill="hold">
                                          <p:stCondLst>
                                            <p:cond delay="499"/>
                                          </p:stCondLst>
                                        </p:cTn>
                                        <p:tgtEl>
                                          <p:spTgt spid="50"/>
                                        </p:tgtEl>
                                        <p:attrNameLst>
                                          <p:attrName>style.visibility</p:attrName>
                                        </p:attrNameLst>
                                      </p:cBhvr>
                                      <p:to>
                                        <p:strVal val="hidden"/>
                                      </p:to>
                                    </p:set>
                                  </p:childTnLst>
                                </p:cTn>
                              </p:par>
                              <p:par>
                                <p:cTn id="31" presetID="22" presetClass="exit" presetSubtype="8" fill="hold" nodeType="withEffect">
                                  <p:stCondLst>
                                    <p:cond delay="0"/>
                                  </p:stCondLst>
                                  <p:childTnLst>
                                    <p:animEffect transition="out" filter="wipe(left)">
                                      <p:cBhvr>
                                        <p:cTn id="32" dur="500"/>
                                        <p:tgtEl>
                                          <p:spTgt spid="51"/>
                                        </p:tgtEl>
                                      </p:cBhvr>
                                    </p:animEffect>
                                    <p:set>
                                      <p:cBhvr>
                                        <p:cTn id="33" dur="1" fill="hold">
                                          <p:stCondLst>
                                            <p:cond delay="499"/>
                                          </p:stCondLst>
                                        </p:cTn>
                                        <p:tgtEl>
                                          <p:spTgt spid="51"/>
                                        </p:tgtEl>
                                        <p:attrNameLst>
                                          <p:attrName>style.visibility</p:attrName>
                                        </p:attrNameLst>
                                      </p:cBhvr>
                                      <p:to>
                                        <p:strVal val="hidden"/>
                                      </p:to>
                                    </p:set>
                                  </p:childTnLst>
                                </p:cTn>
                              </p:par>
                              <p:par>
                                <p:cTn id="34" presetID="22" presetClass="exit" presetSubtype="8" fill="hold" nodeType="withEffect">
                                  <p:stCondLst>
                                    <p:cond delay="0"/>
                                  </p:stCondLst>
                                  <p:childTnLst>
                                    <p:animEffect transition="out" filter="wipe(left)">
                                      <p:cBhvr>
                                        <p:cTn id="35" dur="500"/>
                                        <p:tgtEl>
                                          <p:spTgt spid="52"/>
                                        </p:tgtEl>
                                      </p:cBhvr>
                                    </p:animEffect>
                                    <p:set>
                                      <p:cBhvr>
                                        <p:cTn id="36" dur="1" fill="hold">
                                          <p:stCondLst>
                                            <p:cond delay="4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C75EC9B5-BC82-4B95-9A6B-7AEF15931B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846"/>
          <a:stretch/>
        </p:blipFill>
        <p:spPr>
          <a:xfrm>
            <a:off x="9176445" y="1318694"/>
            <a:ext cx="3015556" cy="782904"/>
          </a:xfrm>
          <a:prstGeom prst="rect">
            <a:avLst/>
          </a:prstGeom>
        </p:spPr>
      </p:pic>
      <p:grpSp>
        <p:nvGrpSpPr>
          <p:cNvPr id="48" name="Group 47">
            <a:extLst>
              <a:ext uri="{FF2B5EF4-FFF2-40B4-BE49-F238E27FC236}">
                <a16:creationId xmlns:a16="http://schemas.microsoft.com/office/drawing/2014/main" id="{6840459D-E7B3-44EB-8AF2-6C867664F980}"/>
              </a:ext>
            </a:extLst>
          </p:cNvPr>
          <p:cNvGrpSpPr/>
          <p:nvPr/>
        </p:nvGrpSpPr>
        <p:grpSpPr>
          <a:xfrm>
            <a:off x="6274189" y="3329730"/>
            <a:ext cx="5561956" cy="1008890"/>
            <a:chOff x="6274189" y="3329730"/>
            <a:chExt cx="5561956" cy="1008890"/>
          </a:xfrm>
        </p:grpSpPr>
        <p:pic>
          <p:nvPicPr>
            <p:cNvPr id="35" name="Picture 34" descr="A picture containing clock, drawing, room&#10;&#10;Description automatically generated">
              <a:extLst>
                <a:ext uri="{FF2B5EF4-FFF2-40B4-BE49-F238E27FC236}">
                  <a16:creationId xmlns:a16="http://schemas.microsoft.com/office/drawing/2014/main" id="{CB0D0E5C-EAE4-4052-B609-158B4BCA55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3750" y="3329730"/>
              <a:ext cx="1612395" cy="1008890"/>
            </a:xfrm>
            <a:prstGeom prst="rect">
              <a:avLst/>
            </a:prstGeom>
          </p:spPr>
        </p:pic>
        <p:sp>
          <p:nvSpPr>
            <p:cNvPr id="41" name="TextBox 40">
              <a:extLst>
                <a:ext uri="{FF2B5EF4-FFF2-40B4-BE49-F238E27FC236}">
                  <a16:creationId xmlns:a16="http://schemas.microsoft.com/office/drawing/2014/main" id="{6312C97B-B132-438A-9217-F0451FB24FE0}"/>
                </a:ext>
              </a:extLst>
            </p:cNvPr>
            <p:cNvSpPr txBox="1"/>
            <p:nvPr/>
          </p:nvSpPr>
          <p:spPr>
            <a:xfrm>
              <a:off x="6274189" y="3611037"/>
              <a:ext cx="3784209" cy="523220"/>
            </a:xfrm>
            <a:prstGeom prst="rect">
              <a:avLst/>
            </a:prstGeom>
            <a:noFill/>
          </p:spPr>
          <p:txBody>
            <a:bodyPr wrap="square" rtlCol="0">
              <a:spAutoFit/>
            </a:bodyPr>
            <a:lstStyle/>
            <a:p>
              <a:pPr algn="r" rtl="1"/>
              <a:r>
                <a:rPr lang="fa-IR" sz="2800" dirty="0">
                  <a:latin typeface="w_Nian Black" panose="02000500000000020004" pitchFamily="2" charset="-78"/>
                  <a:cs typeface="w_Nian Black" panose="02000500000000020004" pitchFamily="2" charset="-78"/>
                </a:rPr>
                <a:t>دیدن وجوه متعدد زیبایی</a:t>
              </a:r>
            </a:p>
          </p:txBody>
        </p:sp>
      </p:grpSp>
      <p:grpSp>
        <p:nvGrpSpPr>
          <p:cNvPr id="21" name="Group 20">
            <a:extLst>
              <a:ext uri="{FF2B5EF4-FFF2-40B4-BE49-F238E27FC236}">
                <a16:creationId xmlns:a16="http://schemas.microsoft.com/office/drawing/2014/main" id="{C4390665-797A-4558-8DF9-A0ABB7D8AD65}"/>
              </a:ext>
            </a:extLst>
          </p:cNvPr>
          <p:cNvGrpSpPr/>
          <p:nvPr/>
        </p:nvGrpSpPr>
        <p:grpSpPr>
          <a:xfrm>
            <a:off x="1320800" y="1772409"/>
            <a:ext cx="5418181" cy="4200475"/>
            <a:chOff x="1551709" y="1803160"/>
            <a:chExt cx="5418181" cy="4519609"/>
          </a:xfrm>
        </p:grpSpPr>
        <p:sp>
          <p:nvSpPr>
            <p:cNvPr id="22" name="Speech Bubble: Rectangle 10">
              <a:extLst>
                <a:ext uri="{FF2B5EF4-FFF2-40B4-BE49-F238E27FC236}">
                  <a16:creationId xmlns:a16="http://schemas.microsoft.com/office/drawing/2014/main" id="{A42A6BAA-92BC-44A0-BA3D-1DDF630C3091}"/>
                </a:ext>
              </a:extLst>
            </p:cNvPr>
            <p:cNvSpPr/>
            <p:nvPr/>
          </p:nvSpPr>
          <p:spPr>
            <a:xfrm rot="16200000">
              <a:off x="2000995" y="1353874"/>
              <a:ext cx="4519609" cy="5418181"/>
            </a:xfrm>
            <a:custGeom>
              <a:avLst/>
              <a:gdLst>
                <a:gd name="connsiteX0" fmla="*/ 0 w 7991060"/>
                <a:gd name="connsiteY0" fmla="*/ 0 h 2001078"/>
                <a:gd name="connsiteX1" fmla="*/ 1331843 w 7991060"/>
                <a:gd name="connsiteY1" fmla="*/ 0 h 2001078"/>
                <a:gd name="connsiteX2" fmla="*/ 1331843 w 7991060"/>
                <a:gd name="connsiteY2" fmla="*/ 0 h 2001078"/>
                <a:gd name="connsiteX3" fmla="*/ 3329608 w 7991060"/>
                <a:gd name="connsiteY3" fmla="*/ 0 h 2001078"/>
                <a:gd name="connsiteX4" fmla="*/ 7991060 w 7991060"/>
                <a:gd name="connsiteY4" fmla="*/ 0 h 2001078"/>
                <a:gd name="connsiteX5" fmla="*/ 7991060 w 7991060"/>
                <a:gd name="connsiteY5" fmla="*/ 1167296 h 2001078"/>
                <a:gd name="connsiteX6" fmla="*/ 7991060 w 7991060"/>
                <a:gd name="connsiteY6" fmla="*/ 1167296 h 2001078"/>
                <a:gd name="connsiteX7" fmla="*/ 7991060 w 7991060"/>
                <a:gd name="connsiteY7" fmla="*/ 1667565 h 2001078"/>
                <a:gd name="connsiteX8" fmla="*/ 7991060 w 7991060"/>
                <a:gd name="connsiteY8" fmla="*/ 2001078 h 2001078"/>
                <a:gd name="connsiteX9" fmla="*/ 3329608 w 7991060"/>
                <a:gd name="connsiteY9" fmla="*/ 2001078 h 2001078"/>
                <a:gd name="connsiteX10" fmla="*/ 872943 w 7991060"/>
                <a:gd name="connsiteY10" fmla="*/ 2662034 h 2001078"/>
                <a:gd name="connsiteX11" fmla="*/ 1331843 w 7991060"/>
                <a:gd name="connsiteY11" fmla="*/ 2001078 h 2001078"/>
                <a:gd name="connsiteX12" fmla="*/ 0 w 7991060"/>
                <a:gd name="connsiteY12" fmla="*/ 2001078 h 2001078"/>
                <a:gd name="connsiteX13" fmla="*/ 0 w 7991060"/>
                <a:gd name="connsiteY13" fmla="*/ 1667565 h 2001078"/>
                <a:gd name="connsiteX14" fmla="*/ 0 w 7991060"/>
                <a:gd name="connsiteY14" fmla="*/ 1167296 h 2001078"/>
                <a:gd name="connsiteX15" fmla="*/ 0 w 7991060"/>
                <a:gd name="connsiteY15" fmla="*/ 1167296 h 2001078"/>
                <a:gd name="connsiteX16" fmla="*/ 0 w 7991060"/>
                <a:gd name="connsiteY16" fmla="*/ 0 h 2001078"/>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1331843 w 7991060"/>
                <a:gd name="connsiteY11" fmla="*/ 2001078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556592 w 7991060"/>
                <a:gd name="connsiteY11" fmla="*/ 2021909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934818 w 7991060"/>
                <a:gd name="connsiteY9" fmla="*/ 2035161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424070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3595142 w 7991060"/>
                <a:gd name="connsiteY9" fmla="*/ 2005826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3595142 w 7991060"/>
                <a:gd name="connsiteY9" fmla="*/ 2005826 h 2618256"/>
                <a:gd name="connsiteX10" fmla="*/ 755375 w 7991060"/>
                <a:gd name="connsiteY10" fmla="*/ 2618256 h 2618256"/>
                <a:gd name="connsiteX11" fmla="*/ 2710248 w 7991060"/>
                <a:gd name="connsiteY11" fmla="*/ 1952817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52817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52817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31525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1931525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1970316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2009108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6518865 w 7991060"/>
                <a:gd name="connsiteY9" fmla="*/ 2012630 h 2368008"/>
                <a:gd name="connsiteX10" fmla="*/ 3058581 w 7991060"/>
                <a:gd name="connsiteY10" fmla="*/ 2368008 h 2368008"/>
                <a:gd name="connsiteX11" fmla="*/ 2710248 w 7991060"/>
                <a:gd name="connsiteY11" fmla="*/ 2009108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6518865 w 7991060"/>
                <a:gd name="connsiteY9" fmla="*/ 2012630 h 2368008"/>
                <a:gd name="connsiteX10" fmla="*/ 3058581 w 7991060"/>
                <a:gd name="connsiteY10" fmla="*/ 2368008 h 2368008"/>
                <a:gd name="connsiteX11" fmla="*/ 5440896 w 7991060"/>
                <a:gd name="connsiteY11" fmla="*/ 2029520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170692"/>
                <a:gd name="connsiteX1" fmla="*/ 1331843 w 7991060"/>
                <a:gd name="connsiteY1" fmla="*/ 0 h 2170692"/>
                <a:gd name="connsiteX2" fmla="*/ 1331843 w 7991060"/>
                <a:gd name="connsiteY2" fmla="*/ 0 h 2170692"/>
                <a:gd name="connsiteX3" fmla="*/ 3329608 w 7991060"/>
                <a:gd name="connsiteY3" fmla="*/ 0 h 2170692"/>
                <a:gd name="connsiteX4" fmla="*/ 7991060 w 7991060"/>
                <a:gd name="connsiteY4" fmla="*/ 0 h 2170692"/>
                <a:gd name="connsiteX5" fmla="*/ 7991060 w 7991060"/>
                <a:gd name="connsiteY5" fmla="*/ 1167296 h 2170692"/>
                <a:gd name="connsiteX6" fmla="*/ 7991060 w 7991060"/>
                <a:gd name="connsiteY6" fmla="*/ 1167296 h 2170692"/>
                <a:gd name="connsiteX7" fmla="*/ 7991060 w 7991060"/>
                <a:gd name="connsiteY7" fmla="*/ 1667565 h 2170692"/>
                <a:gd name="connsiteX8" fmla="*/ 7991060 w 7991060"/>
                <a:gd name="connsiteY8" fmla="*/ 2001078 h 2170692"/>
                <a:gd name="connsiteX9" fmla="*/ 6518865 w 7991060"/>
                <a:gd name="connsiteY9" fmla="*/ 2012630 h 2170692"/>
                <a:gd name="connsiteX10" fmla="*/ 6340875 w 7991060"/>
                <a:gd name="connsiteY10" fmla="*/ 2170692 h 2170692"/>
                <a:gd name="connsiteX11" fmla="*/ 5440896 w 7991060"/>
                <a:gd name="connsiteY11" fmla="*/ 2029520 h 2170692"/>
                <a:gd name="connsiteX12" fmla="*/ 0 w 7991060"/>
                <a:gd name="connsiteY12" fmla="*/ 2001078 h 2170692"/>
                <a:gd name="connsiteX13" fmla="*/ 0 w 7991060"/>
                <a:gd name="connsiteY13" fmla="*/ 1667565 h 2170692"/>
                <a:gd name="connsiteX14" fmla="*/ 0 w 7991060"/>
                <a:gd name="connsiteY14" fmla="*/ 1167296 h 2170692"/>
                <a:gd name="connsiteX15" fmla="*/ 0 w 7991060"/>
                <a:gd name="connsiteY15" fmla="*/ 1167296 h 2170692"/>
                <a:gd name="connsiteX16" fmla="*/ 0 w 7991060"/>
                <a:gd name="connsiteY16" fmla="*/ 0 h 2170692"/>
                <a:gd name="connsiteX0" fmla="*/ 0 w 7991060"/>
                <a:gd name="connsiteY0" fmla="*/ 0 h 2170692"/>
                <a:gd name="connsiteX1" fmla="*/ 1331843 w 7991060"/>
                <a:gd name="connsiteY1" fmla="*/ 0 h 2170692"/>
                <a:gd name="connsiteX2" fmla="*/ 1331843 w 7991060"/>
                <a:gd name="connsiteY2" fmla="*/ 0 h 2170692"/>
                <a:gd name="connsiteX3" fmla="*/ 3329608 w 7991060"/>
                <a:gd name="connsiteY3" fmla="*/ 0 h 2170692"/>
                <a:gd name="connsiteX4" fmla="*/ 7991060 w 7991060"/>
                <a:gd name="connsiteY4" fmla="*/ 0 h 2170692"/>
                <a:gd name="connsiteX5" fmla="*/ 7991060 w 7991060"/>
                <a:gd name="connsiteY5" fmla="*/ 1167296 h 2170692"/>
                <a:gd name="connsiteX6" fmla="*/ 7991060 w 7991060"/>
                <a:gd name="connsiteY6" fmla="*/ 1167296 h 2170692"/>
                <a:gd name="connsiteX7" fmla="*/ 7991060 w 7991060"/>
                <a:gd name="connsiteY7" fmla="*/ 1667565 h 2170692"/>
                <a:gd name="connsiteX8" fmla="*/ 7991060 w 7991060"/>
                <a:gd name="connsiteY8" fmla="*/ 2001078 h 2170692"/>
                <a:gd name="connsiteX9" fmla="*/ 6518865 w 7991060"/>
                <a:gd name="connsiteY9" fmla="*/ 2012630 h 2170692"/>
                <a:gd name="connsiteX10" fmla="*/ 6340875 w 7991060"/>
                <a:gd name="connsiteY10" fmla="*/ 2170692 h 2170692"/>
                <a:gd name="connsiteX11" fmla="*/ 5440896 w 7991060"/>
                <a:gd name="connsiteY11" fmla="*/ 2012408 h 2170692"/>
                <a:gd name="connsiteX12" fmla="*/ 0 w 7991060"/>
                <a:gd name="connsiteY12" fmla="*/ 2001078 h 2170692"/>
                <a:gd name="connsiteX13" fmla="*/ 0 w 7991060"/>
                <a:gd name="connsiteY13" fmla="*/ 1667565 h 2170692"/>
                <a:gd name="connsiteX14" fmla="*/ 0 w 7991060"/>
                <a:gd name="connsiteY14" fmla="*/ 1167296 h 2170692"/>
                <a:gd name="connsiteX15" fmla="*/ 0 w 7991060"/>
                <a:gd name="connsiteY15" fmla="*/ 1167296 h 2170692"/>
                <a:gd name="connsiteX16" fmla="*/ 0 w 7991060"/>
                <a:gd name="connsiteY16" fmla="*/ 0 h 2170692"/>
                <a:gd name="connsiteX0" fmla="*/ 0 w 7991060"/>
                <a:gd name="connsiteY0" fmla="*/ 0 h 2170692"/>
                <a:gd name="connsiteX1" fmla="*/ 1331843 w 7991060"/>
                <a:gd name="connsiteY1" fmla="*/ 0 h 2170692"/>
                <a:gd name="connsiteX2" fmla="*/ 1331843 w 7991060"/>
                <a:gd name="connsiteY2" fmla="*/ 0 h 2170692"/>
                <a:gd name="connsiteX3" fmla="*/ 3329608 w 7991060"/>
                <a:gd name="connsiteY3" fmla="*/ 0 h 2170692"/>
                <a:gd name="connsiteX4" fmla="*/ 7991060 w 7991060"/>
                <a:gd name="connsiteY4" fmla="*/ 0 h 2170692"/>
                <a:gd name="connsiteX5" fmla="*/ 7991060 w 7991060"/>
                <a:gd name="connsiteY5" fmla="*/ 1167296 h 2170692"/>
                <a:gd name="connsiteX6" fmla="*/ 7991060 w 7991060"/>
                <a:gd name="connsiteY6" fmla="*/ 1167296 h 2170692"/>
                <a:gd name="connsiteX7" fmla="*/ 7991060 w 7991060"/>
                <a:gd name="connsiteY7" fmla="*/ 1667565 h 2170692"/>
                <a:gd name="connsiteX8" fmla="*/ 7991060 w 7991060"/>
                <a:gd name="connsiteY8" fmla="*/ 2001078 h 2170692"/>
                <a:gd name="connsiteX9" fmla="*/ 6544143 w 7991060"/>
                <a:gd name="connsiteY9" fmla="*/ 2003297 h 2170692"/>
                <a:gd name="connsiteX10" fmla="*/ 6340875 w 7991060"/>
                <a:gd name="connsiteY10" fmla="*/ 2170692 h 2170692"/>
                <a:gd name="connsiteX11" fmla="*/ 5440896 w 7991060"/>
                <a:gd name="connsiteY11" fmla="*/ 2012408 h 2170692"/>
                <a:gd name="connsiteX12" fmla="*/ 0 w 7991060"/>
                <a:gd name="connsiteY12" fmla="*/ 2001078 h 2170692"/>
                <a:gd name="connsiteX13" fmla="*/ 0 w 7991060"/>
                <a:gd name="connsiteY13" fmla="*/ 1667565 h 2170692"/>
                <a:gd name="connsiteX14" fmla="*/ 0 w 7991060"/>
                <a:gd name="connsiteY14" fmla="*/ 1167296 h 2170692"/>
                <a:gd name="connsiteX15" fmla="*/ 0 w 7991060"/>
                <a:gd name="connsiteY15" fmla="*/ 1167296 h 2170692"/>
                <a:gd name="connsiteX16" fmla="*/ 0 w 7991060"/>
                <a:gd name="connsiteY16" fmla="*/ 0 h 2170692"/>
                <a:gd name="connsiteX0" fmla="*/ 0 w 7991060"/>
                <a:gd name="connsiteY0" fmla="*/ 0 h 2127136"/>
                <a:gd name="connsiteX1" fmla="*/ 1331843 w 7991060"/>
                <a:gd name="connsiteY1" fmla="*/ 0 h 2127136"/>
                <a:gd name="connsiteX2" fmla="*/ 1331843 w 7991060"/>
                <a:gd name="connsiteY2" fmla="*/ 0 h 2127136"/>
                <a:gd name="connsiteX3" fmla="*/ 3329608 w 7991060"/>
                <a:gd name="connsiteY3" fmla="*/ 0 h 2127136"/>
                <a:gd name="connsiteX4" fmla="*/ 7991060 w 7991060"/>
                <a:gd name="connsiteY4" fmla="*/ 0 h 2127136"/>
                <a:gd name="connsiteX5" fmla="*/ 7991060 w 7991060"/>
                <a:gd name="connsiteY5" fmla="*/ 1167296 h 2127136"/>
                <a:gd name="connsiteX6" fmla="*/ 7991060 w 7991060"/>
                <a:gd name="connsiteY6" fmla="*/ 1167296 h 2127136"/>
                <a:gd name="connsiteX7" fmla="*/ 7991060 w 7991060"/>
                <a:gd name="connsiteY7" fmla="*/ 1667565 h 2127136"/>
                <a:gd name="connsiteX8" fmla="*/ 7991060 w 7991060"/>
                <a:gd name="connsiteY8" fmla="*/ 2001078 h 2127136"/>
                <a:gd name="connsiteX9" fmla="*/ 6544143 w 7991060"/>
                <a:gd name="connsiteY9" fmla="*/ 2003297 h 2127136"/>
                <a:gd name="connsiteX10" fmla="*/ 6357726 w 7991060"/>
                <a:gd name="connsiteY10" fmla="*/ 2127136 h 2127136"/>
                <a:gd name="connsiteX11" fmla="*/ 5440896 w 7991060"/>
                <a:gd name="connsiteY11" fmla="*/ 2012408 h 2127136"/>
                <a:gd name="connsiteX12" fmla="*/ 0 w 7991060"/>
                <a:gd name="connsiteY12" fmla="*/ 2001078 h 2127136"/>
                <a:gd name="connsiteX13" fmla="*/ 0 w 7991060"/>
                <a:gd name="connsiteY13" fmla="*/ 1667565 h 2127136"/>
                <a:gd name="connsiteX14" fmla="*/ 0 w 7991060"/>
                <a:gd name="connsiteY14" fmla="*/ 1167296 h 2127136"/>
                <a:gd name="connsiteX15" fmla="*/ 0 w 7991060"/>
                <a:gd name="connsiteY15" fmla="*/ 1167296 h 2127136"/>
                <a:gd name="connsiteX16" fmla="*/ 0 w 7991060"/>
                <a:gd name="connsiteY16" fmla="*/ 0 h 2127136"/>
                <a:gd name="connsiteX0" fmla="*/ 0 w 7991060"/>
                <a:gd name="connsiteY0" fmla="*/ 0 h 2127136"/>
                <a:gd name="connsiteX1" fmla="*/ 1331843 w 7991060"/>
                <a:gd name="connsiteY1" fmla="*/ 0 h 2127136"/>
                <a:gd name="connsiteX2" fmla="*/ 1331843 w 7991060"/>
                <a:gd name="connsiteY2" fmla="*/ 0 h 2127136"/>
                <a:gd name="connsiteX3" fmla="*/ 3329608 w 7991060"/>
                <a:gd name="connsiteY3" fmla="*/ 0 h 2127136"/>
                <a:gd name="connsiteX4" fmla="*/ 7991060 w 7991060"/>
                <a:gd name="connsiteY4" fmla="*/ 0 h 2127136"/>
                <a:gd name="connsiteX5" fmla="*/ 7991060 w 7991060"/>
                <a:gd name="connsiteY5" fmla="*/ 1167296 h 2127136"/>
                <a:gd name="connsiteX6" fmla="*/ 7991060 w 7991060"/>
                <a:gd name="connsiteY6" fmla="*/ 1167296 h 2127136"/>
                <a:gd name="connsiteX7" fmla="*/ 7991060 w 7991060"/>
                <a:gd name="connsiteY7" fmla="*/ 1667565 h 2127136"/>
                <a:gd name="connsiteX8" fmla="*/ 7991060 w 7991060"/>
                <a:gd name="connsiteY8" fmla="*/ 2001078 h 2127136"/>
                <a:gd name="connsiteX9" fmla="*/ 6544143 w 7991060"/>
                <a:gd name="connsiteY9" fmla="*/ 2003297 h 2127136"/>
                <a:gd name="connsiteX10" fmla="*/ 6357726 w 7991060"/>
                <a:gd name="connsiteY10" fmla="*/ 2127136 h 2127136"/>
                <a:gd name="connsiteX11" fmla="*/ 3306304 w 7991060"/>
                <a:gd name="connsiteY11" fmla="*/ 2008759 h 2127136"/>
                <a:gd name="connsiteX12" fmla="*/ 0 w 7991060"/>
                <a:gd name="connsiteY12" fmla="*/ 2001078 h 2127136"/>
                <a:gd name="connsiteX13" fmla="*/ 0 w 7991060"/>
                <a:gd name="connsiteY13" fmla="*/ 1667565 h 2127136"/>
                <a:gd name="connsiteX14" fmla="*/ 0 w 7991060"/>
                <a:gd name="connsiteY14" fmla="*/ 1167296 h 2127136"/>
                <a:gd name="connsiteX15" fmla="*/ 0 w 7991060"/>
                <a:gd name="connsiteY15" fmla="*/ 1167296 h 2127136"/>
                <a:gd name="connsiteX16" fmla="*/ 0 w 7991060"/>
                <a:gd name="connsiteY16" fmla="*/ 0 h 2127136"/>
                <a:gd name="connsiteX0" fmla="*/ 0 w 7991060"/>
                <a:gd name="connsiteY0" fmla="*/ 0 h 2127136"/>
                <a:gd name="connsiteX1" fmla="*/ 1331843 w 7991060"/>
                <a:gd name="connsiteY1" fmla="*/ 0 h 2127136"/>
                <a:gd name="connsiteX2" fmla="*/ 1331843 w 7991060"/>
                <a:gd name="connsiteY2" fmla="*/ 0 h 2127136"/>
                <a:gd name="connsiteX3" fmla="*/ 3329608 w 7991060"/>
                <a:gd name="connsiteY3" fmla="*/ 0 h 2127136"/>
                <a:gd name="connsiteX4" fmla="*/ 7991060 w 7991060"/>
                <a:gd name="connsiteY4" fmla="*/ 0 h 2127136"/>
                <a:gd name="connsiteX5" fmla="*/ 7991060 w 7991060"/>
                <a:gd name="connsiteY5" fmla="*/ 1167296 h 2127136"/>
                <a:gd name="connsiteX6" fmla="*/ 7991060 w 7991060"/>
                <a:gd name="connsiteY6" fmla="*/ 1167296 h 2127136"/>
                <a:gd name="connsiteX7" fmla="*/ 7991060 w 7991060"/>
                <a:gd name="connsiteY7" fmla="*/ 1667565 h 2127136"/>
                <a:gd name="connsiteX8" fmla="*/ 7991060 w 7991060"/>
                <a:gd name="connsiteY8" fmla="*/ 2001078 h 2127136"/>
                <a:gd name="connsiteX9" fmla="*/ 4528140 w 7991060"/>
                <a:gd name="connsiteY9" fmla="*/ 1995999 h 2127136"/>
                <a:gd name="connsiteX10" fmla="*/ 6357726 w 7991060"/>
                <a:gd name="connsiteY10" fmla="*/ 2127136 h 2127136"/>
                <a:gd name="connsiteX11" fmla="*/ 3306304 w 7991060"/>
                <a:gd name="connsiteY11" fmla="*/ 2008759 h 2127136"/>
                <a:gd name="connsiteX12" fmla="*/ 0 w 7991060"/>
                <a:gd name="connsiteY12" fmla="*/ 2001078 h 2127136"/>
                <a:gd name="connsiteX13" fmla="*/ 0 w 7991060"/>
                <a:gd name="connsiteY13" fmla="*/ 1667565 h 2127136"/>
                <a:gd name="connsiteX14" fmla="*/ 0 w 7991060"/>
                <a:gd name="connsiteY14" fmla="*/ 1167296 h 2127136"/>
                <a:gd name="connsiteX15" fmla="*/ 0 w 7991060"/>
                <a:gd name="connsiteY15" fmla="*/ 1167296 h 2127136"/>
                <a:gd name="connsiteX16" fmla="*/ 0 w 7991060"/>
                <a:gd name="connsiteY16" fmla="*/ 0 h 2127136"/>
                <a:gd name="connsiteX0" fmla="*/ 0 w 7991060"/>
                <a:gd name="connsiteY0" fmla="*/ 0 h 2065102"/>
                <a:gd name="connsiteX1" fmla="*/ 1331843 w 7991060"/>
                <a:gd name="connsiteY1" fmla="*/ 0 h 2065102"/>
                <a:gd name="connsiteX2" fmla="*/ 1331843 w 7991060"/>
                <a:gd name="connsiteY2" fmla="*/ 0 h 2065102"/>
                <a:gd name="connsiteX3" fmla="*/ 3329608 w 7991060"/>
                <a:gd name="connsiteY3" fmla="*/ 0 h 2065102"/>
                <a:gd name="connsiteX4" fmla="*/ 7991060 w 7991060"/>
                <a:gd name="connsiteY4" fmla="*/ 0 h 2065102"/>
                <a:gd name="connsiteX5" fmla="*/ 7991060 w 7991060"/>
                <a:gd name="connsiteY5" fmla="*/ 1167296 h 2065102"/>
                <a:gd name="connsiteX6" fmla="*/ 7991060 w 7991060"/>
                <a:gd name="connsiteY6" fmla="*/ 1167296 h 2065102"/>
                <a:gd name="connsiteX7" fmla="*/ 7991060 w 7991060"/>
                <a:gd name="connsiteY7" fmla="*/ 1667565 h 2065102"/>
                <a:gd name="connsiteX8" fmla="*/ 7991060 w 7991060"/>
                <a:gd name="connsiteY8" fmla="*/ 2001078 h 2065102"/>
                <a:gd name="connsiteX9" fmla="*/ 4528140 w 7991060"/>
                <a:gd name="connsiteY9" fmla="*/ 1995999 h 2065102"/>
                <a:gd name="connsiteX10" fmla="*/ 3966193 w 7991060"/>
                <a:gd name="connsiteY10" fmla="*/ 2065102 h 2065102"/>
                <a:gd name="connsiteX11" fmla="*/ 3306304 w 7991060"/>
                <a:gd name="connsiteY11" fmla="*/ 2008759 h 2065102"/>
                <a:gd name="connsiteX12" fmla="*/ 0 w 7991060"/>
                <a:gd name="connsiteY12" fmla="*/ 2001078 h 2065102"/>
                <a:gd name="connsiteX13" fmla="*/ 0 w 7991060"/>
                <a:gd name="connsiteY13" fmla="*/ 1667565 h 2065102"/>
                <a:gd name="connsiteX14" fmla="*/ 0 w 7991060"/>
                <a:gd name="connsiteY14" fmla="*/ 1167296 h 2065102"/>
                <a:gd name="connsiteX15" fmla="*/ 0 w 7991060"/>
                <a:gd name="connsiteY15" fmla="*/ 1167296 h 2065102"/>
                <a:gd name="connsiteX16" fmla="*/ 0 w 7991060"/>
                <a:gd name="connsiteY16" fmla="*/ 0 h 206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060" h="2065102">
                  <a:moveTo>
                    <a:pt x="0" y="0"/>
                  </a:moveTo>
                  <a:lnTo>
                    <a:pt x="1331843" y="0"/>
                  </a:lnTo>
                  <a:lnTo>
                    <a:pt x="1331843" y="0"/>
                  </a:lnTo>
                  <a:lnTo>
                    <a:pt x="3329608" y="0"/>
                  </a:lnTo>
                  <a:lnTo>
                    <a:pt x="7991060" y="0"/>
                  </a:lnTo>
                  <a:lnTo>
                    <a:pt x="7991060" y="1167296"/>
                  </a:lnTo>
                  <a:lnTo>
                    <a:pt x="7991060" y="1167296"/>
                  </a:lnTo>
                  <a:lnTo>
                    <a:pt x="7991060" y="1667565"/>
                  </a:lnTo>
                  <a:lnTo>
                    <a:pt x="7991060" y="2001078"/>
                  </a:lnTo>
                  <a:lnTo>
                    <a:pt x="4528140" y="1995999"/>
                  </a:lnTo>
                  <a:lnTo>
                    <a:pt x="3966193" y="2065102"/>
                  </a:lnTo>
                  <a:lnTo>
                    <a:pt x="3306304" y="2008759"/>
                  </a:lnTo>
                  <a:lnTo>
                    <a:pt x="0" y="2001078"/>
                  </a:lnTo>
                  <a:lnTo>
                    <a:pt x="0" y="1667565"/>
                  </a:lnTo>
                  <a:lnTo>
                    <a:pt x="0" y="1167296"/>
                  </a:lnTo>
                  <a:lnTo>
                    <a:pt x="0" y="1167296"/>
                  </a:lnTo>
                  <a:lnTo>
                    <a:pt x="0" y="0"/>
                  </a:lnTo>
                  <a:close/>
                </a:path>
              </a:pathLst>
            </a:cu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E60689C-EA69-47FE-A58D-62EDDB18FAB7}"/>
                </a:ext>
              </a:extLst>
            </p:cNvPr>
            <p:cNvSpPr txBox="1"/>
            <p:nvPr/>
          </p:nvSpPr>
          <p:spPr>
            <a:xfrm>
              <a:off x="1764145" y="1960585"/>
              <a:ext cx="4896558" cy="4271966"/>
            </a:xfrm>
            <a:prstGeom prst="rect">
              <a:avLst/>
            </a:prstGeom>
            <a:noFill/>
          </p:spPr>
          <p:txBody>
            <a:bodyPr wrap="square" rtlCol="0">
              <a:spAutoFit/>
            </a:bodyPr>
            <a:lstStyle/>
            <a:p>
              <a:pPr algn="just" rtl="1">
                <a:lnSpc>
                  <a:spcPct val="150000"/>
                </a:lnSpc>
              </a:pPr>
              <a:r>
                <a:rPr lang="fa-IR" sz="2400" dirty="0">
                  <a:latin typeface="w_Nian Bold" panose="02000500000000020004" pitchFamily="2" charset="-78"/>
                  <a:cs typeface="w_Nian Bold" panose="02000500000000020004" pitchFamily="2" charset="-78"/>
                </a:rPr>
                <a:t>کارها از جنبه‌ها و زوایای متعدد دارای زیبایی می‌باشند</a:t>
              </a:r>
              <a:r>
                <a:rPr lang="fa-IR" sz="2400" b="1" dirty="0">
                  <a:latin typeface="w_Nian Black" panose="02000500000000020004" pitchFamily="2" charset="-78"/>
                  <a:cs typeface="w_Nian Black" panose="02000500000000020004" pitchFamily="2" charset="-78"/>
                </a:rPr>
                <a:t>. فعال کردن توان مشاهده فکری کودک در دیدن وجوه متعدد زیبایی </a:t>
              </a:r>
              <a:r>
                <a:rPr lang="fa-IR" sz="2400" dirty="0">
                  <a:latin typeface="w_Nian Bold" panose="02000500000000020004" pitchFamily="2" charset="-78"/>
                  <a:cs typeface="w_Nian Bold" panose="02000500000000020004" pitchFamily="2" charset="-78"/>
                </a:rPr>
                <a:t>در انجام یک فعالیت یا برنامه در این مرحله بسیار مهم است. به عنوان مثال کودک با دیدن درخت با فواید درخت و چیزهای مختلفی که از آن می‌توان ساخت آشنا می‌گردد.</a:t>
              </a:r>
            </a:p>
          </p:txBody>
        </p:sp>
      </p:grpSp>
    </p:spTree>
    <p:extLst>
      <p:ext uri="{BB962C8B-B14F-4D97-AF65-F5344CB8AC3E}">
        <p14:creationId xmlns:p14="http://schemas.microsoft.com/office/powerpoint/2010/main" val="419375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nodeType="clickEffect">
                                  <p:stCondLst>
                                    <p:cond delay="0"/>
                                  </p:stCondLst>
                                  <p:childTnLst>
                                    <p:animEffect transition="out" filter="wipe(left)">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C75EC9B5-BC82-4B95-9A6B-7AEF15931B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846"/>
          <a:stretch/>
        </p:blipFill>
        <p:spPr>
          <a:xfrm>
            <a:off x="9176445" y="1318694"/>
            <a:ext cx="3015556" cy="782904"/>
          </a:xfrm>
          <a:prstGeom prst="rect">
            <a:avLst/>
          </a:prstGeom>
        </p:spPr>
      </p:pic>
      <p:grpSp>
        <p:nvGrpSpPr>
          <p:cNvPr id="47" name="Group 46">
            <a:extLst>
              <a:ext uri="{FF2B5EF4-FFF2-40B4-BE49-F238E27FC236}">
                <a16:creationId xmlns:a16="http://schemas.microsoft.com/office/drawing/2014/main" id="{28E2B18F-F0A4-4CED-B4FD-DF3244C96E42}"/>
              </a:ext>
            </a:extLst>
          </p:cNvPr>
          <p:cNvGrpSpPr/>
          <p:nvPr/>
        </p:nvGrpSpPr>
        <p:grpSpPr>
          <a:xfrm>
            <a:off x="6274191" y="2101598"/>
            <a:ext cx="5549762" cy="1008890"/>
            <a:chOff x="6274191" y="2101598"/>
            <a:chExt cx="5549762" cy="1008890"/>
          </a:xfrm>
        </p:grpSpPr>
        <p:pic>
          <p:nvPicPr>
            <p:cNvPr id="29" name="Picture 28" descr="A picture containing ball, room&#10;&#10;Description automatically generated">
              <a:extLst>
                <a:ext uri="{FF2B5EF4-FFF2-40B4-BE49-F238E27FC236}">
                  <a16:creationId xmlns:a16="http://schemas.microsoft.com/office/drawing/2014/main" id="{A268E2AD-55FE-4090-BDA6-CBDE1C811C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3750" y="2101598"/>
              <a:ext cx="1600203" cy="1008890"/>
            </a:xfrm>
            <a:prstGeom prst="rect">
              <a:avLst/>
            </a:prstGeom>
          </p:spPr>
        </p:pic>
        <p:sp>
          <p:nvSpPr>
            <p:cNvPr id="40" name="TextBox 39">
              <a:extLst>
                <a:ext uri="{FF2B5EF4-FFF2-40B4-BE49-F238E27FC236}">
                  <a16:creationId xmlns:a16="http://schemas.microsoft.com/office/drawing/2014/main" id="{FB1B9CCF-2C4D-4495-89F5-496DA793B1B5}"/>
                </a:ext>
              </a:extLst>
            </p:cNvPr>
            <p:cNvSpPr txBox="1"/>
            <p:nvPr/>
          </p:nvSpPr>
          <p:spPr>
            <a:xfrm>
              <a:off x="6274191" y="2421377"/>
              <a:ext cx="3784209" cy="523220"/>
            </a:xfrm>
            <a:prstGeom prst="rect">
              <a:avLst/>
            </a:prstGeom>
            <a:noFill/>
          </p:spPr>
          <p:txBody>
            <a:bodyPr wrap="square" rtlCol="0">
              <a:spAutoFit/>
            </a:bodyPr>
            <a:lstStyle/>
            <a:p>
              <a:pPr algn="r" rtl="1"/>
              <a:r>
                <a:rPr lang="fa-IR" sz="2800" dirty="0">
                  <a:latin typeface="w_Nian Bold" panose="02000500000000020004" pitchFamily="2" charset="-78"/>
                  <a:cs typeface="w_Nian Bold" panose="02000500000000020004" pitchFamily="2" charset="-78"/>
                </a:rPr>
                <a:t>دیدن و تحسین زیبایی</a:t>
              </a:r>
            </a:p>
          </p:txBody>
        </p:sp>
      </p:grpSp>
      <p:grpSp>
        <p:nvGrpSpPr>
          <p:cNvPr id="48" name="Group 47">
            <a:extLst>
              <a:ext uri="{FF2B5EF4-FFF2-40B4-BE49-F238E27FC236}">
                <a16:creationId xmlns:a16="http://schemas.microsoft.com/office/drawing/2014/main" id="{6840459D-E7B3-44EB-8AF2-6C867664F980}"/>
              </a:ext>
            </a:extLst>
          </p:cNvPr>
          <p:cNvGrpSpPr/>
          <p:nvPr/>
        </p:nvGrpSpPr>
        <p:grpSpPr>
          <a:xfrm>
            <a:off x="6274189" y="3329730"/>
            <a:ext cx="5561956" cy="1008890"/>
            <a:chOff x="6274189" y="3329730"/>
            <a:chExt cx="5561956" cy="1008890"/>
          </a:xfrm>
        </p:grpSpPr>
        <p:pic>
          <p:nvPicPr>
            <p:cNvPr id="35" name="Picture 34" descr="A picture containing clock, drawing, room&#10;&#10;Description automatically generated">
              <a:extLst>
                <a:ext uri="{FF2B5EF4-FFF2-40B4-BE49-F238E27FC236}">
                  <a16:creationId xmlns:a16="http://schemas.microsoft.com/office/drawing/2014/main" id="{CB0D0E5C-EAE4-4052-B609-158B4BCA55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3750" y="3329730"/>
              <a:ext cx="1612395" cy="1008890"/>
            </a:xfrm>
            <a:prstGeom prst="rect">
              <a:avLst/>
            </a:prstGeom>
          </p:spPr>
        </p:pic>
        <p:sp>
          <p:nvSpPr>
            <p:cNvPr id="41" name="TextBox 40">
              <a:extLst>
                <a:ext uri="{FF2B5EF4-FFF2-40B4-BE49-F238E27FC236}">
                  <a16:creationId xmlns:a16="http://schemas.microsoft.com/office/drawing/2014/main" id="{6312C97B-B132-438A-9217-F0451FB24FE0}"/>
                </a:ext>
              </a:extLst>
            </p:cNvPr>
            <p:cNvSpPr txBox="1"/>
            <p:nvPr/>
          </p:nvSpPr>
          <p:spPr>
            <a:xfrm>
              <a:off x="6274189" y="3611037"/>
              <a:ext cx="3784209" cy="523220"/>
            </a:xfrm>
            <a:prstGeom prst="rect">
              <a:avLst/>
            </a:prstGeom>
            <a:noFill/>
          </p:spPr>
          <p:txBody>
            <a:bodyPr wrap="square" rtlCol="0">
              <a:spAutoFit/>
            </a:bodyPr>
            <a:lstStyle/>
            <a:p>
              <a:pPr algn="r" rtl="1"/>
              <a:r>
                <a:rPr lang="fa-IR" sz="2800" dirty="0">
                  <a:latin typeface="w_Nian Bold" panose="02000500000000020004" pitchFamily="2" charset="-78"/>
                  <a:cs typeface="w_Nian Bold" panose="02000500000000020004" pitchFamily="2" charset="-78"/>
                </a:rPr>
                <a:t>دیدن وجوه متعدد زیبایی</a:t>
              </a:r>
            </a:p>
          </p:txBody>
        </p:sp>
      </p:grpSp>
      <p:grpSp>
        <p:nvGrpSpPr>
          <p:cNvPr id="49" name="Group 48">
            <a:extLst>
              <a:ext uri="{FF2B5EF4-FFF2-40B4-BE49-F238E27FC236}">
                <a16:creationId xmlns:a16="http://schemas.microsoft.com/office/drawing/2014/main" id="{D7EDDFED-2DEB-42A9-977E-BF57D85F9667}"/>
              </a:ext>
            </a:extLst>
          </p:cNvPr>
          <p:cNvGrpSpPr/>
          <p:nvPr/>
        </p:nvGrpSpPr>
        <p:grpSpPr>
          <a:xfrm>
            <a:off x="6274189" y="4557862"/>
            <a:ext cx="5561956" cy="1008890"/>
            <a:chOff x="6274189" y="4557862"/>
            <a:chExt cx="5561956" cy="1008890"/>
          </a:xfrm>
        </p:grpSpPr>
        <p:pic>
          <p:nvPicPr>
            <p:cNvPr id="37" name="Picture 36" descr="A picture containing object, clock&#10;&#10;Description automatically generated">
              <a:extLst>
                <a:ext uri="{FF2B5EF4-FFF2-40B4-BE49-F238E27FC236}">
                  <a16:creationId xmlns:a16="http://schemas.microsoft.com/office/drawing/2014/main" id="{3AA44AB3-47C2-4E15-9015-77E0659EFD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5942" y="4557862"/>
              <a:ext cx="1600203" cy="1008890"/>
            </a:xfrm>
            <a:prstGeom prst="rect">
              <a:avLst/>
            </a:prstGeom>
          </p:spPr>
        </p:pic>
        <p:sp>
          <p:nvSpPr>
            <p:cNvPr id="42" name="TextBox 41">
              <a:extLst>
                <a:ext uri="{FF2B5EF4-FFF2-40B4-BE49-F238E27FC236}">
                  <a16:creationId xmlns:a16="http://schemas.microsoft.com/office/drawing/2014/main" id="{76633D61-8189-4741-A5E2-4D8439FB8886}"/>
                </a:ext>
              </a:extLst>
            </p:cNvPr>
            <p:cNvSpPr txBox="1"/>
            <p:nvPr/>
          </p:nvSpPr>
          <p:spPr>
            <a:xfrm>
              <a:off x="6274189" y="4800697"/>
              <a:ext cx="3784209" cy="523220"/>
            </a:xfrm>
            <a:prstGeom prst="rect">
              <a:avLst/>
            </a:prstGeom>
            <a:noFill/>
          </p:spPr>
          <p:txBody>
            <a:bodyPr wrap="square" rtlCol="0">
              <a:spAutoFit/>
            </a:bodyPr>
            <a:lstStyle/>
            <a:p>
              <a:pPr algn="r" rtl="1"/>
              <a:r>
                <a:rPr lang="fa-IR" sz="2800" dirty="0">
                  <a:latin typeface="w_Nian Bold" panose="02000500000000020004" pitchFamily="2" charset="-78"/>
                  <a:cs typeface="w_Nian Bold" panose="02000500000000020004" pitchFamily="2" charset="-78"/>
                </a:rPr>
                <a:t>خلق زیبایی و تحسین شدن</a:t>
              </a:r>
            </a:p>
          </p:txBody>
        </p:sp>
      </p:grpSp>
      <p:grpSp>
        <p:nvGrpSpPr>
          <p:cNvPr id="50" name="Group 49">
            <a:extLst>
              <a:ext uri="{FF2B5EF4-FFF2-40B4-BE49-F238E27FC236}">
                <a16:creationId xmlns:a16="http://schemas.microsoft.com/office/drawing/2014/main" id="{424388A5-55CD-42CB-8577-76CF2AFDC07A}"/>
              </a:ext>
            </a:extLst>
          </p:cNvPr>
          <p:cNvGrpSpPr/>
          <p:nvPr/>
        </p:nvGrpSpPr>
        <p:grpSpPr>
          <a:xfrm>
            <a:off x="-31925" y="2101598"/>
            <a:ext cx="5693679" cy="1008890"/>
            <a:chOff x="-31925" y="2101598"/>
            <a:chExt cx="5693679" cy="1008890"/>
          </a:xfrm>
        </p:grpSpPr>
        <p:pic>
          <p:nvPicPr>
            <p:cNvPr id="33" name="Picture 32" descr="A close up of a sign&#10;&#10;Description automatically generated">
              <a:extLst>
                <a:ext uri="{FF2B5EF4-FFF2-40B4-BE49-F238E27FC236}">
                  <a16:creationId xmlns:a16="http://schemas.microsoft.com/office/drawing/2014/main" id="{F54F17D4-C770-4F9D-B414-196A57EEDE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8503" y="2101598"/>
              <a:ext cx="1603251" cy="1008890"/>
            </a:xfrm>
            <a:prstGeom prst="rect">
              <a:avLst/>
            </a:prstGeom>
          </p:spPr>
        </p:pic>
        <p:sp>
          <p:nvSpPr>
            <p:cNvPr id="43" name="TextBox 42">
              <a:extLst>
                <a:ext uri="{FF2B5EF4-FFF2-40B4-BE49-F238E27FC236}">
                  <a16:creationId xmlns:a16="http://schemas.microsoft.com/office/drawing/2014/main" id="{65D90C74-3249-4C8F-8256-36BB2F2DBEC4}"/>
                </a:ext>
              </a:extLst>
            </p:cNvPr>
            <p:cNvSpPr txBox="1"/>
            <p:nvPr/>
          </p:nvSpPr>
          <p:spPr>
            <a:xfrm>
              <a:off x="-31925" y="2421377"/>
              <a:ext cx="3784209" cy="523220"/>
            </a:xfrm>
            <a:prstGeom prst="rect">
              <a:avLst/>
            </a:prstGeom>
            <a:noFill/>
          </p:spPr>
          <p:txBody>
            <a:bodyPr wrap="square" rtlCol="0">
              <a:spAutoFit/>
            </a:bodyPr>
            <a:lstStyle/>
            <a:p>
              <a:pPr algn="r" rtl="1"/>
              <a:r>
                <a:rPr lang="fa-IR" sz="2800" dirty="0">
                  <a:latin typeface="w_Nian Bold" panose="02000500000000020004" pitchFamily="2" charset="-78"/>
                  <a:cs typeface="w_Nian Bold" panose="02000500000000020004" pitchFamily="2" charset="-78"/>
                </a:rPr>
                <a:t>خلق زیبایی با تحمل سختی</a:t>
              </a:r>
            </a:p>
          </p:txBody>
        </p:sp>
      </p:grpSp>
      <p:grpSp>
        <p:nvGrpSpPr>
          <p:cNvPr id="51" name="Group 50">
            <a:extLst>
              <a:ext uri="{FF2B5EF4-FFF2-40B4-BE49-F238E27FC236}">
                <a16:creationId xmlns:a16="http://schemas.microsoft.com/office/drawing/2014/main" id="{36F041C4-051A-458B-A76C-97D64C506989}"/>
              </a:ext>
            </a:extLst>
          </p:cNvPr>
          <p:cNvGrpSpPr/>
          <p:nvPr/>
        </p:nvGrpSpPr>
        <p:grpSpPr>
          <a:xfrm>
            <a:off x="-31926" y="3329730"/>
            <a:ext cx="5699776" cy="1008890"/>
            <a:chOff x="-31926" y="3329730"/>
            <a:chExt cx="5699776" cy="1008890"/>
          </a:xfrm>
        </p:grpSpPr>
        <p:pic>
          <p:nvPicPr>
            <p:cNvPr id="31" name="Picture 30" descr="A picture containing room&#10;&#10;Description automatically generated">
              <a:extLst>
                <a:ext uri="{FF2B5EF4-FFF2-40B4-BE49-F238E27FC236}">
                  <a16:creationId xmlns:a16="http://schemas.microsoft.com/office/drawing/2014/main" id="{8E990B74-F08D-42F8-B045-6D7A228430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58503" y="3329730"/>
              <a:ext cx="1609347" cy="1008890"/>
            </a:xfrm>
            <a:prstGeom prst="rect">
              <a:avLst/>
            </a:prstGeom>
          </p:spPr>
        </p:pic>
        <p:sp>
          <p:nvSpPr>
            <p:cNvPr id="44" name="TextBox 43">
              <a:extLst>
                <a:ext uri="{FF2B5EF4-FFF2-40B4-BE49-F238E27FC236}">
                  <a16:creationId xmlns:a16="http://schemas.microsoft.com/office/drawing/2014/main" id="{6A1008F2-F2F1-4608-93AB-D4B97249F7D5}"/>
                </a:ext>
              </a:extLst>
            </p:cNvPr>
            <p:cNvSpPr txBox="1"/>
            <p:nvPr/>
          </p:nvSpPr>
          <p:spPr>
            <a:xfrm>
              <a:off x="-31926" y="3611037"/>
              <a:ext cx="3784209" cy="523220"/>
            </a:xfrm>
            <a:prstGeom prst="rect">
              <a:avLst/>
            </a:prstGeom>
            <a:noFill/>
          </p:spPr>
          <p:txBody>
            <a:bodyPr wrap="square" rtlCol="0">
              <a:spAutoFit/>
            </a:bodyPr>
            <a:lstStyle/>
            <a:p>
              <a:pPr algn="r" rtl="1"/>
              <a:r>
                <a:rPr lang="fa-IR" sz="2800" dirty="0">
                  <a:latin typeface="w_Nian Bold" panose="02000500000000020004" pitchFamily="2" charset="-78"/>
                  <a:cs typeface="w_Nian Bold" panose="02000500000000020004" pitchFamily="2" charset="-78"/>
                </a:rPr>
                <a:t>رفتارهای زیبا با دیگران</a:t>
              </a:r>
            </a:p>
          </p:txBody>
        </p:sp>
      </p:grpSp>
      <p:grpSp>
        <p:nvGrpSpPr>
          <p:cNvPr id="52" name="Group 51">
            <a:extLst>
              <a:ext uri="{FF2B5EF4-FFF2-40B4-BE49-F238E27FC236}">
                <a16:creationId xmlns:a16="http://schemas.microsoft.com/office/drawing/2014/main" id="{07613EDC-5343-4C76-9184-44D53634B6D9}"/>
              </a:ext>
            </a:extLst>
          </p:cNvPr>
          <p:cNvGrpSpPr/>
          <p:nvPr/>
        </p:nvGrpSpPr>
        <p:grpSpPr>
          <a:xfrm>
            <a:off x="-31927" y="4557862"/>
            <a:ext cx="5693681" cy="1008890"/>
            <a:chOff x="-31927" y="4557862"/>
            <a:chExt cx="5693681" cy="1008890"/>
          </a:xfrm>
        </p:grpSpPr>
        <p:pic>
          <p:nvPicPr>
            <p:cNvPr id="39" name="Picture 38" descr="A picture containing device&#10;&#10;Description automatically generated">
              <a:extLst>
                <a:ext uri="{FF2B5EF4-FFF2-40B4-BE49-F238E27FC236}">
                  <a16:creationId xmlns:a16="http://schemas.microsoft.com/office/drawing/2014/main" id="{F4D86376-F46F-4140-96EC-5188338552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58503" y="4557862"/>
              <a:ext cx="1603251" cy="1008890"/>
            </a:xfrm>
            <a:prstGeom prst="rect">
              <a:avLst/>
            </a:prstGeom>
          </p:spPr>
        </p:pic>
        <p:sp>
          <p:nvSpPr>
            <p:cNvPr id="45" name="TextBox 44">
              <a:extLst>
                <a:ext uri="{FF2B5EF4-FFF2-40B4-BE49-F238E27FC236}">
                  <a16:creationId xmlns:a16="http://schemas.microsoft.com/office/drawing/2014/main" id="{5B3F07FA-3393-4FB9-9821-4E793A92D6CD}"/>
                </a:ext>
              </a:extLst>
            </p:cNvPr>
            <p:cNvSpPr txBox="1"/>
            <p:nvPr/>
          </p:nvSpPr>
          <p:spPr>
            <a:xfrm>
              <a:off x="-31927" y="4800697"/>
              <a:ext cx="3784209" cy="523220"/>
            </a:xfrm>
            <a:prstGeom prst="rect">
              <a:avLst/>
            </a:prstGeom>
            <a:noFill/>
          </p:spPr>
          <p:txBody>
            <a:bodyPr wrap="square" rtlCol="0">
              <a:spAutoFit/>
            </a:bodyPr>
            <a:lstStyle/>
            <a:p>
              <a:pPr algn="r" rtl="1"/>
              <a:r>
                <a:rPr lang="fa-IR" sz="2800" dirty="0">
                  <a:latin typeface="w_Nian Bold" panose="02000500000000020004" pitchFamily="2" charset="-78"/>
                  <a:cs typeface="w_Nian Bold" panose="02000500000000020004" pitchFamily="2" charset="-78"/>
                </a:rPr>
                <a:t>رفتارهای زیبا به صورت گروهی</a:t>
              </a:r>
            </a:p>
          </p:txBody>
        </p:sp>
      </p:grpSp>
    </p:spTree>
    <p:extLst>
      <p:ext uri="{BB962C8B-B14F-4D97-AF65-F5344CB8AC3E}">
        <p14:creationId xmlns:p14="http://schemas.microsoft.com/office/powerpoint/2010/main" val="86817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right)">
                                      <p:cBhvr>
                                        <p:cTn id="7" dur="500"/>
                                        <p:tgtEl>
                                          <p:spTgt spid="47"/>
                                        </p:tgtEl>
                                      </p:cBhvr>
                                    </p:animEffect>
                                  </p:childTnLst>
                                </p:cTn>
                              </p:par>
                              <p:par>
                                <p:cTn id="8" presetID="22" presetClass="entr" presetSubtype="2"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wipe(right)">
                                      <p:cBhvr>
                                        <p:cTn id="10" dur="500"/>
                                        <p:tgtEl>
                                          <p:spTgt spid="49"/>
                                        </p:tgtEl>
                                      </p:cBhvr>
                                    </p:animEffect>
                                  </p:childTnLst>
                                </p:cTn>
                              </p:par>
                              <p:par>
                                <p:cTn id="11" presetID="22" presetClass="entr" presetSubtype="2"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right)">
                                      <p:cBhvr>
                                        <p:cTn id="13" dur="500"/>
                                        <p:tgtEl>
                                          <p:spTgt spid="50"/>
                                        </p:tgtEl>
                                      </p:cBhvr>
                                    </p:animEffect>
                                  </p:childTnLst>
                                </p:cTn>
                              </p:par>
                              <p:par>
                                <p:cTn id="14" presetID="22" presetClass="entr" presetSubtype="2"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wipe(right)">
                                      <p:cBhvr>
                                        <p:cTn id="16" dur="500"/>
                                        <p:tgtEl>
                                          <p:spTgt spid="51"/>
                                        </p:tgtEl>
                                      </p:cBhvr>
                                    </p:animEffect>
                                  </p:childTnLst>
                                </p:cTn>
                              </p:par>
                              <p:par>
                                <p:cTn id="17" presetID="22" presetClass="entr" presetSubtype="2"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ipe(right)">
                                      <p:cBhvr>
                                        <p:cTn id="19" dur="500"/>
                                        <p:tgtEl>
                                          <p:spTgt spid="5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xit" presetSubtype="8" fill="hold" nodeType="clickEffect">
                                  <p:stCondLst>
                                    <p:cond delay="0"/>
                                  </p:stCondLst>
                                  <p:childTnLst>
                                    <p:animEffect transition="out" filter="wipe(left)">
                                      <p:cBhvr>
                                        <p:cTn id="23" dur="500"/>
                                        <p:tgtEl>
                                          <p:spTgt spid="47"/>
                                        </p:tgtEl>
                                      </p:cBhvr>
                                    </p:animEffect>
                                    <p:set>
                                      <p:cBhvr>
                                        <p:cTn id="24" dur="1" fill="hold">
                                          <p:stCondLst>
                                            <p:cond delay="499"/>
                                          </p:stCondLst>
                                        </p:cTn>
                                        <p:tgtEl>
                                          <p:spTgt spid="47"/>
                                        </p:tgtEl>
                                        <p:attrNameLst>
                                          <p:attrName>style.visibility</p:attrName>
                                        </p:attrNameLst>
                                      </p:cBhvr>
                                      <p:to>
                                        <p:strVal val="hidden"/>
                                      </p:to>
                                    </p:set>
                                  </p:childTnLst>
                                </p:cTn>
                              </p:par>
                              <p:par>
                                <p:cTn id="25" presetID="22" presetClass="exit" presetSubtype="8" fill="hold" nodeType="withEffect">
                                  <p:stCondLst>
                                    <p:cond delay="0"/>
                                  </p:stCondLst>
                                  <p:childTnLst>
                                    <p:animEffect transition="out" filter="wipe(left)">
                                      <p:cBhvr>
                                        <p:cTn id="26" dur="500"/>
                                        <p:tgtEl>
                                          <p:spTgt spid="50"/>
                                        </p:tgtEl>
                                      </p:cBhvr>
                                    </p:animEffect>
                                    <p:set>
                                      <p:cBhvr>
                                        <p:cTn id="27" dur="1" fill="hold">
                                          <p:stCondLst>
                                            <p:cond delay="499"/>
                                          </p:stCondLst>
                                        </p:cTn>
                                        <p:tgtEl>
                                          <p:spTgt spid="50"/>
                                        </p:tgtEl>
                                        <p:attrNameLst>
                                          <p:attrName>style.visibility</p:attrName>
                                        </p:attrNameLst>
                                      </p:cBhvr>
                                      <p:to>
                                        <p:strVal val="hidden"/>
                                      </p:to>
                                    </p:set>
                                  </p:childTnLst>
                                </p:cTn>
                              </p:par>
                              <p:par>
                                <p:cTn id="28" presetID="22" presetClass="exit" presetSubtype="8" fill="hold" nodeType="withEffect">
                                  <p:stCondLst>
                                    <p:cond delay="0"/>
                                  </p:stCondLst>
                                  <p:childTnLst>
                                    <p:animEffect transition="out" filter="wipe(left)">
                                      <p:cBhvr>
                                        <p:cTn id="29" dur="500"/>
                                        <p:tgtEl>
                                          <p:spTgt spid="51"/>
                                        </p:tgtEl>
                                      </p:cBhvr>
                                    </p:animEffect>
                                    <p:set>
                                      <p:cBhvr>
                                        <p:cTn id="30" dur="1" fill="hold">
                                          <p:stCondLst>
                                            <p:cond delay="499"/>
                                          </p:stCondLst>
                                        </p:cTn>
                                        <p:tgtEl>
                                          <p:spTgt spid="51"/>
                                        </p:tgtEl>
                                        <p:attrNameLst>
                                          <p:attrName>style.visibility</p:attrName>
                                        </p:attrNameLst>
                                      </p:cBhvr>
                                      <p:to>
                                        <p:strVal val="hidden"/>
                                      </p:to>
                                    </p:set>
                                  </p:childTnLst>
                                </p:cTn>
                              </p:par>
                              <p:par>
                                <p:cTn id="31" presetID="22" presetClass="exit" presetSubtype="8" fill="hold" nodeType="withEffect">
                                  <p:stCondLst>
                                    <p:cond delay="0"/>
                                  </p:stCondLst>
                                  <p:childTnLst>
                                    <p:animEffect transition="out" filter="wipe(left)">
                                      <p:cBhvr>
                                        <p:cTn id="32" dur="500"/>
                                        <p:tgtEl>
                                          <p:spTgt spid="52"/>
                                        </p:tgtEl>
                                      </p:cBhvr>
                                    </p:animEffect>
                                    <p:set>
                                      <p:cBhvr>
                                        <p:cTn id="33" dur="1" fill="hold">
                                          <p:stCondLst>
                                            <p:cond delay="499"/>
                                          </p:stCondLst>
                                        </p:cTn>
                                        <p:tgtEl>
                                          <p:spTgt spid="52"/>
                                        </p:tgtEl>
                                        <p:attrNameLst>
                                          <p:attrName>style.visibility</p:attrName>
                                        </p:attrNameLst>
                                      </p:cBhvr>
                                      <p:to>
                                        <p:strVal val="hidden"/>
                                      </p:to>
                                    </p:set>
                                  </p:childTnLst>
                                </p:cTn>
                              </p:par>
                              <p:par>
                                <p:cTn id="34" presetID="22" presetClass="exit" presetSubtype="8" fill="hold" nodeType="withEffect">
                                  <p:stCondLst>
                                    <p:cond delay="0"/>
                                  </p:stCondLst>
                                  <p:childTnLst>
                                    <p:animEffect transition="out" filter="wipe(left)">
                                      <p:cBhvr>
                                        <p:cTn id="35" dur="500"/>
                                        <p:tgtEl>
                                          <p:spTgt spid="48"/>
                                        </p:tgtEl>
                                      </p:cBhvr>
                                    </p:animEffect>
                                    <p:set>
                                      <p:cBhvr>
                                        <p:cTn id="36"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C75EC9B5-BC82-4B95-9A6B-7AEF15931B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846"/>
          <a:stretch/>
        </p:blipFill>
        <p:spPr>
          <a:xfrm>
            <a:off x="9176445" y="1318694"/>
            <a:ext cx="3015556" cy="782904"/>
          </a:xfrm>
          <a:prstGeom prst="rect">
            <a:avLst/>
          </a:prstGeom>
        </p:spPr>
      </p:pic>
      <p:grpSp>
        <p:nvGrpSpPr>
          <p:cNvPr id="49" name="Group 48">
            <a:extLst>
              <a:ext uri="{FF2B5EF4-FFF2-40B4-BE49-F238E27FC236}">
                <a16:creationId xmlns:a16="http://schemas.microsoft.com/office/drawing/2014/main" id="{D7EDDFED-2DEB-42A9-977E-BF57D85F9667}"/>
              </a:ext>
            </a:extLst>
          </p:cNvPr>
          <p:cNvGrpSpPr/>
          <p:nvPr/>
        </p:nvGrpSpPr>
        <p:grpSpPr>
          <a:xfrm>
            <a:off x="6274189" y="4557862"/>
            <a:ext cx="5561956" cy="1008890"/>
            <a:chOff x="6274189" y="4557862"/>
            <a:chExt cx="5561956" cy="1008890"/>
          </a:xfrm>
        </p:grpSpPr>
        <p:pic>
          <p:nvPicPr>
            <p:cNvPr id="37" name="Picture 36" descr="A picture containing object, clock&#10;&#10;Description automatically generated">
              <a:extLst>
                <a:ext uri="{FF2B5EF4-FFF2-40B4-BE49-F238E27FC236}">
                  <a16:creationId xmlns:a16="http://schemas.microsoft.com/office/drawing/2014/main" id="{3AA44AB3-47C2-4E15-9015-77E0659EFD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5942" y="4557862"/>
              <a:ext cx="1600203" cy="1008890"/>
            </a:xfrm>
            <a:prstGeom prst="rect">
              <a:avLst/>
            </a:prstGeom>
          </p:spPr>
        </p:pic>
        <p:sp>
          <p:nvSpPr>
            <p:cNvPr id="42" name="TextBox 41">
              <a:extLst>
                <a:ext uri="{FF2B5EF4-FFF2-40B4-BE49-F238E27FC236}">
                  <a16:creationId xmlns:a16="http://schemas.microsoft.com/office/drawing/2014/main" id="{76633D61-8189-4741-A5E2-4D8439FB8886}"/>
                </a:ext>
              </a:extLst>
            </p:cNvPr>
            <p:cNvSpPr txBox="1"/>
            <p:nvPr/>
          </p:nvSpPr>
          <p:spPr>
            <a:xfrm>
              <a:off x="6274189" y="4800697"/>
              <a:ext cx="3784209" cy="523220"/>
            </a:xfrm>
            <a:prstGeom prst="rect">
              <a:avLst/>
            </a:prstGeom>
            <a:noFill/>
          </p:spPr>
          <p:txBody>
            <a:bodyPr wrap="square" rtlCol="0">
              <a:spAutoFit/>
            </a:bodyPr>
            <a:lstStyle/>
            <a:p>
              <a:pPr algn="r" rtl="1"/>
              <a:r>
                <a:rPr lang="fa-IR" sz="2800" dirty="0">
                  <a:latin typeface="w_Nian Black" panose="02000500000000020004" pitchFamily="2" charset="-78"/>
                  <a:cs typeface="w_Nian Black" panose="02000500000000020004" pitchFamily="2" charset="-78"/>
                </a:rPr>
                <a:t>خلق زیبایی و تحسین شدن</a:t>
              </a:r>
            </a:p>
          </p:txBody>
        </p:sp>
      </p:grpSp>
      <p:grpSp>
        <p:nvGrpSpPr>
          <p:cNvPr id="24" name="Group 23">
            <a:extLst>
              <a:ext uri="{FF2B5EF4-FFF2-40B4-BE49-F238E27FC236}">
                <a16:creationId xmlns:a16="http://schemas.microsoft.com/office/drawing/2014/main" id="{E2530A7C-E8C0-441F-9272-5947BAB9CBFE}"/>
              </a:ext>
            </a:extLst>
          </p:cNvPr>
          <p:cNvGrpSpPr/>
          <p:nvPr/>
        </p:nvGrpSpPr>
        <p:grpSpPr>
          <a:xfrm>
            <a:off x="443345" y="1318695"/>
            <a:ext cx="6197391" cy="5049786"/>
            <a:chOff x="2063077" y="1672423"/>
            <a:chExt cx="4960603" cy="5023841"/>
          </a:xfrm>
        </p:grpSpPr>
        <p:sp>
          <p:nvSpPr>
            <p:cNvPr id="25" name="Speech Bubble: Rectangle 10">
              <a:extLst>
                <a:ext uri="{FF2B5EF4-FFF2-40B4-BE49-F238E27FC236}">
                  <a16:creationId xmlns:a16="http://schemas.microsoft.com/office/drawing/2014/main" id="{ECFFA8D8-722E-4DFE-8B40-DDABD0480904}"/>
                </a:ext>
              </a:extLst>
            </p:cNvPr>
            <p:cNvSpPr/>
            <p:nvPr/>
          </p:nvSpPr>
          <p:spPr>
            <a:xfrm rot="16200000">
              <a:off x="2099129" y="1636371"/>
              <a:ext cx="4888500" cy="4960603"/>
            </a:xfrm>
            <a:custGeom>
              <a:avLst/>
              <a:gdLst>
                <a:gd name="connsiteX0" fmla="*/ 0 w 7991060"/>
                <a:gd name="connsiteY0" fmla="*/ 0 h 2001078"/>
                <a:gd name="connsiteX1" fmla="*/ 1331843 w 7991060"/>
                <a:gd name="connsiteY1" fmla="*/ 0 h 2001078"/>
                <a:gd name="connsiteX2" fmla="*/ 1331843 w 7991060"/>
                <a:gd name="connsiteY2" fmla="*/ 0 h 2001078"/>
                <a:gd name="connsiteX3" fmla="*/ 3329608 w 7991060"/>
                <a:gd name="connsiteY3" fmla="*/ 0 h 2001078"/>
                <a:gd name="connsiteX4" fmla="*/ 7991060 w 7991060"/>
                <a:gd name="connsiteY4" fmla="*/ 0 h 2001078"/>
                <a:gd name="connsiteX5" fmla="*/ 7991060 w 7991060"/>
                <a:gd name="connsiteY5" fmla="*/ 1167296 h 2001078"/>
                <a:gd name="connsiteX6" fmla="*/ 7991060 w 7991060"/>
                <a:gd name="connsiteY6" fmla="*/ 1167296 h 2001078"/>
                <a:gd name="connsiteX7" fmla="*/ 7991060 w 7991060"/>
                <a:gd name="connsiteY7" fmla="*/ 1667565 h 2001078"/>
                <a:gd name="connsiteX8" fmla="*/ 7991060 w 7991060"/>
                <a:gd name="connsiteY8" fmla="*/ 2001078 h 2001078"/>
                <a:gd name="connsiteX9" fmla="*/ 3329608 w 7991060"/>
                <a:gd name="connsiteY9" fmla="*/ 2001078 h 2001078"/>
                <a:gd name="connsiteX10" fmla="*/ 872943 w 7991060"/>
                <a:gd name="connsiteY10" fmla="*/ 2662034 h 2001078"/>
                <a:gd name="connsiteX11" fmla="*/ 1331843 w 7991060"/>
                <a:gd name="connsiteY11" fmla="*/ 2001078 h 2001078"/>
                <a:gd name="connsiteX12" fmla="*/ 0 w 7991060"/>
                <a:gd name="connsiteY12" fmla="*/ 2001078 h 2001078"/>
                <a:gd name="connsiteX13" fmla="*/ 0 w 7991060"/>
                <a:gd name="connsiteY13" fmla="*/ 1667565 h 2001078"/>
                <a:gd name="connsiteX14" fmla="*/ 0 w 7991060"/>
                <a:gd name="connsiteY14" fmla="*/ 1167296 h 2001078"/>
                <a:gd name="connsiteX15" fmla="*/ 0 w 7991060"/>
                <a:gd name="connsiteY15" fmla="*/ 1167296 h 2001078"/>
                <a:gd name="connsiteX16" fmla="*/ 0 w 7991060"/>
                <a:gd name="connsiteY16" fmla="*/ 0 h 2001078"/>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1331843 w 7991060"/>
                <a:gd name="connsiteY11" fmla="*/ 2001078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556592 w 7991060"/>
                <a:gd name="connsiteY11" fmla="*/ 2021909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934818 w 7991060"/>
                <a:gd name="connsiteY9" fmla="*/ 2035161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424070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3595142 w 7991060"/>
                <a:gd name="connsiteY9" fmla="*/ 2005826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3595142 w 7991060"/>
                <a:gd name="connsiteY9" fmla="*/ 2005826 h 2618256"/>
                <a:gd name="connsiteX10" fmla="*/ 755375 w 7991060"/>
                <a:gd name="connsiteY10" fmla="*/ 2618256 h 2618256"/>
                <a:gd name="connsiteX11" fmla="*/ 2710248 w 7991060"/>
                <a:gd name="connsiteY11" fmla="*/ 1952817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52817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52817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31525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1931525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1970316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2009108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6518865 w 7991060"/>
                <a:gd name="connsiteY9" fmla="*/ 2012630 h 2368008"/>
                <a:gd name="connsiteX10" fmla="*/ 3058581 w 7991060"/>
                <a:gd name="connsiteY10" fmla="*/ 2368008 h 2368008"/>
                <a:gd name="connsiteX11" fmla="*/ 2710248 w 7991060"/>
                <a:gd name="connsiteY11" fmla="*/ 2009108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6518865 w 7991060"/>
                <a:gd name="connsiteY9" fmla="*/ 2012630 h 2368008"/>
                <a:gd name="connsiteX10" fmla="*/ 3058581 w 7991060"/>
                <a:gd name="connsiteY10" fmla="*/ 2368008 h 2368008"/>
                <a:gd name="connsiteX11" fmla="*/ 5440896 w 7991060"/>
                <a:gd name="connsiteY11" fmla="*/ 2029520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170692"/>
                <a:gd name="connsiteX1" fmla="*/ 1331843 w 7991060"/>
                <a:gd name="connsiteY1" fmla="*/ 0 h 2170692"/>
                <a:gd name="connsiteX2" fmla="*/ 1331843 w 7991060"/>
                <a:gd name="connsiteY2" fmla="*/ 0 h 2170692"/>
                <a:gd name="connsiteX3" fmla="*/ 3329608 w 7991060"/>
                <a:gd name="connsiteY3" fmla="*/ 0 h 2170692"/>
                <a:gd name="connsiteX4" fmla="*/ 7991060 w 7991060"/>
                <a:gd name="connsiteY4" fmla="*/ 0 h 2170692"/>
                <a:gd name="connsiteX5" fmla="*/ 7991060 w 7991060"/>
                <a:gd name="connsiteY5" fmla="*/ 1167296 h 2170692"/>
                <a:gd name="connsiteX6" fmla="*/ 7991060 w 7991060"/>
                <a:gd name="connsiteY6" fmla="*/ 1167296 h 2170692"/>
                <a:gd name="connsiteX7" fmla="*/ 7991060 w 7991060"/>
                <a:gd name="connsiteY7" fmla="*/ 1667565 h 2170692"/>
                <a:gd name="connsiteX8" fmla="*/ 7991060 w 7991060"/>
                <a:gd name="connsiteY8" fmla="*/ 2001078 h 2170692"/>
                <a:gd name="connsiteX9" fmla="*/ 6518865 w 7991060"/>
                <a:gd name="connsiteY9" fmla="*/ 2012630 h 2170692"/>
                <a:gd name="connsiteX10" fmla="*/ 6340875 w 7991060"/>
                <a:gd name="connsiteY10" fmla="*/ 2170692 h 2170692"/>
                <a:gd name="connsiteX11" fmla="*/ 5440896 w 7991060"/>
                <a:gd name="connsiteY11" fmla="*/ 2029520 h 2170692"/>
                <a:gd name="connsiteX12" fmla="*/ 0 w 7991060"/>
                <a:gd name="connsiteY12" fmla="*/ 2001078 h 2170692"/>
                <a:gd name="connsiteX13" fmla="*/ 0 w 7991060"/>
                <a:gd name="connsiteY13" fmla="*/ 1667565 h 2170692"/>
                <a:gd name="connsiteX14" fmla="*/ 0 w 7991060"/>
                <a:gd name="connsiteY14" fmla="*/ 1167296 h 2170692"/>
                <a:gd name="connsiteX15" fmla="*/ 0 w 7991060"/>
                <a:gd name="connsiteY15" fmla="*/ 1167296 h 2170692"/>
                <a:gd name="connsiteX16" fmla="*/ 0 w 7991060"/>
                <a:gd name="connsiteY16" fmla="*/ 0 h 2170692"/>
                <a:gd name="connsiteX0" fmla="*/ 0 w 7991060"/>
                <a:gd name="connsiteY0" fmla="*/ 0 h 2170692"/>
                <a:gd name="connsiteX1" fmla="*/ 1331843 w 7991060"/>
                <a:gd name="connsiteY1" fmla="*/ 0 h 2170692"/>
                <a:gd name="connsiteX2" fmla="*/ 1331843 w 7991060"/>
                <a:gd name="connsiteY2" fmla="*/ 0 h 2170692"/>
                <a:gd name="connsiteX3" fmla="*/ 3329608 w 7991060"/>
                <a:gd name="connsiteY3" fmla="*/ 0 h 2170692"/>
                <a:gd name="connsiteX4" fmla="*/ 7991060 w 7991060"/>
                <a:gd name="connsiteY4" fmla="*/ 0 h 2170692"/>
                <a:gd name="connsiteX5" fmla="*/ 7991060 w 7991060"/>
                <a:gd name="connsiteY5" fmla="*/ 1167296 h 2170692"/>
                <a:gd name="connsiteX6" fmla="*/ 7991060 w 7991060"/>
                <a:gd name="connsiteY6" fmla="*/ 1167296 h 2170692"/>
                <a:gd name="connsiteX7" fmla="*/ 7991060 w 7991060"/>
                <a:gd name="connsiteY7" fmla="*/ 1667565 h 2170692"/>
                <a:gd name="connsiteX8" fmla="*/ 7991060 w 7991060"/>
                <a:gd name="connsiteY8" fmla="*/ 2001078 h 2170692"/>
                <a:gd name="connsiteX9" fmla="*/ 6518865 w 7991060"/>
                <a:gd name="connsiteY9" fmla="*/ 2012630 h 2170692"/>
                <a:gd name="connsiteX10" fmla="*/ 6340875 w 7991060"/>
                <a:gd name="connsiteY10" fmla="*/ 2170692 h 2170692"/>
                <a:gd name="connsiteX11" fmla="*/ 5440896 w 7991060"/>
                <a:gd name="connsiteY11" fmla="*/ 2012408 h 2170692"/>
                <a:gd name="connsiteX12" fmla="*/ 0 w 7991060"/>
                <a:gd name="connsiteY12" fmla="*/ 2001078 h 2170692"/>
                <a:gd name="connsiteX13" fmla="*/ 0 w 7991060"/>
                <a:gd name="connsiteY13" fmla="*/ 1667565 h 2170692"/>
                <a:gd name="connsiteX14" fmla="*/ 0 w 7991060"/>
                <a:gd name="connsiteY14" fmla="*/ 1167296 h 2170692"/>
                <a:gd name="connsiteX15" fmla="*/ 0 w 7991060"/>
                <a:gd name="connsiteY15" fmla="*/ 1167296 h 2170692"/>
                <a:gd name="connsiteX16" fmla="*/ 0 w 7991060"/>
                <a:gd name="connsiteY16" fmla="*/ 0 h 2170692"/>
                <a:gd name="connsiteX0" fmla="*/ 0 w 7991060"/>
                <a:gd name="connsiteY0" fmla="*/ 0 h 2170692"/>
                <a:gd name="connsiteX1" fmla="*/ 1331843 w 7991060"/>
                <a:gd name="connsiteY1" fmla="*/ 0 h 2170692"/>
                <a:gd name="connsiteX2" fmla="*/ 1331843 w 7991060"/>
                <a:gd name="connsiteY2" fmla="*/ 0 h 2170692"/>
                <a:gd name="connsiteX3" fmla="*/ 3329608 w 7991060"/>
                <a:gd name="connsiteY3" fmla="*/ 0 h 2170692"/>
                <a:gd name="connsiteX4" fmla="*/ 7991060 w 7991060"/>
                <a:gd name="connsiteY4" fmla="*/ 0 h 2170692"/>
                <a:gd name="connsiteX5" fmla="*/ 7991060 w 7991060"/>
                <a:gd name="connsiteY5" fmla="*/ 1167296 h 2170692"/>
                <a:gd name="connsiteX6" fmla="*/ 7991060 w 7991060"/>
                <a:gd name="connsiteY6" fmla="*/ 1167296 h 2170692"/>
                <a:gd name="connsiteX7" fmla="*/ 7991060 w 7991060"/>
                <a:gd name="connsiteY7" fmla="*/ 1667565 h 2170692"/>
                <a:gd name="connsiteX8" fmla="*/ 7991060 w 7991060"/>
                <a:gd name="connsiteY8" fmla="*/ 2001078 h 2170692"/>
                <a:gd name="connsiteX9" fmla="*/ 6544143 w 7991060"/>
                <a:gd name="connsiteY9" fmla="*/ 2003297 h 2170692"/>
                <a:gd name="connsiteX10" fmla="*/ 6340875 w 7991060"/>
                <a:gd name="connsiteY10" fmla="*/ 2170692 h 2170692"/>
                <a:gd name="connsiteX11" fmla="*/ 5440896 w 7991060"/>
                <a:gd name="connsiteY11" fmla="*/ 2012408 h 2170692"/>
                <a:gd name="connsiteX12" fmla="*/ 0 w 7991060"/>
                <a:gd name="connsiteY12" fmla="*/ 2001078 h 2170692"/>
                <a:gd name="connsiteX13" fmla="*/ 0 w 7991060"/>
                <a:gd name="connsiteY13" fmla="*/ 1667565 h 2170692"/>
                <a:gd name="connsiteX14" fmla="*/ 0 w 7991060"/>
                <a:gd name="connsiteY14" fmla="*/ 1167296 h 2170692"/>
                <a:gd name="connsiteX15" fmla="*/ 0 w 7991060"/>
                <a:gd name="connsiteY15" fmla="*/ 1167296 h 2170692"/>
                <a:gd name="connsiteX16" fmla="*/ 0 w 7991060"/>
                <a:gd name="connsiteY16" fmla="*/ 0 h 2170692"/>
                <a:gd name="connsiteX0" fmla="*/ 0 w 7991060"/>
                <a:gd name="connsiteY0" fmla="*/ 0 h 2127136"/>
                <a:gd name="connsiteX1" fmla="*/ 1331843 w 7991060"/>
                <a:gd name="connsiteY1" fmla="*/ 0 h 2127136"/>
                <a:gd name="connsiteX2" fmla="*/ 1331843 w 7991060"/>
                <a:gd name="connsiteY2" fmla="*/ 0 h 2127136"/>
                <a:gd name="connsiteX3" fmla="*/ 3329608 w 7991060"/>
                <a:gd name="connsiteY3" fmla="*/ 0 h 2127136"/>
                <a:gd name="connsiteX4" fmla="*/ 7991060 w 7991060"/>
                <a:gd name="connsiteY4" fmla="*/ 0 h 2127136"/>
                <a:gd name="connsiteX5" fmla="*/ 7991060 w 7991060"/>
                <a:gd name="connsiteY5" fmla="*/ 1167296 h 2127136"/>
                <a:gd name="connsiteX6" fmla="*/ 7991060 w 7991060"/>
                <a:gd name="connsiteY6" fmla="*/ 1167296 h 2127136"/>
                <a:gd name="connsiteX7" fmla="*/ 7991060 w 7991060"/>
                <a:gd name="connsiteY7" fmla="*/ 1667565 h 2127136"/>
                <a:gd name="connsiteX8" fmla="*/ 7991060 w 7991060"/>
                <a:gd name="connsiteY8" fmla="*/ 2001078 h 2127136"/>
                <a:gd name="connsiteX9" fmla="*/ 6544143 w 7991060"/>
                <a:gd name="connsiteY9" fmla="*/ 2003297 h 2127136"/>
                <a:gd name="connsiteX10" fmla="*/ 6357726 w 7991060"/>
                <a:gd name="connsiteY10" fmla="*/ 2127136 h 2127136"/>
                <a:gd name="connsiteX11" fmla="*/ 5440896 w 7991060"/>
                <a:gd name="connsiteY11" fmla="*/ 2012408 h 2127136"/>
                <a:gd name="connsiteX12" fmla="*/ 0 w 7991060"/>
                <a:gd name="connsiteY12" fmla="*/ 2001078 h 2127136"/>
                <a:gd name="connsiteX13" fmla="*/ 0 w 7991060"/>
                <a:gd name="connsiteY13" fmla="*/ 1667565 h 2127136"/>
                <a:gd name="connsiteX14" fmla="*/ 0 w 7991060"/>
                <a:gd name="connsiteY14" fmla="*/ 1167296 h 2127136"/>
                <a:gd name="connsiteX15" fmla="*/ 0 w 7991060"/>
                <a:gd name="connsiteY15" fmla="*/ 1167296 h 2127136"/>
                <a:gd name="connsiteX16" fmla="*/ 0 w 7991060"/>
                <a:gd name="connsiteY16" fmla="*/ 0 h 2127136"/>
                <a:gd name="connsiteX0" fmla="*/ 0 w 7991060"/>
                <a:gd name="connsiteY0" fmla="*/ 0 h 2127136"/>
                <a:gd name="connsiteX1" fmla="*/ 1331843 w 7991060"/>
                <a:gd name="connsiteY1" fmla="*/ 0 h 2127136"/>
                <a:gd name="connsiteX2" fmla="*/ 1331843 w 7991060"/>
                <a:gd name="connsiteY2" fmla="*/ 0 h 2127136"/>
                <a:gd name="connsiteX3" fmla="*/ 3329608 w 7991060"/>
                <a:gd name="connsiteY3" fmla="*/ 0 h 2127136"/>
                <a:gd name="connsiteX4" fmla="*/ 7991060 w 7991060"/>
                <a:gd name="connsiteY4" fmla="*/ 0 h 2127136"/>
                <a:gd name="connsiteX5" fmla="*/ 7991060 w 7991060"/>
                <a:gd name="connsiteY5" fmla="*/ 1167296 h 2127136"/>
                <a:gd name="connsiteX6" fmla="*/ 7991060 w 7991060"/>
                <a:gd name="connsiteY6" fmla="*/ 1167296 h 2127136"/>
                <a:gd name="connsiteX7" fmla="*/ 7991060 w 7991060"/>
                <a:gd name="connsiteY7" fmla="*/ 1667565 h 2127136"/>
                <a:gd name="connsiteX8" fmla="*/ 7991060 w 7991060"/>
                <a:gd name="connsiteY8" fmla="*/ 2001078 h 2127136"/>
                <a:gd name="connsiteX9" fmla="*/ 6544143 w 7991060"/>
                <a:gd name="connsiteY9" fmla="*/ 2003297 h 2127136"/>
                <a:gd name="connsiteX10" fmla="*/ 6357726 w 7991060"/>
                <a:gd name="connsiteY10" fmla="*/ 2127136 h 2127136"/>
                <a:gd name="connsiteX11" fmla="*/ 3306304 w 7991060"/>
                <a:gd name="connsiteY11" fmla="*/ 2008759 h 2127136"/>
                <a:gd name="connsiteX12" fmla="*/ 0 w 7991060"/>
                <a:gd name="connsiteY12" fmla="*/ 2001078 h 2127136"/>
                <a:gd name="connsiteX13" fmla="*/ 0 w 7991060"/>
                <a:gd name="connsiteY13" fmla="*/ 1667565 h 2127136"/>
                <a:gd name="connsiteX14" fmla="*/ 0 w 7991060"/>
                <a:gd name="connsiteY14" fmla="*/ 1167296 h 2127136"/>
                <a:gd name="connsiteX15" fmla="*/ 0 w 7991060"/>
                <a:gd name="connsiteY15" fmla="*/ 1167296 h 2127136"/>
                <a:gd name="connsiteX16" fmla="*/ 0 w 7991060"/>
                <a:gd name="connsiteY16" fmla="*/ 0 h 2127136"/>
                <a:gd name="connsiteX0" fmla="*/ 0 w 7991060"/>
                <a:gd name="connsiteY0" fmla="*/ 0 h 2127136"/>
                <a:gd name="connsiteX1" fmla="*/ 1331843 w 7991060"/>
                <a:gd name="connsiteY1" fmla="*/ 0 h 2127136"/>
                <a:gd name="connsiteX2" fmla="*/ 1331843 w 7991060"/>
                <a:gd name="connsiteY2" fmla="*/ 0 h 2127136"/>
                <a:gd name="connsiteX3" fmla="*/ 3329608 w 7991060"/>
                <a:gd name="connsiteY3" fmla="*/ 0 h 2127136"/>
                <a:gd name="connsiteX4" fmla="*/ 7991060 w 7991060"/>
                <a:gd name="connsiteY4" fmla="*/ 0 h 2127136"/>
                <a:gd name="connsiteX5" fmla="*/ 7991060 w 7991060"/>
                <a:gd name="connsiteY5" fmla="*/ 1167296 h 2127136"/>
                <a:gd name="connsiteX6" fmla="*/ 7991060 w 7991060"/>
                <a:gd name="connsiteY6" fmla="*/ 1167296 h 2127136"/>
                <a:gd name="connsiteX7" fmla="*/ 7991060 w 7991060"/>
                <a:gd name="connsiteY7" fmla="*/ 1667565 h 2127136"/>
                <a:gd name="connsiteX8" fmla="*/ 7991060 w 7991060"/>
                <a:gd name="connsiteY8" fmla="*/ 2001078 h 2127136"/>
                <a:gd name="connsiteX9" fmla="*/ 4528140 w 7991060"/>
                <a:gd name="connsiteY9" fmla="*/ 1995999 h 2127136"/>
                <a:gd name="connsiteX10" fmla="*/ 6357726 w 7991060"/>
                <a:gd name="connsiteY10" fmla="*/ 2127136 h 2127136"/>
                <a:gd name="connsiteX11" fmla="*/ 3306304 w 7991060"/>
                <a:gd name="connsiteY11" fmla="*/ 2008759 h 2127136"/>
                <a:gd name="connsiteX12" fmla="*/ 0 w 7991060"/>
                <a:gd name="connsiteY12" fmla="*/ 2001078 h 2127136"/>
                <a:gd name="connsiteX13" fmla="*/ 0 w 7991060"/>
                <a:gd name="connsiteY13" fmla="*/ 1667565 h 2127136"/>
                <a:gd name="connsiteX14" fmla="*/ 0 w 7991060"/>
                <a:gd name="connsiteY14" fmla="*/ 1167296 h 2127136"/>
                <a:gd name="connsiteX15" fmla="*/ 0 w 7991060"/>
                <a:gd name="connsiteY15" fmla="*/ 1167296 h 2127136"/>
                <a:gd name="connsiteX16" fmla="*/ 0 w 7991060"/>
                <a:gd name="connsiteY16" fmla="*/ 0 h 2127136"/>
                <a:gd name="connsiteX0" fmla="*/ 0 w 7991060"/>
                <a:gd name="connsiteY0" fmla="*/ 0 h 2065102"/>
                <a:gd name="connsiteX1" fmla="*/ 1331843 w 7991060"/>
                <a:gd name="connsiteY1" fmla="*/ 0 h 2065102"/>
                <a:gd name="connsiteX2" fmla="*/ 1331843 w 7991060"/>
                <a:gd name="connsiteY2" fmla="*/ 0 h 2065102"/>
                <a:gd name="connsiteX3" fmla="*/ 3329608 w 7991060"/>
                <a:gd name="connsiteY3" fmla="*/ 0 h 2065102"/>
                <a:gd name="connsiteX4" fmla="*/ 7991060 w 7991060"/>
                <a:gd name="connsiteY4" fmla="*/ 0 h 2065102"/>
                <a:gd name="connsiteX5" fmla="*/ 7991060 w 7991060"/>
                <a:gd name="connsiteY5" fmla="*/ 1167296 h 2065102"/>
                <a:gd name="connsiteX6" fmla="*/ 7991060 w 7991060"/>
                <a:gd name="connsiteY6" fmla="*/ 1167296 h 2065102"/>
                <a:gd name="connsiteX7" fmla="*/ 7991060 w 7991060"/>
                <a:gd name="connsiteY7" fmla="*/ 1667565 h 2065102"/>
                <a:gd name="connsiteX8" fmla="*/ 7991060 w 7991060"/>
                <a:gd name="connsiteY8" fmla="*/ 2001078 h 2065102"/>
                <a:gd name="connsiteX9" fmla="*/ 4528140 w 7991060"/>
                <a:gd name="connsiteY9" fmla="*/ 1995999 h 2065102"/>
                <a:gd name="connsiteX10" fmla="*/ 3966193 w 7991060"/>
                <a:gd name="connsiteY10" fmla="*/ 2065102 h 2065102"/>
                <a:gd name="connsiteX11" fmla="*/ 3306304 w 7991060"/>
                <a:gd name="connsiteY11" fmla="*/ 2008759 h 2065102"/>
                <a:gd name="connsiteX12" fmla="*/ 0 w 7991060"/>
                <a:gd name="connsiteY12" fmla="*/ 2001078 h 2065102"/>
                <a:gd name="connsiteX13" fmla="*/ 0 w 7991060"/>
                <a:gd name="connsiteY13" fmla="*/ 1667565 h 2065102"/>
                <a:gd name="connsiteX14" fmla="*/ 0 w 7991060"/>
                <a:gd name="connsiteY14" fmla="*/ 1167296 h 2065102"/>
                <a:gd name="connsiteX15" fmla="*/ 0 w 7991060"/>
                <a:gd name="connsiteY15" fmla="*/ 1167296 h 2065102"/>
                <a:gd name="connsiteX16" fmla="*/ 0 w 7991060"/>
                <a:gd name="connsiteY16" fmla="*/ 0 h 2065102"/>
                <a:gd name="connsiteX0" fmla="*/ 0 w 7991060"/>
                <a:gd name="connsiteY0" fmla="*/ 0 h 2065102"/>
                <a:gd name="connsiteX1" fmla="*/ 1331843 w 7991060"/>
                <a:gd name="connsiteY1" fmla="*/ 0 h 2065102"/>
                <a:gd name="connsiteX2" fmla="*/ 1331843 w 7991060"/>
                <a:gd name="connsiteY2" fmla="*/ 0 h 2065102"/>
                <a:gd name="connsiteX3" fmla="*/ 3329608 w 7991060"/>
                <a:gd name="connsiteY3" fmla="*/ 0 h 2065102"/>
                <a:gd name="connsiteX4" fmla="*/ 7991060 w 7991060"/>
                <a:gd name="connsiteY4" fmla="*/ 0 h 2065102"/>
                <a:gd name="connsiteX5" fmla="*/ 7991060 w 7991060"/>
                <a:gd name="connsiteY5" fmla="*/ 1167296 h 2065102"/>
                <a:gd name="connsiteX6" fmla="*/ 7991060 w 7991060"/>
                <a:gd name="connsiteY6" fmla="*/ 1167296 h 2065102"/>
                <a:gd name="connsiteX7" fmla="*/ 7991060 w 7991060"/>
                <a:gd name="connsiteY7" fmla="*/ 1667565 h 2065102"/>
                <a:gd name="connsiteX8" fmla="*/ 7991060 w 7991060"/>
                <a:gd name="connsiteY8" fmla="*/ 2001078 h 2065102"/>
                <a:gd name="connsiteX9" fmla="*/ 4528140 w 7991060"/>
                <a:gd name="connsiteY9" fmla="*/ 1995999 h 2065102"/>
                <a:gd name="connsiteX10" fmla="*/ 3966193 w 7991060"/>
                <a:gd name="connsiteY10" fmla="*/ 2065102 h 2065102"/>
                <a:gd name="connsiteX11" fmla="*/ 1588859 w 7991060"/>
                <a:gd name="connsiteY11" fmla="*/ 2008759 h 2065102"/>
                <a:gd name="connsiteX12" fmla="*/ 0 w 7991060"/>
                <a:gd name="connsiteY12" fmla="*/ 2001078 h 2065102"/>
                <a:gd name="connsiteX13" fmla="*/ 0 w 7991060"/>
                <a:gd name="connsiteY13" fmla="*/ 1667565 h 2065102"/>
                <a:gd name="connsiteX14" fmla="*/ 0 w 7991060"/>
                <a:gd name="connsiteY14" fmla="*/ 1167296 h 2065102"/>
                <a:gd name="connsiteX15" fmla="*/ 0 w 7991060"/>
                <a:gd name="connsiteY15" fmla="*/ 1167296 h 2065102"/>
                <a:gd name="connsiteX16" fmla="*/ 0 w 7991060"/>
                <a:gd name="connsiteY16" fmla="*/ 0 h 2065102"/>
                <a:gd name="connsiteX0" fmla="*/ 0 w 7991060"/>
                <a:gd name="connsiteY0" fmla="*/ 0 h 2065102"/>
                <a:gd name="connsiteX1" fmla="*/ 1331843 w 7991060"/>
                <a:gd name="connsiteY1" fmla="*/ 0 h 2065102"/>
                <a:gd name="connsiteX2" fmla="*/ 1331843 w 7991060"/>
                <a:gd name="connsiteY2" fmla="*/ 0 h 2065102"/>
                <a:gd name="connsiteX3" fmla="*/ 3329608 w 7991060"/>
                <a:gd name="connsiteY3" fmla="*/ 0 h 2065102"/>
                <a:gd name="connsiteX4" fmla="*/ 7991060 w 7991060"/>
                <a:gd name="connsiteY4" fmla="*/ 0 h 2065102"/>
                <a:gd name="connsiteX5" fmla="*/ 7991060 w 7991060"/>
                <a:gd name="connsiteY5" fmla="*/ 1167296 h 2065102"/>
                <a:gd name="connsiteX6" fmla="*/ 7991060 w 7991060"/>
                <a:gd name="connsiteY6" fmla="*/ 1167296 h 2065102"/>
                <a:gd name="connsiteX7" fmla="*/ 7991060 w 7991060"/>
                <a:gd name="connsiteY7" fmla="*/ 1667565 h 2065102"/>
                <a:gd name="connsiteX8" fmla="*/ 7991060 w 7991060"/>
                <a:gd name="connsiteY8" fmla="*/ 2001078 h 2065102"/>
                <a:gd name="connsiteX9" fmla="*/ 2267759 w 7991060"/>
                <a:gd name="connsiteY9" fmla="*/ 1998296 h 2065102"/>
                <a:gd name="connsiteX10" fmla="*/ 3966193 w 7991060"/>
                <a:gd name="connsiteY10" fmla="*/ 2065102 h 2065102"/>
                <a:gd name="connsiteX11" fmla="*/ 1588859 w 7991060"/>
                <a:gd name="connsiteY11" fmla="*/ 2008759 h 2065102"/>
                <a:gd name="connsiteX12" fmla="*/ 0 w 7991060"/>
                <a:gd name="connsiteY12" fmla="*/ 2001078 h 2065102"/>
                <a:gd name="connsiteX13" fmla="*/ 0 w 7991060"/>
                <a:gd name="connsiteY13" fmla="*/ 1667565 h 2065102"/>
                <a:gd name="connsiteX14" fmla="*/ 0 w 7991060"/>
                <a:gd name="connsiteY14" fmla="*/ 1167296 h 2065102"/>
                <a:gd name="connsiteX15" fmla="*/ 0 w 7991060"/>
                <a:gd name="connsiteY15" fmla="*/ 1167296 h 2065102"/>
                <a:gd name="connsiteX16" fmla="*/ 0 w 7991060"/>
                <a:gd name="connsiteY16" fmla="*/ 0 h 2065102"/>
                <a:gd name="connsiteX0" fmla="*/ 0 w 7991060"/>
                <a:gd name="connsiteY0" fmla="*/ 0 h 2088070"/>
                <a:gd name="connsiteX1" fmla="*/ 1331843 w 7991060"/>
                <a:gd name="connsiteY1" fmla="*/ 0 h 2088070"/>
                <a:gd name="connsiteX2" fmla="*/ 1331843 w 7991060"/>
                <a:gd name="connsiteY2" fmla="*/ 0 h 2088070"/>
                <a:gd name="connsiteX3" fmla="*/ 3329608 w 7991060"/>
                <a:gd name="connsiteY3" fmla="*/ 0 h 2088070"/>
                <a:gd name="connsiteX4" fmla="*/ 7991060 w 7991060"/>
                <a:gd name="connsiteY4" fmla="*/ 0 h 2088070"/>
                <a:gd name="connsiteX5" fmla="*/ 7991060 w 7991060"/>
                <a:gd name="connsiteY5" fmla="*/ 1167296 h 2088070"/>
                <a:gd name="connsiteX6" fmla="*/ 7991060 w 7991060"/>
                <a:gd name="connsiteY6" fmla="*/ 1167296 h 2088070"/>
                <a:gd name="connsiteX7" fmla="*/ 7991060 w 7991060"/>
                <a:gd name="connsiteY7" fmla="*/ 1667565 h 2088070"/>
                <a:gd name="connsiteX8" fmla="*/ 7991060 w 7991060"/>
                <a:gd name="connsiteY8" fmla="*/ 2001078 h 2088070"/>
                <a:gd name="connsiteX9" fmla="*/ 2267759 w 7991060"/>
                <a:gd name="connsiteY9" fmla="*/ 1998296 h 2088070"/>
                <a:gd name="connsiteX10" fmla="*/ 1561766 w 7991060"/>
                <a:gd name="connsiteY10" fmla="*/ 2088070 h 2088070"/>
                <a:gd name="connsiteX11" fmla="*/ 1588859 w 7991060"/>
                <a:gd name="connsiteY11" fmla="*/ 2008759 h 2088070"/>
                <a:gd name="connsiteX12" fmla="*/ 0 w 7991060"/>
                <a:gd name="connsiteY12" fmla="*/ 2001078 h 2088070"/>
                <a:gd name="connsiteX13" fmla="*/ 0 w 7991060"/>
                <a:gd name="connsiteY13" fmla="*/ 1667565 h 2088070"/>
                <a:gd name="connsiteX14" fmla="*/ 0 w 7991060"/>
                <a:gd name="connsiteY14" fmla="*/ 1167296 h 2088070"/>
                <a:gd name="connsiteX15" fmla="*/ 0 w 7991060"/>
                <a:gd name="connsiteY15" fmla="*/ 1167296 h 2088070"/>
                <a:gd name="connsiteX16" fmla="*/ 0 w 7991060"/>
                <a:gd name="connsiteY16" fmla="*/ 0 h 208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060" h="2088070">
                  <a:moveTo>
                    <a:pt x="0" y="0"/>
                  </a:moveTo>
                  <a:lnTo>
                    <a:pt x="1331843" y="0"/>
                  </a:lnTo>
                  <a:lnTo>
                    <a:pt x="1331843" y="0"/>
                  </a:lnTo>
                  <a:lnTo>
                    <a:pt x="3329608" y="0"/>
                  </a:lnTo>
                  <a:lnTo>
                    <a:pt x="7991060" y="0"/>
                  </a:lnTo>
                  <a:lnTo>
                    <a:pt x="7991060" y="1167296"/>
                  </a:lnTo>
                  <a:lnTo>
                    <a:pt x="7991060" y="1167296"/>
                  </a:lnTo>
                  <a:lnTo>
                    <a:pt x="7991060" y="1667565"/>
                  </a:lnTo>
                  <a:lnTo>
                    <a:pt x="7991060" y="2001078"/>
                  </a:lnTo>
                  <a:lnTo>
                    <a:pt x="2267759" y="1998296"/>
                  </a:lnTo>
                  <a:lnTo>
                    <a:pt x="1561766" y="2088070"/>
                  </a:lnTo>
                  <a:lnTo>
                    <a:pt x="1588859" y="2008759"/>
                  </a:lnTo>
                  <a:lnTo>
                    <a:pt x="0" y="2001078"/>
                  </a:lnTo>
                  <a:lnTo>
                    <a:pt x="0" y="1667565"/>
                  </a:lnTo>
                  <a:lnTo>
                    <a:pt x="0" y="1167296"/>
                  </a:lnTo>
                  <a:lnTo>
                    <a:pt x="0" y="1167296"/>
                  </a:lnTo>
                  <a:lnTo>
                    <a:pt x="0" y="0"/>
                  </a:lnTo>
                  <a:close/>
                </a:path>
              </a:pathLst>
            </a:cu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55636ABC-C21B-463A-960B-57828065364E}"/>
                </a:ext>
              </a:extLst>
            </p:cNvPr>
            <p:cNvSpPr txBox="1"/>
            <p:nvPr/>
          </p:nvSpPr>
          <p:spPr>
            <a:xfrm>
              <a:off x="2213772" y="1877884"/>
              <a:ext cx="4445456" cy="4818380"/>
            </a:xfrm>
            <a:prstGeom prst="rect">
              <a:avLst/>
            </a:prstGeom>
            <a:noFill/>
          </p:spPr>
          <p:txBody>
            <a:bodyPr wrap="square" rtlCol="0">
              <a:spAutoFit/>
            </a:bodyPr>
            <a:lstStyle/>
            <a:p>
              <a:pPr algn="just" rtl="1">
                <a:lnSpc>
                  <a:spcPct val="150000"/>
                </a:lnSpc>
              </a:pPr>
              <a:r>
                <a:rPr lang="fa-IR" sz="2400" dirty="0">
                  <a:latin typeface="w_Nian Bold" panose="02000500000000020004" pitchFamily="2" charset="-78"/>
                  <a:cs typeface="w_Nian Bold" panose="02000500000000020004" pitchFamily="2" charset="-78"/>
                </a:rPr>
                <a:t>محور فعالیت ها در این پایه، </a:t>
              </a:r>
              <a:r>
                <a:rPr lang="fa-IR" sz="2400" b="1" dirty="0">
                  <a:latin typeface="w_Nian Black" panose="02000500000000020004" pitchFamily="2" charset="-78"/>
                  <a:cs typeface="w_Nian Black" panose="02000500000000020004" pitchFamily="2" charset="-78"/>
                </a:rPr>
                <a:t>انجام کار زیبا و تحسین شدن توسط دیگران</a:t>
              </a:r>
              <a:r>
                <a:rPr lang="fa-IR" sz="2400" dirty="0">
                  <a:latin typeface="w_Nian Bold" panose="02000500000000020004" pitchFamily="2" charset="-78"/>
                  <a:cs typeface="w_Nian Bold" panose="02000500000000020004" pitchFamily="2" charset="-78"/>
                </a:rPr>
                <a:t> است. طراحی فعالیت یا برنامه‌ای که کودک به واسطه انجام آن کار یا فعالیت از سوی دیگران مورد تحسین و تشویق واقع می‌شود. به عبارت بهتر کار زیبایی که او انجام داده است توسط دیگران دیده شده و سپس مورد تحسین قرار می‌گیرد. در این مرحله کودک از مرتبه مشاهده زیبایی در مرحله قبل به مرتبه انجام کار و عمل زیبا وارد می‌شود.</a:t>
              </a:r>
            </a:p>
          </p:txBody>
        </p:sp>
      </p:grpSp>
    </p:spTree>
    <p:extLst>
      <p:ext uri="{BB962C8B-B14F-4D97-AF65-F5344CB8AC3E}">
        <p14:creationId xmlns:p14="http://schemas.microsoft.com/office/powerpoint/2010/main" val="340020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nodeType="clickEffect">
                                  <p:stCondLst>
                                    <p:cond delay="0"/>
                                  </p:stCondLst>
                                  <p:childTnLst>
                                    <p:animEffect transition="out" filter="wipe(left)">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C75EC9B5-BC82-4B95-9A6B-7AEF15931B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846"/>
          <a:stretch/>
        </p:blipFill>
        <p:spPr>
          <a:xfrm>
            <a:off x="9176445" y="1318694"/>
            <a:ext cx="3015556" cy="782904"/>
          </a:xfrm>
          <a:prstGeom prst="rect">
            <a:avLst/>
          </a:prstGeom>
        </p:spPr>
      </p:pic>
      <p:grpSp>
        <p:nvGrpSpPr>
          <p:cNvPr id="47" name="Group 46">
            <a:extLst>
              <a:ext uri="{FF2B5EF4-FFF2-40B4-BE49-F238E27FC236}">
                <a16:creationId xmlns:a16="http://schemas.microsoft.com/office/drawing/2014/main" id="{28E2B18F-F0A4-4CED-B4FD-DF3244C96E42}"/>
              </a:ext>
            </a:extLst>
          </p:cNvPr>
          <p:cNvGrpSpPr/>
          <p:nvPr/>
        </p:nvGrpSpPr>
        <p:grpSpPr>
          <a:xfrm>
            <a:off x="6274191" y="2101598"/>
            <a:ext cx="5549762" cy="1008890"/>
            <a:chOff x="6274191" y="2101598"/>
            <a:chExt cx="5549762" cy="1008890"/>
          </a:xfrm>
        </p:grpSpPr>
        <p:pic>
          <p:nvPicPr>
            <p:cNvPr id="29" name="Picture 28" descr="A picture containing ball, room&#10;&#10;Description automatically generated">
              <a:extLst>
                <a:ext uri="{FF2B5EF4-FFF2-40B4-BE49-F238E27FC236}">
                  <a16:creationId xmlns:a16="http://schemas.microsoft.com/office/drawing/2014/main" id="{A268E2AD-55FE-4090-BDA6-CBDE1C811C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3750" y="2101598"/>
              <a:ext cx="1600203" cy="1008890"/>
            </a:xfrm>
            <a:prstGeom prst="rect">
              <a:avLst/>
            </a:prstGeom>
          </p:spPr>
        </p:pic>
        <p:sp>
          <p:nvSpPr>
            <p:cNvPr id="40" name="TextBox 39">
              <a:extLst>
                <a:ext uri="{FF2B5EF4-FFF2-40B4-BE49-F238E27FC236}">
                  <a16:creationId xmlns:a16="http://schemas.microsoft.com/office/drawing/2014/main" id="{FB1B9CCF-2C4D-4495-89F5-496DA793B1B5}"/>
                </a:ext>
              </a:extLst>
            </p:cNvPr>
            <p:cNvSpPr txBox="1"/>
            <p:nvPr/>
          </p:nvSpPr>
          <p:spPr>
            <a:xfrm>
              <a:off x="6274191" y="2421377"/>
              <a:ext cx="3784209" cy="523220"/>
            </a:xfrm>
            <a:prstGeom prst="rect">
              <a:avLst/>
            </a:prstGeom>
            <a:noFill/>
          </p:spPr>
          <p:txBody>
            <a:bodyPr wrap="square" rtlCol="0">
              <a:spAutoFit/>
            </a:bodyPr>
            <a:lstStyle/>
            <a:p>
              <a:pPr algn="r" rtl="1"/>
              <a:r>
                <a:rPr lang="fa-IR" sz="2800" dirty="0">
                  <a:cs typeface="Roya" panose="00000400000000000000" pitchFamily="2" charset="-78"/>
                </a:rPr>
                <a:t>دیدن و تحسین زیبایی</a:t>
              </a:r>
            </a:p>
          </p:txBody>
        </p:sp>
      </p:grpSp>
      <p:grpSp>
        <p:nvGrpSpPr>
          <p:cNvPr id="48" name="Group 47">
            <a:extLst>
              <a:ext uri="{FF2B5EF4-FFF2-40B4-BE49-F238E27FC236}">
                <a16:creationId xmlns:a16="http://schemas.microsoft.com/office/drawing/2014/main" id="{6840459D-E7B3-44EB-8AF2-6C867664F980}"/>
              </a:ext>
            </a:extLst>
          </p:cNvPr>
          <p:cNvGrpSpPr/>
          <p:nvPr/>
        </p:nvGrpSpPr>
        <p:grpSpPr>
          <a:xfrm>
            <a:off x="6274189" y="3329730"/>
            <a:ext cx="5561956" cy="1008890"/>
            <a:chOff x="6274189" y="3329730"/>
            <a:chExt cx="5561956" cy="1008890"/>
          </a:xfrm>
        </p:grpSpPr>
        <p:pic>
          <p:nvPicPr>
            <p:cNvPr id="35" name="Picture 34" descr="A picture containing clock, drawing, room&#10;&#10;Description automatically generated">
              <a:extLst>
                <a:ext uri="{FF2B5EF4-FFF2-40B4-BE49-F238E27FC236}">
                  <a16:creationId xmlns:a16="http://schemas.microsoft.com/office/drawing/2014/main" id="{CB0D0E5C-EAE4-4052-B609-158B4BCA55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3750" y="3329730"/>
              <a:ext cx="1612395" cy="1008890"/>
            </a:xfrm>
            <a:prstGeom prst="rect">
              <a:avLst/>
            </a:prstGeom>
          </p:spPr>
        </p:pic>
        <p:sp>
          <p:nvSpPr>
            <p:cNvPr id="41" name="TextBox 40">
              <a:extLst>
                <a:ext uri="{FF2B5EF4-FFF2-40B4-BE49-F238E27FC236}">
                  <a16:creationId xmlns:a16="http://schemas.microsoft.com/office/drawing/2014/main" id="{6312C97B-B132-438A-9217-F0451FB24FE0}"/>
                </a:ext>
              </a:extLst>
            </p:cNvPr>
            <p:cNvSpPr txBox="1"/>
            <p:nvPr/>
          </p:nvSpPr>
          <p:spPr>
            <a:xfrm>
              <a:off x="6274189" y="3611037"/>
              <a:ext cx="3784209" cy="523220"/>
            </a:xfrm>
            <a:prstGeom prst="rect">
              <a:avLst/>
            </a:prstGeom>
            <a:noFill/>
          </p:spPr>
          <p:txBody>
            <a:bodyPr wrap="square" rtlCol="0">
              <a:spAutoFit/>
            </a:bodyPr>
            <a:lstStyle/>
            <a:p>
              <a:pPr algn="r" rtl="1"/>
              <a:r>
                <a:rPr lang="fa-IR" sz="2800" dirty="0">
                  <a:cs typeface="Roya" panose="00000400000000000000" pitchFamily="2" charset="-78"/>
                </a:rPr>
                <a:t>دیدن وجوه متعدد زیبایی</a:t>
              </a:r>
            </a:p>
          </p:txBody>
        </p:sp>
      </p:grpSp>
      <p:grpSp>
        <p:nvGrpSpPr>
          <p:cNvPr id="49" name="Group 48">
            <a:extLst>
              <a:ext uri="{FF2B5EF4-FFF2-40B4-BE49-F238E27FC236}">
                <a16:creationId xmlns:a16="http://schemas.microsoft.com/office/drawing/2014/main" id="{D7EDDFED-2DEB-42A9-977E-BF57D85F9667}"/>
              </a:ext>
            </a:extLst>
          </p:cNvPr>
          <p:cNvGrpSpPr/>
          <p:nvPr/>
        </p:nvGrpSpPr>
        <p:grpSpPr>
          <a:xfrm>
            <a:off x="6274189" y="4557862"/>
            <a:ext cx="5561956" cy="1008890"/>
            <a:chOff x="6274189" y="4557862"/>
            <a:chExt cx="5561956" cy="1008890"/>
          </a:xfrm>
        </p:grpSpPr>
        <p:pic>
          <p:nvPicPr>
            <p:cNvPr id="37" name="Picture 36" descr="A picture containing object, clock&#10;&#10;Description automatically generated">
              <a:extLst>
                <a:ext uri="{FF2B5EF4-FFF2-40B4-BE49-F238E27FC236}">
                  <a16:creationId xmlns:a16="http://schemas.microsoft.com/office/drawing/2014/main" id="{3AA44AB3-47C2-4E15-9015-77E0659EFD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5942" y="4557862"/>
              <a:ext cx="1600203" cy="1008890"/>
            </a:xfrm>
            <a:prstGeom prst="rect">
              <a:avLst/>
            </a:prstGeom>
          </p:spPr>
        </p:pic>
        <p:sp>
          <p:nvSpPr>
            <p:cNvPr id="42" name="TextBox 41">
              <a:extLst>
                <a:ext uri="{FF2B5EF4-FFF2-40B4-BE49-F238E27FC236}">
                  <a16:creationId xmlns:a16="http://schemas.microsoft.com/office/drawing/2014/main" id="{76633D61-8189-4741-A5E2-4D8439FB8886}"/>
                </a:ext>
              </a:extLst>
            </p:cNvPr>
            <p:cNvSpPr txBox="1"/>
            <p:nvPr/>
          </p:nvSpPr>
          <p:spPr>
            <a:xfrm>
              <a:off x="6274189" y="4800697"/>
              <a:ext cx="3784209" cy="523220"/>
            </a:xfrm>
            <a:prstGeom prst="rect">
              <a:avLst/>
            </a:prstGeom>
            <a:noFill/>
          </p:spPr>
          <p:txBody>
            <a:bodyPr wrap="square" rtlCol="0">
              <a:spAutoFit/>
            </a:bodyPr>
            <a:lstStyle/>
            <a:p>
              <a:pPr algn="r" rtl="1"/>
              <a:r>
                <a:rPr lang="fa-IR" sz="2800" dirty="0">
                  <a:cs typeface="Roya" panose="00000400000000000000" pitchFamily="2" charset="-78"/>
                </a:rPr>
                <a:t>خلق زیبایی و تحسین شدن</a:t>
              </a:r>
            </a:p>
          </p:txBody>
        </p:sp>
      </p:grpSp>
      <p:grpSp>
        <p:nvGrpSpPr>
          <p:cNvPr id="50" name="Group 49">
            <a:extLst>
              <a:ext uri="{FF2B5EF4-FFF2-40B4-BE49-F238E27FC236}">
                <a16:creationId xmlns:a16="http://schemas.microsoft.com/office/drawing/2014/main" id="{424388A5-55CD-42CB-8577-76CF2AFDC07A}"/>
              </a:ext>
            </a:extLst>
          </p:cNvPr>
          <p:cNvGrpSpPr/>
          <p:nvPr/>
        </p:nvGrpSpPr>
        <p:grpSpPr>
          <a:xfrm>
            <a:off x="-31925" y="2101598"/>
            <a:ext cx="5693679" cy="1008890"/>
            <a:chOff x="-31925" y="2101598"/>
            <a:chExt cx="5693679" cy="1008890"/>
          </a:xfrm>
        </p:grpSpPr>
        <p:pic>
          <p:nvPicPr>
            <p:cNvPr id="33" name="Picture 32" descr="A close up of a sign&#10;&#10;Description automatically generated">
              <a:extLst>
                <a:ext uri="{FF2B5EF4-FFF2-40B4-BE49-F238E27FC236}">
                  <a16:creationId xmlns:a16="http://schemas.microsoft.com/office/drawing/2014/main" id="{F54F17D4-C770-4F9D-B414-196A57EEDE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8503" y="2101598"/>
              <a:ext cx="1603251" cy="1008890"/>
            </a:xfrm>
            <a:prstGeom prst="rect">
              <a:avLst/>
            </a:prstGeom>
          </p:spPr>
        </p:pic>
        <p:sp>
          <p:nvSpPr>
            <p:cNvPr id="43" name="TextBox 42">
              <a:extLst>
                <a:ext uri="{FF2B5EF4-FFF2-40B4-BE49-F238E27FC236}">
                  <a16:creationId xmlns:a16="http://schemas.microsoft.com/office/drawing/2014/main" id="{65D90C74-3249-4C8F-8256-36BB2F2DBEC4}"/>
                </a:ext>
              </a:extLst>
            </p:cNvPr>
            <p:cNvSpPr txBox="1"/>
            <p:nvPr/>
          </p:nvSpPr>
          <p:spPr>
            <a:xfrm>
              <a:off x="-31925" y="2421377"/>
              <a:ext cx="3784209" cy="523220"/>
            </a:xfrm>
            <a:prstGeom prst="rect">
              <a:avLst/>
            </a:prstGeom>
            <a:noFill/>
          </p:spPr>
          <p:txBody>
            <a:bodyPr wrap="square" rtlCol="0">
              <a:spAutoFit/>
            </a:bodyPr>
            <a:lstStyle/>
            <a:p>
              <a:pPr algn="r" rtl="1"/>
              <a:r>
                <a:rPr lang="fa-IR" sz="2800" dirty="0">
                  <a:cs typeface="Roya" panose="00000400000000000000" pitchFamily="2" charset="-78"/>
                </a:rPr>
                <a:t>خلق زیبایی با تحمل سختی</a:t>
              </a:r>
            </a:p>
          </p:txBody>
        </p:sp>
      </p:grpSp>
      <p:grpSp>
        <p:nvGrpSpPr>
          <p:cNvPr id="51" name="Group 50">
            <a:extLst>
              <a:ext uri="{FF2B5EF4-FFF2-40B4-BE49-F238E27FC236}">
                <a16:creationId xmlns:a16="http://schemas.microsoft.com/office/drawing/2014/main" id="{36F041C4-051A-458B-A76C-97D64C506989}"/>
              </a:ext>
            </a:extLst>
          </p:cNvPr>
          <p:cNvGrpSpPr/>
          <p:nvPr/>
        </p:nvGrpSpPr>
        <p:grpSpPr>
          <a:xfrm>
            <a:off x="-31926" y="3329730"/>
            <a:ext cx="5699776" cy="1008890"/>
            <a:chOff x="-31926" y="3329730"/>
            <a:chExt cx="5699776" cy="1008890"/>
          </a:xfrm>
        </p:grpSpPr>
        <p:pic>
          <p:nvPicPr>
            <p:cNvPr id="31" name="Picture 30" descr="A picture containing room&#10;&#10;Description automatically generated">
              <a:extLst>
                <a:ext uri="{FF2B5EF4-FFF2-40B4-BE49-F238E27FC236}">
                  <a16:creationId xmlns:a16="http://schemas.microsoft.com/office/drawing/2014/main" id="{8E990B74-F08D-42F8-B045-6D7A228430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58503" y="3329730"/>
              <a:ext cx="1609347" cy="1008890"/>
            </a:xfrm>
            <a:prstGeom prst="rect">
              <a:avLst/>
            </a:prstGeom>
          </p:spPr>
        </p:pic>
        <p:sp>
          <p:nvSpPr>
            <p:cNvPr id="44" name="TextBox 43">
              <a:extLst>
                <a:ext uri="{FF2B5EF4-FFF2-40B4-BE49-F238E27FC236}">
                  <a16:creationId xmlns:a16="http://schemas.microsoft.com/office/drawing/2014/main" id="{6A1008F2-F2F1-4608-93AB-D4B97249F7D5}"/>
                </a:ext>
              </a:extLst>
            </p:cNvPr>
            <p:cNvSpPr txBox="1"/>
            <p:nvPr/>
          </p:nvSpPr>
          <p:spPr>
            <a:xfrm>
              <a:off x="-31926" y="3611037"/>
              <a:ext cx="3784209" cy="523220"/>
            </a:xfrm>
            <a:prstGeom prst="rect">
              <a:avLst/>
            </a:prstGeom>
            <a:noFill/>
          </p:spPr>
          <p:txBody>
            <a:bodyPr wrap="square" rtlCol="0">
              <a:spAutoFit/>
            </a:bodyPr>
            <a:lstStyle/>
            <a:p>
              <a:pPr algn="r" rtl="1"/>
              <a:r>
                <a:rPr lang="fa-IR" sz="2800" dirty="0">
                  <a:cs typeface="Roya" panose="00000400000000000000" pitchFamily="2" charset="-78"/>
                </a:rPr>
                <a:t>رفتارهای زیبا با دیگران</a:t>
              </a:r>
            </a:p>
          </p:txBody>
        </p:sp>
      </p:grpSp>
      <p:grpSp>
        <p:nvGrpSpPr>
          <p:cNvPr id="52" name="Group 51">
            <a:extLst>
              <a:ext uri="{FF2B5EF4-FFF2-40B4-BE49-F238E27FC236}">
                <a16:creationId xmlns:a16="http://schemas.microsoft.com/office/drawing/2014/main" id="{07613EDC-5343-4C76-9184-44D53634B6D9}"/>
              </a:ext>
            </a:extLst>
          </p:cNvPr>
          <p:cNvGrpSpPr/>
          <p:nvPr/>
        </p:nvGrpSpPr>
        <p:grpSpPr>
          <a:xfrm>
            <a:off x="-31927" y="4557862"/>
            <a:ext cx="5693681" cy="1008890"/>
            <a:chOff x="-31927" y="4557862"/>
            <a:chExt cx="5693681" cy="1008890"/>
          </a:xfrm>
        </p:grpSpPr>
        <p:pic>
          <p:nvPicPr>
            <p:cNvPr id="39" name="Picture 38" descr="A picture containing device&#10;&#10;Description automatically generated">
              <a:extLst>
                <a:ext uri="{FF2B5EF4-FFF2-40B4-BE49-F238E27FC236}">
                  <a16:creationId xmlns:a16="http://schemas.microsoft.com/office/drawing/2014/main" id="{F4D86376-F46F-4140-96EC-5188338552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58503" y="4557862"/>
              <a:ext cx="1603251" cy="1008890"/>
            </a:xfrm>
            <a:prstGeom prst="rect">
              <a:avLst/>
            </a:prstGeom>
          </p:spPr>
        </p:pic>
        <p:sp>
          <p:nvSpPr>
            <p:cNvPr id="45" name="TextBox 44">
              <a:extLst>
                <a:ext uri="{FF2B5EF4-FFF2-40B4-BE49-F238E27FC236}">
                  <a16:creationId xmlns:a16="http://schemas.microsoft.com/office/drawing/2014/main" id="{5B3F07FA-3393-4FB9-9821-4E793A92D6CD}"/>
                </a:ext>
              </a:extLst>
            </p:cNvPr>
            <p:cNvSpPr txBox="1"/>
            <p:nvPr/>
          </p:nvSpPr>
          <p:spPr>
            <a:xfrm>
              <a:off x="-31927" y="4800697"/>
              <a:ext cx="3784209" cy="523220"/>
            </a:xfrm>
            <a:prstGeom prst="rect">
              <a:avLst/>
            </a:prstGeom>
            <a:noFill/>
          </p:spPr>
          <p:txBody>
            <a:bodyPr wrap="square" rtlCol="0">
              <a:spAutoFit/>
            </a:bodyPr>
            <a:lstStyle/>
            <a:p>
              <a:pPr algn="r" rtl="1"/>
              <a:r>
                <a:rPr lang="fa-IR" sz="2800" dirty="0">
                  <a:cs typeface="Roya" panose="00000400000000000000" pitchFamily="2" charset="-78"/>
                </a:rPr>
                <a:t>رفتارهای زیبا به صورت گروهی</a:t>
              </a:r>
            </a:p>
          </p:txBody>
        </p:sp>
      </p:grpSp>
    </p:spTree>
    <p:extLst>
      <p:ext uri="{BB962C8B-B14F-4D97-AF65-F5344CB8AC3E}">
        <p14:creationId xmlns:p14="http://schemas.microsoft.com/office/powerpoint/2010/main" val="314927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right)">
                                      <p:cBhvr>
                                        <p:cTn id="7" dur="500"/>
                                        <p:tgtEl>
                                          <p:spTgt spid="47"/>
                                        </p:tgtEl>
                                      </p:cBhvr>
                                    </p:animEffect>
                                  </p:childTnLst>
                                </p:cTn>
                              </p:par>
                              <p:par>
                                <p:cTn id="8" presetID="22" presetClass="entr" presetSubtype="2"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500"/>
                                        <p:tgtEl>
                                          <p:spTgt spid="48"/>
                                        </p:tgtEl>
                                      </p:cBhvr>
                                    </p:animEffect>
                                  </p:childTnLst>
                                </p:cTn>
                              </p:par>
                              <p:par>
                                <p:cTn id="11" presetID="22" presetClass="entr" presetSubtype="2"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right)">
                                      <p:cBhvr>
                                        <p:cTn id="13" dur="500"/>
                                        <p:tgtEl>
                                          <p:spTgt spid="52"/>
                                        </p:tgtEl>
                                      </p:cBhvr>
                                    </p:animEffect>
                                  </p:childTnLst>
                                </p:cTn>
                              </p:par>
                              <p:par>
                                <p:cTn id="14" presetID="22" presetClass="entr" presetSubtype="2"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wipe(right)">
                                      <p:cBhvr>
                                        <p:cTn id="16" dur="500"/>
                                        <p:tgtEl>
                                          <p:spTgt spid="51"/>
                                        </p:tgtEl>
                                      </p:cBhvr>
                                    </p:animEffect>
                                  </p:childTnLst>
                                </p:cTn>
                              </p:par>
                              <p:par>
                                <p:cTn id="17" presetID="22" presetClass="entr" presetSubtype="2"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right)">
                                      <p:cBhvr>
                                        <p:cTn id="19" dur="500"/>
                                        <p:tgtEl>
                                          <p:spTgt spid="5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xit" presetSubtype="8" fill="hold" nodeType="clickEffect">
                                  <p:stCondLst>
                                    <p:cond delay="0"/>
                                  </p:stCondLst>
                                  <p:childTnLst>
                                    <p:animEffect transition="out" filter="wipe(left)">
                                      <p:cBhvr>
                                        <p:cTn id="23" dur="500"/>
                                        <p:tgtEl>
                                          <p:spTgt spid="47"/>
                                        </p:tgtEl>
                                      </p:cBhvr>
                                    </p:animEffect>
                                    <p:set>
                                      <p:cBhvr>
                                        <p:cTn id="24" dur="1" fill="hold">
                                          <p:stCondLst>
                                            <p:cond delay="499"/>
                                          </p:stCondLst>
                                        </p:cTn>
                                        <p:tgtEl>
                                          <p:spTgt spid="47"/>
                                        </p:tgtEl>
                                        <p:attrNameLst>
                                          <p:attrName>style.visibility</p:attrName>
                                        </p:attrNameLst>
                                      </p:cBhvr>
                                      <p:to>
                                        <p:strVal val="hidden"/>
                                      </p:to>
                                    </p:set>
                                  </p:childTnLst>
                                </p:cTn>
                              </p:par>
                              <p:par>
                                <p:cTn id="25" presetID="22" presetClass="exit" presetSubtype="8" fill="hold" nodeType="withEffect">
                                  <p:stCondLst>
                                    <p:cond delay="0"/>
                                  </p:stCondLst>
                                  <p:childTnLst>
                                    <p:animEffect transition="out" filter="wipe(left)">
                                      <p:cBhvr>
                                        <p:cTn id="26" dur="500"/>
                                        <p:tgtEl>
                                          <p:spTgt spid="48"/>
                                        </p:tgtEl>
                                      </p:cBhvr>
                                    </p:animEffect>
                                    <p:set>
                                      <p:cBhvr>
                                        <p:cTn id="27" dur="1" fill="hold">
                                          <p:stCondLst>
                                            <p:cond delay="499"/>
                                          </p:stCondLst>
                                        </p:cTn>
                                        <p:tgtEl>
                                          <p:spTgt spid="48"/>
                                        </p:tgtEl>
                                        <p:attrNameLst>
                                          <p:attrName>style.visibility</p:attrName>
                                        </p:attrNameLst>
                                      </p:cBhvr>
                                      <p:to>
                                        <p:strVal val="hidden"/>
                                      </p:to>
                                    </p:set>
                                  </p:childTnLst>
                                </p:cTn>
                              </p:par>
                              <p:par>
                                <p:cTn id="28" presetID="22" presetClass="exit" presetSubtype="8" fill="hold" nodeType="withEffect">
                                  <p:stCondLst>
                                    <p:cond delay="0"/>
                                  </p:stCondLst>
                                  <p:childTnLst>
                                    <p:animEffect transition="out" filter="wipe(left)">
                                      <p:cBhvr>
                                        <p:cTn id="29" dur="500"/>
                                        <p:tgtEl>
                                          <p:spTgt spid="52"/>
                                        </p:tgtEl>
                                      </p:cBhvr>
                                    </p:animEffect>
                                    <p:set>
                                      <p:cBhvr>
                                        <p:cTn id="30" dur="1" fill="hold">
                                          <p:stCondLst>
                                            <p:cond delay="499"/>
                                          </p:stCondLst>
                                        </p:cTn>
                                        <p:tgtEl>
                                          <p:spTgt spid="52"/>
                                        </p:tgtEl>
                                        <p:attrNameLst>
                                          <p:attrName>style.visibility</p:attrName>
                                        </p:attrNameLst>
                                      </p:cBhvr>
                                      <p:to>
                                        <p:strVal val="hidden"/>
                                      </p:to>
                                    </p:set>
                                  </p:childTnLst>
                                </p:cTn>
                              </p:par>
                              <p:par>
                                <p:cTn id="31" presetID="22" presetClass="exit" presetSubtype="8" fill="hold" nodeType="withEffect">
                                  <p:stCondLst>
                                    <p:cond delay="0"/>
                                  </p:stCondLst>
                                  <p:childTnLst>
                                    <p:animEffect transition="out" filter="wipe(left)">
                                      <p:cBhvr>
                                        <p:cTn id="32" dur="500"/>
                                        <p:tgtEl>
                                          <p:spTgt spid="51"/>
                                        </p:tgtEl>
                                      </p:cBhvr>
                                    </p:animEffect>
                                    <p:set>
                                      <p:cBhvr>
                                        <p:cTn id="33" dur="1" fill="hold">
                                          <p:stCondLst>
                                            <p:cond delay="499"/>
                                          </p:stCondLst>
                                        </p:cTn>
                                        <p:tgtEl>
                                          <p:spTgt spid="51"/>
                                        </p:tgtEl>
                                        <p:attrNameLst>
                                          <p:attrName>style.visibility</p:attrName>
                                        </p:attrNameLst>
                                      </p:cBhvr>
                                      <p:to>
                                        <p:strVal val="hidden"/>
                                      </p:to>
                                    </p:set>
                                  </p:childTnLst>
                                </p:cTn>
                              </p:par>
                              <p:par>
                                <p:cTn id="34" presetID="22" presetClass="exit" presetSubtype="8" fill="hold" nodeType="withEffect">
                                  <p:stCondLst>
                                    <p:cond delay="0"/>
                                  </p:stCondLst>
                                  <p:childTnLst>
                                    <p:animEffect transition="out" filter="wipe(left)">
                                      <p:cBhvr>
                                        <p:cTn id="35" dur="500"/>
                                        <p:tgtEl>
                                          <p:spTgt spid="49"/>
                                        </p:tgtEl>
                                      </p:cBhvr>
                                    </p:animEffect>
                                    <p:set>
                                      <p:cBhvr>
                                        <p:cTn id="36" dur="1" fill="hold">
                                          <p:stCondLst>
                                            <p:cond delay="4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C75EC9B5-BC82-4B95-9A6B-7AEF15931B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846"/>
          <a:stretch/>
        </p:blipFill>
        <p:spPr>
          <a:xfrm>
            <a:off x="9176445" y="1318694"/>
            <a:ext cx="3015556" cy="782904"/>
          </a:xfrm>
          <a:prstGeom prst="rect">
            <a:avLst/>
          </a:prstGeom>
        </p:spPr>
      </p:pic>
      <p:grpSp>
        <p:nvGrpSpPr>
          <p:cNvPr id="50" name="Group 49">
            <a:extLst>
              <a:ext uri="{FF2B5EF4-FFF2-40B4-BE49-F238E27FC236}">
                <a16:creationId xmlns:a16="http://schemas.microsoft.com/office/drawing/2014/main" id="{424388A5-55CD-42CB-8577-76CF2AFDC07A}"/>
              </a:ext>
            </a:extLst>
          </p:cNvPr>
          <p:cNvGrpSpPr/>
          <p:nvPr/>
        </p:nvGrpSpPr>
        <p:grpSpPr>
          <a:xfrm>
            <a:off x="-31925" y="2101598"/>
            <a:ext cx="5693679" cy="1008890"/>
            <a:chOff x="-31925" y="2101598"/>
            <a:chExt cx="5693679" cy="1008890"/>
          </a:xfrm>
        </p:grpSpPr>
        <p:pic>
          <p:nvPicPr>
            <p:cNvPr id="33" name="Picture 32" descr="A close up of a sign&#10;&#10;Description automatically generated">
              <a:extLst>
                <a:ext uri="{FF2B5EF4-FFF2-40B4-BE49-F238E27FC236}">
                  <a16:creationId xmlns:a16="http://schemas.microsoft.com/office/drawing/2014/main" id="{F54F17D4-C770-4F9D-B414-196A57EEDE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8503" y="2101598"/>
              <a:ext cx="1603251" cy="1008890"/>
            </a:xfrm>
            <a:prstGeom prst="rect">
              <a:avLst/>
            </a:prstGeom>
          </p:spPr>
        </p:pic>
        <p:sp>
          <p:nvSpPr>
            <p:cNvPr id="43" name="TextBox 42">
              <a:extLst>
                <a:ext uri="{FF2B5EF4-FFF2-40B4-BE49-F238E27FC236}">
                  <a16:creationId xmlns:a16="http://schemas.microsoft.com/office/drawing/2014/main" id="{65D90C74-3249-4C8F-8256-36BB2F2DBEC4}"/>
                </a:ext>
              </a:extLst>
            </p:cNvPr>
            <p:cNvSpPr txBox="1"/>
            <p:nvPr/>
          </p:nvSpPr>
          <p:spPr>
            <a:xfrm>
              <a:off x="-31925" y="2421377"/>
              <a:ext cx="3784209" cy="523220"/>
            </a:xfrm>
            <a:prstGeom prst="rect">
              <a:avLst/>
            </a:prstGeom>
            <a:noFill/>
          </p:spPr>
          <p:txBody>
            <a:bodyPr wrap="square" rtlCol="0">
              <a:spAutoFit/>
            </a:bodyPr>
            <a:lstStyle/>
            <a:p>
              <a:pPr algn="r" rtl="1"/>
              <a:r>
                <a:rPr lang="fa-IR" sz="2800" dirty="0">
                  <a:latin typeface="w_Nian Black" panose="02000500000000020004" pitchFamily="2" charset="-78"/>
                  <a:cs typeface="w_Nian Black" panose="02000500000000020004" pitchFamily="2" charset="-78"/>
                </a:rPr>
                <a:t>خلق زیبایی با تحمل سختی</a:t>
              </a:r>
            </a:p>
          </p:txBody>
        </p:sp>
      </p:grpSp>
      <p:sp>
        <p:nvSpPr>
          <p:cNvPr id="21" name="Speech Bubble: Rectangle 10">
            <a:extLst>
              <a:ext uri="{FF2B5EF4-FFF2-40B4-BE49-F238E27FC236}">
                <a16:creationId xmlns:a16="http://schemas.microsoft.com/office/drawing/2014/main" id="{378BC77D-534B-49BE-A514-3CB4B3B76C7C}"/>
              </a:ext>
            </a:extLst>
          </p:cNvPr>
          <p:cNvSpPr/>
          <p:nvPr/>
        </p:nvSpPr>
        <p:spPr>
          <a:xfrm rot="5400000">
            <a:off x="6334657" y="1456313"/>
            <a:ext cx="3879181" cy="5060024"/>
          </a:xfrm>
          <a:custGeom>
            <a:avLst/>
            <a:gdLst>
              <a:gd name="connsiteX0" fmla="*/ 0 w 7991060"/>
              <a:gd name="connsiteY0" fmla="*/ 0 h 2001078"/>
              <a:gd name="connsiteX1" fmla="*/ 1331843 w 7991060"/>
              <a:gd name="connsiteY1" fmla="*/ 0 h 2001078"/>
              <a:gd name="connsiteX2" fmla="*/ 1331843 w 7991060"/>
              <a:gd name="connsiteY2" fmla="*/ 0 h 2001078"/>
              <a:gd name="connsiteX3" fmla="*/ 3329608 w 7991060"/>
              <a:gd name="connsiteY3" fmla="*/ 0 h 2001078"/>
              <a:gd name="connsiteX4" fmla="*/ 7991060 w 7991060"/>
              <a:gd name="connsiteY4" fmla="*/ 0 h 2001078"/>
              <a:gd name="connsiteX5" fmla="*/ 7991060 w 7991060"/>
              <a:gd name="connsiteY5" fmla="*/ 1167296 h 2001078"/>
              <a:gd name="connsiteX6" fmla="*/ 7991060 w 7991060"/>
              <a:gd name="connsiteY6" fmla="*/ 1167296 h 2001078"/>
              <a:gd name="connsiteX7" fmla="*/ 7991060 w 7991060"/>
              <a:gd name="connsiteY7" fmla="*/ 1667565 h 2001078"/>
              <a:gd name="connsiteX8" fmla="*/ 7991060 w 7991060"/>
              <a:gd name="connsiteY8" fmla="*/ 2001078 h 2001078"/>
              <a:gd name="connsiteX9" fmla="*/ 3329608 w 7991060"/>
              <a:gd name="connsiteY9" fmla="*/ 2001078 h 2001078"/>
              <a:gd name="connsiteX10" fmla="*/ 872943 w 7991060"/>
              <a:gd name="connsiteY10" fmla="*/ 2662034 h 2001078"/>
              <a:gd name="connsiteX11" fmla="*/ 1331843 w 7991060"/>
              <a:gd name="connsiteY11" fmla="*/ 2001078 h 2001078"/>
              <a:gd name="connsiteX12" fmla="*/ 0 w 7991060"/>
              <a:gd name="connsiteY12" fmla="*/ 2001078 h 2001078"/>
              <a:gd name="connsiteX13" fmla="*/ 0 w 7991060"/>
              <a:gd name="connsiteY13" fmla="*/ 1667565 h 2001078"/>
              <a:gd name="connsiteX14" fmla="*/ 0 w 7991060"/>
              <a:gd name="connsiteY14" fmla="*/ 1167296 h 2001078"/>
              <a:gd name="connsiteX15" fmla="*/ 0 w 7991060"/>
              <a:gd name="connsiteY15" fmla="*/ 1167296 h 2001078"/>
              <a:gd name="connsiteX16" fmla="*/ 0 w 7991060"/>
              <a:gd name="connsiteY16" fmla="*/ 0 h 2001078"/>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1331843 w 7991060"/>
              <a:gd name="connsiteY11" fmla="*/ 2001078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556592 w 7991060"/>
              <a:gd name="connsiteY11" fmla="*/ 2021909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934818 w 7991060"/>
              <a:gd name="connsiteY9" fmla="*/ 2035161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424070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3595142 w 7991060"/>
              <a:gd name="connsiteY9" fmla="*/ 2005826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3595142 w 7991060"/>
              <a:gd name="connsiteY9" fmla="*/ 2005826 h 2618256"/>
              <a:gd name="connsiteX10" fmla="*/ 755375 w 7991060"/>
              <a:gd name="connsiteY10" fmla="*/ 2618256 h 2618256"/>
              <a:gd name="connsiteX11" fmla="*/ 2710248 w 7991060"/>
              <a:gd name="connsiteY11" fmla="*/ 1952817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52817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52817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31525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1931525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1970316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2009108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6518865 w 7991060"/>
              <a:gd name="connsiteY9" fmla="*/ 2012630 h 2368008"/>
              <a:gd name="connsiteX10" fmla="*/ 3058581 w 7991060"/>
              <a:gd name="connsiteY10" fmla="*/ 2368008 h 2368008"/>
              <a:gd name="connsiteX11" fmla="*/ 2710248 w 7991060"/>
              <a:gd name="connsiteY11" fmla="*/ 2009108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6518865 w 7991060"/>
              <a:gd name="connsiteY9" fmla="*/ 2012630 h 2368008"/>
              <a:gd name="connsiteX10" fmla="*/ 3058581 w 7991060"/>
              <a:gd name="connsiteY10" fmla="*/ 2368008 h 2368008"/>
              <a:gd name="connsiteX11" fmla="*/ 5440896 w 7991060"/>
              <a:gd name="connsiteY11" fmla="*/ 2029520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170692"/>
              <a:gd name="connsiteX1" fmla="*/ 1331843 w 7991060"/>
              <a:gd name="connsiteY1" fmla="*/ 0 h 2170692"/>
              <a:gd name="connsiteX2" fmla="*/ 1331843 w 7991060"/>
              <a:gd name="connsiteY2" fmla="*/ 0 h 2170692"/>
              <a:gd name="connsiteX3" fmla="*/ 3329608 w 7991060"/>
              <a:gd name="connsiteY3" fmla="*/ 0 h 2170692"/>
              <a:gd name="connsiteX4" fmla="*/ 7991060 w 7991060"/>
              <a:gd name="connsiteY4" fmla="*/ 0 h 2170692"/>
              <a:gd name="connsiteX5" fmla="*/ 7991060 w 7991060"/>
              <a:gd name="connsiteY5" fmla="*/ 1167296 h 2170692"/>
              <a:gd name="connsiteX6" fmla="*/ 7991060 w 7991060"/>
              <a:gd name="connsiteY6" fmla="*/ 1167296 h 2170692"/>
              <a:gd name="connsiteX7" fmla="*/ 7991060 w 7991060"/>
              <a:gd name="connsiteY7" fmla="*/ 1667565 h 2170692"/>
              <a:gd name="connsiteX8" fmla="*/ 7991060 w 7991060"/>
              <a:gd name="connsiteY8" fmla="*/ 2001078 h 2170692"/>
              <a:gd name="connsiteX9" fmla="*/ 6518865 w 7991060"/>
              <a:gd name="connsiteY9" fmla="*/ 2012630 h 2170692"/>
              <a:gd name="connsiteX10" fmla="*/ 6340875 w 7991060"/>
              <a:gd name="connsiteY10" fmla="*/ 2170692 h 2170692"/>
              <a:gd name="connsiteX11" fmla="*/ 5440896 w 7991060"/>
              <a:gd name="connsiteY11" fmla="*/ 2029520 h 2170692"/>
              <a:gd name="connsiteX12" fmla="*/ 0 w 7991060"/>
              <a:gd name="connsiteY12" fmla="*/ 2001078 h 2170692"/>
              <a:gd name="connsiteX13" fmla="*/ 0 w 7991060"/>
              <a:gd name="connsiteY13" fmla="*/ 1667565 h 2170692"/>
              <a:gd name="connsiteX14" fmla="*/ 0 w 7991060"/>
              <a:gd name="connsiteY14" fmla="*/ 1167296 h 2170692"/>
              <a:gd name="connsiteX15" fmla="*/ 0 w 7991060"/>
              <a:gd name="connsiteY15" fmla="*/ 1167296 h 2170692"/>
              <a:gd name="connsiteX16" fmla="*/ 0 w 7991060"/>
              <a:gd name="connsiteY16" fmla="*/ 0 h 2170692"/>
              <a:gd name="connsiteX0" fmla="*/ 0 w 7991060"/>
              <a:gd name="connsiteY0" fmla="*/ 0 h 2170692"/>
              <a:gd name="connsiteX1" fmla="*/ 1331843 w 7991060"/>
              <a:gd name="connsiteY1" fmla="*/ 0 h 2170692"/>
              <a:gd name="connsiteX2" fmla="*/ 1331843 w 7991060"/>
              <a:gd name="connsiteY2" fmla="*/ 0 h 2170692"/>
              <a:gd name="connsiteX3" fmla="*/ 3329608 w 7991060"/>
              <a:gd name="connsiteY3" fmla="*/ 0 h 2170692"/>
              <a:gd name="connsiteX4" fmla="*/ 7991060 w 7991060"/>
              <a:gd name="connsiteY4" fmla="*/ 0 h 2170692"/>
              <a:gd name="connsiteX5" fmla="*/ 7991060 w 7991060"/>
              <a:gd name="connsiteY5" fmla="*/ 1167296 h 2170692"/>
              <a:gd name="connsiteX6" fmla="*/ 7991060 w 7991060"/>
              <a:gd name="connsiteY6" fmla="*/ 1167296 h 2170692"/>
              <a:gd name="connsiteX7" fmla="*/ 7991060 w 7991060"/>
              <a:gd name="connsiteY7" fmla="*/ 1667565 h 2170692"/>
              <a:gd name="connsiteX8" fmla="*/ 7991060 w 7991060"/>
              <a:gd name="connsiteY8" fmla="*/ 2001078 h 2170692"/>
              <a:gd name="connsiteX9" fmla="*/ 6518865 w 7991060"/>
              <a:gd name="connsiteY9" fmla="*/ 2012630 h 2170692"/>
              <a:gd name="connsiteX10" fmla="*/ 6340875 w 7991060"/>
              <a:gd name="connsiteY10" fmla="*/ 2170692 h 2170692"/>
              <a:gd name="connsiteX11" fmla="*/ 5440896 w 7991060"/>
              <a:gd name="connsiteY11" fmla="*/ 2012408 h 2170692"/>
              <a:gd name="connsiteX12" fmla="*/ 0 w 7991060"/>
              <a:gd name="connsiteY12" fmla="*/ 2001078 h 2170692"/>
              <a:gd name="connsiteX13" fmla="*/ 0 w 7991060"/>
              <a:gd name="connsiteY13" fmla="*/ 1667565 h 2170692"/>
              <a:gd name="connsiteX14" fmla="*/ 0 w 7991060"/>
              <a:gd name="connsiteY14" fmla="*/ 1167296 h 2170692"/>
              <a:gd name="connsiteX15" fmla="*/ 0 w 7991060"/>
              <a:gd name="connsiteY15" fmla="*/ 1167296 h 2170692"/>
              <a:gd name="connsiteX16" fmla="*/ 0 w 7991060"/>
              <a:gd name="connsiteY16" fmla="*/ 0 h 2170692"/>
              <a:gd name="connsiteX0" fmla="*/ 0 w 7991060"/>
              <a:gd name="connsiteY0" fmla="*/ 0 h 2170692"/>
              <a:gd name="connsiteX1" fmla="*/ 1331843 w 7991060"/>
              <a:gd name="connsiteY1" fmla="*/ 0 h 2170692"/>
              <a:gd name="connsiteX2" fmla="*/ 1331843 w 7991060"/>
              <a:gd name="connsiteY2" fmla="*/ 0 h 2170692"/>
              <a:gd name="connsiteX3" fmla="*/ 3329608 w 7991060"/>
              <a:gd name="connsiteY3" fmla="*/ 0 h 2170692"/>
              <a:gd name="connsiteX4" fmla="*/ 7991060 w 7991060"/>
              <a:gd name="connsiteY4" fmla="*/ 0 h 2170692"/>
              <a:gd name="connsiteX5" fmla="*/ 7991060 w 7991060"/>
              <a:gd name="connsiteY5" fmla="*/ 1167296 h 2170692"/>
              <a:gd name="connsiteX6" fmla="*/ 7991060 w 7991060"/>
              <a:gd name="connsiteY6" fmla="*/ 1167296 h 2170692"/>
              <a:gd name="connsiteX7" fmla="*/ 7991060 w 7991060"/>
              <a:gd name="connsiteY7" fmla="*/ 1667565 h 2170692"/>
              <a:gd name="connsiteX8" fmla="*/ 7991060 w 7991060"/>
              <a:gd name="connsiteY8" fmla="*/ 2001078 h 2170692"/>
              <a:gd name="connsiteX9" fmla="*/ 6544143 w 7991060"/>
              <a:gd name="connsiteY9" fmla="*/ 2003297 h 2170692"/>
              <a:gd name="connsiteX10" fmla="*/ 6340875 w 7991060"/>
              <a:gd name="connsiteY10" fmla="*/ 2170692 h 2170692"/>
              <a:gd name="connsiteX11" fmla="*/ 5440896 w 7991060"/>
              <a:gd name="connsiteY11" fmla="*/ 2012408 h 2170692"/>
              <a:gd name="connsiteX12" fmla="*/ 0 w 7991060"/>
              <a:gd name="connsiteY12" fmla="*/ 2001078 h 2170692"/>
              <a:gd name="connsiteX13" fmla="*/ 0 w 7991060"/>
              <a:gd name="connsiteY13" fmla="*/ 1667565 h 2170692"/>
              <a:gd name="connsiteX14" fmla="*/ 0 w 7991060"/>
              <a:gd name="connsiteY14" fmla="*/ 1167296 h 2170692"/>
              <a:gd name="connsiteX15" fmla="*/ 0 w 7991060"/>
              <a:gd name="connsiteY15" fmla="*/ 1167296 h 2170692"/>
              <a:gd name="connsiteX16" fmla="*/ 0 w 7991060"/>
              <a:gd name="connsiteY16" fmla="*/ 0 h 2170692"/>
              <a:gd name="connsiteX0" fmla="*/ 0 w 7991060"/>
              <a:gd name="connsiteY0" fmla="*/ 0 h 2127136"/>
              <a:gd name="connsiteX1" fmla="*/ 1331843 w 7991060"/>
              <a:gd name="connsiteY1" fmla="*/ 0 h 2127136"/>
              <a:gd name="connsiteX2" fmla="*/ 1331843 w 7991060"/>
              <a:gd name="connsiteY2" fmla="*/ 0 h 2127136"/>
              <a:gd name="connsiteX3" fmla="*/ 3329608 w 7991060"/>
              <a:gd name="connsiteY3" fmla="*/ 0 h 2127136"/>
              <a:gd name="connsiteX4" fmla="*/ 7991060 w 7991060"/>
              <a:gd name="connsiteY4" fmla="*/ 0 h 2127136"/>
              <a:gd name="connsiteX5" fmla="*/ 7991060 w 7991060"/>
              <a:gd name="connsiteY5" fmla="*/ 1167296 h 2127136"/>
              <a:gd name="connsiteX6" fmla="*/ 7991060 w 7991060"/>
              <a:gd name="connsiteY6" fmla="*/ 1167296 h 2127136"/>
              <a:gd name="connsiteX7" fmla="*/ 7991060 w 7991060"/>
              <a:gd name="connsiteY7" fmla="*/ 1667565 h 2127136"/>
              <a:gd name="connsiteX8" fmla="*/ 7991060 w 7991060"/>
              <a:gd name="connsiteY8" fmla="*/ 2001078 h 2127136"/>
              <a:gd name="connsiteX9" fmla="*/ 6544143 w 7991060"/>
              <a:gd name="connsiteY9" fmla="*/ 2003297 h 2127136"/>
              <a:gd name="connsiteX10" fmla="*/ 6357726 w 7991060"/>
              <a:gd name="connsiteY10" fmla="*/ 2127136 h 2127136"/>
              <a:gd name="connsiteX11" fmla="*/ 5440896 w 7991060"/>
              <a:gd name="connsiteY11" fmla="*/ 2012408 h 2127136"/>
              <a:gd name="connsiteX12" fmla="*/ 0 w 7991060"/>
              <a:gd name="connsiteY12" fmla="*/ 2001078 h 2127136"/>
              <a:gd name="connsiteX13" fmla="*/ 0 w 7991060"/>
              <a:gd name="connsiteY13" fmla="*/ 1667565 h 2127136"/>
              <a:gd name="connsiteX14" fmla="*/ 0 w 7991060"/>
              <a:gd name="connsiteY14" fmla="*/ 1167296 h 2127136"/>
              <a:gd name="connsiteX15" fmla="*/ 0 w 7991060"/>
              <a:gd name="connsiteY15" fmla="*/ 1167296 h 2127136"/>
              <a:gd name="connsiteX16" fmla="*/ 0 w 7991060"/>
              <a:gd name="connsiteY16" fmla="*/ 0 h 2127136"/>
              <a:gd name="connsiteX0" fmla="*/ 0 w 7991060"/>
              <a:gd name="connsiteY0" fmla="*/ 0 h 2127136"/>
              <a:gd name="connsiteX1" fmla="*/ 1331843 w 7991060"/>
              <a:gd name="connsiteY1" fmla="*/ 0 h 2127136"/>
              <a:gd name="connsiteX2" fmla="*/ 1331843 w 7991060"/>
              <a:gd name="connsiteY2" fmla="*/ 0 h 2127136"/>
              <a:gd name="connsiteX3" fmla="*/ 3329608 w 7991060"/>
              <a:gd name="connsiteY3" fmla="*/ 0 h 2127136"/>
              <a:gd name="connsiteX4" fmla="*/ 7991060 w 7991060"/>
              <a:gd name="connsiteY4" fmla="*/ 0 h 2127136"/>
              <a:gd name="connsiteX5" fmla="*/ 7991060 w 7991060"/>
              <a:gd name="connsiteY5" fmla="*/ 1167296 h 2127136"/>
              <a:gd name="connsiteX6" fmla="*/ 7991060 w 7991060"/>
              <a:gd name="connsiteY6" fmla="*/ 1167296 h 2127136"/>
              <a:gd name="connsiteX7" fmla="*/ 7991060 w 7991060"/>
              <a:gd name="connsiteY7" fmla="*/ 1667565 h 2127136"/>
              <a:gd name="connsiteX8" fmla="*/ 7991060 w 7991060"/>
              <a:gd name="connsiteY8" fmla="*/ 2001078 h 2127136"/>
              <a:gd name="connsiteX9" fmla="*/ 6544143 w 7991060"/>
              <a:gd name="connsiteY9" fmla="*/ 2003297 h 2127136"/>
              <a:gd name="connsiteX10" fmla="*/ 6357726 w 7991060"/>
              <a:gd name="connsiteY10" fmla="*/ 2127136 h 2127136"/>
              <a:gd name="connsiteX11" fmla="*/ 3306304 w 7991060"/>
              <a:gd name="connsiteY11" fmla="*/ 2008759 h 2127136"/>
              <a:gd name="connsiteX12" fmla="*/ 0 w 7991060"/>
              <a:gd name="connsiteY12" fmla="*/ 2001078 h 2127136"/>
              <a:gd name="connsiteX13" fmla="*/ 0 w 7991060"/>
              <a:gd name="connsiteY13" fmla="*/ 1667565 h 2127136"/>
              <a:gd name="connsiteX14" fmla="*/ 0 w 7991060"/>
              <a:gd name="connsiteY14" fmla="*/ 1167296 h 2127136"/>
              <a:gd name="connsiteX15" fmla="*/ 0 w 7991060"/>
              <a:gd name="connsiteY15" fmla="*/ 1167296 h 2127136"/>
              <a:gd name="connsiteX16" fmla="*/ 0 w 7991060"/>
              <a:gd name="connsiteY16" fmla="*/ 0 h 2127136"/>
              <a:gd name="connsiteX0" fmla="*/ 0 w 7991060"/>
              <a:gd name="connsiteY0" fmla="*/ 0 h 2127136"/>
              <a:gd name="connsiteX1" fmla="*/ 1331843 w 7991060"/>
              <a:gd name="connsiteY1" fmla="*/ 0 h 2127136"/>
              <a:gd name="connsiteX2" fmla="*/ 1331843 w 7991060"/>
              <a:gd name="connsiteY2" fmla="*/ 0 h 2127136"/>
              <a:gd name="connsiteX3" fmla="*/ 3329608 w 7991060"/>
              <a:gd name="connsiteY3" fmla="*/ 0 h 2127136"/>
              <a:gd name="connsiteX4" fmla="*/ 7991060 w 7991060"/>
              <a:gd name="connsiteY4" fmla="*/ 0 h 2127136"/>
              <a:gd name="connsiteX5" fmla="*/ 7991060 w 7991060"/>
              <a:gd name="connsiteY5" fmla="*/ 1167296 h 2127136"/>
              <a:gd name="connsiteX6" fmla="*/ 7991060 w 7991060"/>
              <a:gd name="connsiteY6" fmla="*/ 1167296 h 2127136"/>
              <a:gd name="connsiteX7" fmla="*/ 7991060 w 7991060"/>
              <a:gd name="connsiteY7" fmla="*/ 1667565 h 2127136"/>
              <a:gd name="connsiteX8" fmla="*/ 7991060 w 7991060"/>
              <a:gd name="connsiteY8" fmla="*/ 2001078 h 2127136"/>
              <a:gd name="connsiteX9" fmla="*/ 4528140 w 7991060"/>
              <a:gd name="connsiteY9" fmla="*/ 1995999 h 2127136"/>
              <a:gd name="connsiteX10" fmla="*/ 6357726 w 7991060"/>
              <a:gd name="connsiteY10" fmla="*/ 2127136 h 2127136"/>
              <a:gd name="connsiteX11" fmla="*/ 3306304 w 7991060"/>
              <a:gd name="connsiteY11" fmla="*/ 2008759 h 2127136"/>
              <a:gd name="connsiteX12" fmla="*/ 0 w 7991060"/>
              <a:gd name="connsiteY12" fmla="*/ 2001078 h 2127136"/>
              <a:gd name="connsiteX13" fmla="*/ 0 w 7991060"/>
              <a:gd name="connsiteY13" fmla="*/ 1667565 h 2127136"/>
              <a:gd name="connsiteX14" fmla="*/ 0 w 7991060"/>
              <a:gd name="connsiteY14" fmla="*/ 1167296 h 2127136"/>
              <a:gd name="connsiteX15" fmla="*/ 0 w 7991060"/>
              <a:gd name="connsiteY15" fmla="*/ 1167296 h 2127136"/>
              <a:gd name="connsiteX16" fmla="*/ 0 w 7991060"/>
              <a:gd name="connsiteY16" fmla="*/ 0 h 2127136"/>
              <a:gd name="connsiteX0" fmla="*/ 0 w 7991060"/>
              <a:gd name="connsiteY0" fmla="*/ 0 h 2065102"/>
              <a:gd name="connsiteX1" fmla="*/ 1331843 w 7991060"/>
              <a:gd name="connsiteY1" fmla="*/ 0 h 2065102"/>
              <a:gd name="connsiteX2" fmla="*/ 1331843 w 7991060"/>
              <a:gd name="connsiteY2" fmla="*/ 0 h 2065102"/>
              <a:gd name="connsiteX3" fmla="*/ 3329608 w 7991060"/>
              <a:gd name="connsiteY3" fmla="*/ 0 h 2065102"/>
              <a:gd name="connsiteX4" fmla="*/ 7991060 w 7991060"/>
              <a:gd name="connsiteY4" fmla="*/ 0 h 2065102"/>
              <a:gd name="connsiteX5" fmla="*/ 7991060 w 7991060"/>
              <a:gd name="connsiteY5" fmla="*/ 1167296 h 2065102"/>
              <a:gd name="connsiteX6" fmla="*/ 7991060 w 7991060"/>
              <a:gd name="connsiteY6" fmla="*/ 1167296 h 2065102"/>
              <a:gd name="connsiteX7" fmla="*/ 7991060 w 7991060"/>
              <a:gd name="connsiteY7" fmla="*/ 1667565 h 2065102"/>
              <a:gd name="connsiteX8" fmla="*/ 7991060 w 7991060"/>
              <a:gd name="connsiteY8" fmla="*/ 2001078 h 2065102"/>
              <a:gd name="connsiteX9" fmla="*/ 4528140 w 7991060"/>
              <a:gd name="connsiteY9" fmla="*/ 1995999 h 2065102"/>
              <a:gd name="connsiteX10" fmla="*/ 3966193 w 7991060"/>
              <a:gd name="connsiteY10" fmla="*/ 2065102 h 2065102"/>
              <a:gd name="connsiteX11" fmla="*/ 3306304 w 7991060"/>
              <a:gd name="connsiteY11" fmla="*/ 2008759 h 2065102"/>
              <a:gd name="connsiteX12" fmla="*/ 0 w 7991060"/>
              <a:gd name="connsiteY12" fmla="*/ 2001078 h 2065102"/>
              <a:gd name="connsiteX13" fmla="*/ 0 w 7991060"/>
              <a:gd name="connsiteY13" fmla="*/ 1667565 h 2065102"/>
              <a:gd name="connsiteX14" fmla="*/ 0 w 7991060"/>
              <a:gd name="connsiteY14" fmla="*/ 1167296 h 2065102"/>
              <a:gd name="connsiteX15" fmla="*/ 0 w 7991060"/>
              <a:gd name="connsiteY15" fmla="*/ 1167296 h 2065102"/>
              <a:gd name="connsiteX16" fmla="*/ 0 w 7991060"/>
              <a:gd name="connsiteY16" fmla="*/ 0 h 2065102"/>
              <a:gd name="connsiteX0" fmla="*/ 0 w 7991060"/>
              <a:gd name="connsiteY0" fmla="*/ 0 h 2065102"/>
              <a:gd name="connsiteX1" fmla="*/ 1331843 w 7991060"/>
              <a:gd name="connsiteY1" fmla="*/ 0 h 2065102"/>
              <a:gd name="connsiteX2" fmla="*/ 1331843 w 7991060"/>
              <a:gd name="connsiteY2" fmla="*/ 0 h 2065102"/>
              <a:gd name="connsiteX3" fmla="*/ 3329608 w 7991060"/>
              <a:gd name="connsiteY3" fmla="*/ 0 h 2065102"/>
              <a:gd name="connsiteX4" fmla="*/ 7991060 w 7991060"/>
              <a:gd name="connsiteY4" fmla="*/ 0 h 2065102"/>
              <a:gd name="connsiteX5" fmla="*/ 7991060 w 7991060"/>
              <a:gd name="connsiteY5" fmla="*/ 1167296 h 2065102"/>
              <a:gd name="connsiteX6" fmla="*/ 7991060 w 7991060"/>
              <a:gd name="connsiteY6" fmla="*/ 1167296 h 2065102"/>
              <a:gd name="connsiteX7" fmla="*/ 7991060 w 7991060"/>
              <a:gd name="connsiteY7" fmla="*/ 1667565 h 2065102"/>
              <a:gd name="connsiteX8" fmla="*/ 7991060 w 7991060"/>
              <a:gd name="connsiteY8" fmla="*/ 2001078 h 2065102"/>
              <a:gd name="connsiteX9" fmla="*/ 4528140 w 7991060"/>
              <a:gd name="connsiteY9" fmla="*/ 1995999 h 2065102"/>
              <a:gd name="connsiteX10" fmla="*/ 3966193 w 7991060"/>
              <a:gd name="connsiteY10" fmla="*/ 2065102 h 2065102"/>
              <a:gd name="connsiteX11" fmla="*/ 1122070 w 7991060"/>
              <a:gd name="connsiteY11" fmla="*/ 2008759 h 2065102"/>
              <a:gd name="connsiteX12" fmla="*/ 0 w 7991060"/>
              <a:gd name="connsiteY12" fmla="*/ 2001078 h 2065102"/>
              <a:gd name="connsiteX13" fmla="*/ 0 w 7991060"/>
              <a:gd name="connsiteY13" fmla="*/ 1667565 h 2065102"/>
              <a:gd name="connsiteX14" fmla="*/ 0 w 7991060"/>
              <a:gd name="connsiteY14" fmla="*/ 1167296 h 2065102"/>
              <a:gd name="connsiteX15" fmla="*/ 0 w 7991060"/>
              <a:gd name="connsiteY15" fmla="*/ 1167296 h 2065102"/>
              <a:gd name="connsiteX16" fmla="*/ 0 w 7991060"/>
              <a:gd name="connsiteY16" fmla="*/ 0 h 2065102"/>
              <a:gd name="connsiteX0" fmla="*/ 0 w 7991060"/>
              <a:gd name="connsiteY0" fmla="*/ 0 h 2065102"/>
              <a:gd name="connsiteX1" fmla="*/ 1331843 w 7991060"/>
              <a:gd name="connsiteY1" fmla="*/ 0 h 2065102"/>
              <a:gd name="connsiteX2" fmla="*/ 1331843 w 7991060"/>
              <a:gd name="connsiteY2" fmla="*/ 0 h 2065102"/>
              <a:gd name="connsiteX3" fmla="*/ 3329608 w 7991060"/>
              <a:gd name="connsiteY3" fmla="*/ 0 h 2065102"/>
              <a:gd name="connsiteX4" fmla="*/ 7991060 w 7991060"/>
              <a:gd name="connsiteY4" fmla="*/ 0 h 2065102"/>
              <a:gd name="connsiteX5" fmla="*/ 7991060 w 7991060"/>
              <a:gd name="connsiteY5" fmla="*/ 1167296 h 2065102"/>
              <a:gd name="connsiteX6" fmla="*/ 7991060 w 7991060"/>
              <a:gd name="connsiteY6" fmla="*/ 1167296 h 2065102"/>
              <a:gd name="connsiteX7" fmla="*/ 7991060 w 7991060"/>
              <a:gd name="connsiteY7" fmla="*/ 1667565 h 2065102"/>
              <a:gd name="connsiteX8" fmla="*/ 7991060 w 7991060"/>
              <a:gd name="connsiteY8" fmla="*/ 2001078 h 2065102"/>
              <a:gd name="connsiteX9" fmla="*/ 2003246 w 7991060"/>
              <a:gd name="connsiteY9" fmla="*/ 2016768 h 2065102"/>
              <a:gd name="connsiteX10" fmla="*/ 3966193 w 7991060"/>
              <a:gd name="connsiteY10" fmla="*/ 2065102 h 2065102"/>
              <a:gd name="connsiteX11" fmla="*/ 1122070 w 7991060"/>
              <a:gd name="connsiteY11" fmla="*/ 2008759 h 2065102"/>
              <a:gd name="connsiteX12" fmla="*/ 0 w 7991060"/>
              <a:gd name="connsiteY12" fmla="*/ 2001078 h 2065102"/>
              <a:gd name="connsiteX13" fmla="*/ 0 w 7991060"/>
              <a:gd name="connsiteY13" fmla="*/ 1667565 h 2065102"/>
              <a:gd name="connsiteX14" fmla="*/ 0 w 7991060"/>
              <a:gd name="connsiteY14" fmla="*/ 1167296 h 2065102"/>
              <a:gd name="connsiteX15" fmla="*/ 0 w 7991060"/>
              <a:gd name="connsiteY15" fmla="*/ 1167296 h 2065102"/>
              <a:gd name="connsiteX16" fmla="*/ 0 w 7991060"/>
              <a:gd name="connsiteY16" fmla="*/ 0 h 2065102"/>
              <a:gd name="connsiteX0" fmla="*/ 0 w 7991060"/>
              <a:gd name="connsiteY0" fmla="*/ 0 h 2160638"/>
              <a:gd name="connsiteX1" fmla="*/ 1331843 w 7991060"/>
              <a:gd name="connsiteY1" fmla="*/ 0 h 2160638"/>
              <a:gd name="connsiteX2" fmla="*/ 1331843 w 7991060"/>
              <a:gd name="connsiteY2" fmla="*/ 0 h 2160638"/>
              <a:gd name="connsiteX3" fmla="*/ 3329608 w 7991060"/>
              <a:gd name="connsiteY3" fmla="*/ 0 h 2160638"/>
              <a:gd name="connsiteX4" fmla="*/ 7991060 w 7991060"/>
              <a:gd name="connsiteY4" fmla="*/ 0 h 2160638"/>
              <a:gd name="connsiteX5" fmla="*/ 7991060 w 7991060"/>
              <a:gd name="connsiteY5" fmla="*/ 1167296 h 2160638"/>
              <a:gd name="connsiteX6" fmla="*/ 7991060 w 7991060"/>
              <a:gd name="connsiteY6" fmla="*/ 1167296 h 2160638"/>
              <a:gd name="connsiteX7" fmla="*/ 7991060 w 7991060"/>
              <a:gd name="connsiteY7" fmla="*/ 1667565 h 2160638"/>
              <a:gd name="connsiteX8" fmla="*/ 7991060 w 7991060"/>
              <a:gd name="connsiteY8" fmla="*/ 2001078 h 2160638"/>
              <a:gd name="connsiteX9" fmla="*/ 2003246 w 7991060"/>
              <a:gd name="connsiteY9" fmla="*/ 2016768 h 2160638"/>
              <a:gd name="connsiteX10" fmla="*/ 900249 w 7991060"/>
              <a:gd name="connsiteY10" fmla="*/ 2160638 h 2160638"/>
              <a:gd name="connsiteX11" fmla="*/ 1122070 w 7991060"/>
              <a:gd name="connsiteY11" fmla="*/ 2008759 h 2160638"/>
              <a:gd name="connsiteX12" fmla="*/ 0 w 7991060"/>
              <a:gd name="connsiteY12" fmla="*/ 2001078 h 2160638"/>
              <a:gd name="connsiteX13" fmla="*/ 0 w 7991060"/>
              <a:gd name="connsiteY13" fmla="*/ 1667565 h 2160638"/>
              <a:gd name="connsiteX14" fmla="*/ 0 w 7991060"/>
              <a:gd name="connsiteY14" fmla="*/ 1167296 h 2160638"/>
              <a:gd name="connsiteX15" fmla="*/ 0 w 7991060"/>
              <a:gd name="connsiteY15" fmla="*/ 1167296 h 2160638"/>
              <a:gd name="connsiteX16" fmla="*/ 0 w 7991060"/>
              <a:gd name="connsiteY16" fmla="*/ 0 h 216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060" h="2160638">
                <a:moveTo>
                  <a:pt x="0" y="0"/>
                </a:moveTo>
                <a:lnTo>
                  <a:pt x="1331843" y="0"/>
                </a:lnTo>
                <a:lnTo>
                  <a:pt x="1331843" y="0"/>
                </a:lnTo>
                <a:lnTo>
                  <a:pt x="3329608" y="0"/>
                </a:lnTo>
                <a:lnTo>
                  <a:pt x="7991060" y="0"/>
                </a:lnTo>
                <a:lnTo>
                  <a:pt x="7991060" y="1167296"/>
                </a:lnTo>
                <a:lnTo>
                  <a:pt x="7991060" y="1167296"/>
                </a:lnTo>
                <a:lnTo>
                  <a:pt x="7991060" y="1667565"/>
                </a:lnTo>
                <a:lnTo>
                  <a:pt x="7991060" y="2001078"/>
                </a:lnTo>
                <a:lnTo>
                  <a:pt x="2003246" y="2016768"/>
                </a:lnTo>
                <a:lnTo>
                  <a:pt x="900249" y="2160638"/>
                </a:lnTo>
                <a:lnTo>
                  <a:pt x="1122070" y="2008759"/>
                </a:lnTo>
                <a:lnTo>
                  <a:pt x="0" y="2001078"/>
                </a:lnTo>
                <a:lnTo>
                  <a:pt x="0" y="1667565"/>
                </a:lnTo>
                <a:lnTo>
                  <a:pt x="0" y="1167296"/>
                </a:lnTo>
                <a:lnTo>
                  <a:pt x="0" y="1167296"/>
                </a:lnTo>
                <a:lnTo>
                  <a:pt x="0" y="0"/>
                </a:lnTo>
                <a:close/>
              </a:path>
            </a:pathLst>
          </a:cu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7C39EF6A-F349-4A6D-95C0-CFC776AA9987}"/>
              </a:ext>
            </a:extLst>
          </p:cNvPr>
          <p:cNvSpPr txBox="1"/>
          <p:nvPr/>
        </p:nvSpPr>
        <p:spPr>
          <a:xfrm>
            <a:off x="6280120" y="2117244"/>
            <a:ext cx="4445456" cy="3924151"/>
          </a:xfrm>
          <a:prstGeom prst="rect">
            <a:avLst/>
          </a:prstGeom>
          <a:noFill/>
        </p:spPr>
        <p:txBody>
          <a:bodyPr wrap="square" rtlCol="0">
            <a:spAutoFit/>
          </a:bodyPr>
          <a:lstStyle/>
          <a:p>
            <a:pPr algn="just" rtl="1">
              <a:lnSpc>
                <a:spcPct val="150000"/>
              </a:lnSpc>
            </a:pPr>
            <a:r>
              <a:rPr lang="fa-IR" sz="2400" dirty="0">
                <a:latin typeface="w_Nian Bold" panose="02000500000000020004" pitchFamily="2" charset="-78"/>
                <a:cs typeface="w_Nian Bold" panose="02000500000000020004" pitchFamily="2" charset="-78"/>
              </a:rPr>
              <a:t>در این مرحله سعی می‌شود که </a:t>
            </a:r>
            <a:r>
              <a:rPr lang="fa-IR" sz="2400" b="1" dirty="0">
                <a:latin typeface="w_Nian Black" panose="02000500000000020004" pitchFamily="2" charset="-78"/>
                <a:cs typeface="w_Nian Black" panose="02000500000000020004" pitchFamily="2" charset="-78"/>
              </a:rPr>
              <a:t>کودکان را با انواع کارهای خوب و زیبا در زندگی آشنا کنیم و او یاد بگیرد که انجام برخی از این کارهای زیبا توأم با سختی </a:t>
            </a:r>
            <a:r>
              <a:rPr lang="fa-IR" sz="2400" b="1" dirty="0">
                <a:latin typeface="w_Nian Bold" panose="02000500000000020004" pitchFamily="2" charset="-78"/>
                <a:cs typeface="w_Nian Bold" panose="02000500000000020004" pitchFamily="2" charset="-78"/>
              </a:rPr>
              <a:t>است</a:t>
            </a:r>
            <a:r>
              <a:rPr lang="fa-IR" sz="2400" dirty="0">
                <a:latin typeface="w_Nian Bold" panose="02000500000000020004" pitchFamily="2" charset="-78"/>
                <a:cs typeface="w_Nian Bold" panose="02000500000000020004" pitchFamily="2" charset="-78"/>
              </a:rPr>
              <a:t>. مثلاً بخشش کردن و گذشت کردن و ندیدن برخی از رفتارهای غلط دیگران با نوعی دشواری و سختی همراه است.</a:t>
            </a:r>
          </a:p>
        </p:txBody>
      </p:sp>
    </p:spTree>
    <p:extLst>
      <p:ext uri="{BB962C8B-B14F-4D97-AF65-F5344CB8AC3E}">
        <p14:creationId xmlns:p14="http://schemas.microsoft.com/office/powerpoint/2010/main" val="200407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2" fill="hold" grpId="1" nodeType="clickEffect">
                                  <p:stCondLst>
                                    <p:cond delay="0"/>
                                  </p:stCondLst>
                                  <p:childTnLst>
                                    <p:animEffect transition="out" filter="wipe(right)">
                                      <p:cBhvr>
                                        <p:cTn id="14" dur="500"/>
                                        <p:tgtEl>
                                          <p:spTgt spid="22"/>
                                        </p:tgtEl>
                                      </p:cBhvr>
                                    </p:animEffect>
                                    <p:set>
                                      <p:cBhvr>
                                        <p:cTn id="15" dur="1" fill="hold">
                                          <p:stCondLst>
                                            <p:cond delay="499"/>
                                          </p:stCondLst>
                                        </p:cTn>
                                        <p:tgtEl>
                                          <p:spTgt spid="22"/>
                                        </p:tgtEl>
                                        <p:attrNameLst>
                                          <p:attrName>style.visibility</p:attrName>
                                        </p:attrNameLst>
                                      </p:cBhvr>
                                      <p:to>
                                        <p:strVal val="hidden"/>
                                      </p:to>
                                    </p:set>
                                  </p:childTnLst>
                                </p:cTn>
                              </p:par>
                              <p:par>
                                <p:cTn id="16" presetID="22" presetClass="exit" presetSubtype="2" fill="hold" grpId="1" nodeType="withEffect">
                                  <p:stCondLst>
                                    <p:cond delay="0"/>
                                  </p:stCondLst>
                                  <p:childTnLst>
                                    <p:animEffect transition="out" filter="wipe(right)">
                                      <p:cBhvr>
                                        <p:cTn id="17" dur="500"/>
                                        <p:tgtEl>
                                          <p:spTgt spid="21"/>
                                        </p:tgtEl>
                                      </p:cBhvr>
                                    </p:animEffect>
                                    <p:set>
                                      <p:cBhvr>
                                        <p:cTn id="1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p:bldP spid="22"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C75EC9B5-BC82-4B95-9A6B-7AEF15931B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846"/>
          <a:stretch/>
        </p:blipFill>
        <p:spPr>
          <a:xfrm>
            <a:off x="9176445" y="1318694"/>
            <a:ext cx="3015556" cy="782904"/>
          </a:xfrm>
          <a:prstGeom prst="rect">
            <a:avLst/>
          </a:prstGeom>
        </p:spPr>
      </p:pic>
      <p:grpSp>
        <p:nvGrpSpPr>
          <p:cNvPr id="47" name="Group 46">
            <a:extLst>
              <a:ext uri="{FF2B5EF4-FFF2-40B4-BE49-F238E27FC236}">
                <a16:creationId xmlns:a16="http://schemas.microsoft.com/office/drawing/2014/main" id="{28E2B18F-F0A4-4CED-B4FD-DF3244C96E42}"/>
              </a:ext>
            </a:extLst>
          </p:cNvPr>
          <p:cNvGrpSpPr/>
          <p:nvPr/>
        </p:nvGrpSpPr>
        <p:grpSpPr>
          <a:xfrm>
            <a:off x="6274191" y="2101598"/>
            <a:ext cx="5549762" cy="1008890"/>
            <a:chOff x="6274191" y="2101598"/>
            <a:chExt cx="5549762" cy="1008890"/>
          </a:xfrm>
        </p:grpSpPr>
        <p:pic>
          <p:nvPicPr>
            <p:cNvPr id="29" name="Picture 28" descr="A picture containing ball, room&#10;&#10;Description automatically generated">
              <a:extLst>
                <a:ext uri="{FF2B5EF4-FFF2-40B4-BE49-F238E27FC236}">
                  <a16:creationId xmlns:a16="http://schemas.microsoft.com/office/drawing/2014/main" id="{A268E2AD-55FE-4090-BDA6-CBDE1C811C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3750" y="2101598"/>
              <a:ext cx="1600203" cy="1008890"/>
            </a:xfrm>
            <a:prstGeom prst="rect">
              <a:avLst/>
            </a:prstGeom>
          </p:spPr>
        </p:pic>
        <p:sp>
          <p:nvSpPr>
            <p:cNvPr id="40" name="TextBox 39">
              <a:extLst>
                <a:ext uri="{FF2B5EF4-FFF2-40B4-BE49-F238E27FC236}">
                  <a16:creationId xmlns:a16="http://schemas.microsoft.com/office/drawing/2014/main" id="{FB1B9CCF-2C4D-4495-89F5-496DA793B1B5}"/>
                </a:ext>
              </a:extLst>
            </p:cNvPr>
            <p:cNvSpPr txBox="1"/>
            <p:nvPr/>
          </p:nvSpPr>
          <p:spPr>
            <a:xfrm>
              <a:off x="6274191" y="2421377"/>
              <a:ext cx="3784209" cy="523220"/>
            </a:xfrm>
            <a:prstGeom prst="rect">
              <a:avLst/>
            </a:prstGeom>
            <a:noFill/>
          </p:spPr>
          <p:txBody>
            <a:bodyPr wrap="square" rtlCol="0">
              <a:spAutoFit/>
            </a:bodyPr>
            <a:lstStyle/>
            <a:p>
              <a:pPr algn="r" rtl="1"/>
              <a:r>
                <a:rPr lang="fa-IR" sz="2800" dirty="0">
                  <a:latin typeface="w_Nian Bold" panose="02000500000000020004" pitchFamily="2" charset="-78"/>
                  <a:cs typeface="w_Nian Bold" panose="02000500000000020004" pitchFamily="2" charset="-78"/>
                </a:rPr>
                <a:t>دیدن و تحسین زیبایی</a:t>
              </a:r>
            </a:p>
          </p:txBody>
        </p:sp>
      </p:grpSp>
      <p:grpSp>
        <p:nvGrpSpPr>
          <p:cNvPr id="48" name="Group 47">
            <a:extLst>
              <a:ext uri="{FF2B5EF4-FFF2-40B4-BE49-F238E27FC236}">
                <a16:creationId xmlns:a16="http://schemas.microsoft.com/office/drawing/2014/main" id="{6840459D-E7B3-44EB-8AF2-6C867664F980}"/>
              </a:ext>
            </a:extLst>
          </p:cNvPr>
          <p:cNvGrpSpPr/>
          <p:nvPr/>
        </p:nvGrpSpPr>
        <p:grpSpPr>
          <a:xfrm>
            <a:off x="6274189" y="3329730"/>
            <a:ext cx="5561956" cy="1008890"/>
            <a:chOff x="6274189" y="3329730"/>
            <a:chExt cx="5561956" cy="1008890"/>
          </a:xfrm>
        </p:grpSpPr>
        <p:pic>
          <p:nvPicPr>
            <p:cNvPr id="35" name="Picture 34" descr="A picture containing clock, drawing, room&#10;&#10;Description automatically generated">
              <a:extLst>
                <a:ext uri="{FF2B5EF4-FFF2-40B4-BE49-F238E27FC236}">
                  <a16:creationId xmlns:a16="http://schemas.microsoft.com/office/drawing/2014/main" id="{CB0D0E5C-EAE4-4052-B609-158B4BCA55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3750" y="3329730"/>
              <a:ext cx="1612395" cy="1008890"/>
            </a:xfrm>
            <a:prstGeom prst="rect">
              <a:avLst/>
            </a:prstGeom>
          </p:spPr>
        </p:pic>
        <p:sp>
          <p:nvSpPr>
            <p:cNvPr id="41" name="TextBox 40">
              <a:extLst>
                <a:ext uri="{FF2B5EF4-FFF2-40B4-BE49-F238E27FC236}">
                  <a16:creationId xmlns:a16="http://schemas.microsoft.com/office/drawing/2014/main" id="{6312C97B-B132-438A-9217-F0451FB24FE0}"/>
                </a:ext>
              </a:extLst>
            </p:cNvPr>
            <p:cNvSpPr txBox="1"/>
            <p:nvPr/>
          </p:nvSpPr>
          <p:spPr>
            <a:xfrm>
              <a:off x="6274189" y="3611037"/>
              <a:ext cx="3784209" cy="523220"/>
            </a:xfrm>
            <a:prstGeom prst="rect">
              <a:avLst/>
            </a:prstGeom>
            <a:noFill/>
          </p:spPr>
          <p:txBody>
            <a:bodyPr wrap="square" rtlCol="0">
              <a:spAutoFit/>
            </a:bodyPr>
            <a:lstStyle/>
            <a:p>
              <a:pPr algn="r" rtl="1"/>
              <a:r>
                <a:rPr lang="fa-IR" sz="2800" dirty="0">
                  <a:latin typeface="w_Nian Bold" panose="02000500000000020004" pitchFamily="2" charset="-78"/>
                  <a:cs typeface="w_Nian Bold" panose="02000500000000020004" pitchFamily="2" charset="-78"/>
                </a:rPr>
                <a:t>دیدن وجوه متعدد زیبایی</a:t>
              </a:r>
            </a:p>
          </p:txBody>
        </p:sp>
      </p:grpSp>
      <p:grpSp>
        <p:nvGrpSpPr>
          <p:cNvPr id="49" name="Group 48">
            <a:extLst>
              <a:ext uri="{FF2B5EF4-FFF2-40B4-BE49-F238E27FC236}">
                <a16:creationId xmlns:a16="http://schemas.microsoft.com/office/drawing/2014/main" id="{D7EDDFED-2DEB-42A9-977E-BF57D85F9667}"/>
              </a:ext>
            </a:extLst>
          </p:cNvPr>
          <p:cNvGrpSpPr/>
          <p:nvPr/>
        </p:nvGrpSpPr>
        <p:grpSpPr>
          <a:xfrm>
            <a:off x="6274189" y="4557862"/>
            <a:ext cx="5561956" cy="1008890"/>
            <a:chOff x="6274189" y="4557862"/>
            <a:chExt cx="5561956" cy="1008890"/>
          </a:xfrm>
        </p:grpSpPr>
        <p:pic>
          <p:nvPicPr>
            <p:cNvPr id="37" name="Picture 36" descr="A picture containing object, clock&#10;&#10;Description automatically generated">
              <a:extLst>
                <a:ext uri="{FF2B5EF4-FFF2-40B4-BE49-F238E27FC236}">
                  <a16:creationId xmlns:a16="http://schemas.microsoft.com/office/drawing/2014/main" id="{3AA44AB3-47C2-4E15-9015-77E0659EFD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5942" y="4557862"/>
              <a:ext cx="1600203" cy="1008890"/>
            </a:xfrm>
            <a:prstGeom prst="rect">
              <a:avLst/>
            </a:prstGeom>
          </p:spPr>
        </p:pic>
        <p:sp>
          <p:nvSpPr>
            <p:cNvPr id="42" name="TextBox 41">
              <a:extLst>
                <a:ext uri="{FF2B5EF4-FFF2-40B4-BE49-F238E27FC236}">
                  <a16:creationId xmlns:a16="http://schemas.microsoft.com/office/drawing/2014/main" id="{76633D61-8189-4741-A5E2-4D8439FB8886}"/>
                </a:ext>
              </a:extLst>
            </p:cNvPr>
            <p:cNvSpPr txBox="1"/>
            <p:nvPr/>
          </p:nvSpPr>
          <p:spPr>
            <a:xfrm>
              <a:off x="6274189" y="4800697"/>
              <a:ext cx="3784209" cy="523220"/>
            </a:xfrm>
            <a:prstGeom prst="rect">
              <a:avLst/>
            </a:prstGeom>
            <a:noFill/>
          </p:spPr>
          <p:txBody>
            <a:bodyPr wrap="square" rtlCol="0">
              <a:spAutoFit/>
            </a:bodyPr>
            <a:lstStyle/>
            <a:p>
              <a:pPr algn="r" rtl="1"/>
              <a:r>
                <a:rPr lang="fa-IR" sz="2800" dirty="0">
                  <a:latin typeface="w_Nian Bold" panose="02000500000000020004" pitchFamily="2" charset="-78"/>
                  <a:cs typeface="w_Nian Bold" panose="02000500000000020004" pitchFamily="2" charset="-78"/>
                </a:rPr>
                <a:t>خلق زیبایی و تحسین شدن</a:t>
              </a:r>
            </a:p>
          </p:txBody>
        </p:sp>
      </p:grpSp>
      <p:grpSp>
        <p:nvGrpSpPr>
          <p:cNvPr id="50" name="Group 49">
            <a:extLst>
              <a:ext uri="{FF2B5EF4-FFF2-40B4-BE49-F238E27FC236}">
                <a16:creationId xmlns:a16="http://schemas.microsoft.com/office/drawing/2014/main" id="{424388A5-55CD-42CB-8577-76CF2AFDC07A}"/>
              </a:ext>
            </a:extLst>
          </p:cNvPr>
          <p:cNvGrpSpPr/>
          <p:nvPr/>
        </p:nvGrpSpPr>
        <p:grpSpPr>
          <a:xfrm>
            <a:off x="-31925" y="2101598"/>
            <a:ext cx="5693679" cy="1008890"/>
            <a:chOff x="-31925" y="2101598"/>
            <a:chExt cx="5693679" cy="1008890"/>
          </a:xfrm>
        </p:grpSpPr>
        <p:pic>
          <p:nvPicPr>
            <p:cNvPr id="33" name="Picture 32" descr="A close up of a sign&#10;&#10;Description automatically generated">
              <a:extLst>
                <a:ext uri="{FF2B5EF4-FFF2-40B4-BE49-F238E27FC236}">
                  <a16:creationId xmlns:a16="http://schemas.microsoft.com/office/drawing/2014/main" id="{F54F17D4-C770-4F9D-B414-196A57EEDE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8503" y="2101598"/>
              <a:ext cx="1603251" cy="1008890"/>
            </a:xfrm>
            <a:prstGeom prst="rect">
              <a:avLst/>
            </a:prstGeom>
          </p:spPr>
        </p:pic>
        <p:sp>
          <p:nvSpPr>
            <p:cNvPr id="43" name="TextBox 42">
              <a:extLst>
                <a:ext uri="{FF2B5EF4-FFF2-40B4-BE49-F238E27FC236}">
                  <a16:creationId xmlns:a16="http://schemas.microsoft.com/office/drawing/2014/main" id="{65D90C74-3249-4C8F-8256-36BB2F2DBEC4}"/>
                </a:ext>
              </a:extLst>
            </p:cNvPr>
            <p:cNvSpPr txBox="1"/>
            <p:nvPr/>
          </p:nvSpPr>
          <p:spPr>
            <a:xfrm>
              <a:off x="-31925" y="2421377"/>
              <a:ext cx="3784209" cy="523220"/>
            </a:xfrm>
            <a:prstGeom prst="rect">
              <a:avLst/>
            </a:prstGeom>
            <a:noFill/>
          </p:spPr>
          <p:txBody>
            <a:bodyPr wrap="square" rtlCol="0">
              <a:spAutoFit/>
            </a:bodyPr>
            <a:lstStyle/>
            <a:p>
              <a:pPr algn="r" rtl="1"/>
              <a:r>
                <a:rPr lang="fa-IR" sz="2800" dirty="0">
                  <a:latin typeface="w_Nian Bold" panose="02000500000000020004" pitchFamily="2" charset="-78"/>
                  <a:cs typeface="w_Nian Bold" panose="02000500000000020004" pitchFamily="2" charset="-78"/>
                </a:rPr>
                <a:t>خلق زیبایی با تحمل سختی</a:t>
              </a:r>
            </a:p>
          </p:txBody>
        </p:sp>
      </p:grpSp>
      <p:grpSp>
        <p:nvGrpSpPr>
          <p:cNvPr id="51" name="Group 50">
            <a:extLst>
              <a:ext uri="{FF2B5EF4-FFF2-40B4-BE49-F238E27FC236}">
                <a16:creationId xmlns:a16="http://schemas.microsoft.com/office/drawing/2014/main" id="{36F041C4-051A-458B-A76C-97D64C506989}"/>
              </a:ext>
            </a:extLst>
          </p:cNvPr>
          <p:cNvGrpSpPr/>
          <p:nvPr/>
        </p:nvGrpSpPr>
        <p:grpSpPr>
          <a:xfrm>
            <a:off x="-31926" y="3329730"/>
            <a:ext cx="5699776" cy="1008890"/>
            <a:chOff x="-31926" y="3329730"/>
            <a:chExt cx="5699776" cy="1008890"/>
          </a:xfrm>
        </p:grpSpPr>
        <p:pic>
          <p:nvPicPr>
            <p:cNvPr id="31" name="Picture 30" descr="A picture containing room&#10;&#10;Description automatically generated">
              <a:extLst>
                <a:ext uri="{FF2B5EF4-FFF2-40B4-BE49-F238E27FC236}">
                  <a16:creationId xmlns:a16="http://schemas.microsoft.com/office/drawing/2014/main" id="{8E990B74-F08D-42F8-B045-6D7A228430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58503" y="3329730"/>
              <a:ext cx="1609347" cy="1008890"/>
            </a:xfrm>
            <a:prstGeom prst="rect">
              <a:avLst/>
            </a:prstGeom>
          </p:spPr>
        </p:pic>
        <p:sp>
          <p:nvSpPr>
            <p:cNvPr id="44" name="TextBox 43">
              <a:extLst>
                <a:ext uri="{FF2B5EF4-FFF2-40B4-BE49-F238E27FC236}">
                  <a16:creationId xmlns:a16="http://schemas.microsoft.com/office/drawing/2014/main" id="{6A1008F2-F2F1-4608-93AB-D4B97249F7D5}"/>
                </a:ext>
              </a:extLst>
            </p:cNvPr>
            <p:cNvSpPr txBox="1"/>
            <p:nvPr/>
          </p:nvSpPr>
          <p:spPr>
            <a:xfrm>
              <a:off x="-31926" y="3611037"/>
              <a:ext cx="3784209" cy="523220"/>
            </a:xfrm>
            <a:prstGeom prst="rect">
              <a:avLst/>
            </a:prstGeom>
            <a:noFill/>
          </p:spPr>
          <p:txBody>
            <a:bodyPr wrap="square" rtlCol="0">
              <a:spAutoFit/>
            </a:bodyPr>
            <a:lstStyle/>
            <a:p>
              <a:pPr algn="r" rtl="1"/>
              <a:r>
                <a:rPr lang="fa-IR" sz="2800" dirty="0">
                  <a:latin typeface="w_Nian Bold" panose="02000500000000020004" pitchFamily="2" charset="-78"/>
                  <a:cs typeface="w_Nian Bold" panose="02000500000000020004" pitchFamily="2" charset="-78"/>
                </a:rPr>
                <a:t>رفتارهای زیبا با دیگران</a:t>
              </a:r>
            </a:p>
          </p:txBody>
        </p:sp>
      </p:grpSp>
      <p:grpSp>
        <p:nvGrpSpPr>
          <p:cNvPr id="52" name="Group 51">
            <a:extLst>
              <a:ext uri="{FF2B5EF4-FFF2-40B4-BE49-F238E27FC236}">
                <a16:creationId xmlns:a16="http://schemas.microsoft.com/office/drawing/2014/main" id="{07613EDC-5343-4C76-9184-44D53634B6D9}"/>
              </a:ext>
            </a:extLst>
          </p:cNvPr>
          <p:cNvGrpSpPr/>
          <p:nvPr/>
        </p:nvGrpSpPr>
        <p:grpSpPr>
          <a:xfrm>
            <a:off x="-31927" y="4557862"/>
            <a:ext cx="5693681" cy="1008890"/>
            <a:chOff x="-31927" y="4557862"/>
            <a:chExt cx="5693681" cy="1008890"/>
          </a:xfrm>
        </p:grpSpPr>
        <p:pic>
          <p:nvPicPr>
            <p:cNvPr id="39" name="Picture 38" descr="A picture containing device&#10;&#10;Description automatically generated">
              <a:extLst>
                <a:ext uri="{FF2B5EF4-FFF2-40B4-BE49-F238E27FC236}">
                  <a16:creationId xmlns:a16="http://schemas.microsoft.com/office/drawing/2014/main" id="{F4D86376-F46F-4140-96EC-5188338552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58503" y="4557862"/>
              <a:ext cx="1603251" cy="1008890"/>
            </a:xfrm>
            <a:prstGeom prst="rect">
              <a:avLst/>
            </a:prstGeom>
          </p:spPr>
        </p:pic>
        <p:sp>
          <p:nvSpPr>
            <p:cNvPr id="45" name="TextBox 44">
              <a:extLst>
                <a:ext uri="{FF2B5EF4-FFF2-40B4-BE49-F238E27FC236}">
                  <a16:creationId xmlns:a16="http://schemas.microsoft.com/office/drawing/2014/main" id="{5B3F07FA-3393-4FB9-9821-4E793A92D6CD}"/>
                </a:ext>
              </a:extLst>
            </p:cNvPr>
            <p:cNvSpPr txBox="1"/>
            <p:nvPr/>
          </p:nvSpPr>
          <p:spPr>
            <a:xfrm>
              <a:off x="-31927" y="4800697"/>
              <a:ext cx="3784209" cy="523220"/>
            </a:xfrm>
            <a:prstGeom prst="rect">
              <a:avLst/>
            </a:prstGeom>
            <a:noFill/>
          </p:spPr>
          <p:txBody>
            <a:bodyPr wrap="square" rtlCol="0">
              <a:spAutoFit/>
            </a:bodyPr>
            <a:lstStyle/>
            <a:p>
              <a:pPr algn="r" rtl="1"/>
              <a:r>
                <a:rPr lang="fa-IR" sz="2800" dirty="0">
                  <a:latin typeface="w_Nian Bold" panose="02000500000000020004" pitchFamily="2" charset="-78"/>
                  <a:cs typeface="w_Nian Bold" panose="02000500000000020004" pitchFamily="2" charset="-78"/>
                </a:rPr>
                <a:t>رفتارهای زیبا به صورت گروهی</a:t>
              </a:r>
            </a:p>
          </p:txBody>
        </p:sp>
      </p:grpSp>
    </p:spTree>
    <p:extLst>
      <p:ext uri="{BB962C8B-B14F-4D97-AF65-F5344CB8AC3E}">
        <p14:creationId xmlns:p14="http://schemas.microsoft.com/office/powerpoint/2010/main" val="253377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right)">
                                      <p:cBhvr>
                                        <p:cTn id="7" dur="500"/>
                                        <p:tgtEl>
                                          <p:spTgt spid="51"/>
                                        </p:tgtEl>
                                      </p:cBhvr>
                                    </p:animEffect>
                                  </p:childTnLst>
                                </p:cTn>
                              </p:par>
                              <p:par>
                                <p:cTn id="8" presetID="22" presetClass="entr" presetSubtype="2"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wipe(right)">
                                      <p:cBhvr>
                                        <p:cTn id="10" dur="500"/>
                                        <p:tgtEl>
                                          <p:spTgt spid="52"/>
                                        </p:tgtEl>
                                      </p:cBhvr>
                                    </p:animEffect>
                                  </p:childTnLst>
                                </p:cTn>
                              </p:par>
                              <p:par>
                                <p:cTn id="11" presetID="22" presetClass="entr" presetSubtype="2"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right)">
                                      <p:cBhvr>
                                        <p:cTn id="13" dur="500"/>
                                        <p:tgtEl>
                                          <p:spTgt spid="49"/>
                                        </p:tgtEl>
                                      </p:cBhvr>
                                    </p:animEffect>
                                  </p:childTnLst>
                                </p:cTn>
                              </p:par>
                              <p:par>
                                <p:cTn id="14" presetID="22" presetClass="entr" presetSubtype="2"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wipe(right)">
                                      <p:cBhvr>
                                        <p:cTn id="16" dur="500"/>
                                        <p:tgtEl>
                                          <p:spTgt spid="48"/>
                                        </p:tgtEl>
                                      </p:cBhvr>
                                    </p:animEffect>
                                  </p:childTnLst>
                                </p:cTn>
                              </p:par>
                              <p:par>
                                <p:cTn id="17" presetID="22" presetClass="entr" presetSubtype="2"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right)">
                                      <p:cBhvr>
                                        <p:cTn id="19" dur="500"/>
                                        <p:tgtEl>
                                          <p:spTgt spid="4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xit" presetSubtype="8" fill="hold" nodeType="clickEffect">
                                  <p:stCondLst>
                                    <p:cond delay="0"/>
                                  </p:stCondLst>
                                  <p:childTnLst>
                                    <p:animEffect transition="out" filter="wipe(left)">
                                      <p:cBhvr>
                                        <p:cTn id="23" dur="500"/>
                                        <p:tgtEl>
                                          <p:spTgt spid="52"/>
                                        </p:tgtEl>
                                      </p:cBhvr>
                                    </p:animEffect>
                                    <p:set>
                                      <p:cBhvr>
                                        <p:cTn id="24" dur="1" fill="hold">
                                          <p:stCondLst>
                                            <p:cond delay="499"/>
                                          </p:stCondLst>
                                        </p:cTn>
                                        <p:tgtEl>
                                          <p:spTgt spid="52"/>
                                        </p:tgtEl>
                                        <p:attrNameLst>
                                          <p:attrName>style.visibility</p:attrName>
                                        </p:attrNameLst>
                                      </p:cBhvr>
                                      <p:to>
                                        <p:strVal val="hidden"/>
                                      </p:to>
                                    </p:set>
                                  </p:childTnLst>
                                </p:cTn>
                              </p:par>
                              <p:par>
                                <p:cTn id="25" presetID="22" presetClass="exit" presetSubtype="8" fill="hold" nodeType="withEffect">
                                  <p:stCondLst>
                                    <p:cond delay="0"/>
                                  </p:stCondLst>
                                  <p:childTnLst>
                                    <p:animEffect transition="out" filter="wipe(left)">
                                      <p:cBhvr>
                                        <p:cTn id="26" dur="500"/>
                                        <p:tgtEl>
                                          <p:spTgt spid="49"/>
                                        </p:tgtEl>
                                      </p:cBhvr>
                                    </p:animEffect>
                                    <p:set>
                                      <p:cBhvr>
                                        <p:cTn id="27" dur="1" fill="hold">
                                          <p:stCondLst>
                                            <p:cond delay="499"/>
                                          </p:stCondLst>
                                        </p:cTn>
                                        <p:tgtEl>
                                          <p:spTgt spid="49"/>
                                        </p:tgtEl>
                                        <p:attrNameLst>
                                          <p:attrName>style.visibility</p:attrName>
                                        </p:attrNameLst>
                                      </p:cBhvr>
                                      <p:to>
                                        <p:strVal val="hidden"/>
                                      </p:to>
                                    </p:set>
                                  </p:childTnLst>
                                </p:cTn>
                              </p:par>
                              <p:par>
                                <p:cTn id="28" presetID="22" presetClass="exit" presetSubtype="8" fill="hold" nodeType="withEffect">
                                  <p:stCondLst>
                                    <p:cond delay="0"/>
                                  </p:stCondLst>
                                  <p:childTnLst>
                                    <p:animEffect transition="out" filter="wipe(left)">
                                      <p:cBhvr>
                                        <p:cTn id="29" dur="500"/>
                                        <p:tgtEl>
                                          <p:spTgt spid="48"/>
                                        </p:tgtEl>
                                      </p:cBhvr>
                                    </p:animEffect>
                                    <p:set>
                                      <p:cBhvr>
                                        <p:cTn id="30" dur="1" fill="hold">
                                          <p:stCondLst>
                                            <p:cond delay="499"/>
                                          </p:stCondLst>
                                        </p:cTn>
                                        <p:tgtEl>
                                          <p:spTgt spid="48"/>
                                        </p:tgtEl>
                                        <p:attrNameLst>
                                          <p:attrName>style.visibility</p:attrName>
                                        </p:attrNameLst>
                                      </p:cBhvr>
                                      <p:to>
                                        <p:strVal val="hidden"/>
                                      </p:to>
                                    </p:set>
                                  </p:childTnLst>
                                </p:cTn>
                              </p:par>
                              <p:par>
                                <p:cTn id="31" presetID="22" presetClass="exit" presetSubtype="8" fill="hold" nodeType="withEffect">
                                  <p:stCondLst>
                                    <p:cond delay="0"/>
                                  </p:stCondLst>
                                  <p:childTnLst>
                                    <p:animEffect transition="out" filter="wipe(left)">
                                      <p:cBhvr>
                                        <p:cTn id="32" dur="500"/>
                                        <p:tgtEl>
                                          <p:spTgt spid="47"/>
                                        </p:tgtEl>
                                      </p:cBhvr>
                                    </p:animEffect>
                                    <p:set>
                                      <p:cBhvr>
                                        <p:cTn id="33" dur="1" fill="hold">
                                          <p:stCondLst>
                                            <p:cond delay="499"/>
                                          </p:stCondLst>
                                        </p:cTn>
                                        <p:tgtEl>
                                          <p:spTgt spid="47"/>
                                        </p:tgtEl>
                                        <p:attrNameLst>
                                          <p:attrName>style.visibility</p:attrName>
                                        </p:attrNameLst>
                                      </p:cBhvr>
                                      <p:to>
                                        <p:strVal val="hidden"/>
                                      </p:to>
                                    </p:set>
                                  </p:childTnLst>
                                </p:cTn>
                              </p:par>
                              <p:par>
                                <p:cTn id="34" presetID="22" presetClass="exit" presetSubtype="8" fill="hold" nodeType="withEffect">
                                  <p:stCondLst>
                                    <p:cond delay="0"/>
                                  </p:stCondLst>
                                  <p:childTnLst>
                                    <p:animEffect transition="out" filter="wipe(left)">
                                      <p:cBhvr>
                                        <p:cTn id="35" dur="500"/>
                                        <p:tgtEl>
                                          <p:spTgt spid="50"/>
                                        </p:tgtEl>
                                      </p:cBhvr>
                                    </p:animEffect>
                                    <p:set>
                                      <p:cBhvr>
                                        <p:cTn id="36"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C75EC9B5-BC82-4B95-9A6B-7AEF15931B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846"/>
          <a:stretch/>
        </p:blipFill>
        <p:spPr>
          <a:xfrm>
            <a:off x="9176445" y="1318694"/>
            <a:ext cx="3015556" cy="782904"/>
          </a:xfrm>
          <a:prstGeom prst="rect">
            <a:avLst/>
          </a:prstGeom>
        </p:spPr>
      </p:pic>
      <p:grpSp>
        <p:nvGrpSpPr>
          <p:cNvPr id="51" name="Group 50">
            <a:extLst>
              <a:ext uri="{FF2B5EF4-FFF2-40B4-BE49-F238E27FC236}">
                <a16:creationId xmlns:a16="http://schemas.microsoft.com/office/drawing/2014/main" id="{36F041C4-051A-458B-A76C-97D64C506989}"/>
              </a:ext>
            </a:extLst>
          </p:cNvPr>
          <p:cNvGrpSpPr/>
          <p:nvPr/>
        </p:nvGrpSpPr>
        <p:grpSpPr>
          <a:xfrm>
            <a:off x="-31926" y="3329730"/>
            <a:ext cx="5699776" cy="1008890"/>
            <a:chOff x="-31926" y="3329730"/>
            <a:chExt cx="5699776" cy="1008890"/>
          </a:xfrm>
        </p:grpSpPr>
        <p:pic>
          <p:nvPicPr>
            <p:cNvPr id="31" name="Picture 30" descr="A picture containing room&#10;&#10;Description automatically generated">
              <a:extLst>
                <a:ext uri="{FF2B5EF4-FFF2-40B4-BE49-F238E27FC236}">
                  <a16:creationId xmlns:a16="http://schemas.microsoft.com/office/drawing/2014/main" id="{8E990B74-F08D-42F8-B045-6D7A228430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8503" y="3329730"/>
              <a:ext cx="1609347" cy="1008890"/>
            </a:xfrm>
            <a:prstGeom prst="rect">
              <a:avLst/>
            </a:prstGeom>
          </p:spPr>
        </p:pic>
        <p:sp>
          <p:nvSpPr>
            <p:cNvPr id="44" name="TextBox 43">
              <a:extLst>
                <a:ext uri="{FF2B5EF4-FFF2-40B4-BE49-F238E27FC236}">
                  <a16:creationId xmlns:a16="http://schemas.microsoft.com/office/drawing/2014/main" id="{6A1008F2-F2F1-4608-93AB-D4B97249F7D5}"/>
                </a:ext>
              </a:extLst>
            </p:cNvPr>
            <p:cNvSpPr txBox="1"/>
            <p:nvPr/>
          </p:nvSpPr>
          <p:spPr>
            <a:xfrm>
              <a:off x="-31926" y="3611037"/>
              <a:ext cx="3784209" cy="523220"/>
            </a:xfrm>
            <a:prstGeom prst="rect">
              <a:avLst/>
            </a:prstGeom>
            <a:noFill/>
          </p:spPr>
          <p:txBody>
            <a:bodyPr wrap="square" rtlCol="0">
              <a:spAutoFit/>
            </a:bodyPr>
            <a:lstStyle/>
            <a:p>
              <a:pPr algn="r" rtl="1"/>
              <a:r>
                <a:rPr lang="fa-IR" sz="2800" dirty="0">
                  <a:latin typeface="w_Nian Black" panose="02000500000000020004" pitchFamily="2" charset="-78"/>
                  <a:cs typeface="w_Nian Black" panose="02000500000000020004" pitchFamily="2" charset="-78"/>
                </a:rPr>
                <a:t>رفتارهای زیبا با دیگران</a:t>
              </a:r>
            </a:p>
          </p:txBody>
        </p:sp>
      </p:grpSp>
      <p:sp>
        <p:nvSpPr>
          <p:cNvPr id="21" name="Speech Bubble: Rectangle 10">
            <a:extLst>
              <a:ext uri="{FF2B5EF4-FFF2-40B4-BE49-F238E27FC236}">
                <a16:creationId xmlns:a16="http://schemas.microsoft.com/office/drawing/2014/main" id="{89A2058E-1CE9-42B7-9D88-5084DEFFCA0F}"/>
              </a:ext>
            </a:extLst>
          </p:cNvPr>
          <p:cNvSpPr/>
          <p:nvPr/>
        </p:nvSpPr>
        <p:spPr>
          <a:xfrm rot="5400000">
            <a:off x="6564950" y="1272517"/>
            <a:ext cx="4123158" cy="5671595"/>
          </a:xfrm>
          <a:custGeom>
            <a:avLst/>
            <a:gdLst>
              <a:gd name="connsiteX0" fmla="*/ 0 w 7991060"/>
              <a:gd name="connsiteY0" fmla="*/ 0 h 2001078"/>
              <a:gd name="connsiteX1" fmla="*/ 1331843 w 7991060"/>
              <a:gd name="connsiteY1" fmla="*/ 0 h 2001078"/>
              <a:gd name="connsiteX2" fmla="*/ 1331843 w 7991060"/>
              <a:gd name="connsiteY2" fmla="*/ 0 h 2001078"/>
              <a:gd name="connsiteX3" fmla="*/ 3329608 w 7991060"/>
              <a:gd name="connsiteY3" fmla="*/ 0 h 2001078"/>
              <a:gd name="connsiteX4" fmla="*/ 7991060 w 7991060"/>
              <a:gd name="connsiteY4" fmla="*/ 0 h 2001078"/>
              <a:gd name="connsiteX5" fmla="*/ 7991060 w 7991060"/>
              <a:gd name="connsiteY5" fmla="*/ 1167296 h 2001078"/>
              <a:gd name="connsiteX6" fmla="*/ 7991060 w 7991060"/>
              <a:gd name="connsiteY6" fmla="*/ 1167296 h 2001078"/>
              <a:gd name="connsiteX7" fmla="*/ 7991060 w 7991060"/>
              <a:gd name="connsiteY7" fmla="*/ 1667565 h 2001078"/>
              <a:gd name="connsiteX8" fmla="*/ 7991060 w 7991060"/>
              <a:gd name="connsiteY8" fmla="*/ 2001078 h 2001078"/>
              <a:gd name="connsiteX9" fmla="*/ 3329608 w 7991060"/>
              <a:gd name="connsiteY9" fmla="*/ 2001078 h 2001078"/>
              <a:gd name="connsiteX10" fmla="*/ 872943 w 7991060"/>
              <a:gd name="connsiteY10" fmla="*/ 2662034 h 2001078"/>
              <a:gd name="connsiteX11" fmla="*/ 1331843 w 7991060"/>
              <a:gd name="connsiteY11" fmla="*/ 2001078 h 2001078"/>
              <a:gd name="connsiteX12" fmla="*/ 0 w 7991060"/>
              <a:gd name="connsiteY12" fmla="*/ 2001078 h 2001078"/>
              <a:gd name="connsiteX13" fmla="*/ 0 w 7991060"/>
              <a:gd name="connsiteY13" fmla="*/ 1667565 h 2001078"/>
              <a:gd name="connsiteX14" fmla="*/ 0 w 7991060"/>
              <a:gd name="connsiteY14" fmla="*/ 1167296 h 2001078"/>
              <a:gd name="connsiteX15" fmla="*/ 0 w 7991060"/>
              <a:gd name="connsiteY15" fmla="*/ 1167296 h 2001078"/>
              <a:gd name="connsiteX16" fmla="*/ 0 w 7991060"/>
              <a:gd name="connsiteY16" fmla="*/ 0 h 2001078"/>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1331843 w 7991060"/>
              <a:gd name="connsiteY11" fmla="*/ 2001078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556592 w 7991060"/>
              <a:gd name="connsiteY11" fmla="*/ 2021909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934818 w 7991060"/>
              <a:gd name="connsiteY9" fmla="*/ 2035161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424070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3595142 w 7991060"/>
              <a:gd name="connsiteY9" fmla="*/ 2005826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3595142 w 7991060"/>
              <a:gd name="connsiteY9" fmla="*/ 2005826 h 2618256"/>
              <a:gd name="connsiteX10" fmla="*/ 755375 w 7991060"/>
              <a:gd name="connsiteY10" fmla="*/ 2618256 h 2618256"/>
              <a:gd name="connsiteX11" fmla="*/ 2710248 w 7991060"/>
              <a:gd name="connsiteY11" fmla="*/ 1952817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52817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52817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31525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1931525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1970316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2009108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6518865 w 7991060"/>
              <a:gd name="connsiteY9" fmla="*/ 2012630 h 2368008"/>
              <a:gd name="connsiteX10" fmla="*/ 3058581 w 7991060"/>
              <a:gd name="connsiteY10" fmla="*/ 2368008 h 2368008"/>
              <a:gd name="connsiteX11" fmla="*/ 2710248 w 7991060"/>
              <a:gd name="connsiteY11" fmla="*/ 2009108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6518865 w 7991060"/>
              <a:gd name="connsiteY9" fmla="*/ 2012630 h 2368008"/>
              <a:gd name="connsiteX10" fmla="*/ 3058581 w 7991060"/>
              <a:gd name="connsiteY10" fmla="*/ 2368008 h 2368008"/>
              <a:gd name="connsiteX11" fmla="*/ 5440896 w 7991060"/>
              <a:gd name="connsiteY11" fmla="*/ 2029520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170692"/>
              <a:gd name="connsiteX1" fmla="*/ 1331843 w 7991060"/>
              <a:gd name="connsiteY1" fmla="*/ 0 h 2170692"/>
              <a:gd name="connsiteX2" fmla="*/ 1331843 w 7991060"/>
              <a:gd name="connsiteY2" fmla="*/ 0 h 2170692"/>
              <a:gd name="connsiteX3" fmla="*/ 3329608 w 7991060"/>
              <a:gd name="connsiteY3" fmla="*/ 0 h 2170692"/>
              <a:gd name="connsiteX4" fmla="*/ 7991060 w 7991060"/>
              <a:gd name="connsiteY4" fmla="*/ 0 h 2170692"/>
              <a:gd name="connsiteX5" fmla="*/ 7991060 w 7991060"/>
              <a:gd name="connsiteY5" fmla="*/ 1167296 h 2170692"/>
              <a:gd name="connsiteX6" fmla="*/ 7991060 w 7991060"/>
              <a:gd name="connsiteY6" fmla="*/ 1167296 h 2170692"/>
              <a:gd name="connsiteX7" fmla="*/ 7991060 w 7991060"/>
              <a:gd name="connsiteY7" fmla="*/ 1667565 h 2170692"/>
              <a:gd name="connsiteX8" fmla="*/ 7991060 w 7991060"/>
              <a:gd name="connsiteY8" fmla="*/ 2001078 h 2170692"/>
              <a:gd name="connsiteX9" fmla="*/ 6518865 w 7991060"/>
              <a:gd name="connsiteY9" fmla="*/ 2012630 h 2170692"/>
              <a:gd name="connsiteX10" fmla="*/ 6340875 w 7991060"/>
              <a:gd name="connsiteY10" fmla="*/ 2170692 h 2170692"/>
              <a:gd name="connsiteX11" fmla="*/ 5440896 w 7991060"/>
              <a:gd name="connsiteY11" fmla="*/ 2029520 h 2170692"/>
              <a:gd name="connsiteX12" fmla="*/ 0 w 7991060"/>
              <a:gd name="connsiteY12" fmla="*/ 2001078 h 2170692"/>
              <a:gd name="connsiteX13" fmla="*/ 0 w 7991060"/>
              <a:gd name="connsiteY13" fmla="*/ 1667565 h 2170692"/>
              <a:gd name="connsiteX14" fmla="*/ 0 w 7991060"/>
              <a:gd name="connsiteY14" fmla="*/ 1167296 h 2170692"/>
              <a:gd name="connsiteX15" fmla="*/ 0 w 7991060"/>
              <a:gd name="connsiteY15" fmla="*/ 1167296 h 2170692"/>
              <a:gd name="connsiteX16" fmla="*/ 0 w 7991060"/>
              <a:gd name="connsiteY16" fmla="*/ 0 h 2170692"/>
              <a:gd name="connsiteX0" fmla="*/ 0 w 7991060"/>
              <a:gd name="connsiteY0" fmla="*/ 0 h 2170692"/>
              <a:gd name="connsiteX1" fmla="*/ 1331843 w 7991060"/>
              <a:gd name="connsiteY1" fmla="*/ 0 h 2170692"/>
              <a:gd name="connsiteX2" fmla="*/ 1331843 w 7991060"/>
              <a:gd name="connsiteY2" fmla="*/ 0 h 2170692"/>
              <a:gd name="connsiteX3" fmla="*/ 3329608 w 7991060"/>
              <a:gd name="connsiteY3" fmla="*/ 0 h 2170692"/>
              <a:gd name="connsiteX4" fmla="*/ 7991060 w 7991060"/>
              <a:gd name="connsiteY4" fmla="*/ 0 h 2170692"/>
              <a:gd name="connsiteX5" fmla="*/ 7991060 w 7991060"/>
              <a:gd name="connsiteY5" fmla="*/ 1167296 h 2170692"/>
              <a:gd name="connsiteX6" fmla="*/ 7991060 w 7991060"/>
              <a:gd name="connsiteY6" fmla="*/ 1167296 h 2170692"/>
              <a:gd name="connsiteX7" fmla="*/ 7991060 w 7991060"/>
              <a:gd name="connsiteY7" fmla="*/ 1667565 h 2170692"/>
              <a:gd name="connsiteX8" fmla="*/ 7991060 w 7991060"/>
              <a:gd name="connsiteY8" fmla="*/ 2001078 h 2170692"/>
              <a:gd name="connsiteX9" fmla="*/ 6518865 w 7991060"/>
              <a:gd name="connsiteY9" fmla="*/ 2012630 h 2170692"/>
              <a:gd name="connsiteX10" fmla="*/ 6340875 w 7991060"/>
              <a:gd name="connsiteY10" fmla="*/ 2170692 h 2170692"/>
              <a:gd name="connsiteX11" fmla="*/ 5440896 w 7991060"/>
              <a:gd name="connsiteY11" fmla="*/ 2012408 h 2170692"/>
              <a:gd name="connsiteX12" fmla="*/ 0 w 7991060"/>
              <a:gd name="connsiteY12" fmla="*/ 2001078 h 2170692"/>
              <a:gd name="connsiteX13" fmla="*/ 0 w 7991060"/>
              <a:gd name="connsiteY13" fmla="*/ 1667565 h 2170692"/>
              <a:gd name="connsiteX14" fmla="*/ 0 w 7991060"/>
              <a:gd name="connsiteY14" fmla="*/ 1167296 h 2170692"/>
              <a:gd name="connsiteX15" fmla="*/ 0 w 7991060"/>
              <a:gd name="connsiteY15" fmla="*/ 1167296 h 2170692"/>
              <a:gd name="connsiteX16" fmla="*/ 0 w 7991060"/>
              <a:gd name="connsiteY16" fmla="*/ 0 h 2170692"/>
              <a:gd name="connsiteX0" fmla="*/ 0 w 7991060"/>
              <a:gd name="connsiteY0" fmla="*/ 0 h 2170692"/>
              <a:gd name="connsiteX1" fmla="*/ 1331843 w 7991060"/>
              <a:gd name="connsiteY1" fmla="*/ 0 h 2170692"/>
              <a:gd name="connsiteX2" fmla="*/ 1331843 w 7991060"/>
              <a:gd name="connsiteY2" fmla="*/ 0 h 2170692"/>
              <a:gd name="connsiteX3" fmla="*/ 3329608 w 7991060"/>
              <a:gd name="connsiteY3" fmla="*/ 0 h 2170692"/>
              <a:gd name="connsiteX4" fmla="*/ 7991060 w 7991060"/>
              <a:gd name="connsiteY4" fmla="*/ 0 h 2170692"/>
              <a:gd name="connsiteX5" fmla="*/ 7991060 w 7991060"/>
              <a:gd name="connsiteY5" fmla="*/ 1167296 h 2170692"/>
              <a:gd name="connsiteX6" fmla="*/ 7991060 w 7991060"/>
              <a:gd name="connsiteY6" fmla="*/ 1167296 h 2170692"/>
              <a:gd name="connsiteX7" fmla="*/ 7991060 w 7991060"/>
              <a:gd name="connsiteY7" fmla="*/ 1667565 h 2170692"/>
              <a:gd name="connsiteX8" fmla="*/ 7991060 w 7991060"/>
              <a:gd name="connsiteY8" fmla="*/ 2001078 h 2170692"/>
              <a:gd name="connsiteX9" fmla="*/ 6544143 w 7991060"/>
              <a:gd name="connsiteY9" fmla="*/ 2003297 h 2170692"/>
              <a:gd name="connsiteX10" fmla="*/ 6340875 w 7991060"/>
              <a:gd name="connsiteY10" fmla="*/ 2170692 h 2170692"/>
              <a:gd name="connsiteX11" fmla="*/ 5440896 w 7991060"/>
              <a:gd name="connsiteY11" fmla="*/ 2012408 h 2170692"/>
              <a:gd name="connsiteX12" fmla="*/ 0 w 7991060"/>
              <a:gd name="connsiteY12" fmla="*/ 2001078 h 2170692"/>
              <a:gd name="connsiteX13" fmla="*/ 0 w 7991060"/>
              <a:gd name="connsiteY13" fmla="*/ 1667565 h 2170692"/>
              <a:gd name="connsiteX14" fmla="*/ 0 w 7991060"/>
              <a:gd name="connsiteY14" fmla="*/ 1167296 h 2170692"/>
              <a:gd name="connsiteX15" fmla="*/ 0 w 7991060"/>
              <a:gd name="connsiteY15" fmla="*/ 1167296 h 2170692"/>
              <a:gd name="connsiteX16" fmla="*/ 0 w 7991060"/>
              <a:gd name="connsiteY16" fmla="*/ 0 h 2170692"/>
              <a:gd name="connsiteX0" fmla="*/ 0 w 7991060"/>
              <a:gd name="connsiteY0" fmla="*/ 0 h 2127136"/>
              <a:gd name="connsiteX1" fmla="*/ 1331843 w 7991060"/>
              <a:gd name="connsiteY1" fmla="*/ 0 h 2127136"/>
              <a:gd name="connsiteX2" fmla="*/ 1331843 w 7991060"/>
              <a:gd name="connsiteY2" fmla="*/ 0 h 2127136"/>
              <a:gd name="connsiteX3" fmla="*/ 3329608 w 7991060"/>
              <a:gd name="connsiteY3" fmla="*/ 0 h 2127136"/>
              <a:gd name="connsiteX4" fmla="*/ 7991060 w 7991060"/>
              <a:gd name="connsiteY4" fmla="*/ 0 h 2127136"/>
              <a:gd name="connsiteX5" fmla="*/ 7991060 w 7991060"/>
              <a:gd name="connsiteY5" fmla="*/ 1167296 h 2127136"/>
              <a:gd name="connsiteX6" fmla="*/ 7991060 w 7991060"/>
              <a:gd name="connsiteY6" fmla="*/ 1167296 h 2127136"/>
              <a:gd name="connsiteX7" fmla="*/ 7991060 w 7991060"/>
              <a:gd name="connsiteY7" fmla="*/ 1667565 h 2127136"/>
              <a:gd name="connsiteX8" fmla="*/ 7991060 w 7991060"/>
              <a:gd name="connsiteY8" fmla="*/ 2001078 h 2127136"/>
              <a:gd name="connsiteX9" fmla="*/ 6544143 w 7991060"/>
              <a:gd name="connsiteY9" fmla="*/ 2003297 h 2127136"/>
              <a:gd name="connsiteX10" fmla="*/ 6357726 w 7991060"/>
              <a:gd name="connsiteY10" fmla="*/ 2127136 h 2127136"/>
              <a:gd name="connsiteX11" fmla="*/ 5440896 w 7991060"/>
              <a:gd name="connsiteY11" fmla="*/ 2012408 h 2127136"/>
              <a:gd name="connsiteX12" fmla="*/ 0 w 7991060"/>
              <a:gd name="connsiteY12" fmla="*/ 2001078 h 2127136"/>
              <a:gd name="connsiteX13" fmla="*/ 0 w 7991060"/>
              <a:gd name="connsiteY13" fmla="*/ 1667565 h 2127136"/>
              <a:gd name="connsiteX14" fmla="*/ 0 w 7991060"/>
              <a:gd name="connsiteY14" fmla="*/ 1167296 h 2127136"/>
              <a:gd name="connsiteX15" fmla="*/ 0 w 7991060"/>
              <a:gd name="connsiteY15" fmla="*/ 1167296 h 2127136"/>
              <a:gd name="connsiteX16" fmla="*/ 0 w 7991060"/>
              <a:gd name="connsiteY16" fmla="*/ 0 h 2127136"/>
              <a:gd name="connsiteX0" fmla="*/ 0 w 7991060"/>
              <a:gd name="connsiteY0" fmla="*/ 0 h 2127136"/>
              <a:gd name="connsiteX1" fmla="*/ 1331843 w 7991060"/>
              <a:gd name="connsiteY1" fmla="*/ 0 h 2127136"/>
              <a:gd name="connsiteX2" fmla="*/ 1331843 w 7991060"/>
              <a:gd name="connsiteY2" fmla="*/ 0 h 2127136"/>
              <a:gd name="connsiteX3" fmla="*/ 3329608 w 7991060"/>
              <a:gd name="connsiteY3" fmla="*/ 0 h 2127136"/>
              <a:gd name="connsiteX4" fmla="*/ 7991060 w 7991060"/>
              <a:gd name="connsiteY4" fmla="*/ 0 h 2127136"/>
              <a:gd name="connsiteX5" fmla="*/ 7991060 w 7991060"/>
              <a:gd name="connsiteY5" fmla="*/ 1167296 h 2127136"/>
              <a:gd name="connsiteX6" fmla="*/ 7991060 w 7991060"/>
              <a:gd name="connsiteY6" fmla="*/ 1167296 h 2127136"/>
              <a:gd name="connsiteX7" fmla="*/ 7991060 w 7991060"/>
              <a:gd name="connsiteY7" fmla="*/ 1667565 h 2127136"/>
              <a:gd name="connsiteX8" fmla="*/ 7991060 w 7991060"/>
              <a:gd name="connsiteY8" fmla="*/ 2001078 h 2127136"/>
              <a:gd name="connsiteX9" fmla="*/ 6544143 w 7991060"/>
              <a:gd name="connsiteY9" fmla="*/ 2003297 h 2127136"/>
              <a:gd name="connsiteX10" fmla="*/ 6357726 w 7991060"/>
              <a:gd name="connsiteY10" fmla="*/ 2127136 h 2127136"/>
              <a:gd name="connsiteX11" fmla="*/ 3306304 w 7991060"/>
              <a:gd name="connsiteY11" fmla="*/ 2008759 h 2127136"/>
              <a:gd name="connsiteX12" fmla="*/ 0 w 7991060"/>
              <a:gd name="connsiteY12" fmla="*/ 2001078 h 2127136"/>
              <a:gd name="connsiteX13" fmla="*/ 0 w 7991060"/>
              <a:gd name="connsiteY13" fmla="*/ 1667565 h 2127136"/>
              <a:gd name="connsiteX14" fmla="*/ 0 w 7991060"/>
              <a:gd name="connsiteY14" fmla="*/ 1167296 h 2127136"/>
              <a:gd name="connsiteX15" fmla="*/ 0 w 7991060"/>
              <a:gd name="connsiteY15" fmla="*/ 1167296 h 2127136"/>
              <a:gd name="connsiteX16" fmla="*/ 0 w 7991060"/>
              <a:gd name="connsiteY16" fmla="*/ 0 h 2127136"/>
              <a:gd name="connsiteX0" fmla="*/ 0 w 7991060"/>
              <a:gd name="connsiteY0" fmla="*/ 0 h 2127136"/>
              <a:gd name="connsiteX1" fmla="*/ 1331843 w 7991060"/>
              <a:gd name="connsiteY1" fmla="*/ 0 h 2127136"/>
              <a:gd name="connsiteX2" fmla="*/ 1331843 w 7991060"/>
              <a:gd name="connsiteY2" fmla="*/ 0 h 2127136"/>
              <a:gd name="connsiteX3" fmla="*/ 3329608 w 7991060"/>
              <a:gd name="connsiteY3" fmla="*/ 0 h 2127136"/>
              <a:gd name="connsiteX4" fmla="*/ 7991060 w 7991060"/>
              <a:gd name="connsiteY4" fmla="*/ 0 h 2127136"/>
              <a:gd name="connsiteX5" fmla="*/ 7991060 w 7991060"/>
              <a:gd name="connsiteY5" fmla="*/ 1167296 h 2127136"/>
              <a:gd name="connsiteX6" fmla="*/ 7991060 w 7991060"/>
              <a:gd name="connsiteY6" fmla="*/ 1167296 h 2127136"/>
              <a:gd name="connsiteX7" fmla="*/ 7991060 w 7991060"/>
              <a:gd name="connsiteY7" fmla="*/ 1667565 h 2127136"/>
              <a:gd name="connsiteX8" fmla="*/ 7991060 w 7991060"/>
              <a:gd name="connsiteY8" fmla="*/ 2001078 h 2127136"/>
              <a:gd name="connsiteX9" fmla="*/ 4528140 w 7991060"/>
              <a:gd name="connsiteY9" fmla="*/ 1995999 h 2127136"/>
              <a:gd name="connsiteX10" fmla="*/ 6357726 w 7991060"/>
              <a:gd name="connsiteY10" fmla="*/ 2127136 h 2127136"/>
              <a:gd name="connsiteX11" fmla="*/ 3306304 w 7991060"/>
              <a:gd name="connsiteY11" fmla="*/ 2008759 h 2127136"/>
              <a:gd name="connsiteX12" fmla="*/ 0 w 7991060"/>
              <a:gd name="connsiteY12" fmla="*/ 2001078 h 2127136"/>
              <a:gd name="connsiteX13" fmla="*/ 0 w 7991060"/>
              <a:gd name="connsiteY13" fmla="*/ 1667565 h 2127136"/>
              <a:gd name="connsiteX14" fmla="*/ 0 w 7991060"/>
              <a:gd name="connsiteY14" fmla="*/ 1167296 h 2127136"/>
              <a:gd name="connsiteX15" fmla="*/ 0 w 7991060"/>
              <a:gd name="connsiteY15" fmla="*/ 1167296 h 2127136"/>
              <a:gd name="connsiteX16" fmla="*/ 0 w 7991060"/>
              <a:gd name="connsiteY16" fmla="*/ 0 h 2127136"/>
              <a:gd name="connsiteX0" fmla="*/ 0 w 7991060"/>
              <a:gd name="connsiteY0" fmla="*/ 0 h 2065102"/>
              <a:gd name="connsiteX1" fmla="*/ 1331843 w 7991060"/>
              <a:gd name="connsiteY1" fmla="*/ 0 h 2065102"/>
              <a:gd name="connsiteX2" fmla="*/ 1331843 w 7991060"/>
              <a:gd name="connsiteY2" fmla="*/ 0 h 2065102"/>
              <a:gd name="connsiteX3" fmla="*/ 3329608 w 7991060"/>
              <a:gd name="connsiteY3" fmla="*/ 0 h 2065102"/>
              <a:gd name="connsiteX4" fmla="*/ 7991060 w 7991060"/>
              <a:gd name="connsiteY4" fmla="*/ 0 h 2065102"/>
              <a:gd name="connsiteX5" fmla="*/ 7991060 w 7991060"/>
              <a:gd name="connsiteY5" fmla="*/ 1167296 h 2065102"/>
              <a:gd name="connsiteX6" fmla="*/ 7991060 w 7991060"/>
              <a:gd name="connsiteY6" fmla="*/ 1167296 h 2065102"/>
              <a:gd name="connsiteX7" fmla="*/ 7991060 w 7991060"/>
              <a:gd name="connsiteY7" fmla="*/ 1667565 h 2065102"/>
              <a:gd name="connsiteX8" fmla="*/ 7991060 w 7991060"/>
              <a:gd name="connsiteY8" fmla="*/ 2001078 h 2065102"/>
              <a:gd name="connsiteX9" fmla="*/ 4528140 w 7991060"/>
              <a:gd name="connsiteY9" fmla="*/ 1995999 h 2065102"/>
              <a:gd name="connsiteX10" fmla="*/ 3966193 w 7991060"/>
              <a:gd name="connsiteY10" fmla="*/ 2065102 h 2065102"/>
              <a:gd name="connsiteX11" fmla="*/ 3306304 w 7991060"/>
              <a:gd name="connsiteY11" fmla="*/ 2008759 h 2065102"/>
              <a:gd name="connsiteX12" fmla="*/ 0 w 7991060"/>
              <a:gd name="connsiteY12" fmla="*/ 2001078 h 2065102"/>
              <a:gd name="connsiteX13" fmla="*/ 0 w 7991060"/>
              <a:gd name="connsiteY13" fmla="*/ 1667565 h 2065102"/>
              <a:gd name="connsiteX14" fmla="*/ 0 w 7991060"/>
              <a:gd name="connsiteY14" fmla="*/ 1167296 h 2065102"/>
              <a:gd name="connsiteX15" fmla="*/ 0 w 7991060"/>
              <a:gd name="connsiteY15" fmla="*/ 1167296 h 2065102"/>
              <a:gd name="connsiteX16" fmla="*/ 0 w 7991060"/>
              <a:gd name="connsiteY16" fmla="*/ 0 h 2065102"/>
              <a:gd name="connsiteX0" fmla="*/ 0 w 7991060"/>
              <a:gd name="connsiteY0" fmla="*/ 0 h 2065102"/>
              <a:gd name="connsiteX1" fmla="*/ 1331843 w 7991060"/>
              <a:gd name="connsiteY1" fmla="*/ 0 h 2065102"/>
              <a:gd name="connsiteX2" fmla="*/ 1331843 w 7991060"/>
              <a:gd name="connsiteY2" fmla="*/ 0 h 2065102"/>
              <a:gd name="connsiteX3" fmla="*/ 3329608 w 7991060"/>
              <a:gd name="connsiteY3" fmla="*/ 0 h 2065102"/>
              <a:gd name="connsiteX4" fmla="*/ 7991060 w 7991060"/>
              <a:gd name="connsiteY4" fmla="*/ 0 h 2065102"/>
              <a:gd name="connsiteX5" fmla="*/ 7991060 w 7991060"/>
              <a:gd name="connsiteY5" fmla="*/ 1167296 h 2065102"/>
              <a:gd name="connsiteX6" fmla="*/ 7991060 w 7991060"/>
              <a:gd name="connsiteY6" fmla="*/ 1167296 h 2065102"/>
              <a:gd name="connsiteX7" fmla="*/ 7991060 w 7991060"/>
              <a:gd name="connsiteY7" fmla="*/ 1667565 h 2065102"/>
              <a:gd name="connsiteX8" fmla="*/ 7991060 w 7991060"/>
              <a:gd name="connsiteY8" fmla="*/ 2001078 h 2065102"/>
              <a:gd name="connsiteX9" fmla="*/ 4528140 w 7991060"/>
              <a:gd name="connsiteY9" fmla="*/ 1995999 h 2065102"/>
              <a:gd name="connsiteX10" fmla="*/ 3966193 w 7991060"/>
              <a:gd name="connsiteY10" fmla="*/ 2065102 h 2065102"/>
              <a:gd name="connsiteX11" fmla="*/ 1122070 w 7991060"/>
              <a:gd name="connsiteY11" fmla="*/ 2008759 h 2065102"/>
              <a:gd name="connsiteX12" fmla="*/ 0 w 7991060"/>
              <a:gd name="connsiteY12" fmla="*/ 2001078 h 2065102"/>
              <a:gd name="connsiteX13" fmla="*/ 0 w 7991060"/>
              <a:gd name="connsiteY13" fmla="*/ 1667565 h 2065102"/>
              <a:gd name="connsiteX14" fmla="*/ 0 w 7991060"/>
              <a:gd name="connsiteY14" fmla="*/ 1167296 h 2065102"/>
              <a:gd name="connsiteX15" fmla="*/ 0 w 7991060"/>
              <a:gd name="connsiteY15" fmla="*/ 1167296 h 2065102"/>
              <a:gd name="connsiteX16" fmla="*/ 0 w 7991060"/>
              <a:gd name="connsiteY16" fmla="*/ 0 h 2065102"/>
              <a:gd name="connsiteX0" fmla="*/ 0 w 7991060"/>
              <a:gd name="connsiteY0" fmla="*/ 0 h 2065102"/>
              <a:gd name="connsiteX1" fmla="*/ 1331843 w 7991060"/>
              <a:gd name="connsiteY1" fmla="*/ 0 h 2065102"/>
              <a:gd name="connsiteX2" fmla="*/ 1331843 w 7991060"/>
              <a:gd name="connsiteY2" fmla="*/ 0 h 2065102"/>
              <a:gd name="connsiteX3" fmla="*/ 3329608 w 7991060"/>
              <a:gd name="connsiteY3" fmla="*/ 0 h 2065102"/>
              <a:gd name="connsiteX4" fmla="*/ 7991060 w 7991060"/>
              <a:gd name="connsiteY4" fmla="*/ 0 h 2065102"/>
              <a:gd name="connsiteX5" fmla="*/ 7991060 w 7991060"/>
              <a:gd name="connsiteY5" fmla="*/ 1167296 h 2065102"/>
              <a:gd name="connsiteX6" fmla="*/ 7991060 w 7991060"/>
              <a:gd name="connsiteY6" fmla="*/ 1167296 h 2065102"/>
              <a:gd name="connsiteX7" fmla="*/ 7991060 w 7991060"/>
              <a:gd name="connsiteY7" fmla="*/ 1667565 h 2065102"/>
              <a:gd name="connsiteX8" fmla="*/ 7991060 w 7991060"/>
              <a:gd name="connsiteY8" fmla="*/ 2001078 h 2065102"/>
              <a:gd name="connsiteX9" fmla="*/ 2003246 w 7991060"/>
              <a:gd name="connsiteY9" fmla="*/ 2016768 h 2065102"/>
              <a:gd name="connsiteX10" fmla="*/ 3966193 w 7991060"/>
              <a:gd name="connsiteY10" fmla="*/ 2065102 h 2065102"/>
              <a:gd name="connsiteX11" fmla="*/ 1122070 w 7991060"/>
              <a:gd name="connsiteY11" fmla="*/ 2008759 h 2065102"/>
              <a:gd name="connsiteX12" fmla="*/ 0 w 7991060"/>
              <a:gd name="connsiteY12" fmla="*/ 2001078 h 2065102"/>
              <a:gd name="connsiteX13" fmla="*/ 0 w 7991060"/>
              <a:gd name="connsiteY13" fmla="*/ 1667565 h 2065102"/>
              <a:gd name="connsiteX14" fmla="*/ 0 w 7991060"/>
              <a:gd name="connsiteY14" fmla="*/ 1167296 h 2065102"/>
              <a:gd name="connsiteX15" fmla="*/ 0 w 7991060"/>
              <a:gd name="connsiteY15" fmla="*/ 1167296 h 2065102"/>
              <a:gd name="connsiteX16" fmla="*/ 0 w 7991060"/>
              <a:gd name="connsiteY16" fmla="*/ 0 h 2065102"/>
              <a:gd name="connsiteX0" fmla="*/ 0 w 7991060"/>
              <a:gd name="connsiteY0" fmla="*/ 0 h 2160638"/>
              <a:gd name="connsiteX1" fmla="*/ 1331843 w 7991060"/>
              <a:gd name="connsiteY1" fmla="*/ 0 h 2160638"/>
              <a:gd name="connsiteX2" fmla="*/ 1331843 w 7991060"/>
              <a:gd name="connsiteY2" fmla="*/ 0 h 2160638"/>
              <a:gd name="connsiteX3" fmla="*/ 3329608 w 7991060"/>
              <a:gd name="connsiteY3" fmla="*/ 0 h 2160638"/>
              <a:gd name="connsiteX4" fmla="*/ 7991060 w 7991060"/>
              <a:gd name="connsiteY4" fmla="*/ 0 h 2160638"/>
              <a:gd name="connsiteX5" fmla="*/ 7991060 w 7991060"/>
              <a:gd name="connsiteY5" fmla="*/ 1167296 h 2160638"/>
              <a:gd name="connsiteX6" fmla="*/ 7991060 w 7991060"/>
              <a:gd name="connsiteY6" fmla="*/ 1167296 h 2160638"/>
              <a:gd name="connsiteX7" fmla="*/ 7991060 w 7991060"/>
              <a:gd name="connsiteY7" fmla="*/ 1667565 h 2160638"/>
              <a:gd name="connsiteX8" fmla="*/ 7991060 w 7991060"/>
              <a:gd name="connsiteY8" fmla="*/ 2001078 h 2160638"/>
              <a:gd name="connsiteX9" fmla="*/ 2003246 w 7991060"/>
              <a:gd name="connsiteY9" fmla="*/ 2016768 h 2160638"/>
              <a:gd name="connsiteX10" fmla="*/ 900249 w 7991060"/>
              <a:gd name="connsiteY10" fmla="*/ 2160638 h 2160638"/>
              <a:gd name="connsiteX11" fmla="*/ 1122070 w 7991060"/>
              <a:gd name="connsiteY11" fmla="*/ 2008759 h 2160638"/>
              <a:gd name="connsiteX12" fmla="*/ 0 w 7991060"/>
              <a:gd name="connsiteY12" fmla="*/ 2001078 h 2160638"/>
              <a:gd name="connsiteX13" fmla="*/ 0 w 7991060"/>
              <a:gd name="connsiteY13" fmla="*/ 1667565 h 2160638"/>
              <a:gd name="connsiteX14" fmla="*/ 0 w 7991060"/>
              <a:gd name="connsiteY14" fmla="*/ 1167296 h 2160638"/>
              <a:gd name="connsiteX15" fmla="*/ 0 w 7991060"/>
              <a:gd name="connsiteY15" fmla="*/ 1167296 h 2160638"/>
              <a:gd name="connsiteX16" fmla="*/ 0 w 7991060"/>
              <a:gd name="connsiteY16" fmla="*/ 0 h 2160638"/>
              <a:gd name="connsiteX0" fmla="*/ 0 w 7991060"/>
              <a:gd name="connsiteY0" fmla="*/ 0 h 2160638"/>
              <a:gd name="connsiteX1" fmla="*/ 1331843 w 7991060"/>
              <a:gd name="connsiteY1" fmla="*/ 0 h 2160638"/>
              <a:gd name="connsiteX2" fmla="*/ 1331843 w 7991060"/>
              <a:gd name="connsiteY2" fmla="*/ 0 h 2160638"/>
              <a:gd name="connsiteX3" fmla="*/ 3329608 w 7991060"/>
              <a:gd name="connsiteY3" fmla="*/ 0 h 2160638"/>
              <a:gd name="connsiteX4" fmla="*/ 7991060 w 7991060"/>
              <a:gd name="connsiteY4" fmla="*/ 0 h 2160638"/>
              <a:gd name="connsiteX5" fmla="*/ 7991060 w 7991060"/>
              <a:gd name="connsiteY5" fmla="*/ 1167296 h 2160638"/>
              <a:gd name="connsiteX6" fmla="*/ 7991060 w 7991060"/>
              <a:gd name="connsiteY6" fmla="*/ 1167296 h 2160638"/>
              <a:gd name="connsiteX7" fmla="*/ 7991060 w 7991060"/>
              <a:gd name="connsiteY7" fmla="*/ 1667565 h 2160638"/>
              <a:gd name="connsiteX8" fmla="*/ 7991060 w 7991060"/>
              <a:gd name="connsiteY8" fmla="*/ 2001078 h 2160638"/>
              <a:gd name="connsiteX9" fmla="*/ 4780840 w 7991060"/>
              <a:gd name="connsiteY9" fmla="*/ 2010150 h 2160638"/>
              <a:gd name="connsiteX10" fmla="*/ 900249 w 7991060"/>
              <a:gd name="connsiteY10" fmla="*/ 2160638 h 2160638"/>
              <a:gd name="connsiteX11" fmla="*/ 1122070 w 7991060"/>
              <a:gd name="connsiteY11" fmla="*/ 2008759 h 2160638"/>
              <a:gd name="connsiteX12" fmla="*/ 0 w 7991060"/>
              <a:gd name="connsiteY12" fmla="*/ 2001078 h 2160638"/>
              <a:gd name="connsiteX13" fmla="*/ 0 w 7991060"/>
              <a:gd name="connsiteY13" fmla="*/ 1667565 h 2160638"/>
              <a:gd name="connsiteX14" fmla="*/ 0 w 7991060"/>
              <a:gd name="connsiteY14" fmla="*/ 1167296 h 2160638"/>
              <a:gd name="connsiteX15" fmla="*/ 0 w 7991060"/>
              <a:gd name="connsiteY15" fmla="*/ 1167296 h 2160638"/>
              <a:gd name="connsiteX16" fmla="*/ 0 w 7991060"/>
              <a:gd name="connsiteY16" fmla="*/ 0 h 2160638"/>
              <a:gd name="connsiteX0" fmla="*/ 0 w 7991060"/>
              <a:gd name="connsiteY0" fmla="*/ 0 h 2160638"/>
              <a:gd name="connsiteX1" fmla="*/ 1331843 w 7991060"/>
              <a:gd name="connsiteY1" fmla="*/ 0 h 2160638"/>
              <a:gd name="connsiteX2" fmla="*/ 1331843 w 7991060"/>
              <a:gd name="connsiteY2" fmla="*/ 0 h 2160638"/>
              <a:gd name="connsiteX3" fmla="*/ 3329608 w 7991060"/>
              <a:gd name="connsiteY3" fmla="*/ 0 h 2160638"/>
              <a:gd name="connsiteX4" fmla="*/ 7991060 w 7991060"/>
              <a:gd name="connsiteY4" fmla="*/ 0 h 2160638"/>
              <a:gd name="connsiteX5" fmla="*/ 7991060 w 7991060"/>
              <a:gd name="connsiteY5" fmla="*/ 1167296 h 2160638"/>
              <a:gd name="connsiteX6" fmla="*/ 7991060 w 7991060"/>
              <a:gd name="connsiteY6" fmla="*/ 1167296 h 2160638"/>
              <a:gd name="connsiteX7" fmla="*/ 7991060 w 7991060"/>
              <a:gd name="connsiteY7" fmla="*/ 1667565 h 2160638"/>
              <a:gd name="connsiteX8" fmla="*/ 7991060 w 7991060"/>
              <a:gd name="connsiteY8" fmla="*/ 2001078 h 2160638"/>
              <a:gd name="connsiteX9" fmla="*/ 4780840 w 7991060"/>
              <a:gd name="connsiteY9" fmla="*/ 2010150 h 2160638"/>
              <a:gd name="connsiteX10" fmla="*/ 900249 w 7991060"/>
              <a:gd name="connsiteY10" fmla="*/ 2160638 h 2160638"/>
              <a:gd name="connsiteX11" fmla="*/ 3005727 w 7991060"/>
              <a:gd name="connsiteY11" fmla="*/ 1995523 h 2160638"/>
              <a:gd name="connsiteX12" fmla="*/ 0 w 7991060"/>
              <a:gd name="connsiteY12" fmla="*/ 2001078 h 2160638"/>
              <a:gd name="connsiteX13" fmla="*/ 0 w 7991060"/>
              <a:gd name="connsiteY13" fmla="*/ 1667565 h 2160638"/>
              <a:gd name="connsiteX14" fmla="*/ 0 w 7991060"/>
              <a:gd name="connsiteY14" fmla="*/ 1167296 h 2160638"/>
              <a:gd name="connsiteX15" fmla="*/ 0 w 7991060"/>
              <a:gd name="connsiteY15" fmla="*/ 1167296 h 2160638"/>
              <a:gd name="connsiteX16" fmla="*/ 0 w 7991060"/>
              <a:gd name="connsiteY16" fmla="*/ 0 h 2160638"/>
              <a:gd name="connsiteX0" fmla="*/ 0 w 7991060"/>
              <a:gd name="connsiteY0" fmla="*/ 0 h 2140784"/>
              <a:gd name="connsiteX1" fmla="*/ 1331843 w 7991060"/>
              <a:gd name="connsiteY1" fmla="*/ 0 h 2140784"/>
              <a:gd name="connsiteX2" fmla="*/ 1331843 w 7991060"/>
              <a:gd name="connsiteY2" fmla="*/ 0 h 2140784"/>
              <a:gd name="connsiteX3" fmla="*/ 3329608 w 7991060"/>
              <a:gd name="connsiteY3" fmla="*/ 0 h 2140784"/>
              <a:gd name="connsiteX4" fmla="*/ 7991060 w 7991060"/>
              <a:gd name="connsiteY4" fmla="*/ 0 h 2140784"/>
              <a:gd name="connsiteX5" fmla="*/ 7991060 w 7991060"/>
              <a:gd name="connsiteY5" fmla="*/ 1167296 h 2140784"/>
              <a:gd name="connsiteX6" fmla="*/ 7991060 w 7991060"/>
              <a:gd name="connsiteY6" fmla="*/ 1167296 h 2140784"/>
              <a:gd name="connsiteX7" fmla="*/ 7991060 w 7991060"/>
              <a:gd name="connsiteY7" fmla="*/ 1667565 h 2140784"/>
              <a:gd name="connsiteX8" fmla="*/ 7991060 w 7991060"/>
              <a:gd name="connsiteY8" fmla="*/ 2001078 h 2140784"/>
              <a:gd name="connsiteX9" fmla="*/ 4780840 w 7991060"/>
              <a:gd name="connsiteY9" fmla="*/ 2010150 h 2140784"/>
              <a:gd name="connsiteX10" fmla="*/ 3486285 w 7991060"/>
              <a:gd name="connsiteY10" fmla="*/ 2140784 h 2140784"/>
              <a:gd name="connsiteX11" fmla="*/ 3005727 w 7991060"/>
              <a:gd name="connsiteY11" fmla="*/ 1995523 h 2140784"/>
              <a:gd name="connsiteX12" fmla="*/ 0 w 7991060"/>
              <a:gd name="connsiteY12" fmla="*/ 2001078 h 2140784"/>
              <a:gd name="connsiteX13" fmla="*/ 0 w 7991060"/>
              <a:gd name="connsiteY13" fmla="*/ 1667565 h 2140784"/>
              <a:gd name="connsiteX14" fmla="*/ 0 w 7991060"/>
              <a:gd name="connsiteY14" fmla="*/ 1167296 h 2140784"/>
              <a:gd name="connsiteX15" fmla="*/ 0 w 7991060"/>
              <a:gd name="connsiteY15" fmla="*/ 1167296 h 2140784"/>
              <a:gd name="connsiteX16" fmla="*/ 0 w 7991060"/>
              <a:gd name="connsiteY16" fmla="*/ 0 h 214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060" h="2140784">
                <a:moveTo>
                  <a:pt x="0" y="0"/>
                </a:moveTo>
                <a:lnTo>
                  <a:pt x="1331843" y="0"/>
                </a:lnTo>
                <a:lnTo>
                  <a:pt x="1331843" y="0"/>
                </a:lnTo>
                <a:lnTo>
                  <a:pt x="3329608" y="0"/>
                </a:lnTo>
                <a:lnTo>
                  <a:pt x="7991060" y="0"/>
                </a:lnTo>
                <a:lnTo>
                  <a:pt x="7991060" y="1167296"/>
                </a:lnTo>
                <a:lnTo>
                  <a:pt x="7991060" y="1167296"/>
                </a:lnTo>
                <a:lnTo>
                  <a:pt x="7991060" y="1667565"/>
                </a:lnTo>
                <a:lnTo>
                  <a:pt x="7991060" y="2001078"/>
                </a:lnTo>
                <a:lnTo>
                  <a:pt x="4780840" y="2010150"/>
                </a:lnTo>
                <a:lnTo>
                  <a:pt x="3486285" y="2140784"/>
                </a:lnTo>
                <a:lnTo>
                  <a:pt x="3005727" y="1995523"/>
                </a:lnTo>
                <a:lnTo>
                  <a:pt x="0" y="2001078"/>
                </a:lnTo>
                <a:lnTo>
                  <a:pt x="0" y="1667565"/>
                </a:lnTo>
                <a:lnTo>
                  <a:pt x="0" y="1167296"/>
                </a:lnTo>
                <a:lnTo>
                  <a:pt x="0" y="1167296"/>
                </a:lnTo>
                <a:lnTo>
                  <a:pt x="0" y="0"/>
                </a:lnTo>
                <a:close/>
              </a:path>
            </a:pathLst>
          </a:cu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7FBA25DB-7C6E-4565-A81D-33358B50D279}"/>
              </a:ext>
            </a:extLst>
          </p:cNvPr>
          <p:cNvSpPr txBox="1"/>
          <p:nvPr/>
        </p:nvSpPr>
        <p:spPr>
          <a:xfrm>
            <a:off x="6280119" y="2117244"/>
            <a:ext cx="5043663" cy="3970318"/>
          </a:xfrm>
          <a:prstGeom prst="rect">
            <a:avLst/>
          </a:prstGeom>
          <a:noFill/>
        </p:spPr>
        <p:txBody>
          <a:bodyPr wrap="square" rtlCol="0">
            <a:spAutoFit/>
          </a:bodyPr>
          <a:lstStyle/>
          <a:p>
            <a:pPr algn="just" rtl="1">
              <a:lnSpc>
                <a:spcPct val="150000"/>
              </a:lnSpc>
            </a:pPr>
            <a:r>
              <a:rPr lang="fa-IR" sz="2400" dirty="0">
                <a:latin typeface="w_Nian Bold" panose="02000500000000020004" pitchFamily="2" charset="-78"/>
                <a:cs typeface="w_Nian Bold" panose="02000500000000020004" pitchFamily="2" charset="-78"/>
              </a:rPr>
              <a:t>زیبایی‌ها دارای تنوع بسیار زیادی هستند؛ از زیبایی در هستی گرفته تا زیبایی در خلقت انسان. در این مرحله کودکان را به نوع خاصی از زیبایی یعنی </a:t>
            </a:r>
            <a:r>
              <a:rPr lang="fa-IR" sz="2400" b="1" dirty="0">
                <a:latin typeface="w_Nian Black" panose="02000500000000020004" pitchFamily="2" charset="-78"/>
                <a:cs typeface="w_Nian Black" panose="02000500000000020004" pitchFamily="2" charset="-78"/>
              </a:rPr>
              <a:t>بروز زیبایی در روابط و تعاملات اجتماعی</a:t>
            </a:r>
            <a:r>
              <a:rPr lang="fa-IR" sz="2400" dirty="0">
                <a:latin typeface="w_Nian Black" panose="02000500000000020004" pitchFamily="2" charset="-78"/>
                <a:cs typeface="w_Nian Black" panose="02000500000000020004" pitchFamily="2" charset="-78"/>
              </a:rPr>
              <a:t> </a:t>
            </a:r>
            <a:r>
              <a:rPr lang="fa-IR" sz="2400" dirty="0">
                <a:latin typeface="w_Nian Bold" panose="02000500000000020004" pitchFamily="2" charset="-78"/>
                <a:cs typeface="w_Nian Bold" panose="02000500000000020004" pitchFamily="2" charset="-78"/>
              </a:rPr>
              <a:t>جلب می‌کنیم و سعی می‌کنیم بروز این رفتارهای زیبا را در کودکان افزایش دهیم. مثلاً دیدن زیبایی در انواع کمک کردن به دیگران و انتخاب بهترین آنها برای انجام.</a:t>
            </a:r>
          </a:p>
        </p:txBody>
      </p:sp>
    </p:spTree>
    <p:extLst>
      <p:ext uri="{BB962C8B-B14F-4D97-AF65-F5344CB8AC3E}">
        <p14:creationId xmlns:p14="http://schemas.microsoft.com/office/powerpoint/2010/main" val="90452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2" fill="hold" grpId="1" nodeType="clickEffect">
                                  <p:stCondLst>
                                    <p:cond delay="0"/>
                                  </p:stCondLst>
                                  <p:childTnLst>
                                    <p:animEffect transition="out" filter="wipe(right)">
                                      <p:cBhvr>
                                        <p:cTn id="14" dur="500"/>
                                        <p:tgtEl>
                                          <p:spTgt spid="22"/>
                                        </p:tgtEl>
                                      </p:cBhvr>
                                    </p:animEffect>
                                    <p:set>
                                      <p:cBhvr>
                                        <p:cTn id="15" dur="1" fill="hold">
                                          <p:stCondLst>
                                            <p:cond delay="499"/>
                                          </p:stCondLst>
                                        </p:cTn>
                                        <p:tgtEl>
                                          <p:spTgt spid="22"/>
                                        </p:tgtEl>
                                        <p:attrNameLst>
                                          <p:attrName>style.visibility</p:attrName>
                                        </p:attrNameLst>
                                      </p:cBhvr>
                                      <p:to>
                                        <p:strVal val="hidden"/>
                                      </p:to>
                                    </p:set>
                                  </p:childTnLst>
                                </p:cTn>
                              </p:par>
                              <p:par>
                                <p:cTn id="16" presetID="22" presetClass="exit" presetSubtype="2" fill="hold" grpId="1" nodeType="withEffect">
                                  <p:stCondLst>
                                    <p:cond delay="0"/>
                                  </p:stCondLst>
                                  <p:childTnLst>
                                    <p:animEffect transition="out" filter="wipe(right)">
                                      <p:cBhvr>
                                        <p:cTn id="17" dur="500"/>
                                        <p:tgtEl>
                                          <p:spTgt spid="21"/>
                                        </p:tgtEl>
                                      </p:cBhvr>
                                    </p:animEffect>
                                    <p:set>
                                      <p:cBhvr>
                                        <p:cTn id="1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p:bldP spid="22"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C75EC9B5-BC82-4B95-9A6B-7AEF15931B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846"/>
          <a:stretch/>
        </p:blipFill>
        <p:spPr>
          <a:xfrm>
            <a:off x="9176445" y="1318694"/>
            <a:ext cx="3015556" cy="782904"/>
          </a:xfrm>
          <a:prstGeom prst="rect">
            <a:avLst/>
          </a:prstGeom>
        </p:spPr>
      </p:pic>
      <p:grpSp>
        <p:nvGrpSpPr>
          <p:cNvPr id="47" name="Group 46">
            <a:extLst>
              <a:ext uri="{FF2B5EF4-FFF2-40B4-BE49-F238E27FC236}">
                <a16:creationId xmlns:a16="http://schemas.microsoft.com/office/drawing/2014/main" id="{28E2B18F-F0A4-4CED-B4FD-DF3244C96E42}"/>
              </a:ext>
            </a:extLst>
          </p:cNvPr>
          <p:cNvGrpSpPr/>
          <p:nvPr/>
        </p:nvGrpSpPr>
        <p:grpSpPr>
          <a:xfrm>
            <a:off x="6274191" y="2101598"/>
            <a:ext cx="5549762" cy="1008890"/>
            <a:chOff x="6274191" y="2101598"/>
            <a:chExt cx="5549762" cy="1008890"/>
          </a:xfrm>
        </p:grpSpPr>
        <p:pic>
          <p:nvPicPr>
            <p:cNvPr id="29" name="Picture 28" descr="A picture containing ball, room&#10;&#10;Description automatically generated">
              <a:extLst>
                <a:ext uri="{FF2B5EF4-FFF2-40B4-BE49-F238E27FC236}">
                  <a16:creationId xmlns:a16="http://schemas.microsoft.com/office/drawing/2014/main" id="{A268E2AD-55FE-4090-BDA6-CBDE1C811C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3750" y="2101598"/>
              <a:ext cx="1600203" cy="1008890"/>
            </a:xfrm>
            <a:prstGeom prst="rect">
              <a:avLst/>
            </a:prstGeom>
          </p:spPr>
        </p:pic>
        <p:sp>
          <p:nvSpPr>
            <p:cNvPr id="40" name="TextBox 39">
              <a:extLst>
                <a:ext uri="{FF2B5EF4-FFF2-40B4-BE49-F238E27FC236}">
                  <a16:creationId xmlns:a16="http://schemas.microsoft.com/office/drawing/2014/main" id="{FB1B9CCF-2C4D-4495-89F5-496DA793B1B5}"/>
                </a:ext>
              </a:extLst>
            </p:cNvPr>
            <p:cNvSpPr txBox="1"/>
            <p:nvPr/>
          </p:nvSpPr>
          <p:spPr>
            <a:xfrm>
              <a:off x="6274191" y="2421377"/>
              <a:ext cx="3784209" cy="523220"/>
            </a:xfrm>
            <a:prstGeom prst="rect">
              <a:avLst/>
            </a:prstGeom>
            <a:noFill/>
          </p:spPr>
          <p:txBody>
            <a:bodyPr wrap="square" rtlCol="0">
              <a:spAutoFit/>
            </a:bodyPr>
            <a:lstStyle/>
            <a:p>
              <a:pPr algn="r" rtl="1"/>
              <a:r>
                <a:rPr lang="fa-IR" sz="2800" dirty="0">
                  <a:latin typeface="w_Nian Bold" panose="02000500000000020004" pitchFamily="2" charset="-78"/>
                  <a:cs typeface="w_Nian Bold" panose="02000500000000020004" pitchFamily="2" charset="-78"/>
                </a:rPr>
                <a:t>دیدن و تحسین زیبایی</a:t>
              </a:r>
            </a:p>
          </p:txBody>
        </p:sp>
      </p:grpSp>
      <p:grpSp>
        <p:nvGrpSpPr>
          <p:cNvPr id="48" name="Group 47">
            <a:extLst>
              <a:ext uri="{FF2B5EF4-FFF2-40B4-BE49-F238E27FC236}">
                <a16:creationId xmlns:a16="http://schemas.microsoft.com/office/drawing/2014/main" id="{6840459D-E7B3-44EB-8AF2-6C867664F980}"/>
              </a:ext>
            </a:extLst>
          </p:cNvPr>
          <p:cNvGrpSpPr/>
          <p:nvPr/>
        </p:nvGrpSpPr>
        <p:grpSpPr>
          <a:xfrm>
            <a:off x="6274189" y="3329730"/>
            <a:ext cx="5561956" cy="1008890"/>
            <a:chOff x="6274189" y="3329730"/>
            <a:chExt cx="5561956" cy="1008890"/>
          </a:xfrm>
        </p:grpSpPr>
        <p:pic>
          <p:nvPicPr>
            <p:cNvPr id="35" name="Picture 34" descr="A picture containing clock, drawing, room&#10;&#10;Description automatically generated">
              <a:extLst>
                <a:ext uri="{FF2B5EF4-FFF2-40B4-BE49-F238E27FC236}">
                  <a16:creationId xmlns:a16="http://schemas.microsoft.com/office/drawing/2014/main" id="{CB0D0E5C-EAE4-4052-B609-158B4BCA55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3750" y="3329730"/>
              <a:ext cx="1612395" cy="1008890"/>
            </a:xfrm>
            <a:prstGeom prst="rect">
              <a:avLst/>
            </a:prstGeom>
          </p:spPr>
        </p:pic>
        <p:sp>
          <p:nvSpPr>
            <p:cNvPr id="41" name="TextBox 40">
              <a:extLst>
                <a:ext uri="{FF2B5EF4-FFF2-40B4-BE49-F238E27FC236}">
                  <a16:creationId xmlns:a16="http://schemas.microsoft.com/office/drawing/2014/main" id="{6312C97B-B132-438A-9217-F0451FB24FE0}"/>
                </a:ext>
              </a:extLst>
            </p:cNvPr>
            <p:cNvSpPr txBox="1"/>
            <p:nvPr/>
          </p:nvSpPr>
          <p:spPr>
            <a:xfrm>
              <a:off x="6274189" y="3611037"/>
              <a:ext cx="3784209" cy="523220"/>
            </a:xfrm>
            <a:prstGeom prst="rect">
              <a:avLst/>
            </a:prstGeom>
            <a:noFill/>
          </p:spPr>
          <p:txBody>
            <a:bodyPr wrap="square" rtlCol="0">
              <a:spAutoFit/>
            </a:bodyPr>
            <a:lstStyle/>
            <a:p>
              <a:pPr algn="r" rtl="1"/>
              <a:r>
                <a:rPr lang="fa-IR" sz="2800" dirty="0">
                  <a:latin typeface="w_Nian Bold" panose="02000500000000020004" pitchFamily="2" charset="-78"/>
                  <a:cs typeface="w_Nian Bold" panose="02000500000000020004" pitchFamily="2" charset="-78"/>
                </a:rPr>
                <a:t>دیدن وجوه متعدد زیبایی</a:t>
              </a:r>
            </a:p>
          </p:txBody>
        </p:sp>
      </p:grpSp>
      <p:grpSp>
        <p:nvGrpSpPr>
          <p:cNvPr id="49" name="Group 48">
            <a:extLst>
              <a:ext uri="{FF2B5EF4-FFF2-40B4-BE49-F238E27FC236}">
                <a16:creationId xmlns:a16="http://schemas.microsoft.com/office/drawing/2014/main" id="{D7EDDFED-2DEB-42A9-977E-BF57D85F9667}"/>
              </a:ext>
            </a:extLst>
          </p:cNvPr>
          <p:cNvGrpSpPr/>
          <p:nvPr/>
        </p:nvGrpSpPr>
        <p:grpSpPr>
          <a:xfrm>
            <a:off x="6274189" y="4557862"/>
            <a:ext cx="5561956" cy="1008890"/>
            <a:chOff x="6274189" y="4557862"/>
            <a:chExt cx="5561956" cy="1008890"/>
          </a:xfrm>
        </p:grpSpPr>
        <p:pic>
          <p:nvPicPr>
            <p:cNvPr id="37" name="Picture 36" descr="A picture containing object, clock&#10;&#10;Description automatically generated">
              <a:extLst>
                <a:ext uri="{FF2B5EF4-FFF2-40B4-BE49-F238E27FC236}">
                  <a16:creationId xmlns:a16="http://schemas.microsoft.com/office/drawing/2014/main" id="{3AA44AB3-47C2-4E15-9015-77E0659EFD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5942" y="4557862"/>
              <a:ext cx="1600203" cy="1008890"/>
            </a:xfrm>
            <a:prstGeom prst="rect">
              <a:avLst/>
            </a:prstGeom>
          </p:spPr>
        </p:pic>
        <p:sp>
          <p:nvSpPr>
            <p:cNvPr id="42" name="TextBox 41">
              <a:extLst>
                <a:ext uri="{FF2B5EF4-FFF2-40B4-BE49-F238E27FC236}">
                  <a16:creationId xmlns:a16="http://schemas.microsoft.com/office/drawing/2014/main" id="{76633D61-8189-4741-A5E2-4D8439FB8886}"/>
                </a:ext>
              </a:extLst>
            </p:cNvPr>
            <p:cNvSpPr txBox="1"/>
            <p:nvPr/>
          </p:nvSpPr>
          <p:spPr>
            <a:xfrm>
              <a:off x="6274189" y="4800697"/>
              <a:ext cx="3784209" cy="523220"/>
            </a:xfrm>
            <a:prstGeom prst="rect">
              <a:avLst/>
            </a:prstGeom>
            <a:noFill/>
          </p:spPr>
          <p:txBody>
            <a:bodyPr wrap="square" rtlCol="0">
              <a:spAutoFit/>
            </a:bodyPr>
            <a:lstStyle/>
            <a:p>
              <a:pPr algn="r" rtl="1"/>
              <a:r>
                <a:rPr lang="fa-IR" sz="2800" dirty="0" smtClean="0">
                  <a:latin typeface="w_Nian Bold" panose="02000500000000020004" pitchFamily="2" charset="-78"/>
                  <a:cs typeface="w_Nian Bold" panose="02000500000000020004" pitchFamily="2" charset="-78"/>
                </a:rPr>
                <a:t>خلق </a:t>
              </a:r>
              <a:r>
                <a:rPr lang="fa-IR" sz="2800" dirty="0">
                  <a:latin typeface="w_Nian Bold" panose="02000500000000020004" pitchFamily="2" charset="-78"/>
                  <a:cs typeface="w_Nian Bold" panose="02000500000000020004" pitchFamily="2" charset="-78"/>
                </a:rPr>
                <a:t>زیبایی و تحسین شدن</a:t>
              </a:r>
            </a:p>
          </p:txBody>
        </p:sp>
      </p:grpSp>
      <p:grpSp>
        <p:nvGrpSpPr>
          <p:cNvPr id="50" name="Group 49">
            <a:extLst>
              <a:ext uri="{FF2B5EF4-FFF2-40B4-BE49-F238E27FC236}">
                <a16:creationId xmlns:a16="http://schemas.microsoft.com/office/drawing/2014/main" id="{424388A5-55CD-42CB-8577-76CF2AFDC07A}"/>
              </a:ext>
            </a:extLst>
          </p:cNvPr>
          <p:cNvGrpSpPr/>
          <p:nvPr/>
        </p:nvGrpSpPr>
        <p:grpSpPr>
          <a:xfrm>
            <a:off x="-31925" y="2101598"/>
            <a:ext cx="5693679" cy="1008890"/>
            <a:chOff x="-31925" y="2101598"/>
            <a:chExt cx="5693679" cy="1008890"/>
          </a:xfrm>
        </p:grpSpPr>
        <p:pic>
          <p:nvPicPr>
            <p:cNvPr id="33" name="Picture 32" descr="A close up of a sign&#10;&#10;Description automatically generated">
              <a:extLst>
                <a:ext uri="{FF2B5EF4-FFF2-40B4-BE49-F238E27FC236}">
                  <a16:creationId xmlns:a16="http://schemas.microsoft.com/office/drawing/2014/main" id="{F54F17D4-C770-4F9D-B414-196A57EEDE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8503" y="2101598"/>
              <a:ext cx="1603251" cy="1008890"/>
            </a:xfrm>
            <a:prstGeom prst="rect">
              <a:avLst/>
            </a:prstGeom>
          </p:spPr>
        </p:pic>
        <p:sp>
          <p:nvSpPr>
            <p:cNvPr id="43" name="TextBox 42">
              <a:extLst>
                <a:ext uri="{FF2B5EF4-FFF2-40B4-BE49-F238E27FC236}">
                  <a16:creationId xmlns:a16="http://schemas.microsoft.com/office/drawing/2014/main" id="{65D90C74-3249-4C8F-8256-36BB2F2DBEC4}"/>
                </a:ext>
              </a:extLst>
            </p:cNvPr>
            <p:cNvSpPr txBox="1"/>
            <p:nvPr/>
          </p:nvSpPr>
          <p:spPr>
            <a:xfrm>
              <a:off x="-31925" y="2421377"/>
              <a:ext cx="3784209" cy="523220"/>
            </a:xfrm>
            <a:prstGeom prst="rect">
              <a:avLst/>
            </a:prstGeom>
            <a:noFill/>
          </p:spPr>
          <p:txBody>
            <a:bodyPr wrap="square" rtlCol="0">
              <a:spAutoFit/>
            </a:bodyPr>
            <a:lstStyle/>
            <a:p>
              <a:pPr algn="r" rtl="1"/>
              <a:r>
                <a:rPr lang="fa-IR" sz="2800" dirty="0">
                  <a:latin typeface="w_Nian Bold" panose="02000500000000020004" pitchFamily="2" charset="-78"/>
                  <a:cs typeface="w_Nian Bold" panose="02000500000000020004" pitchFamily="2" charset="-78"/>
                </a:rPr>
                <a:t>خلق زیبایی با تحمل سختی</a:t>
              </a:r>
            </a:p>
          </p:txBody>
        </p:sp>
      </p:grpSp>
      <p:grpSp>
        <p:nvGrpSpPr>
          <p:cNvPr id="51" name="Group 50">
            <a:extLst>
              <a:ext uri="{FF2B5EF4-FFF2-40B4-BE49-F238E27FC236}">
                <a16:creationId xmlns:a16="http://schemas.microsoft.com/office/drawing/2014/main" id="{36F041C4-051A-458B-A76C-97D64C506989}"/>
              </a:ext>
            </a:extLst>
          </p:cNvPr>
          <p:cNvGrpSpPr/>
          <p:nvPr/>
        </p:nvGrpSpPr>
        <p:grpSpPr>
          <a:xfrm>
            <a:off x="-31926" y="3329730"/>
            <a:ext cx="5699776" cy="1008890"/>
            <a:chOff x="-31926" y="3329730"/>
            <a:chExt cx="5699776" cy="1008890"/>
          </a:xfrm>
        </p:grpSpPr>
        <p:pic>
          <p:nvPicPr>
            <p:cNvPr id="31" name="Picture 30" descr="A picture containing room&#10;&#10;Description automatically generated">
              <a:extLst>
                <a:ext uri="{FF2B5EF4-FFF2-40B4-BE49-F238E27FC236}">
                  <a16:creationId xmlns:a16="http://schemas.microsoft.com/office/drawing/2014/main" id="{8E990B74-F08D-42F8-B045-6D7A228430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58503" y="3329730"/>
              <a:ext cx="1609347" cy="1008890"/>
            </a:xfrm>
            <a:prstGeom prst="rect">
              <a:avLst/>
            </a:prstGeom>
          </p:spPr>
        </p:pic>
        <p:sp>
          <p:nvSpPr>
            <p:cNvPr id="44" name="TextBox 43">
              <a:extLst>
                <a:ext uri="{FF2B5EF4-FFF2-40B4-BE49-F238E27FC236}">
                  <a16:creationId xmlns:a16="http://schemas.microsoft.com/office/drawing/2014/main" id="{6A1008F2-F2F1-4608-93AB-D4B97249F7D5}"/>
                </a:ext>
              </a:extLst>
            </p:cNvPr>
            <p:cNvSpPr txBox="1"/>
            <p:nvPr/>
          </p:nvSpPr>
          <p:spPr>
            <a:xfrm>
              <a:off x="-31926" y="3611037"/>
              <a:ext cx="3784209" cy="523220"/>
            </a:xfrm>
            <a:prstGeom prst="rect">
              <a:avLst/>
            </a:prstGeom>
            <a:noFill/>
          </p:spPr>
          <p:txBody>
            <a:bodyPr wrap="square" rtlCol="0">
              <a:spAutoFit/>
            </a:bodyPr>
            <a:lstStyle/>
            <a:p>
              <a:pPr algn="r" rtl="1"/>
              <a:r>
                <a:rPr lang="fa-IR" sz="2800" dirty="0">
                  <a:latin typeface="w_Nian Bold" panose="02000500000000020004" pitchFamily="2" charset="-78"/>
                  <a:cs typeface="w_Nian Bold" panose="02000500000000020004" pitchFamily="2" charset="-78"/>
                </a:rPr>
                <a:t>رفتارهای زیبا با دیگران</a:t>
              </a:r>
            </a:p>
          </p:txBody>
        </p:sp>
      </p:grpSp>
      <p:grpSp>
        <p:nvGrpSpPr>
          <p:cNvPr id="52" name="Group 51">
            <a:extLst>
              <a:ext uri="{FF2B5EF4-FFF2-40B4-BE49-F238E27FC236}">
                <a16:creationId xmlns:a16="http://schemas.microsoft.com/office/drawing/2014/main" id="{07613EDC-5343-4C76-9184-44D53634B6D9}"/>
              </a:ext>
            </a:extLst>
          </p:cNvPr>
          <p:cNvGrpSpPr/>
          <p:nvPr/>
        </p:nvGrpSpPr>
        <p:grpSpPr>
          <a:xfrm>
            <a:off x="-31927" y="4557862"/>
            <a:ext cx="5693681" cy="1008890"/>
            <a:chOff x="-31927" y="4557862"/>
            <a:chExt cx="5693681" cy="1008890"/>
          </a:xfrm>
        </p:grpSpPr>
        <p:pic>
          <p:nvPicPr>
            <p:cNvPr id="39" name="Picture 38" descr="A picture containing device&#10;&#10;Description automatically generated">
              <a:extLst>
                <a:ext uri="{FF2B5EF4-FFF2-40B4-BE49-F238E27FC236}">
                  <a16:creationId xmlns:a16="http://schemas.microsoft.com/office/drawing/2014/main" id="{F4D86376-F46F-4140-96EC-5188338552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58503" y="4557862"/>
              <a:ext cx="1603251" cy="1008890"/>
            </a:xfrm>
            <a:prstGeom prst="rect">
              <a:avLst/>
            </a:prstGeom>
          </p:spPr>
        </p:pic>
        <p:sp>
          <p:nvSpPr>
            <p:cNvPr id="45" name="TextBox 44">
              <a:extLst>
                <a:ext uri="{FF2B5EF4-FFF2-40B4-BE49-F238E27FC236}">
                  <a16:creationId xmlns:a16="http://schemas.microsoft.com/office/drawing/2014/main" id="{5B3F07FA-3393-4FB9-9821-4E793A92D6CD}"/>
                </a:ext>
              </a:extLst>
            </p:cNvPr>
            <p:cNvSpPr txBox="1"/>
            <p:nvPr/>
          </p:nvSpPr>
          <p:spPr>
            <a:xfrm>
              <a:off x="-31927" y="4800697"/>
              <a:ext cx="3784209" cy="523220"/>
            </a:xfrm>
            <a:prstGeom prst="rect">
              <a:avLst/>
            </a:prstGeom>
            <a:noFill/>
          </p:spPr>
          <p:txBody>
            <a:bodyPr wrap="square" rtlCol="0">
              <a:spAutoFit/>
            </a:bodyPr>
            <a:lstStyle/>
            <a:p>
              <a:pPr algn="r" rtl="1"/>
              <a:r>
                <a:rPr lang="fa-IR" sz="2800" dirty="0">
                  <a:latin typeface="w_Nian Bold" panose="02000500000000020004" pitchFamily="2" charset="-78"/>
                  <a:cs typeface="w_Nian Bold" panose="02000500000000020004" pitchFamily="2" charset="-78"/>
                </a:rPr>
                <a:t>رفتارهای زیبا به صورت گروهی</a:t>
              </a:r>
            </a:p>
          </p:txBody>
        </p:sp>
      </p:grpSp>
    </p:spTree>
    <p:extLst>
      <p:ext uri="{BB962C8B-B14F-4D97-AF65-F5344CB8AC3E}">
        <p14:creationId xmlns:p14="http://schemas.microsoft.com/office/powerpoint/2010/main" val="106146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right)">
                                      <p:cBhvr>
                                        <p:cTn id="7" dur="500"/>
                                        <p:tgtEl>
                                          <p:spTgt spid="50"/>
                                        </p:tgtEl>
                                      </p:cBhvr>
                                    </p:animEffect>
                                  </p:childTnLst>
                                </p:cTn>
                              </p:par>
                              <p:par>
                                <p:cTn id="8" presetID="22" presetClass="entr" presetSubtype="2"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right)">
                                      <p:cBhvr>
                                        <p:cTn id="10" dur="500"/>
                                        <p:tgtEl>
                                          <p:spTgt spid="47"/>
                                        </p:tgtEl>
                                      </p:cBhvr>
                                    </p:animEffect>
                                  </p:childTnLst>
                                </p:cTn>
                              </p:par>
                              <p:par>
                                <p:cTn id="11" presetID="22" presetClass="entr" presetSubtype="2"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right)">
                                      <p:cBhvr>
                                        <p:cTn id="13" dur="500"/>
                                        <p:tgtEl>
                                          <p:spTgt spid="48"/>
                                        </p:tgtEl>
                                      </p:cBhvr>
                                    </p:animEffect>
                                  </p:childTnLst>
                                </p:cTn>
                              </p:par>
                              <p:par>
                                <p:cTn id="14" presetID="22" presetClass="entr" presetSubtype="2"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right)">
                                      <p:cBhvr>
                                        <p:cTn id="16" dur="500"/>
                                        <p:tgtEl>
                                          <p:spTgt spid="49"/>
                                        </p:tgtEl>
                                      </p:cBhvr>
                                    </p:animEffect>
                                  </p:childTnLst>
                                </p:cTn>
                              </p:par>
                              <p:par>
                                <p:cTn id="17" presetID="22" presetClass="entr" presetSubtype="2"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ipe(right)">
                                      <p:cBhvr>
                                        <p:cTn id="19" dur="500"/>
                                        <p:tgtEl>
                                          <p:spTgt spid="5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xit" presetSubtype="8" fill="hold" nodeType="clickEffect">
                                  <p:stCondLst>
                                    <p:cond delay="0"/>
                                  </p:stCondLst>
                                  <p:childTnLst>
                                    <p:animEffect transition="out" filter="wipe(left)">
                                      <p:cBhvr>
                                        <p:cTn id="23" dur="500"/>
                                        <p:tgtEl>
                                          <p:spTgt spid="50"/>
                                        </p:tgtEl>
                                      </p:cBhvr>
                                    </p:animEffect>
                                    <p:set>
                                      <p:cBhvr>
                                        <p:cTn id="24" dur="1" fill="hold">
                                          <p:stCondLst>
                                            <p:cond delay="499"/>
                                          </p:stCondLst>
                                        </p:cTn>
                                        <p:tgtEl>
                                          <p:spTgt spid="50"/>
                                        </p:tgtEl>
                                        <p:attrNameLst>
                                          <p:attrName>style.visibility</p:attrName>
                                        </p:attrNameLst>
                                      </p:cBhvr>
                                      <p:to>
                                        <p:strVal val="hidden"/>
                                      </p:to>
                                    </p:set>
                                  </p:childTnLst>
                                </p:cTn>
                              </p:par>
                              <p:par>
                                <p:cTn id="25" presetID="22" presetClass="exit" presetSubtype="8" fill="hold" nodeType="withEffect">
                                  <p:stCondLst>
                                    <p:cond delay="0"/>
                                  </p:stCondLst>
                                  <p:childTnLst>
                                    <p:animEffect transition="out" filter="wipe(left)">
                                      <p:cBhvr>
                                        <p:cTn id="26" dur="500"/>
                                        <p:tgtEl>
                                          <p:spTgt spid="47"/>
                                        </p:tgtEl>
                                      </p:cBhvr>
                                    </p:animEffect>
                                    <p:set>
                                      <p:cBhvr>
                                        <p:cTn id="27" dur="1" fill="hold">
                                          <p:stCondLst>
                                            <p:cond delay="499"/>
                                          </p:stCondLst>
                                        </p:cTn>
                                        <p:tgtEl>
                                          <p:spTgt spid="47"/>
                                        </p:tgtEl>
                                        <p:attrNameLst>
                                          <p:attrName>style.visibility</p:attrName>
                                        </p:attrNameLst>
                                      </p:cBhvr>
                                      <p:to>
                                        <p:strVal val="hidden"/>
                                      </p:to>
                                    </p:set>
                                  </p:childTnLst>
                                </p:cTn>
                              </p:par>
                              <p:par>
                                <p:cTn id="28" presetID="22" presetClass="exit" presetSubtype="8" fill="hold" nodeType="withEffect">
                                  <p:stCondLst>
                                    <p:cond delay="0"/>
                                  </p:stCondLst>
                                  <p:childTnLst>
                                    <p:animEffect transition="out" filter="wipe(left)">
                                      <p:cBhvr>
                                        <p:cTn id="29" dur="500"/>
                                        <p:tgtEl>
                                          <p:spTgt spid="48"/>
                                        </p:tgtEl>
                                      </p:cBhvr>
                                    </p:animEffect>
                                    <p:set>
                                      <p:cBhvr>
                                        <p:cTn id="30" dur="1" fill="hold">
                                          <p:stCondLst>
                                            <p:cond delay="499"/>
                                          </p:stCondLst>
                                        </p:cTn>
                                        <p:tgtEl>
                                          <p:spTgt spid="48"/>
                                        </p:tgtEl>
                                        <p:attrNameLst>
                                          <p:attrName>style.visibility</p:attrName>
                                        </p:attrNameLst>
                                      </p:cBhvr>
                                      <p:to>
                                        <p:strVal val="hidden"/>
                                      </p:to>
                                    </p:set>
                                  </p:childTnLst>
                                </p:cTn>
                              </p:par>
                              <p:par>
                                <p:cTn id="31" presetID="22" presetClass="exit" presetSubtype="8" fill="hold" nodeType="withEffect">
                                  <p:stCondLst>
                                    <p:cond delay="0"/>
                                  </p:stCondLst>
                                  <p:childTnLst>
                                    <p:animEffect transition="out" filter="wipe(left)">
                                      <p:cBhvr>
                                        <p:cTn id="32" dur="500"/>
                                        <p:tgtEl>
                                          <p:spTgt spid="49"/>
                                        </p:tgtEl>
                                      </p:cBhvr>
                                    </p:animEffect>
                                    <p:set>
                                      <p:cBhvr>
                                        <p:cTn id="33" dur="1" fill="hold">
                                          <p:stCondLst>
                                            <p:cond delay="499"/>
                                          </p:stCondLst>
                                        </p:cTn>
                                        <p:tgtEl>
                                          <p:spTgt spid="49"/>
                                        </p:tgtEl>
                                        <p:attrNameLst>
                                          <p:attrName>style.visibility</p:attrName>
                                        </p:attrNameLst>
                                      </p:cBhvr>
                                      <p:to>
                                        <p:strVal val="hidden"/>
                                      </p:to>
                                    </p:set>
                                  </p:childTnLst>
                                </p:cTn>
                              </p:par>
                              <p:par>
                                <p:cTn id="34" presetID="22" presetClass="exit" presetSubtype="8" fill="hold" nodeType="withEffect">
                                  <p:stCondLst>
                                    <p:cond delay="0"/>
                                  </p:stCondLst>
                                  <p:childTnLst>
                                    <p:animEffect transition="out" filter="wipe(left)">
                                      <p:cBhvr>
                                        <p:cTn id="35" dur="500"/>
                                        <p:tgtEl>
                                          <p:spTgt spid="51"/>
                                        </p:tgtEl>
                                      </p:cBhvr>
                                    </p:animEffect>
                                    <p:set>
                                      <p:cBhvr>
                                        <p:cTn id="36" dur="1" fill="hold">
                                          <p:stCondLst>
                                            <p:cond delay="4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7465465-88D4-4162-BC58-92C111F06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 y="1106586"/>
            <a:ext cx="3131530" cy="903150"/>
          </a:xfrm>
          <a:prstGeom prst="rect">
            <a:avLst/>
          </a:prstGeom>
        </p:spPr>
      </p:pic>
      <p:sp>
        <p:nvSpPr>
          <p:cNvPr id="14" name="Title 1">
            <a:extLst>
              <a:ext uri="{FF2B5EF4-FFF2-40B4-BE49-F238E27FC236}">
                <a16:creationId xmlns:a16="http://schemas.microsoft.com/office/drawing/2014/main" id="{0B4B2572-FFBA-4B54-9AB4-455A95BD4EEC}"/>
              </a:ext>
            </a:extLst>
          </p:cNvPr>
          <p:cNvSpPr txBox="1">
            <a:spLocks/>
          </p:cNvSpPr>
          <p:nvPr/>
        </p:nvSpPr>
        <p:spPr>
          <a:xfrm>
            <a:off x="8843058" y="407200"/>
            <a:ext cx="2488558" cy="5303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a-IR" sz="2400" dirty="0" smtClean="0">
                <a:solidFill>
                  <a:srgbClr val="002060"/>
                </a:solidFill>
                <a:latin typeface="Sahel Black" panose="020B0603030804020204" pitchFamily="34" charset="-78"/>
                <a:cs typeface="Sahel Black" panose="020B0603030804020204" pitchFamily="34" charset="-78"/>
              </a:rPr>
              <a:t>سوره مبارکه حمد</a:t>
            </a:r>
            <a:endParaRPr lang="en-US" sz="2400" dirty="0">
              <a:solidFill>
                <a:srgbClr val="002060"/>
              </a:solidFill>
              <a:latin typeface="Sahel Black" panose="020B0603030804020204" pitchFamily="34" charset="-78"/>
              <a:cs typeface="Sahel Black" panose="020B0603030804020204" pitchFamily="34" charset="-78"/>
            </a:endParaRPr>
          </a:p>
        </p:txBody>
      </p:sp>
      <p:sp>
        <p:nvSpPr>
          <p:cNvPr id="16" name="TextBox 15">
            <a:extLst>
              <a:ext uri="{FF2B5EF4-FFF2-40B4-BE49-F238E27FC236}">
                <a16:creationId xmlns:a16="http://schemas.microsoft.com/office/drawing/2014/main" id="{AEBCF215-BA04-4FB8-8138-5A5DF3A20B35}"/>
              </a:ext>
            </a:extLst>
          </p:cNvPr>
          <p:cNvSpPr txBox="1"/>
          <p:nvPr/>
        </p:nvSpPr>
        <p:spPr>
          <a:xfrm>
            <a:off x="5588397" y="1154205"/>
            <a:ext cx="5740402" cy="5262979"/>
          </a:xfrm>
          <a:prstGeom prst="rect">
            <a:avLst/>
          </a:prstGeom>
          <a:noFill/>
        </p:spPr>
        <p:txBody>
          <a:bodyPr wrap="square" rtlCol="0">
            <a:spAutoFit/>
          </a:bodyPr>
          <a:lstStyle/>
          <a:p>
            <a:pPr algn="r" rtl="1">
              <a:lnSpc>
                <a:spcPct val="150000"/>
              </a:lnSpc>
            </a:pPr>
            <a:r>
              <a:rPr lang="fa-IR" sz="2800" b="1" dirty="0">
                <a:latin typeface="w_Nian Bold" panose="02000500000000020004" pitchFamily="2" charset="-78"/>
                <a:cs typeface="w_Nian Bold" panose="02000500000000020004" pitchFamily="2" charset="-78"/>
              </a:rPr>
              <a:t>بِسْمِ اللَّـهِ الرَّ‌حْمَـنِ </a:t>
            </a:r>
            <a:r>
              <a:rPr lang="fa-IR" sz="2800" b="1" dirty="0" smtClean="0">
                <a:latin typeface="w_Nian Bold" panose="02000500000000020004" pitchFamily="2" charset="-78"/>
                <a:cs typeface="w_Nian Bold" panose="02000500000000020004" pitchFamily="2" charset="-78"/>
              </a:rPr>
              <a:t>الرَّ‌حِيمِ ١</a:t>
            </a:r>
            <a:endParaRPr lang="en-US" sz="2800" b="1" dirty="0">
              <a:latin typeface="w_Nian Bold" panose="02000500000000020004" pitchFamily="2" charset="-78"/>
              <a:cs typeface="w_Nian Bold" panose="02000500000000020004" pitchFamily="2" charset="-78"/>
            </a:endParaRPr>
          </a:p>
          <a:p>
            <a:pPr algn="r" rtl="1">
              <a:lnSpc>
                <a:spcPct val="150000"/>
              </a:lnSpc>
            </a:pPr>
            <a:r>
              <a:rPr lang="fa-IR" sz="2800" b="1" dirty="0">
                <a:solidFill>
                  <a:srgbClr val="222222"/>
                </a:solidFill>
                <a:latin typeface="w_Nian Bold" panose="02000500000000020004" pitchFamily="2" charset="-78"/>
                <a:cs typeface="w_Nian Bold" panose="02000500000000020004" pitchFamily="2" charset="-78"/>
              </a:rPr>
              <a:t>اَلْحَمْدُ </a:t>
            </a:r>
            <a:r>
              <a:rPr lang="fa-IR" sz="2800" dirty="0">
                <a:solidFill>
                  <a:srgbClr val="222222"/>
                </a:solidFill>
                <a:latin typeface="w_Nian Bold" panose="02000500000000020004" pitchFamily="2" charset="-78"/>
                <a:cs typeface="w_Nian Bold" panose="02000500000000020004" pitchFamily="2" charset="-78"/>
              </a:rPr>
              <a:t>لِلَّـهِ</a:t>
            </a:r>
            <a:r>
              <a:rPr lang="fa-IR" sz="2800" b="1" dirty="0">
                <a:solidFill>
                  <a:srgbClr val="222222"/>
                </a:solidFill>
                <a:latin typeface="w_Nian Bold" panose="02000500000000020004" pitchFamily="2" charset="-78"/>
                <a:cs typeface="w_Nian Bold" panose="02000500000000020004" pitchFamily="2" charset="-78"/>
              </a:rPr>
              <a:t> رَ‌بِّ الْعَالَمِينَ </a:t>
            </a:r>
            <a:r>
              <a:rPr lang="fa-IR" sz="2800" b="1" dirty="0" smtClean="0">
                <a:solidFill>
                  <a:srgbClr val="222222"/>
                </a:solidFill>
                <a:latin typeface="w_Nian Bold" panose="02000500000000020004" pitchFamily="2" charset="-78"/>
                <a:cs typeface="w_Nian Bold" panose="02000500000000020004" pitchFamily="2" charset="-78"/>
              </a:rPr>
              <a:t>٢</a:t>
            </a:r>
            <a:endParaRPr lang="en-US" sz="2800" b="1" dirty="0">
              <a:solidFill>
                <a:srgbClr val="222222"/>
              </a:solidFill>
              <a:latin typeface="w_Nian Bold" panose="02000500000000020004" pitchFamily="2" charset="-78"/>
              <a:cs typeface="w_Nian Bold" panose="02000500000000020004" pitchFamily="2" charset="-78"/>
            </a:endParaRPr>
          </a:p>
          <a:p>
            <a:pPr algn="r" rtl="1">
              <a:lnSpc>
                <a:spcPct val="150000"/>
              </a:lnSpc>
            </a:pPr>
            <a:r>
              <a:rPr lang="fa-IR" sz="2800" b="1" dirty="0">
                <a:solidFill>
                  <a:srgbClr val="222222"/>
                </a:solidFill>
                <a:latin typeface="w_Nian Bold" panose="02000500000000020004" pitchFamily="2" charset="-78"/>
                <a:cs typeface="w_Nian Bold" panose="02000500000000020004" pitchFamily="2" charset="-78"/>
              </a:rPr>
              <a:t> الرَّ‌حْمَـنِ الرَّ‌حِيمِ </a:t>
            </a:r>
            <a:r>
              <a:rPr lang="fa-IR" sz="2800" b="1" dirty="0" smtClean="0">
                <a:solidFill>
                  <a:srgbClr val="222222"/>
                </a:solidFill>
                <a:latin typeface="w_Nian Bold" panose="02000500000000020004" pitchFamily="2" charset="-78"/>
                <a:cs typeface="w_Nian Bold" panose="02000500000000020004" pitchFamily="2" charset="-78"/>
              </a:rPr>
              <a:t>٣ </a:t>
            </a:r>
            <a:endParaRPr lang="en-US" sz="2800" b="1" dirty="0">
              <a:solidFill>
                <a:srgbClr val="222222"/>
              </a:solidFill>
              <a:latin typeface="w_Nian Bold" panose="02000500000000020004" pitchFamily="2" charset="-78"/>
              <a:cs typeface="w_Nian Bold" panose="02000500000000020004" pitchFamily="2" charset="-78"/>
            </a:endParaRPr>
          </a:p>
          <a:p>
            <a:pPr algn="r" rtl="1">
              <a:lnSpc>
                <a:spcPct val="150000"/>
              </a:lnSpc>
            </a:pPr>
            <a:r>
              <a:rPr lang="fa-IR" sz="2800" b="1" dirty="0">
                <a:solidFill>
                  <a:srgbClr val="222222"/>
                </a:solidFill>
                <a:latin typeface="w_Nian Bold" panose="02000500000000020004" pitchFamily="2" charset="-78"/>
                <a:cs typeface="w_Nian Bold" panose="02000500000000020004" pitchFamily="2" charset="-78"/>
              </a:rPr>
              <a:t> مَالِكِ يَوْمِ الدِّينِ </a:t>
            </a:r>
            <a:r>
              <a:rPr lang="fa-IR" sz="2800" b="1" dirty="0" smtClean="0">
                <a:solidFill>
                  <a:srgbClr val="222222"/>
                </a:solidFill>
                <a:latin typeface="w_Nian Bold" panose="02000500000000020004" pitchFamily="2" charset="-78"/>
                <a:cs typeface="w_Nian Bold" panose="02000500000000020004" pitchFamily="2" charset="-78"/>
              </a:rPr>
              <a:t>٤</a:t>
            </a:r>
            <a:endParaRPr lang="en-US" sz="2800" b="1" dirty="0">
              <a:solidFill>
                <a:srgbClr val="222222"/>
              </a:solidFill>
              <a:latin typeface="w_Nian Bold" panose="02000500000000020004" pitchFamily="2" charset="-78"/>
              <a:cs typeface="w_Nian Bold" panose="02000500000000020004" pitchFamily="2" charset="-78"/>
            </a:endParaRPr>
          </a:p>
          <a:p>
            <a:pPr algn="r" rtl="1">
              <a:lnSpc>
                <a:spcPct val="150000"/>
              </a:lnSpc>
            </a:pPr>
            <a:r>
              <a:rPr lang="fa-IR" sz="2800" b="1" dirty="0">
                <a:solidFill>
                  <a:srgbClr val="222222"/>
                </a:solidFill>
                <a:latin typeface="w_Nian Bold" panose="02000500000000020004" pitchFamily="2" charset="-78"/>
                <a:cs typeface="w_Nian Bold" panose="02000500000000020004" pitchFamily="2" charset="-78"/>
              </a:rPr>
              <a:t> إِيَّاكَ نَعْبُدُ وَإِيَّاكَ نَسْتَعِينُ </a:t>
            </a:r>
            <a:r>
              <a:rPr lang="fa-IR" sz="2800" b="1" dirty="0" smtClean="0">
                <a:solidFill>
                  <a:srgbClr val="222222"/>
                </a:solidFill>
                <a:latin typeface="w_Nian Bold" panose="02000500000000020004" pitchFamily="2" charset="-78"/>
                <a:cs typeface="w_Nian Bold" panose="02000500000000020004" pitchFamily="2" charset="-78"/>
              </a:rPr>
              <a:t>٥</a:t>
            </a:r>
            <a:endParaRPr lang="en-US" sz="2800" b="1" dirty="0">
              <a:solidFill>
                <a:srgbClr val="222222"/>
              </a:solidFill>
              <a:latin typeface="w_Nian Bold" panose="02000500000000020004" pitchFamily="2" charset="-78"/>
              <a:cs typeface="w_Nian Bold" panose="02000500000000020004" pitchFamily="2" charset="-78"/>
            </a:endParaRPr>
          </a:p>
          <a:p>
            <a:pPr algn="r" rtl="1">
              <a:lnSpc>
                <a:spcPct val="150000"/>
              </a:lnSpc>
            </a:pPr>
            <a:r>
              <a:rPr lang="fa-IR" sz="2800" b="1" dirty="0">
                <a:solidFill>
                  <a:srgbClr val="222222"/>
                </a:solidFill>
                <a:latin typeface="w_Nian Bold" panose="02000500000000020004" pitchFamily="2" charset="-78"/>
                <a:cs typeface="w_Nian Bold" panose="02000500000000020004" pitchFamily="2" charset="-78"/>
              </a:rPr>
              <a:t> اهْدِنَا الصِّرَ‌اطَ الْمُسْتَقِيمَ </a:t>
            </a:r>
            <a:r>
              <a:rPr lang="fa-IR" sz="2800" b="1" dirty="0" smtClean="0">
                <a:solidFill>
                  <a:srgbClr val="222222"/>
                </a:solidFill>
                <a:latin typeface="w_Nian Bold" panose="02000500000000020004" pitchFamily="2" charset="-78"/>
                <a:cs typeface="w_Nian Bold" panose="02000500000000020004" pitchFamily="2" charset="-78"/>
              </a:rPr>
              <a:t>٦</a:t>
            </a:r>
            <a:endParaRPr lang="en-US" sz="2800" b="1" dirty="0">
              <a:solidFill>
                <a:srgbClr val="222222"/>
              </a:solidFill>
              <a:latin typeface="w_Nian Bold" panose="02000500000000020004" pitchFamily="2" charset="-78"/>
              <a:cs typeface="w_Nian Bold" panose="02000500000000020004" pitchFamily="2" charset="-78"/>
            </a:endParaRPr>
          </a:p>
          <a:p>
            <a:pPr algn="r" rtl="1">
              <a:lnSpc>
                <a:spcPct val="150000"/>
              </a:lnSpc>
            </a:pPr>
            <a:r>
              <a:rPr lang="fa-IR" sz="2800" b="1" dirty="0">
                <a:solidFill>
                  <a:srgbClr val="222222"/>
                </a:solidFill>
                <a:latin typeface="w_Nian Bold" panose="02000500000000020004" pitchFamily="2" charset="-78"/>
                <a:cs typeface="w_Nian Bold" panose="02000500000000020004" pitchFamily="2" charset="-78"/>
              </a:rPr>
              <a:t>صِرَ‌اطَ الَّذِينَ أَنْعَمْتَ عَلَيْهِمْ غَيْرِ‌ الْمَغْضُوبِ عَلَيْهِمْ وَلَا الضَّالِّينَ </a:t>
            </a:r>
            <a:r>
              <a:rPr lang="fa-IR" sz="2800" b="1" dirty="0" smtClean="0">
                <a:solidFill>
                  <a:srgbClr val="222222"/>
                </a:solidFill>
                <a:latin typeface="w_Nian Bold" panose="02000500000000020004" pitchFamily="2" charset="-78"/>
                <a:cs typeface="w_Nian Bold" panose="02000500000000020004" pitchFamily="2" charset="-78"/>
              </a:rPr>
              <a:t>٧</a:t>
            </a:r>
            <a:endParaRPr lang="en-US" sz="2800" b="1" dirty="0">
              <a:latin typeface="w_Nian Bold" panose="02000500000000020004" pitchFamily="2" charset="-78"/>
              <a:cs typeface="w_Nian Bold" panose="02000500000000020004" pitchFamily="2" charset="-78"/>
            </a:endParaRPr>
          </a:p>
        </p:txBody>
      </p:sp>
      <p:sp>
        <p:nvSpPr>
          <p:cNvPr id="6" name="Left Brace 5">
            <a:extLst>
              <a:ext uri="{FF2B5EF4-FFF2-40B4-BE49-F238E27FC236}">
                <a16:creationId xmlns:a16="http://schemas.microsoft.com/office/drawing/2014/main" id="{C627835B-F37A-47BF-9C0B-5F9B6C855C5A}"/>
              </a:ext>
            </a:extLst>
          </p:cNvPr>
          <p:cNvSpPr/>
          <p:nvPr/>
        </p:nvSpPr>
        <p:spPr>
          <a:xfrm>
            <a:off x="5131512" y="1244275"/>
            <a:ext cx="145773" cy="2499283"/>
          </a:xfrm>
          <a:prstGeom prst="leftBrace">
            <a:avLst>
              <a:gd name="adj1" fmla="val 81001"/>
              <a:gd name="adj2" fmla="val 48796"/>
            </a:avLst>
          </a:prstGeom>
          <a:ln w="38100">
            <a:solidFill>
              <a:srgbClr val="00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A1FD455D-33FD-45AA-8993-74A70740B55B}"/>
              </a:ext>
            </a:extLst>
          </p:cNvPr>
          <p:cNvSpPr txBox="1"/>
          <p:nvPr/>
        </p:nvSpPr>
        <p:spPr>
          <a:xfrm>
            <a:off x="3587635" y="2306838"/>
            <a:ext cx="1232452" cy="369332"/>
          </a:xfrm>
          <a:prstGeom prst="rect">
            <a:avLst/>
          </a:prstGeom>
          <a:noFill/>
        </p:spPr>
        <p:txBody>
          <a:bodyPr wrap="square" rtlCol="0">
            <a:spAutoFit/>
          </a:bodyPr>
          <a:lstStyle/>
          <a:p>
            <a:pPr algn="r" rtl="1"/>
            <a:r>
              <a:rPr lang="fa-IR" dirty="0">
                <a:latin typeface="w_Nian Bold" panose="02000500000000020004" pitchFamily="2" charset="-78"/>
                <a:cs typeface="w_Nian Bold" panose="02000500000000020004" pitchFamily="2" charset="-78"/>
              </a:rPr>
              <a:t>دسته اول</a:t>
            </a:r>
            <a:endParaRPr lang="en-US" dirty="0">
              <a:latin typeface="w_Nian Bold" panose="02000500000000020004" pitchFamily="2" charset="-78"/>
              <a:cs typeface="w_Nian Bold" panose="02000500000000020004" pitchFamily="2" charset="-78"/>
            </a:endParaRPr>
          </a:p>
        </p:txBody>
      </p:sp>
      <p:sp>
        <p:nvSpPr>
          <p:cNvPr id="8" name="Left Brace 7">
            <a:extLst>
              <a:ext uri="{FF2B5EF4-FFF2-40B4-BE49-F238E27FC236}">
                <a16:creationId xmlns:a16="http://schemas.microsoft.com/office/drawing/2014/main" id="{2C2D6241-F7C1-4A5D-B0F5-635E50F732A1}"/>
              </a:ext>
            </a:extLst>
          </p:cNvPr>
          <p:cNvSpPr/>
          <p:nvPr/>
        </p:nvSpPr>
        <p:spPr>
          <a:xfrm>
            <a:off x="5131510" y="3881100"/>
            <a:ext cx="145775" cy="1925963"/>
          </a:xfrm>
          <a:prstGeom prst="leftBrace">
            <a:avLst>
              <a:gd name="adj1" fmla="val 81001"/>
              <a:gd name="adj2" fmla="val 48796"/>
            </a:avLst>
          </a:prstGeom>
          <a:ln w="38100">
            <a:solidFill>
              <a:srgbClr val="00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5817DED7-EADD-4E36-88AA-BE7C4C2DB072}"/>
              </a:ext>
            </a:extLst>
          </p:cNvPr>
          <p:cNvSpPr txBox="1"/>
          <p:nvPr/>
        </p:nvSpPr>
        <p:spPr>
          <a:xfrm>
            <a:off x="3435235" y="4597324"/>
            <a:ext cx="1384852" cy="369332"/>
          </a:xfrm>
          <a:prstGeom prst="rect">
            <a:avLst/>
          </a:prstGeom>
          <a:noFill/>
        </p:spPr>
        <p:txBody>
          <a:bodyPr wrap="square" rtlCol="0">
            <a:spAutoFit/>
          </a:bodyPr>
          <a:lstStyle/>
          <a:p>
            <a:pPr algn="r" rtl="1"/>
            <a:r>
              <a:rPr lang="fa-IR" dirty="0">
                <a:latin typeface="w_Nian Bold" panose="02000500000000020004" pitchFamily="2" charset="-78"/>
                <a:cs typeface="w_Nian Bold" panose="02000500000000020004" pitchFamily="2" charset="-78"/>
              </a:rPr>
              <a:t>دسته دوم</a:t>
            </a:r>
            <a:endParaRPr lang="en-US" dirty="0">
              <a:latin typeface="w_Nian Bold" panose="02000500000000020004" pitchFamily="2" charset="-78"/>
              <a:cs typeface="w_Nian Bold" panose="02000500000000020004" pitchFamily="2" charset="-78"/>
            </a:endParaRPr>
          </a:p>
        </p:txBody>
      </p:sp>
    </p:spTree>
    <p:extLst>
      <p:ext uri="{BB962C8B-B14F-4D97-AF65-F5344CB8AC3E}">
        <p14:creationId xmlns:p14="http://schemas.microsoft.com/office/powerpoint/2010/main" val="310106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1000"/>
                                        <p:tgtEl>
                                          <p:spTgt spid="16">
                                            <p:txEl>
                                              <p:pRg st="1" end="1"/>
                                            </p:txEl>
                                          </p:spTgt>
                                        </p:tgtEl>
                                      </p:cBhvr>
                                    </p:animEffect>
                                    <p:anim calcmode="lin" valueType="num">
                                      <p:cBhvr>
                                        <p:cTn id="8"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6">
                                            <p:txEl>
                                              <p:pRg st="2" end="2"/>
                                            </p:txEl>
                                          </p:spTgt>
                                        </p:tgtEl>
                                        <p:attrNameLst>
                                          <p:attrName>style.visibility</p:attrName>
                                        </p:attrNameLst>
                                      </p:cBhvr>
                                      <p:to>
                                        <p:strVal val="visible"/>
                                      </p:to>
                                    </p:set>
                                    <p:animEffect transition="in" filter="fade">
                                      <p:cBhvr>
                                        <p:cTn id="14" dur="1000"/>
                                        <p:tgtEl>
                                          <p:spTgt spid="16">
                                            <p:txEl>
                                              <p:pRg st="2" end="2"/>
                                            </p:txEl>
                                          </p:spTgt>
                                        </p:tgtEl>
                                      </p:cBhvr>
                                    </p:animEffect>
                                    <p:anim calcmode="lin" valueType="num">
                                      <p:cBhvr>
                                        <p:cTn id="15"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6">
                                            <p:txEl>
                                              <p:pRg st="3" end="3"/>
                                            </p:txEl>
                                          </p:spTgt>
                                        </p:tgtEl>
                                        <p:attrNameLst>
                                          <p:attrName>style.visibility</p:attrName>
                                        </p:attrNameLst>
                                      </p:cBhvr>
                                      <p:to>
                                        <p:strVal val="visible"/>
                                      </p:to>
                                    </p:set>
                                    <p:animEffect transition="in" filter="fade">
                                      <p:cBhvr>
                                        <p:cTn id="21" dur="1000"/>
                                        <p:tgtEl>
                                          <p:spTgt spid="16">
                                            <p:txEl>
                                              <p:pRg st="3" end="3"/>
                                            </p:txEl>
                                          </p:spTgt>
                                        </p:tgtEl>
                                      </p:cBhvr>
                                    </p:animEffect>
                                    <p:anim calcmode="lin" valueType="num">
                                      <p:cBhvr>
                                        <p:cTn id="2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outHorizontal)">
                                      <p:cBhvr>
                                        <p:cTn id="28" dur="500"/>
                                        <p:tgtEl>
                                          <p:spTgt spid="6"/>
                                        </p:tgtEl>
                                      </p:cBhvr>
                                    </p:animEffect>
                                  </p:childTnLst>
                                </p:cTn>
                              </p:par>
                            </p:childTnLst>
                          </p:cTn>
                        </p:par>
                        <p:par>
                          <p:cTn id="29" fill="hold">
                            <p:stCondLst>
                              <p:cond delay="500"/>
                            </p:stCondLst>
                            <p:childTnLst>
                              <p:par>
                                <p:cTn id="30" presetID="22" presetClass="entr" presetSubtype="2"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righ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nodeType="clickEffect">
                                  <p:stCondLst>
                                    <p:cond delay="0"/>
                                  </p:stCondLst>
                                  <p:childTnLst>
                                    <p:set>
                                      <p:cBhvr>
                                        <p:cTn id="36" dur="1" fill="hold">
                                          <p:stCondLst>
                                            <p:cond delay="0"/>
                                          </p:stCondLst>
                                        </p:cTn>
                                        <p:tgtEl>
                                          <p:spTgt spid="16">
                                            <p:txEl>
                                              <p:pRg st="4" end="4"/>
                                            </p:txEl>
                                          </p:spTgt>
                                        </p:tgtEl>
                                        <p:attrNameLst>
                                          <p:attrName>style.visibility</p:attrName>
                                        </p:attrNameLst>
                                      </p:cBhvr>
                                      <p:to>
                                        <p:strVal val="visible"/>
                                      </p:to>
                                    </p:set>
                                    <p:animEffect transition="in" filter="fade">
                                      <p:cBhvr>
                                        <p:cTn id="37" dur="1000"/>
                                        <p:tgtEl>
                                          <p:spTgt spid="16">
                                            <p:txEl>
                                              <p:pRg st="4" end="4"/>
                                            </p:txEl>
                                          </p:spTgt>
                                        </p:tgtEl>
                                      </p:cBhvr>
                                    </p:animEffect>
                                    <p:anim calcmode="lin" valueType="num">
                                      <p:cBhvr>
                                        <p:cTn id="38"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nodeType="clickEffect">
                                  <p:stCondLst>
                                    <p:cond delay="0"/>
                                  </p:stCondLst>
                                  <p:childTnLst>
                                    <p:set>
                                      <p:cBhvr>
                                        <p:cTn id="43" dur="1" fill="hold">
                                          <p:stCondLst>
                                            <p:cond delay="0"/>
                                          </p:stCondLst>
                                        </p:cTn>
                                        <p:tgtEl>
                                          <p:spTgt spid="16">
                                            <p:txEl>
                                              <p:pRg st="5" end="5"/>
                                            </p:txEl>
                                          </p:spTgt>
                                        </p:tgtEl>
                                        <p:attrNameLst>
                                          <p:attrName>style.visibility</p:attrName>
                                        </p:attrNameLst>
                                      </p:cBhvr>
                                      <p:to>
                                        <p:strVal val="visible"/>
                                      </p:to>
                                    </p:set>
                                    <p:animEffect transition="in" filter="fade">
                                      <p:cBhvr>
                                        <p:cTn id="44" dur="1000"/>
                                        <p:tgtEl>
                                          <p:spTgt spid="16">
                                            <p:txEl>
                                              <p:pRg st="5" end="5"/>
                                            </p:txEl>
                                          </p:spTgt>
                                        </p:tgtEl>
                                      </p:cBhvr>
                                    </p:animEffect>
                                    <p:anim calcmode="lin" valueType="num">
                                      <p:cBhvr>
                                        <p:cTn id="45"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nodeType="clickEffect">
                                  <p:stCondLst>
                                    <p:cond delay="0"/>
                                  </p:stCondLst>
                                  <p:childTnLst>
                                    <p:set>
                                      <p:cBhvr>
                                        <p:cTn id="50" dur="1" fill="hold">
                                          <p:stCondLst>
                                            <p:cond delay="0"/>
                                          </p:stCondLst>
                                        </p:cTn>
                                        <p:tgtEl>
                                          <p:spTgt spid="16">
                                            <p:txEl>
                                              <p:pRg st="6" end="6"/>
                                            </p:txEl>
                                          </p:spTgt>
                                        </p:tgtEl>
                                        <p:attrNameLst>
                                          <p:attrName>style.visibility</p:attrName>
                                        </p:attrNameLst>
                                      </p:cBhvr>
                                      <p:to>
                                        <p:strVal val="visible"/>
                                      </p:to>
                                    </p:set>
                                    <p:animEffect transition="in" filter="fade">
                                      <p:cBhvr>
                                        <p:cTn id="51" dur="1000"/>
                                        <p:tgtEl>
                                          <p:spTgt spid="16">
                                            <p:txEl>
                                              <p:pRg st="6" end="6"/>
                                            </p:txEl>
                                          </p:spTgt>
                                        </p:tgtEl>
                                      </p:cBhvr>
                                    </p:animEffect>
                                    <p:anim calcmode="lin" valueType="num">
                                      <p:cBhvr>
                                        <p:cTn id="52" dur="10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42"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barn(outHorizontal)">
                                      <p:cBhvr>
                                        <p:cTn id="58" dur="500"/>
                                        <p:tgtEl>
                                          <p:spTgt spid="8"/>
                                        </p:tgtEl>
                                      </p:cBhvr>
                                    </p:animEffect>
                                  </p:childTnLst>
                                </p:cTn>
                              </p:par>
                            </p:childTnLst>
                          </p:cTn>
                        </p:par>
                        <p:par>
                          <p:cTn id="59" fill="hold">
                            <p:stCondLst>
                              <p:cond delay="5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50" presetClass="path" presetSubtype="0" accel="50000" decel="50000" fill="hold" nodeType="clickEffect">
                                  <p:stCondLst>
                                    <p:cond delay="0"/>
                                  </p:stCondLst>
                                  <p:childTnLst>
                                    <p:animMotion origin="layout" path="M -1.51061E-6 -7.79912E-7 L 0.08178 -7.79912E-7 C 0.11864 -7.79912E-7 0.16409 0.01273 0.16409 0.02314 L 0.16409 0.04698 " pathEditMode="relative" rAng="0" ptsTypes="FfFF">
                                      <p:cBhvr>
                                        <p:cTn id="66" dur="1000" fill="hold"/>
                                        <p:tgtEl>
                                          <p:spTgt spid="15"/>
                                        </p:tgtEl>
                                        <p:attrNameLst>
                                          <p:attrName>ppt_x</p:attrName>
                                          <p:attrName>ppt_y</p:attrName>
                                        </p:attrNameLst>
                                      </p:cBhvr>
                                      <p:rCtr x="8204" y="23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C75EC9B5-BC82-4B95-9A6B-7AEF15931B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846"/>
          <a:stretch/>
        </p:blipFill>
        <p:spPr>
          <a:xfrm>
            <a:off x="9176445" y="1318694"/>
            <a:ext cx="3015556" cy="782904"/>
          </a:xfrm>
          <a:prstGeom prst="rect">
            <a:avLst/>
          </a:prstGeom>
        </p:spPr>
      </p:pic>
      <p:grpSp>
        <p:nvGrpSpPr>
          <p:cNvPr id="52" name="Group 51">
            <a:extLst>
              <a:ext uri="{FF2B5EF4-FFF2-40B4-BE49-F238E27FC236}">
                <a16:creationId xmlns:a16="http://schemas.microsoft.com/office/drawing/2014/main" id="{07613EDC-5343-4C76-9184-44D53634B6D9}"/>
              </a:ext>
            </a:extLst>
          </p:cNvPr>
          <p:cNvGrpSpPr/>
          <p:nvPr/>
        </p:nvGrpSpPr>
        <p:grpSpPr>
          <a:xfrm>
            <a:off x="-31927" y="4557862"/>
            <a:ext cx="5693681" cy="1008890"/>
            <a:chOff x="-31927" y="4557862"/>
            <a:chExt cx="5693681" cy="1008890"/>
          </a:xfrm>
        </p:grpSpPr>
        <p:pic>
          <p:nvPicPr>
            <p:cNvPr id="39" name="Picture 38" descr="A picture containing device&#10;&#10;Description automatically generated">
              <a:extLst>
                <a:ext uri="{FF2B5EF4-FFF2-40B4-BE49-F238E27FC236}">
                  <a16:creationId xmlns:a16="http://schemas.microsoft.com/office/drawing/2014/main" id="{F4D86376-F46F-4140-96EC-5188338552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8503" y="4557862"/>
              <a:ext cx="1603251" cy="1008890"/>
            </a:xfrm>
            <a:prstGeom prst="rect">
              <a:avLst/>
            </a:prstGeom>
          </p:spPr>
        </p:pic>
        <p:sp>
          <p:nvSpPr>
            <p:cNvPr id="45" name="TextBox 44">
              <a:extLst>
                <a:ext uri="{FF2B5EF4-FFF2-40B4-BE49-F238E27FC236}">
                  <a16:creationId xmlns:a16="http://schemas.microsoft.com/office/drawing/2014/main" id="{5B3F07FA-3393-4FB9-9821-4E793A92D6CD}"/>
                </a:ext>
              </a:extLst>
            </p:cNvPr>
            <p:cNvSpPr txBox="1"/>
            <p:nvPr/>
          </p:nvSpPr>
          <p:spPr>
            <a:xfrm>
              <a:off x="-31927" y="4800697"/>
              <a:ext cx="3784209" cy="523220"/>
            </a:xfrm>
            <a:prstGeom prst="rect">
              <a:avLst/>
            </a:prstGeom>
            <a:noFill/>
          </p:spPr>
          <p:txBody>
            <a:bodyPr wrap="square" rtlCol="0">
              <a:spAutoFit/>
            </a:bodyPr>
            <a:lstStyle/>
            <a:p>
              <a:pPr algn="r" rtl="1"/>
              <a:r>
                <a:rPr lang="fa-IR" sz="2800" dirty="0">
                  <a:latin typeface="w_Nian Black" panose="02000500000000020004" pitchFamily="2" charset="-78"/>
                  <a:cs typeface="w_Nian Black" panose="02000500000000020004" pitchFamily="2" charset="-78"/>
                </a:rPr>
                <a:t>رفتارهای زیبا به صورت گروهی</a:t>
              </a:r>
            </a:p>
          </p:txBody>
        </p:sp>
      </p:grpSp>
      <p:sp>
        <p:nvSpPr>
          <p:cNvPr id="21" name="Speech Bubble: Rectangle 10">
            <a:extLst>
              <a:ext uri="{FF2B5EF4-FFF2-40B4-BE49-F238E27FC236}">
                <a16:creationId xmlns:a16="http://schemas.microsoft.com/office/drawing/2014/main" id="{5EC0F8D6-B6CE-4A61-916B-4868D5E2DBED}"/>
              </a:ext>
            </a:extLst>
          </p:cNvPr>
          <p:cNvSpPr/>
          <p:nvPr/>
        </p:nvSpPr>
        <p:spPr>
          <a:xfrm rot="5400000" flipH="1">
            <a:off x="7062311" y="1934376"/>
            <a:ext cx="2567240" cy="5238771"/>
          </a:xfrm>
          <a:custGeom>
            <a:avLst/>
            <a:gdLst>
              <a:gd name="connsiteX0" fmla="*/ 0 w 7991060"/>
              <a:gd name="connsiteY0" fmla="*/ 0 h 2001078"/>
              <a:gd name="connsiteX1" fmla="*/ 1331843 w 7991060"/>
              <a:gd name="connsiteY1" fmla="*/ 0 h 2001078"/>
              <a:gd name="connsiteX2" fmla="*/ 1331843 w 7991060"/>
              <a:gd name="connsiteY2" fmla="*/ 0 h 2001078"/>
              <a:gd name="connsiteX3" fmla="*/ 3329608 w 7991060"/>
              <a:gd name="connsiteY3" fmla="*/ 0 h 2001078"/>
              <a:gd name="connsiteX4" fmla="*/ 7991060 w 7991060"/>
              <a:gd name="connsiteY4" fmla="*/ 0 h 2001078"/>
              <a:gd name="connsiteX5" fmla="*/ 7991060 w 7991060"/>
              <a:gd name="connsiteY5" fmla="*/ 1167296 h 2001078"/>
              <a:gd name="connsiteX6" fmla="*/ 7991060 w 7991060"/>
              <a:gd name="connsiteY6" fmla="*/ 1167296 h 2001078"/>
              <a:gd name="connsiteX7" fmla="*/ 7991060 w 7991060"/>
              <a:gd name="connsiteY7" fmla="*/ 1667565 h 2001078"/>
              <a:gd name="connsiteX8" fmla="*/ 7991060 w 7991060"/>
              <a:gd name="connsiteY8" fmla="*/ 2001078 h 2001078"/>
              <a:gd name="connsiteX9" fmla="*/ 3329608 w 7991060"/>
              <a:gd name="connsiteY9" fmla="*/ 2001078 h 2001078"/>
              <a:gd name="connsiteX10" fmla="*/ 872943 w 7991060"/>
              <a:gd name="connsiteY10" fmla="*/ 2662034 h 2001078"/>
              <a:gd name="connsiteX11" fmla="*/ 1331843 w 7991060"/>
              <a:gd name="connsiteY11" fmla="*/ 2001078 h 2001078"/>
              <a:gd name="connsiteX12" fmla="*/ 0 w 7991060"/>
              <a:gd name="connsiteY12" fmla="*/ 2001078 h 2001078"/>
              <a:gd name="connsiteX13" fmla="*/ 0 w 7991060"/>
              <a:gd name="connsiteY13" fmla="*/ 1667565 h 2001078"/>
              <a:gd name="connsiteX14" fmla="*/ 0 w 7991060"/>
              <a:gd name="connsiteY14" fmla="*/ 1167296 h 2001078"/>
              <a:gd name="connsiteX15" fmla="*/ 0 w 7991060"/>
              <a:gd name="connsiteY15" fmla="*/ 1167296 h 2001078"/>
              <a:gd name="connsiteX16" fmla="*/ 0 w 7991060"/>
              <a:gd name="connsiteY16" fmla="*/ 0 h 2001078"/>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1331843 w 7991060"/>
              <a:gd name="connsiteY11" fmla="*/ 2001078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556592 w 7991060"/>
              <a:gd name="connsiteY11" fmla="*/ 2021909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934818 w 7991060"/>
              <a:gd name="connsiteY9" fmla="*/ 2035161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424070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3595142 w 7991060"/>
              <a:gd name="connsiteY9" fmla="*/ 2005826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3595142 w 7991060"/>
              <a:gd name="connsiteY9" fmla="*/ 2005826 h 2618256"/>
              <a:gd name="connsiteX10" fmla="*/ 755375 w 7991060"/>
              <a:gd name="connsiteY10" fmla="*/ 2618256 h 2618256"/>
              <a:gd name="connsiteX11" fmla="*/ 2710248 w 7991060"/>
              <a:gd name="connsiteY11" fmla="*/ 1952817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52817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52817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639549"/>
              <a:gd name="connsiteX1" fmla="*/ 1331843 w 7991060"/>
              <a:gd name="connsiteY1" fmla="*/ 0 h 2639549"/>
              <a:gd name="connsiteX2" fmla="*/ 1331843 w 7991060"/>
              <a:gd name="connsiteY2" fmla="*/ 0 h 2639549"/>
              <a:gd name="connsiteX3" fmla="*/ 3329608 w 7991060"/>
              <a:gd name="connsiteY3" fmla="*/ 0 h 2639549"/>
              <a:gd name="connsiteX4" fmla="*/ 7991060 w 7991060"/>
              <a:gd name="connsiteY4" fmla="*/ 0 h 2639549"/>
              <a:gd name="connsiteX5" fmla="*/ 7991060 w 7991060"/>
              <a:gd name="connsiteY5" fmla="*/ 1167296 h 2639549"/>
              <a:gd name="connsiteX6" fmla="*/ 7991060 w 7991060"/>
              <a:gd name="connsiteY6" fmla="*/ 1167296 h 2639549"/>
              <a:gd name="connsiteX7" fmla="*/ 7991060 w 7991060"/>
              <a:gd name="connsiteY7" fmla="*/ 1667565 h 2639549"/>
              <a:gd name="connsiteX8" fmla="*/ 7991060 w 7991060"/>
              <a:gd name="connsiteY8" fmla="*/ 2001078 h 2639549"/>
              <a:gd name="connsiteX9" fmla="*/ 3595142 w 7991060"/>
              <a:gd name="connsiteY9" fmla="*/ 2005826 h 2639549"/>
              <a:gd name="connsiteX10" fmla="*/ 3058581 w 7991060"/>
              <a:gd name="connsiteY10" fmla="*/ 2639549 h 2639549"/>
              <a:gd name="connsiteX11" fmla="*/ 2710248 w 7991060"/>
              <a:gd name="connsiteY11" fmla="*/ 1931525 h 2639549"/>
              <a:gd name="connsiteX12" fmla="*/ 0 w 7991060"/>
              <a:gd name="connsiteY12" fmla="*/ 2001078 h 2639549"/>
              <a:gd name="connsiteX13" fmla="*/ 0 w 7991060"/>
              <a:gd name="connsiteY13" fmla="*/ 1667565 h 2639549"/>
              <a:gd name="connsiteX14" fmla="*/ 0 w 7991060"/>
              <a:gd name="connsiteY14" fmla="*/ 1167296 h 2639549"/>
              <a:gd name="connsiteX15" fmla="*/ 0 w 7991060"/>
              <a:gd name="connsiteY15" fmla="*/ 1167296 h 2639549"/>
              <a:gd name="connsiteX16" fmla="*/ 0 w 7991060"/>
              <a:gd name="connsiteY16" fmla="*/ 0 h 2639549"/>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1931525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1970316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3595142 w 7991060"/>
              <a:gd name="connsiteY9" fmla="*/ 2005826 h 2368008"/>
              <a:gd name="connsiteX10" fmla="*/ 3058581 w 7991060"/>
              <a:gd name="connsiteY10" fmla="*/ 2368008 h 2368008"/>
              <a:gd name="connsiteX11" fmla="*/ 2710248 w 7991060"/>
              <a:gd name="connsiteY11" fmla="*/ 2009108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6518865 w 7991060"/>
              <a:gd name="connsiteY9" fmla="*/ 2012630 h 2368008"/>
              <a:gd name="connsiteX10" fmla="*/ 3058581 w 7991060"/>
              <a:gd name="connsiteY10" fmla="*/ 2368008 h 2368008"/>
              <a:gd name="connsiteX11" fmla="*/ 2710248 w 7991060"/>
              <a:gd name="connsiteY11" fmla="*/ 2009108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368008"/>
              <a:gd name="connsiteX1" fmla="*/ 1331843 w 7991060"/>
              <a:gd name="connsiteY1" fmla="*/ 0 h 2368008"/>
              <a:gd name="connsiteX2" fmla="*/ 1331843 w 7991060"/>
              <a:gd name="connsiteY2" fmla="*/ 0 h 2368008"/>
              <a:gd name="connsiteX3" fmla="*/ 3329608 w 7991060"/>
              <a:gd name="connsiteY3" fmla="*/ 0 h 2368008"/>
              <a:gd name="connsiteX4" fmla="*/ 7991060 w 7991060"/>
              <a:gd name="connsiteY4" fmla="*/ 0 h 2368008"/>
              <a:gd name="connsiteX5" fmla="*/ 7991060 w 7991060"/>
              <a:gd name="connsiteY5" fmla="*/ 1167296 h 2368008"/>
              <a:gd name="connsiteX6" fmla="*/ 7991060 w 7991060"/>
              <a:gd name="connsiteY6" fmla="*/ 1167296 h 2368008"/>
              <a:gd name="connsiteX7" fmla="*/ 7991060 w 7991060"/>
              <a:gd name="connsiteY7" fmla="*/ 1667565 h 2368008"/>
              <a:gd name="connsiteX8" fmla="*/ 7991060 w 7991060"/>
              <a:gd name="connsiteY8" fmla="*/ 2001078 h 2368008"/>
              <a:gd name="connsiteX9" fmla="*/ 6518865 w 7991060"/>
              <a:gd name="connsiteY9" fmla="*/ 2012630 h 2368008"/>
              <a:gd name="connsiteX10" fmla="*/ 3058581 w 7991060"/>
              <a:gd name="connsiteY10" fmla="*/ 2368008 h 2368008"/>
              <a:gd name="connsiteX11" fmla="*/ 5440896 w 7991060"/>
              <a:gd name="connsiteY11" fmla="*/ 2029520 h 2368008"/>
              <a:gd name="connsiteX12" fmla="*/ 0 w 7991060"/>
              <a:gd name="connsiteY12" fmla="*/ 2001078 h 2368008"/>
              <a:gd name="connsiteX13" fmla="*/ 0 w 7991060"/>
              <a:gd name="connsiteY13" fmla="*/ 1667565 h 2368008"/>
              <a:gd name="connsiteX14" fmla="*/ 0 w 7991060"/>
              <a:gd name="connsiteY14" fmla="*/ 1167296 h 2368008"/>
              <a:gd name="connsiteX15" fmla="*/ 0 w 7991060"/>
              <a:gd name="connsiteY15" fmla="*/ 1167296 h 2368008"/>
              <a:gd name="connsiteX16" fmla="*/ 0 w 7991060"/>
              <a:gd name="connsiteY16" fmla="*/ 0 h 2368008"/>
              <a:gd name="connsiteX0" fmla="*/ 0 w 7991060"/>
              <a:gd name="connsiteY0" fmla="*/ 0 h 2170692"/>
              <a:gd name="connsiteX1" fmla="*/ 1331843 w 7991060"/>
              <a:gd name="connsiteY1" fmla="*/ 0 h 2170692"/>
              <a:gd name="connsiteX2" fmla="*/ 1331843 w 7991060"/>
              <a:gd name="connsiteY2" fmla="*/ 0 h 2170692"/>
              <a:gd name="connsiteX3" fmla="*/ 3329608 w 7991060"/>
              <a:gd name="connsiteY3" fmla="*/ 0 h 2170692"/>
              <a:gd name="connsiteX4" fmla="*/ 7991060 w 7991060"/>
              <a:gd name="connsiteY4" fmla="*/ 0 h 2170692"/>
              <a:gd name="connsiteX5" fmla="*/ 7991060 w 7991060"/>
              <a:gd name="connsiteY5" fmla="*/ 1167296 h 2170692"/>
              <a:gd name="connsiteX6" fmla="*/ 7991060 w 7991060"/>
              <a:gd name="connsiteY6" fmla="*/ 1167296 h 2170692"/>
              <a:gd name="connsiteX7" fmla="*/ 7991060 w 7991060"/>
              <a:gd name="connsiteY7" fmla="*/ 1667565 h 2170692"/>
              <a:gd name="connsiteX8" fmla="*/ 7991060 w 7991060"/>
              <a:gd name="connsiteY8" fmla="*/ 2001078 h 2170692"/>
              <a:gd name="connsiteX9" fmla="*/ 6518865 w 7991060"/>
              <a:gd name="connsiteY9" fmla="*/ 2012630 h 2170692"/>
              <a:gd name="connsiteX10" fmla="*/ 6340875 w 7991060"/>
              <a:gd name="connsiteY10" fmla="*/ 2170692 h 2170692"/>
              <a:gd name="connsiteX11" fmla="*/ 5440896 w 7991060"/>
              <a:gd name="connsiteY11" fmla="*/ 2029520 h 2170692"/>
              <a:gd name="connsiteX12" fmla="*/ 0 w 7991060"/>
              <a:gd name="connsiteY12" fmla="*/ 2001078 h 2170692"/>
              <a:gd name="connsiteX13" fmla="*/ 0 w 7991060"/>
              <a:gd name="connsiteY13" fmla="*/ 1667565 h 2170692"/>
              <a:gd name="connsiteX14" fmla="*/ 0 w 7991060"/>
              <a:gd name="connsiteY14" fmla="*/ 1167296 h 2170692"/>
              <a:gd name="connsiteX15" fmla="*/ 0 w 7991060"/>
              <a:gd name="connsiteY15" fmla="*/ 1167296 h 2170692"/>
              <a:gd name="connsiteX16" fmla="*/ 0 w 7991060"/>
              <a:gd name="connsiteY16" fmla="*/ 0 h 2170692"/>
              <a:gd name="connsiteX0" fmla="*/ 0 w 7991060"/>
              <a:gd name="connsiteY0" fmla="*/ 0 h 2170692"/>
              <a:gd name="connsiteX1" fmla="*/ 1331843 w 7991060"/>
              <a:gd name="connsiteY1" fmla="*/ 0 h 2170692"/>
              <a:gd name="connsiteX2" fmla="*/ 1331843 w 7991060"/>
              <a:gd name="connsiteY2" fmla="*/ 0 h 2170692"/>
              <a:gd name="connsiteX3" fmla="*/ 3329608 w 7991060"/>
              <a:gd name="connsiteY3" fmla="*/ 0 h 2170692"/>
              <a:gd name="connsiteX4" fmla="*/ 7991060 w 7991060"/>
              <a:gd name="connsiteY4" fmla="*/ 0 h 2170692"/>
              <a:gd name="connsiteX5" fmla="*/ 7991060 w 7991060"/>
              <a:gd name="connsiteY5" fmla="*/ 1167296 h 2170692"/>
              <a:gd name="connsiteX6" fmla="*/ 7991060 w 7991060"/>
              <a:gd name="connsiteY6" fmla="*/ 1167296 h 2170692"/>
              <a:gd name="connsiteX7" fmla="*/ 7991060 w 7991060"/>
              <a:gd name="connsiteY7" fmla="*/ 1667565 h 2170692"/>
              <a:gd name="connsiteX8" fmla="*/ 7991060 w 7991060"/>
              <a:gd name="connsiteY8" fmla="*/ 2001078 h 2170692"/>
              <a:gd name="connsiteX9" fmla="*/ 6518865 w 7991060"/>
              <a:gd name="connsiteY9" fmla="*/ 2012630 h 2170692"/>
              <a:gd name="connsiteX10" fmla="*/ 6340875 w 7991060"/>
              <a:gd name="connsiteY10" fmla="*/ 2170692 h 2170692"/>
              <a:gd name="connsiteX11" fmla="*/ 5440896 w 7991060"/>
              <a:gd name="connsiteY11" fmla="*/ 2012408 h 2170692"/>
              <a:gd name="connsiteX12" fmla="*/ 0 w 7991060"/>
              <a:gd name="connsiteY12" fmla="*/ 2001078 h 2170692"/>
              <a:gd name="connsiteX13" fmla="*/ 0 w 7991060"/>
              <a:gd name="connsiteY13" fmla="*/ 1667565 h 2170692"/>
              <a:gd name="connsiteX14" fmla="*/ 0 w 7991060"/>
              <a:gd name="connsiteY14" fmla="*/ 1167296 h 2170692"/>
              <a:gd name="connsiteX15" fmla="*/ 0 w 7991060"/>
              <a:gd name="connsiteY15" fmla="*/ 1167296 h 2170692"/>
              <a:gd name="connsiteX16" fmla="*/ 0 w 7991060"/>
              <a:gd name="connsiteY16" fmla="*/ 0 h 2170692"/>
              <a:gd name="connsiteX0" fmla="*/ 0 w 7991060"/>
              <a:gd name="connsiteY0" fmla="*/ 0 h 2170692"/>
              <a:gd name="connsiteX1" fmla="*/ 1331843 w 7991060"/>
              <a:gd name="connsiteY1" fmla="*/ 0 h 2170692"/>
              <a:gd name="connsiteX2" fmla="*/ 1331843 w 7991060"/>
              <a:gd name="connsiteY2" fmla="*/ 0 h 2170692"/>
              <a:gd name="connsiteX3" fmla="*/ 3329608 w 7991060"/>
              <a:gd name="connsiteY3" fmla="*/ 0 h 2170692"/>
              <a:gd name="connsiteX4" fmla="*/ 7991060 w 7991060"/>
              <a:gd name="connsiteY4" fmla="*/ 0 h 2170692"/>
              <a:gd name="connsiteX5" fmla="*/ 7991060 w 7991060"/>
              <a:gd name="connsiteY5" fmla="*/ 1167296 h 2170692"/>
              <a:gd name="connsiteX6" fmla="*/ 7991060 w 7991060"/>
              <a:gd name="connsiteY6" fmla="*/ 1167296 h 2170692"/>
              <a:gd name="connsiteX7" fmla="*/ 7991060 w 7991060"/>
              <a:gd name="connsiteY7" fmla="*/ 1667565 h 2170692"/>
              <a:gd name="connsiteX8" fmla="*/ 7991060 w 7991060"/>
              <a:gd name="connsiteY8" fmla="*/ 2001078 h 2170692"/>
              <a:gd name="connsiteX9" fmla="*/ 6544143 w 7991060"/>
              <a:gd name="connsiteY9" fmla="*/ 2003297 h 2170692"/>
              <a:gd name="connsiteX10" fmla="*/ 6340875 w 7991060"/>
              <a:gd name="connsiteY10" fmla="*/ 2170692 h 2170692"/>
              <a:gd name="connsiteX11" fmla="*/ 5440896 w 7991060"/>
              <a:gd name="connsiteY11" fmla="*/ 2012408 h 2170692"/>
              <a:gd name="connsiteX12" fmla="*/ 0 w 7991060"/>
              <a:gd name="connsiteY12" fmla="*/ 2001078 h 2170692"/>
              <a:gd name="connsiteX13" fmla="*/ 0 w 7991060"/>
              <a:gd name="connsiteY13" fmla="*/ 1667565 h 2170692"/>
              <a:gd name="connsiteX14" fmla="*/ 0 w 7991060"/>
              <a:gd name="connsiteY14" fmla="*/ 1167296 h 2170692"/>
              <a:gd name="connsiteX15" fmla="*/ 0 w 7991060"/>
              <a:gd name="connsiteY15" fmla="*/ 1167296 h 2170692"/>
              <a:gd name="connsiteX16" fmla="*/ 0 w 7991060"/>
              <a:gd name="connsiteY16" fmla="*/ 0 h 2170692"/>
              <a:gd name="connsiteX0" fmla="*/ 0 w 7991060"/>
              <a:gd name="connsiteY0" fmla="*/ 0 h 2127136"/>
              <a:gd name="connsiteX1" fmla="*/ 1331843 w 7991060"/>
              <a:gd name="connsiteY1" fmla="*/ 0 h 2127136"/>
              <a:gd name="connsiteX2" fmla="*/ 1331843 w 7991060"/>
              <a:gd name="connsiteY2" fmla="*/ 0 h 2127136"/>
              <a:gd name="connsiteX3" fmla="*/ 3329608 w 7991060"/>
              <a:gd name="connsiteY3" fmla="*/ 0 h 2127136"/>
              <a:gd name="connsiteX4" fmla="*/ 7991060 w 7991060"/>
              <a:gd name="connsiteY4" fmla="*/ 0 h 2127136"/>
              <a:gd name="connsiteX5" fmla="*/ 7991060 w 7991060"/>
              <a:gd name="connsiteY5" fmla="*/ 1167296 h 2127136"/>
              <a:gd name="connsiteX6" fmla="*/ 7991060 w 7991060"/>
              <a:gd name="connsiteY6" fmla="*/ 1167296 h 2127136"/>
              <a:gd name="connsiteX7" fmla="*/ 7991060 w 7991060"/>
              <a:gd name="connsiteY7" fmla="*/ 1667565 h 2127136"/>
              <a:gd name="connsiteX8" fmla="*/ 7991060 w 7991060"/>
              <a:gd name="connsiteY8" fmla="*/ 2001078 h 2127136"/>
              <a:gd name="connsiteX9" fmla="*/ 6544143 w 7991060"/>
              <a:gd name="connsiteY9" fmla="*/ 2003297 h 2127136"/>
              <a:gd name="connsiteX10" fmla="*/ 6357726 w 7991060"/>
              <a:gd name="connsiteY10" fmla="*/ 2127136 h 2127136"/>
              <a:gd name="connsiteX11" fmla="*/ 5440896 w 7991060"/>
              <a:gd name="connsiteY11" fmla="*/ 2012408 h 2127136"/>
              <a:gd name="connsiteX12" fmla="*/ 0 w 7991060"/>
              <a:gd name="connsiteY12" fmla="*/ 2001078 h 2127136"/>
              <a:gd name="connsiteX13" fmla="*/ 0 w 7991060"/>
              <a:gd name="connsiteY13" fmla="*/ 1667565 h 2127136"/>
              <a:gd name="connsiteX14" fmla="*/ 0 w 7991060"/>
              <a:gd name="connsiteY14" fmla="*/ 1167296 h 2127136"/>
              <a:gd name="connsiteX15" fmla="*/ 0 w 7991060"/>
              <a:gd name="connsiteY15" fmla="*/ 1167296 h 2127136"/>
              <a:gd name="connsiteX16" fmla="*/ 0 w 7991060"/>
              <a:gd name="connsiteY16" fmla="*/ 0 h 2127136"/>
              <a:gd name="connsiteX0" fmla="*/ 0 w 7991060"/>
              <a:gd name="connsiteY0" fmla="*/ 0 h 2127136"/>
              <a:gd name="connsiteX1" fmla="*/ 1331843 w 7991060"/>
              <a:gd name="connsiteY1" fmla="*/ 0 h 2127136"/>
              <a:gd name="connsiteX2" fmla="*/ 1331843 w 7991060"/>
              <a:gd name="connsiteY2" fmla="*/ 0 h 2127136"/>
              <a:gd name="connsiteX3" fmla="*/ 3329608 w 7991060"/>
              <a:gd name="connsiteY3" fmla="*/ 0 h 2127136"/>
              <a:gd name="connsiteX4" fmla="*/ 7991060 w 7991060"/>
              <a:gd name="connsiteY4" fmla="*/ 0 h 2127136"/>
              <a:gd name="connsiteX5" fmla="*/ 7991060 w 7991060"/>
              <a:gd name="connsiteY5" fmla="*/ 1167296 h 2127136"/>
              <a:gd name="connsiteX6" fmla="*/ 7991060 w 7991060"/>
              <a:gd name="connsiteY6" fmla="*/ 1167296 h 2127136"/>
              <a:gd name="connsiteX7" fmla="*/ 7991060 w 7991060"/>
              <a:gd name="connsiteY7" fmla="*/ 1667565 h 2127136"/>
              <a:gd name="connsiteX8" fmla="*/ 7991060 w 7991060"/>
              <a:gd name="connsiteY8" fmla="*/ 2001078 h 2127136"/>
              <a:gd name="connsiteX9" fmla="*/ 6544143 w 7991060"/>
              <a:gd name="connsiteY9" fmla="*/ 2003297 h 2127136"/>
              <a:gd name="connsiteX10" fmla="*/ 6357726 w 7991060"/>
              <a:gd name="connsiteY10" fmla="*/ 2127136 h 2127136"/>
              <a:gd name="connsiteX11" fmla="*/ 3306304 w 7991060"/>
              <a:gd name="connsiteY11" fmla="*/ 2008759 h 2127136"/>
              <a:gd name="connsiteX12" fmla="*/ 0 w 7991060"/>
              <a:gd name="connsiteY12" fmla="*/ 2001078 h 2127136"/>
              <a:gd name="connsiteX13" fmla="*/ 0 w 7991060"/>
              <a:gd name="connsiteY13" fmla="*/ 1667565 h 2127136"/>
              <a:gd name="connsiteX14" fmla="*/ 0 w 7991060"/>
              <a:gd name="connsiteY14" fmla="*/ 1167296 h 2127136"/>
              <a:gd name="connsiteX15" fmla="*/ 0 w 7991060"/>
              <a:gd name="connsiteY15" fmla="*/ 1167296 h 2127136"/>
              <a:gd name="connsiteX16" fmla="*/ 0 w 7991060"/>
              <a:gd name="connsiteY16" fmla="*/ 0 h 2127136"/>
              <a:gd name="connsiteX0" fmla="*/ 0 w 7991060"/>
              <a:gd name="connsiteY0" fmla="*/ 0 h 2127136"/>
              <a:gd name="connsiteX1" fmla="*/ 1331843 w 7991060"/>
              <a:gd name="connsiteY1" fmla="*/ 0 h 2127136"/>
              <a:gd name="connsiteX2" fmla="*/ 1331843 w 7991060"/>
              <a:gd name="connsiteY2" fmla="*/ 0 h 2127136"/>
              <a:gd name="connsiteX3" fmla="*/ 3329608 w 7991060"/>
              <a:gd name="connsiteY3" fmla="*/ 0 h 2127136"/>
              <a:gd name="connsiteX4" fmla="*/ 7991060 w 7991060"/>
              <a:gd name="connsiteY4" fmla="*/ 0 h 2127136"/>
              <a:gd name="connsiteX5" fmla="*/ 7991060 w 7991060"/>
              <a:gd name="connsiteY5" fmla="*/ 1167296 h 2127136"/>
              <a:gd name="connsiteX6" fmla="*/ 7991060 w 7991060"/>
              <a:gd name="connsiteY6" fmla="*/ 1167296 h 2127136"/>
              <a:gd name="connsiteX7" fmla="*/ 7991060 w 7991060"/>
              <a:gd name="connsiteY7" fmla="*/ 1667565 h 2127136"/>
              <a:gd name="connsiteX8" fmla="*/ 7991060 w 7991060"/>
              <a:gd name="connsiteY8" fmla="*/ 2001078 h 2127136"/>
              <a:gd name="connsiteX9" fmla="*/ 4528140 w 7991060"/>
              <a:gd name="connsiteY9" fmla="*/ 1995999 h 2127136"/>
              <a:gd name="connsiteX10" fmla="*/ 6357726 w 7991060"/>
              <a:gd name="connsiteY10" fmla="*/ 2127136 h 2127136"/>
              <a:gd name="connsiteX11" fmla="*/ 3306304 w 7991060"/>
              <a:gd name="connsiteY11" fmla="*/ 2008759 h 2127136"/>
              <a:gd name="connsiteX12" fmla="*/ 0 w 7991060"/>
              <a:gd name="connsiteY12" fmla="*/ 2001078 h 2127136"/>
              <a:gd name="connsiteX13" fmla="*/ 0 w 7991060"/>
              <a:gd name="connsiteY13" fmla="*/ 1667565 h 2127136"/>
              <a:gd name="connsiteX14" fmla="*/ 0 w 7991060"/>
              <a:gd name="connsiteY14" fmla="*/ 1167296 h 2127136"/>
              <a:gd name="connsiteX15" fmla="*/ 0 w 7991060"/>
              <a:gd name="connsiteY15" fmla="*/ 1167296 h 2127136"/>
              <a:gd name="connsiteX16" fmla="*/ 0 w 7991060"/>
              <a:gd name="connsiteY16" fmla="*/ 0 h 2127136"/>
              <a:gd name="connsiteX0" fmla="*/ 0 w 7991060"/>
              <a:gd name="connsiteY0" fmla="*/ 0 h 2065102"/>
              <a:gd name="connsiteX1" fmla="*/ 1331843 w 7991060"/>
              <a:gd name="connsiteY1" fmla="*/ 0 h 2065102"/>
              <a:gd name="connsiteX2" fmla="*/ 1331843 w 7991060"/>
              <a:gd name="connsiteY2" fmla="*/ 0 h 2065102"/>
              <a:gd name="connsiteX3" fmla="*/ 3329608 w 7991060"/>
              <a:gd name="connsiteY3" fmla="*/ 0 h 2065102"/>
              <a:gd name="connsiteX4" fmla="*/ 7991060 w 7991060"/>
              <a:gd name="connsiteY4" fmla="*/ 0 h 2065102"/>
              <a:gd name="connsiteX5" fmla="*/ 7991060 w 7991060"/>
              <a:gd name="connsiteY5" fmla="*/ 1167296 h 2065102"/>
              <a:gd name="connsiteX6" fmla="*/ 7991060 w 7991060"/>
              <a:gd name="connsiteY6" fmla="*/ 1167296 h 2065102"/>
              <a:gd name="connsiteX7" fmla="*/ 7991060 w 7991060"/>
              <a:gd name="connsiteY7" fmla="*/ 1667565 h 2065102"/>
              <a:gd name="connsiteX8" fmla="*/ 7991060 w 7991060"/>
              <a:gd name="connsiteY8" fmla="*/ 2001078 h 2065102"/>
              <a:gd name="connsiteX9" fmla="*/ 4528140 w 7991060"/>
              <a:gd name="connsiteY9" fmla="*/ 1995999 h 2065102"/>
              <a:gd name="connsiteX10" fmla="*/ 3966193 w 7991060"/>
              <a:gd name="connsiteY10" fmla="*/ 2065102 h 2065102"/>
              <a:gd name="connsiteX11" fmla="*/ 3306304 w 7991060"/>
              <a:gd name="connsiteY11" fmla="*/ 2008759 h 2065102"/>
              <a:gd name="connsiteX12" fmla="*/ 0 w 7991060"/>
              <a:gd name="connsiteY12" fmla="*/ 2001078 h 2065102"/>
              <a:gd name="connsiteX13" fmla="*/ 0 w 7991060"/>
              <a:gd name="connsiteY13" fmla="*/ 1667565 h 2065102"/>
              <a:gd name="connsiteX14" fmla="*/ 0 w 7991060"/>
              <a:gd name="connsiteY14" fmla="*/ 1167296 h 2065102"/>
              <a:gd name="connsiteX15" fmla="*/ 0 w 7991060"/>
              <a:gd name="connsiteY15" fmla="*/ 1167296 h 2065102"/>
              <a:gd name="connsiteX16" fmla="*/ 0 w 7991060"/>
              <a:gd name="connsiteY16" fmla="*/ 0 h 2065102"/>
              <a:gd name="connsiteX0" fmla="*/ 0 w 7991060"/>
              <a:gd name="connsiteY0" fmla="*/ 0 h 2065102"/>
              <a:gd name="connsiteX1" fmla="*/ 1331843 w 7991060"/>
              <a:gd name="connsiteY1" fmla="*/ 0 h 2065102"/>
              <a:gd name="connsiteX2" fmla="*/ 1331843 w 7991060"/>
              <a:gd name="connsiteY2" fmla="*/ 0 h 2065102"/>
              <a:gd name="connsiteX3" fmla="*/ 3329608 w 7991060"/>
              <a:gd name="connsiteY3" fmla="*/ 0 h 2065102"/>
              <a:gd name="connsiteX4" fmla="*/ 7991060 w 7991060"/>
              <a:gd name="connsiteY4" fmla="*/ 0 h 2065102"/>
              <a:gd name="connsiteX5" fmla="*/ 7991060 w 7991060"/>
              <a:gd name="connsiteY5" fmla="*/ 1167296 h 2065102"/>
              <a:gd name="connsiteX6" fmla="*/ 7991060 w 7991060"/>
              <a:gd name="connsiteY6" fmla="*/ 1167296 h 2065102"/>
              <a:gd name="connsiteX7" fmla="*/ 7991060 w 7991060"/>
              <a:gd name="connsiteY7" fmla="*/ 1667565 h 2065102"/>
              <a:gd name="connsiteX8" fmla="*/ 7991060 w 7991060"/>
              <a:gd name="connsiteY8" fmla="*/ 2001078 h 2065102"/>
              <a:gd name="connsiteX9" fmla="*/ 4528140 w 7991060"/>
              <a:gd name="connsiteY9" fmla="*/ 1995999 h 2065102"/>
              <a:gd name="connsiteX10" fmla="*/ 3966193 w 7991060"/>
              <a:gd name="connsiteY10" fmla="*/ 2065102 h 2065102"/>
              <a:gd name="connsiteX11" fmla="*/ 1122070 w 7991060"/>
              <a:gd name="connsiteY11" fmla="*/ 2008759 h 2065102"/>
              <a:gd name="connsiteX12" fmla="*/ 0 w 7991060"/>
              <a:gd name="connsiteY12" fmla="*/ 2001078 h 2065102"/>
              <a:gd name="connsiteX13" fmla="*/ 0 w 7991060"/>
              <a:gd name="connsiteY13" fmla="*/ 1667565 h 2065102"/>
              <a:gd name="connsiteX14" fmla="*/ 0 w 7991060"/>
              <a:gd name="connsiteY14" fmla="*/ 1167296 h 2065102"/>
              <a:gd name="connsiteX15" fmla="*/ 0 w 7991060"/>
              <a:gd name="connsiteY15" fmla="*/ 1167296 h 2065102"/>
              <a:gd name="connsiteX16" fmla="*/ 0 w 7991060"/>
              <a:gd name="connsiteY16" fmla="*/ 0 h 2065102"/>
              <a:gd name="connsiteX0" fmla="*/ 0 w 7991060"/>
              <a:gd name="connsiteY0" fmla="*/ 0 h 2065102"/>
              <a:gd name="connsiteX1" fmla="*/ 1331843 w 7991060"/>
              <a:gd name="connsiteY1" fmla="*/ 0 h 2065102"/>
              <a:gd name="connsiteX2" fmla="*/ 1331843 w 7991060"/>
              <a:gd name="connsiteY2" fmla="*/ 0 h 2065102"/>
              <a:gd name="connsiteX3" fmla="*/ 3329608 w 7991060"/>
              <a:gd name="connsiteY3" fmla="*/ 0 h 2065102"/>
              <a:gd name="connsiteX4" fmla="*/ 7991060 w 7991060"/>
              <a:gd name="connsiteY4" fmla="*/ 0 h 2065102"/>
              <a:gd name="connsiteX5" fmla="*/ 7991060 w 7991060"/>
              <a:gd name="connsiteY5" fmla="*/ 1167296 h 2065102"/>
              <a:gd name="connsiteX6" fmla="*/ 7991060 w 7991060"/>
              <a:gd name="connsiteY6" fmla="*/ 1167296 h 2065102"/>
              <a:gd name="connsiteX7" fmla="*/ 7991060 w 7991060"/>
              <a:gd name="connsiteY7" fmla="*/ 1667565 h 2065102"/>
              <a:gd name="connsiteX8" fmla="*/ 7991060 w 7991060"/>
              <a:gd name="connsiteY8" fmla="*/ 2001078 h 2065102"/>
              <a:gd name="connsiteX9" fmla="*/ 2003246 w 7991060"/>
              <a:gd name="connsiteY9" fmla="*/ 2016768 h 2065102"/>
              <a:gd name="connsiteX10" fmla="*/ 3966193 w 7991060"/>
              <a:gd name="connsiteY10" fmla="*/ 2065102 h 2065102"/>
              <a:gd name="connsiteX11" fmla="*/ 1122070 w 7991060"/>
              <a:gd name="connsiteY11" fmla="*/ 2008759 h 2065102"/>
              <a:gd name="connsiteX12" fmla="*/ 0 w 7991060"/>
              <a:gd name="connsiteY12" fmla="*/ 2001078 h 2065102"/>
              <a:gd name="connsiteX13" fmla="*/ 0 w 7991060"/>
              <a:gd name="connsiteY13" fmla="*/ 1667565 h 2065102"/>
              <a:gd name="connsiteX14" fmla="*/ 0 w 7991060"/>
              <a:gd name="connsiteY14" fmla="*/ 1167296 h 2065102"/>
              <a:gd name="connsiteX15" fmla="*/ 0 w 7991060"/>
              <a:gd name="connsiteY15" fmla="*/ 1167296 h 2065102"/>
              <a:gd name="connsiteX16" fmla="*/ 0 w 7991060"/>
              <a:gd name="connsiteY16" fmla="*/ 0 h 2065102"/>
              <a:gd name="connsiteX0" fmla="*/ 0 w 7991060"/>
              <a:gd name="connsiteY0" fmla="*/ 0 h 2160638"/>
              <a:gd name="connsiteX1" fmla="*/ 1331843 w 7991060"/>
              <a:gd name="connsiteY1" fmla="*/ 0 h 2160638"/>
              <a:gd name="connsiteX2" fmla="*/ 1331843 w 7991060"/>
              <a:gd name="connsiteY2" fmla="*/ 0 h 2160638"/>
              <a:gd name="connsiteX3" fmla="*/ 3329608 w 7991060"/>
              <a:gd name="connsiteY3" fmla="*/ 0 h 2160638"/>
              <a:gd name="connsiteX4" fmla="*/ 7991060 w 7991060"/>
              <a:gd name="connsiteY4" fmla="*/ 0 h 2160638"/>
              <a:gd name="connsiteX5" fmla="*/ 7991060 w 7991060"/>
              <a:gd name="connsiteY5" fmla="*/ 1167296 h 2160638"/>
              <a:gd name="connsiteX6" fmla="*/ 7991060 w 7991060"/>
              <a:gd name="connsiteY6" fmla="*/ 1167296 h 2160638"/>
              <a:gd name="connsiteX7" fmla="*/ 7991060 w 7991060"/>
              <a:gd name="connsiteY7" fmla="*/ 1667565 h 2160638"/>
              <a:gd name="connsiteX8" fmla="*/ 7991060 w 7991060"/>
              <a:gd name="connsiteY8" fmla="*/ 2001078 h 2160638"/>
              <a:gd name="connsiteX9" fmla="*/ 2003246 w 7991060"/>
              <a:gd name="connsiteY9" fmla="*/ 2016768 h 2160638"/>
              <a:gd name="connsiteX10" fmla="*/ 900249 w 7991060"/>
              <a:gd name="connsiteY10" fmla="*/ 2160638 h 2160638"/>
              <a:gd name="connsiteX11" fmla="*/ 1122070 w 7991060"/>
              <a:gd name="connsiteY11" fmla="*/ 2008759 h 2160638"/>
              <a:gd name="connsiteX12" fmla="*/ 0 w 7991060"/>
              <a:gd name="connsiteY12" fmla="*/ 2001078 h 2160638"/>
              <a:gd name="connsiteX13" fmla="*/ 0 w 7991060"/>
              <a:gd name="connsiteY13" fmla="*/ 1667565 h 2160638"/>
              <a:gd name="connsiteX14" fmla="*/ 0 w 7991060"/>
              <a:gd name="connsiteY14" fmla="*/ 1167296 h 2160638"/>
              <a:gd name="connsiteX15" fmla="*/ 0 w 7991060"/>
              <a:gd name="connsiteY15" fmla="*/ 1167296 h 2160638"/>
              <a:gd name="connsiteX16" fmla="*/ 0 w 7991060"/>
              <a:gd name="connsiteY16" fmla="*/ 0 h 2160638"/>
              <a:gd name="connsiteX0" fmla="*/ 0 w 7991060"/>
              <a:gd name="connsiteY0" fmla="*/ 0 h 2173874"/>
              <a:gd name="connsiteX1" fmla="*/ 1331843 w 7991060"/>
              <a:gd name="connsiteY1" fmla="*/ 0 h 2173874"/>
              <a:gd name="connsiteX2" fmla="*/ 1331843 w 7991060"/>
              <a:gd name="connsiteY2" fmla="*/ 0 h 2173874"/>
              <a:gd name="connsiteX3" fmla="*/ 3329608 w 7991060"/>
              <a:gd name="connsiteY3" fmla="*/ 0 h 2173874"/>
              <a:gd name="connsiteX4" fmla="*/ 7991060 w 7991060"/>
              <a:gd name="connsiteY4" fmla="*/ 0 h 2173874"/>
              <a:gd name="connsiteX5" fmla="*/ 7991060 w 7991060"/>
              <a:gd name="connsiteY5" fmla="*/ 1167296 h 2173874"/>
              <a:gd name="connsiteX6" fmla="*/ 7991060 w 7991060"/>
              <a:gd name="connsiteY6" fmla="*/ 1167296 h 2173874"/>
              <a:gd name="connsiteX7" fmla="*/ 7991060 w 7991060"/>
              <a:gd name="connsiteY7" fmla="*/ 1667565 h 2173874"/>
              <a:gd name="connsiteX8" fmla="*/ 7991060 w 7991060"/>
              <a:gd name="connsiteY8" fmla="*/ 2001078 h 2173874"/>
              <a:gd name="connsiteX9" fmla="*/ 2003246 w 7991060"/>
              <a:gd name="connsiteY9" fmla="*/ 2016768 h 2173874"/>
              <a:gd name="connsiteX10" fmla="*/ 1817742 w 7991060"/>
              <a:gd name="connsiteY10" fmla="*/ 2173874 h 2173874"/>
              <a:gd name="connsiteX11" fmla="*/ 1122070 w 7991060"/>
              <a:gd name="connsiteY11" fmla="*/ 2008759 h 2173874"/>
              <a:gd name="connsiteX12" fmla="*/ 0 w 7991060"/>
              <a:gd name="connsiteY12" fmla="*/ 2001078 h 2173874"/>
              <a:gd name="connsiteX13" fmla="*/ 0 w 7991060"/>
              <a:gd name="connsiteY13" fmla="*/ 1667565 h 2173874"/>
              <a:gd name="connsiteX14" fmla="*/ 0 w 7991060"/>
              <a:gd name="connsiteY14" fmla="*/ 1167296 h 2173874"/>
              <a:gd name="connsiteX15" fmla="*/ 0 w 7991060"/>
              <a:gd name="connsiteY15" fmla="*/ 1167296 h 2173874"/>
              <a:gd name="connsiteX16" fmla="*/ 0 w 7991060"/>
              <a:gd name="connsiteY16" fmla="*/ 0 h 2173874"/>
              <a:gd name="connsiteX0" fmla="*/ 0 w 7991060"/>
              <a:gd name="connsiteY0" fmla="*/ 0 h 2173874"/>
              <a:gd name="connsiteX1" fmla="*/ 1331843 w 7991060"/>
              <a:gd name="connsiteY1" fmla="*/ 0 h 2173874"/>
              <a:gd name="connsiteX2" fmla="*/ 1331843 w 7991060"/>
              <a:gd name="connsiteY2" fmla="*/ 0 h 2173874"/>
              <a:gd name="connsiteX3" fmla="*/ 3329608 w 7991060"/>
              <a:gd name="connsiteY3" fmla="*/ 0 h 2173874"/>
              <a:gd name="connsiteX4" fmla="*/ 7991060 w 7991060"/>
              <a:gd name="connsiteY4" fmla="*/ 0 h 2173874"/>
              <a:gd name="connsiteX5" fmla="*/ 7991060 w 7991060"/>
              <a:gd name="connsiteY5" fmla="*/ 1167296 h 2173874"/>
              <a:gd name="connsiteX6" fmla="*/ 7991060 w 7991060"/>
              <a:gd name="connsiteY6" fmla="*/ 1167296 h 2173874"/>
              <a:gd name="connsiteX7" fmla="*/ 7991060 w 7991060"/>
              <a:gd name="connsiteY7" fmla="*/ 1667565 h 2173874"/>
              <a:gd name="connsiteX8" fmla="*/ 7991060 w 7991060"/>
              <a:gd name="connsiteY8" fmla="*/ 2001078 h 2173874"/>
              <a:gd name="connsiteX9" fmla="*/ 2985662 w 7991060"/>
              <a:gd name="connsiteY9" fmla="*/ 2016768 h 2173874"/>
              <a:gd name="connsiteX10" fmla="*/ 1817742 w 7991060"/>
              <a:gd name="connsiteY10" fmla="*/ 2173874 h 2173874"/>
              <a:gd name="connsiteX11" fmla="*/ 1122070 w 7991060"/>
              <a:gd name="connsiteY11" fmla="*/ 2008759 h 2173874"/>
              <a:gd name="connsiteX12" fmla="*/ 0 w 7991060"/>
              <a:gd name="connsiteY12" fmla="*/ 2001078 h 2173874"/>
              <a:gd name="connsiteX13" fmla="*/ 0 w 7991060"/>
              <a:gd name="connsiteY13" fmla="*/ 1667565 h 2173874"/>
              <a:gd name="connsiteX14" fmla="*/ 0 w 7991060"/>
              <a:gd name="connsiteY14" fmla="*/ 1167296 h 2173874"/>
              <a:gd name="connsiteX15" fmla="*/ 0 w 7991060"/>
              <a:gd name="connsiteY15" fmla="*/ 1167296 h 2173874"/>
              <a:gd name="connsiteX16" fmla="*/ 0 w 7991060"/>
              <a:gd name="connsiteY16" fmla="*/ 0 h 2173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060" h="2173874">
                <a:moveTo>
                  <a:pt x="0" y="0"/>
                </a:moveTo>
                <a:lnTo>
                  <a:pt x="1331843" y="0"/>
                </a:lnTo>
                <a:lnTo>
                  <a:pt x="1331843" y="0"/>
                </a:lnTo>
                <a:lnTo>
                  <a:pt x="3329608" y="0"/>
                </a:lnTo>
                <a:lnTo>
                  <a:pt x="7991060" y="0"/>
                </a:lnTo>
                <a:lnTo>
                  <a:pt x="7991060" y="1167296"/>
                </a:lnTo>
                <a:lnTo>
                  <a:pt x="7991060" y="1167296"/>
                </a:lnTo>
                <a:lnTo>
                  <a:pt x="7991060" y="1667565"/>
                </a:lnTo>
                <a:lnTo>
                  <a:pt x="7991060" y="2001078"/>
                </a:lnTo>
                <a:lnTo>
                  <a:pt x="2985662" y="2016768"/>
                </a:lnTo>
                <a:lnTo>
                  <a:pt x="1817742" y="2173874"/>
                </a:lnTo>
                <a:lnTo>
                  <a:pt x="1122070" y="2008759"/>
                </a:lnTo>
                <a:lnTo>
                  <a:pt x="0" y="2001078"/>
                </a:lnTo>
                <a:lnTo>
                  <a:pt x="0" y="1667565"/>
                </a:lnTo>
                <a:lnTo>
                  <a:pt x="0" y="1167296"/>
                </a:lnTo>
                <a:lnTo>
                  <a:pt x="0" y="1167296"/>
                </a:lnTo>
                <a:lnTo>
                  <a:pt x="0" y="0"/>
                </a:lnTo>
                <a:close/>
              </a:path>
            </a:pathLst>
          </a:cu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ED182768-D5CD-4008-96E8-0A39BB8E7223}"/>
              </a:ext>
            </a:extLst>
          </p:cNvPr>
          <p:cNvSpPr txBox="1"/>
          <p:nvPr/>
        </p:nvSpPr>
        <p:spPr>
          <a:xfrm>
            <a:off x="6367489" y="3304594"/>
            <a:ext cx="4445456" cy="2262158"/>
          </a:xfrm>
          <a:prstGeom prst="rect">
            <a:avLst/>
          </a:prstGeom>
          <a:noFill/>
        </p:spPr>
        <p:txBody>
          <a:bodyPr wrap="square" rtlCol="0">
            <a:spAutoFit/>
          </a:bodyPr>
          <a:lstStyle/>
          <a:p>
            <a:pPr algn="just" rtl="1">
              <a:lnSpc>
                <a:spcPct val="150000"/>
              </a:lnSpc>
            </a:pPr>
            <a:r>
              <a:rPr lang="fa-IR" sz="2400" dirty="0">
                <a:latin typeface="w_Nian Bold" panose="02000500000000020004" pitchFamily="2" charset="-78"/>
                <a:cs typeface="w_Nian Bold" panose="02000500000000020004" pitchFamily="2" charset="-78"/>
              </a:rPr>
              <a:t>در این مرحله فعالیت یا برنامه‌ای طراحی می‌شود که بروز زیبایی آن به برکت جمع و گروه ممکن باشد و فرد به تنهایی قادر به ایجاد آن و انجام چنین کاری نباشد.</a:t>
            </a:r>
          </a:p>
        </p:txBody>
      </p:sp>
    </p:spTree>
    <p:extLst>
      <p:ext uri="{BB962C8B-B14F-4D97-AF65-F5344CB8AC3E}">
        <p14:creationId xmlns:p14="http://schemas.microsoft.com/office/powerpoint/2010/main" val="155094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nodeType="clickEffect">
                                  <p:stCondLst>
                                    <p:cond delay="0"/>
                                  </p:stCondLst>
                                  <p:childTnLst>
                                    <p:animEffect transition="out" filter="wipe(left)">
                                      <p:cBhvr>
                                        <p:cTn id="11" dur="500"/>
                                        <p:tgtEl>
                                          <p:spTgt spid="52"/>
                                        </p:tgtEl>
                                      </p:cBhvr>
                                    </p:animEffect>
                                    <p:set>
                                      <p:cBhvr>
                                        <p:cTn id="12" dur="1" fill="hold">
                                          <p:stCondLst>
                                            <p:cond delay="499"/>
                                          </p:stCondLst>
                                        </p:cTn>
                                        <p:tgtEl>
                                          <p:spTgt spid="5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xit" presetSubtype="2" fill="hold" grpId="1" nodeType="clickEffect">
                                  <p:stCondLst>
                                    <p:cond delay="0"/>
                                  </p:stCondLst>
                                  <p:childTnLst>
                                    <p:animEffect transition="out" filter="wipe(right)">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par>
                                <p:cTn id="26" presetID="22" presetClass="exit" presetSubtype="2" fill="hold" grpId="1" nodeType="withEffect">
                                  <p:stCondLst>
                                    <p:cond delay="0"/>
                                  </p:stCondLst>
                                  <p:childTnLst>
                                    <p:animEffect transition="out" filter="wipe(right)">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p:bldP spid="22"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C75EC9B5-BC82-4B95-9A6B-7AEF15931B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846"/>
          <a:stretch/>
        </p:blipFill>
        <p:spPr>
          <a:xfrm>
            <a:off x="9176445" y="1318694"/>
            <a:ext cx="3015556" cy="782904"/>
          </a:xfrm>
          <a:prstGeom prst="rect">
            <a:avLst/>
          </a:prstGeom>
        </p:spPr>
      </p:pic>
      <p:grpSp>
        <p:nvGrpSpPr>
          <p:cNvPr id="47" name="Group 46">
            <a:extLst>
              <a:ext uri="{FF2B5EF4-FFF2-40B4-BE49-F238E27FC236}">
                <a16:creationId xmlns:a16="http://schemas.microsoft.com/office/drawing/2014/main" id="{28E2B18F-F0A4-4CED-B4FD-DF3244C96E42}"/>
              </a:ext>
            </a:extLst>
          </p:cNvPr>
          <p:cNvGrpSpPr/>
          <p:nvPr/>
        </p:nvGrpSpPr>
        <p:grpSpPr>
          <a:xfrm>
            <a:off x="6274191" y="2101598"/>
            <a:ext cx="5549762" cy="1008890"/>
            <a:chOff x="6274191" y="2101598"/>
            <a:chExt cx="5549762" cy="1008890"/>
          </a:xfrm>
        </p:grpSpPr>
        <p:pic>
          <p:nvPicPr>
            <p:cNvPr id="29" name="Picture 28" descr="A picture containing ball, room&#10;&#10;Description automatically generated">
              <a:extLst>
                <a:ext uri="{FF2B5EF4-FFF2-40B4-BE49-F238E27FC236}">
                  <a16:creationId xmlns:a16="http://schemas.microsoft.com/office/drawing/2014/main" id="{A268E2AD-55FE-4090-BDA6-CBDE1C811C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3750" y="2101598"/>
              <a:ext cx="1600203" cy="1008890"/>
            </a:xfrm>
            <a:prstGeom prst="rect">
              <a:avLst/>
            </a:prstGeom>
          </p:spPr>
        </p:pic>
        <p:sp>
          <p:nvSpPr>
            <p:cNvPr id="40" name="TextBox 39">
              <a:extLst>
                <a:ext uri="{FF2B5EF4-FFF2-40B4-BE49-F238E27FC236}">
                  <a16:creationId xmlns:a16="http://schemas.microsoft.com/office/drawing/2014/main" id="{FB1B9CCF-2C4D-4495-89F5-496DA793B1B5}"/>
                </a:ext>
              </a:extLst>
            </p:cNvPr>
            <p:cNvSpPr txBox="1"/>
            <p:nvPr/>
          </p:nvSpPr>
          <p:spPr>
            <a:xfrm>
              <a:off x="6274191" y="2421377"/>
              <a:ext cx="3784209" cy="523220"/>
            </a:xfrm>
            <a:prstGeom prst="rect">
              <a:avLst/>
            </a:prstGeom>
            <a:noFill/>
          </p:spPr>
          <p:txBody>
            <a:bodyPr wrap="square" rtlCol="0">
              <a:spAutoFit/>
            </a:bodyPr>
            <a:lstStyle/>
            <a:p>
              <a:pPr algn="r" rtl="1"/>
              <a:r>
                <a:rPr lang="fa-IR" sz="2800" dirty="0">
                  <a:latin typeface="w_Nian Bold" panose="02000500000000020004" pitchFamily="2" charset="-78"/>
                  <a:cs typeface="w_Nian Bold" panose="02000500000000020004" pitchFamily="2" charset="-78"/>
                </a:rPr>
                <a:t>دیدن و تحسین زیبایی</a:t>
              </a:r>
            </a:p>
          </p:txBody>
        </p:sp>
      </p:grpSp>
      <p:grpSp>
        <p:nvGrpSpPr>
          <p:cNvPr id="48" name="Group 47">
            <a:extLst>
              <a:ext uri="{FF2B5EF4-FFF2-40B4-BE49-F238E27FC236}">
                <a16:creationId xmlns:a16="http://schemas.microsoft.com/office/drawing/2014/main" id="{6840459D-E7B3-44EB-8AF2-6C867664F980}"/>
              </a:ext>
            </a:extLst>
          </p:cNvPr>
          <p:cNvGrpSpPr/>
          <p:nvPr/>
        </p:nvGrpSpPr>
        <p:grpSpPr>
          <a:xfrm>
            <a:off x="6274189" y="3329730"/>
            <a:ext cx="5561956" cy="1008890"/>
            <a:chOff x="6274189" y="3329730"/>
            <a:chExt cx="5561956" cy="1008890"/>
          </a:xfrm>
        </p:grpSpPr>
        <p:pic>
          <p:nvPicPr>
            <p:cNvPr id="35" name="Picture 34" descr="A picture containing clock, drawing, room&#10;&#10;Description automatically generated">
              <a:extLst>
                <a:ext uri="{FF2B5EF4-FFF2-40B4-BE49-F238E27FC236}">
                  <a16:creationId xmlns:a16="http://schemas.microsoft.com/office/drawing/2014/main" id="{CB0D0E5C-EAE4-4052-B609-158B4BCA55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3750" y="3329730"/>
              <a:ext cx="1612395" cy="1008890"/>
            </a:xfrm>
            <a:prstGeom prst="rect">
              <a:avLst/>
            </a:prstGeom>
          </p:spPr>
        </p:pic>
        <p:sp>
          <p:nvSpPr>
            <p:cNvPr id="41" name="TextBox 40">
              <a:extLst>
                <a:ext uri="{FF2B5EF4-FFF2-40B4-BE49-F238E27FC236}">
                  <a16:creationId xmlns:a16="http://schemas.microsoft.com/office/drawing/2014/main" id="{6312C97B-B132-438A-9217-F0451FB24FE0}"/>
                </a:ext>
              </a:extLst>
            </p:cNvPr>
            <p:cNvSpPr txBox="1"/>
            <p:nvPr/>
          </p:nvSpPr>
          <p:spPr>
            <a:xfrm>
              <a:off x="6274189" y="3611037"/>
              <a:ext cx="3784209" cy="523220"/>
            </a:xfrm>
            <a:prstGeom prst="rect">
              <a:avLst/>
            </a:prstGeom>
            <a:noFill/>
          </p:spPr>
          <p:txBody>
            <a:bodyPr wrap="square" rtlCol="0">
              <a:spAutoFit/>
            </a:bodyPr>
            <a:lstStyle/>
            <a:p>
              <a:pPr algn="r" rtl="1"/>
              <a:r>
                <a:rPr lang="fa-IR" sz="2800" dirty="0">
                  <a:latin typeface="w_Nian Bold" panose="02000500000000020004" pitchFamily="2" charset="-78"/>
                  <a:cs typeface="w_Nian Bold" panose="02000500000000020004" pitchFamily="2" charset="-78"/>
                </a:rPr>
                <a:t>دیدن وجوه متعدد زیبایی</a:t>
              </a:r>
            </a:p>
          </p:txBody>
        </p:sp>
      </p:grpSp>
      <p:grpSp>
        <p:nvGrpSpPr>
          <p:cNvPr id="49" name="Group 48">
            <a:extLst>
              <a:ext uri="{FF2B5EF4-FFF2-40B4-BE49-F238E27FC236}">
                <a16:creationId xmlns:a16="http://schemas.microsoft.com/office/drawing/2014/main" id="{D7EDDFED-2DEB-42A9-977E-BF57D85F9667}"/>
              </a:ext>
            </a:extLst>
          </p:cNvPr>
          <p:cNvGrpSpPr/>
          <p:nvPr/>
        </p:nvGrpSpPr>
        <p:grpSpPr>
          <a:xfrm>
            <a:off x="6274189" y="4557862"/>
            <a:ext cx="5561956" cy="1008890"/>
            <a:chOff x="6274189" y="4557862"/>
            <a:chExt cx="5561956" cy="1008890"/>
          </a:xfrm>
        </p:grpSpPr>
        <p:pic>
          <p:nvPicPr>
            <p:cNvPr id="37" name="Picture 36" descr="A picture containing object, clock&#10;&#10;Description automatically generated">
              <a:extLst>
                <a:ext uri="{FF2B5EF4-FFF2-40B4-BE49-F238E27FC236}">
                  <a16:creationId xmlns:a16="http://schemas.microsoft.com/office/drawing/2014/main" id="{3AA44AB3-47C2-4E15-9015-77E0659EFD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5942" y="4557862"/>
              <a:ext cx="1600203" cy="1008890"/>
            </a:xfrm>
            <a:prstGeom prst="rect">
              <a:avLst/>
            </a:prstGeom>
          </p:spPr>
        </p:pic>
        <p:sp>
          <p:nvSpPr>
            <p:cNvPr id="42" name="TextBox 41">
              <a:extLst>
                <a:ext uri="{FF2B5EF4-FFF2-40B4-BE49-F238E27FC236}">
                  <a16:creationId xmlns:a16="http://schemas.microsoft.com/office/drawing/2014/main" id="{76633D61-8189-4741-A5E2-4D8439FB8886}"/>
                </a:ext>
              </a:extLst>
            </p:cNvPr>
            <p:cNvSpPr txBox="1"/>
            <p:nvPr/>
          </p:nvSpPr>
          <p:spPr>
            <a:xfrm>
              <a:off x="6274189" y="4800697"/>
              <a:ext cx="3784209" cy="523220"/>
            </a:xfrm>
            <a:prstGeom prst="rect">
              <a:avLst/>
            </a:prstGeom>
            <a:noFill/>
          </p:spPr>
          <p:txBody>
            <a:bodyPr wrap="square" rtlCol="0">
              <a:spAutoFit/>
            </a:bodyPr>
            <a:lstStyle/>
            <a:p>
              <a:pPr algn="r" rtl="1"/>
              <a:r>
                <a:rPr lang="fa-IR" sz="2800" dirty="0">
                  <a:latin typeface="w_Nian Bold" panose="02000500000000020004" pitchFamily="2" charset="-78"/>
                  <a:cs typeface="w_Nian Bold" panose="02000500000000020004" pitchFamily="2" charset="-78"/>
                </a:rPr>
                <a:t>خلق زیبایی و تحسین شدن</a:t>
              </a:r>
            </a:p>
          </p:txBody>
        </p:sp>
      </p:grpSp>
      <p:grpSp>
        <p:nvGrpSpPr>
          <p:cNvPr id="50" name="Group 49">
            <a:extLst>
              <a:ext uri="{FF2B5EF4-FFF2-40B4-BE49-F238E27FC236}">
                <a16:creationId xmlns:a16="http://schemas.microsoft.com/office/drawing/2014/main" id="{424388A5-55CD-42CB-8577-76CF2AFDC07A}"/>
              </a:ext>
            </a:extLst>
          </p:cNvPr>
          <p:cNvGrpSpPr/>
          <p:nvPr/>
        </p:nvGrpSpPr>
        <p:grpSpPr>
          <a:xfrm>
            <a:off x="-31925" y="2101598"/>
            <a:ext cx="5693679" cy="1008890"/>
            <a:chOff x="-31925" y="2101598"/>
            <a:chExt cx="5693679" cy="1008890"/>
          </a:xfrm>
        </p:grpSpPr>
        <p:pic>
          <p:nvPicPr>
            <p:cNvPr id="33" name="Picture 32" descr="A close up of a sign&#10;&#10;Description automatically generated">
              <a:extLst>
                <a:ext uri="{FF2B5EF4-FFF2-40B4-BE49-F238E27FC236}">
                  <a16:creationId xmlns:a16="http://schemas.microsoft.com/office/drawing/2014/main" id="{F54F17D4-C770-4F9D-B414-196A57EEDE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8503" y="2101598"/>
              <a:ext cx="1603251" cy="1008890"/>
            </a:xfrm>
            <a:prstGeom prst="rect">
              <a:avLst/>
            </a:prstGeom>
          </p:spPr>
        </p:pic>
        <p:sp>
          <p:nvSpPr>
            <p:cNvPr id="43" name="TextBox 42">
              <a:extLst>
                <a:ext uri="{FF2B5EF4-FFF2-40B4-BE49-F238E27FC236}">
                  <a16:creationId xmlns:a16="http://schemas.microsoft.com/office/drawing/2014/main" id="{65D90C74-3249-4C8F-8256-36BB2F2DBEC4}"/>
                </a:ext>
              </a:extLst>
            </p:cNvPr>
            <p:cNvSpPr txBox="1"/>
            <p:nvPr/>
          </p:nvSpPr>
          <p:spPr>
            <a:xfrm>
              <a:off x="-31925" y="2421377"/>
              <a:ext cx="3784209" cy="523220"/>
            </a:xfrm>
            <a:prstGeom prst="rect">
              <a:avLst/>
            </a:prstGeom>
            <a:noFill/>
          </p:spPr>
          <p:txBody>
            <a:bodyPr wrap="square" rtlCol="0">
              <a:spAutoFit/>
            </a:bodyPr>
            <a:lstStyle/>
            <a:p>
              <a:pPr algn="r" rtl="1"/>
              <a:r>
                <a:rPr lang="fa-IR" sz="2800" dirty="0">
                  <a:latin typeface="w_Nian Bold" panose="02000500000000020004" pitchFamily="2" charset="-78"/>
                  <a:cs typeface="w_Nian Bold" panose="02000500000000020004" pitchFamily="2" charset="-78"/>
                </a:rPr>
                <a:t>خلق زیبایی با تحمل سختی</a:t>
              </a:r>
            </a:p>
          </p:txBody>
        </p:sp>
      </p:grpSp>
      <p:grpSp>
        <p:nvGrpSpPr>
          <p:cNvPr id="51" name="Group 50">
            <a:extLst>
              <a:ext uri="{FF2B5EF4-FFF2-40B4-BE49-F238E27FC236}">
                <a16:creationId xmlns:a16="http://schemas.microsoft.com/office/drawing/2014/main" id="{36F041C4-051A-458B-A76C-97D64C506989}"/>
              </a:ext>
            </a:extLst>
          </p:cNvPr>
          <p:cNvGrpSpPr/>
          <p:nvPr/>
        </p:nvGrpSpPr>
        <p:grpSpPr>
          <a:xfrm>
            <a:off x="-31926" y="3329730"/>
            <a:ext cx="5699776" cy="1008890"/>
            <a:chOff x="-31926" y="3329730"/>
            <a:chExt cx="5699776" cy="1008890"/>
          </a:xfrm>
        </p:grpSpPr>
        <p:pic>
          <p:nvPicPr>
            <p:cNvPr id="31" name="Picture 30" descr="A picture containing room&#10;&#10;Description automatically generated">
              <a:extLst>
                <a:ext uri="{FF2B5EF4-FFF2-40B4-BE49-F238E27FC236}">
                  <a16:creationId xmlns:a16="http://schemas.microsoft.com/office/drawing/2014/main" id="{8E990B74-F08D-42F8-B045-6D7A228430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58503" y="3329730"/>
              <a:ext cx="1609347" cy="1008890"/>
            </a:xfrm>
            <a:prstGeom prst="rect">
              <a:avLst/>
            </a:prstGeom>
          </p:spPr>
        </p:pic>
        <p:sp>
          <p:nvSpPr>
            <p:cNvPr id="44" name="TextBox 43">
              <a:extLst>
                <a:ext uri="{FF2B5EF4-FFF2-40B4-BE49-F238E27FC236}">
                  <a16:creationId xmlns:a16="http://schemas.microsoft.com/office/drawing/2014/main" id="{6A1008F2-F2F1-4608-93AB-D4B97249F7D5}"/>
                </a:ext>
              </a:extLst>
            </p:cNvPr>
            <p:cNvSpPr txBox="1"/>
            <p:nvPr/>
          </p:nvSpPr>
          <p:spPr>
            <a:xfrm>
              <a:off x="-31926" y="3611037"/>
              <a:ext cx="3784209" cy="523220"/>
            </a:xfrm>
            <a:prstGeom prst="rect">
              <a:avLst/>
            </a:prstGeom>
            <a:noFill/>
          </p:spPr>
          <p:txBody>
            <a:bodyPr wrap="square" rtlCol="0">
              <a:spAutoFit/>
            </a:bodyPr>
            <a:lstStyle/>
            <a:p>
              <a:pPr algn="r" rtl="1"/>
              <a:r>
                <a:rPr lang="fa-IR" sz="2800" dirty="0">
                  <a:latin typeface="w_Nian Bold" panose="02000500000000020004" pitchFamily="2" charset="-78"/>
                  <a:cs typeface="w_Nian Bold" panose="02000500000000020004" pitchFamily="2" charset="-78"/>
                </a:rPr>
                <a:t>رفتارهای زیبا با دیگران</a:t>
              </a:r>
            </a:p>
          </p:txBody>
        </p:sp>
      </p:grpSp>
      <p:grpSp>
        <p:nvGrpSpPr>
          <p:cNvPr id="52" name="Group 51">
            <a:extLst>
              <a:ext uri="{FF2B5EF4-FFF2-40B4-BE49-F238E27FC236}">
                <a16:creationId xmlns:a16="http://schemas.microsoft.com/office/drawing/2014/main" id="{07613EDC-5343-4C76-9184-44D53634B6D9}"/>
              </a:ext>
            </a:extLst>
          </p:cNvPr>
          <p:cNvGrpSpPr/>
          <p:nvPr/>
        </p:nvGrpSpPr>
        <p:grpSpPr>
          <a:xfrm>
            <a:off x="-31927" y="4557862"/>
            <a:ext cx="5693681" cy="1008890"/>
            <a:chOff x="-31927" y="4557862"/>
            <a:chExt cx="5693681" cy="1008890"/>
          </a:xfrm>
        </p:grpSpPr>
        <p:pic>
          <p:nvPicPr>
            <p:cNvPr id="39" name="Picture 38" descr="A picture containing device&#10;&#10;Description automatically generated">
              <a:extLst>
                <a:ext uri="{FF2B5EF4-FFF2-40B4-BE49-F238E27FC236}">
                  <a16:creationId xmlns:a16="http://schemas.microsoft.com/office/drawing/2014/main" id="{F4D86376-F46F-4140-96EC-5188338552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58503" y="4557862"/>
              <a:ext cx="1603251" cy="1008890"/>
            </a:xfrm>
            <a:prstGeom prst="rect">
              <a:avLst/>
            </a:prstGeom>
          </p:spPr>
        </p:pic>
        <p:sp>
          <p:nvSpPr>
            <p:cNvPr id="45" name="TextBox 44">
              <a:extLst>
                <a:ext uri="{FF2B5EF4-FFF2-40B4-BE49-F238E27FC236}">
                  <a16:creationId xmlns:a16="http://schemas.microsoft.com/office/drawing/2014/main" id="{5B3F07FA-3393-4FB9-9821-4E793A92D6CD}"/>
                </a:ext>
              </a:extLst>
            </p:cNvPr>
            <p:cNvSpPr txBox="1"/>
            <p:nvPr/>
          </p:nvSpPr>
          <p:spPr>
            <a:xfrm>
              <a:off x="-31927" y="4800697"/>
              <a:ext cx="3784209" cy="523220"/>
            </a:xfrm>
            <a:prstGeom prst="rect">
              <a:avLst/>
            </a:prstGeom>
            <a:noFill/>
          </p:spPr>
          <p:txBody>
            <a:bodyPr wrap="square" rtlCol="0">
              <a:spAutoFit/>
            </a:bodyPr>
            <a:lstStyle/>
            <a:p>
              <a:pPr algn="r" rtl="1"/>
              <a:r>
                <a:rPr lang="fa-IR" sz="2800" dirty="0">
                  <a:latin typeface="w_Nian Bold" panose="02000500000000020004" pitchFamily="2" charset="-78"/>
                  <a:cs typeface="w_Nian Bold" panose="02000500000000020004" pitchFamily="2" charset="-78"/>
                </a:rPr>
                <a:t>رفتارهای زیبا به صورت گروهی</a:t>
              </a:r>
            </a:p>
          </p:txBody>
        </p:sp>
      </p:grpSp>
    </p:spTree>
    <p:extLst>
      <p:ext uri="{BB962C8B-B14F-4D97-AF65-F5344CB8AC3E}">
        <p14:creationId xmlns:p14="http://schemas.microsoft.com/office/powerpoint/2010/main" val="150451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right)">
                                      <p:cBhvr>
                                        <p:cTn id="7" dur="500"/>
                                        <p:tgtEl>
                                          <p:spTgt spid="47"/>
                                        </p:tgtEl>
                                      </p:cBhvr>
                                    </p:animEffect>
                                  </p:childTnLst>
                                </p:cTn>
                              </p:par>
                              <p:par>
                                <p:cTn id="8" presetID="22" presetClass="entr" presetSubtype="2"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wipe(right)">
                                      <p:cBhvr>
                                        <p:cTn id="10" dur="500"/>
                                        <p:tgtEl>
                                          <p:spTgt spid="49"/>
                                        </p:tgtEl>
                                      </p:cBhvr>
                                    </p:animEffect>
                                  </p:childTnLst>
                                </p:cTn>
                              </p:par>
                              <p:par>
                                <p:cTn id="11" presetID="22" presetClass="entr" presetSubtype="2"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right)">
                                      <p:cBhvr>
                                        <p:cTn id="13" dur="500"/>
                                        <p:tgtEl>
                                          <p:spTgt spid="48"/>
                                        </p:tgtEl>
                                      </p:cBhvr>
                                    </p:animEffect>
                                  </p:childTnLst>
                                </p:cTn>
                              </p:par>
                              <p:par>
                                <p:cTn id="14" presetID="22" presetClass="entr" presetSubtype="2"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wipe(right)">
                                      <p:cBhvr>
                                        <p:cTn id="16" dur="500"/>
                                        <p:tgtEl>
                                          <p:spTgt spid="50"/>
                                        </p:tgtEl>
                                      </p:cBhvr>
                                    </p:animEffect>
                                  </p:childTnLst>
                                </p:cTn>
                              </p:par>
                              <p:par>
                                <p:cTn id="17" presetID="22" presetClass="entr" presetSubtype="2"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right)">
                                      <p:cBhvr>
                                        <p:cTn id="19" dur="500"/>
                                        <p:tgtEl>
                                          <p:spTgt spid="5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xit" presetSubtype="8" fill="hold" nodeType="clickEffect">
                                  <p:stCondLst>
                                    <p:cond delay="0"/>
                                  </p:stCondLst>
                                  <p:childTnLst>
                                    <p:animEffect transition="out" filter="wipe(left)">
                                      <p:cBhvr>
                                        <p:cTn id="23" dur="500"/>
                                        <p:tgtEl>
                                          <p:spTgt spid="47"/>
                                        </p:tgtEl>
                                      </p:cBhvr>
                                    </p:animEffect>
                                    <p:set>
                                      <p:cBhvr>
                                        <p:cTn id="24" dur="1" fill="hold">
                                          <p:stCondLst>
                                            <p:cond delay="499"/>
                                          </p:stCondLst>
                                        </p:cTn>
                                        <p:tgtEl>
                                          <p:spTgt spid="47"/>
                                        </p:tgtEl>
                                        <p:attrNameLst>
                                          <p:attrName>style.visibility</p:attrName>
                                        </p:attrNameLst>
                                      </p:cBhvr>
                                      <p:to>
                                        <p:strVal val="hidden"/>
                                      </p:to>
                                    </p:set>
                                  </p:childTnLst>
                                </p:cTn>
                              </p:par>
                              <p:par>
                                <p:cTn id="25" presetID="22" presetClass="exit" presetSubtype="8" fill="hold" nodeType="withEffect">
                                  <p:stCondLst>
                                    <p:cond delay="0"/>
                                  </p:stCondLst>
                                  <p:childTnLst>
                                    <p:animEffect transition="out" filter="wipe(left)">
                                      <p:cBhvr>
                                        <p:cTn id="26" dur="500"/>
                                        <p:tgtEl>
                                          <p:spTgt spid="49"/>
                                        </p:tgtEl>
                                      </p:cBhvr>
                                    </p:animEffect>
                                    <p:set>
                                      <p:cBhvr>
                                        <p:cTn id="27" dur="1" fill="hold">
                                          <p:stCondLst>
                                            <p:cond delay="499"/>
                                          </p:stCondLst>
                                        </p:cTn>
                                        <p:tgtEl>
                                          <p:spTgt spid="49"/>
                                        </p:tgtEl>
                                        <p:attrNameLst>
                                          <p:attrName>style.visibility</p:attrName>
                                        </p:attrNameLst>
                                      </p:cBhvr>
                                      <p:to>
                                        <p:strVal val="hidden"/>
                                      </p:to>
                                    </p:set>
                                  </p:childTnLst>
                                </p:cTn>
                              </p:par>
                              <p:par>
                                <p:cTn id="28" presetID="22" presetClass="exit" presetSubtype="8" fill="hold" nodeType="withEffect">
                                  <p:stCondLst>
                                    <p:cond delay="0"/>
                                  </p:stCondLst>
                                  <p:childTnLst>
                                    <p:animEffect transition="out" filter="wipe(left)">
                                      <p:cBhvr>
                                        <p:cTn id="29" dur="500"/>
                                        <p:tgtEl>
                                          <p:spTgt spid="48"/>
                                        </p:tgtEl>
                                      </p:cBhvr>
                                    </p:animEffect>
                                    <p:set>
                                      <p:cBhvr>
                                        <p:cTn id="30" dur="1" fill="hold">
                                          <p:stCondLst>
                                            <p:cond delay="499"/>
                                          </p:stCondLst>
                                        </p:cTn>
                                        <p:tgtEl>
                                          <p:spTgt spid="48"/>
                                        </p:tgtEl>
                                        <p:attrNameLst>
                                          <p:attrName>style.visibility</p:attrName>
                                        </p:attrNameLst>
                                      </p:cBhvr>
                                      <p:to>
                                        <p:strVal val="hidden"/>
                                      </p:to>
                                    </p:set>
                                  </p:childTnLst>
                                </p:cTn>
                              </p:par>
                              <p:par>
                                <p:cTn id="31" presetID="22" presetClass="exit" presetSubtype="8" fill="hold" nodeType="withEffect">
                                  <p:stCondLst>
                                    <p:cond delay="0"/>
                                  </p:stCondLst>
                                  <p:childTnLst>
                                    <p:animEffect transition="out" filter="wipe(left)">
                                      <p:cBhvr>
                                        <p:cTn id="32" dur="500"/>
                                        <p:tgtEl>
                                          <p:spTgt spid="50"/>
                                        </p:tgtEl>
                                      </p:cBhvr>
                                    </p:animEffect>
                                    <p:set>
                                      <p:cBhvr>
                                        <p:cTn id="33" dur="1" fill="hold">
                                          <p:stCondLst>
                                            <p:cond delay="499"/>
                                          </p:stCondLst>
                                        </p:cTn>
                                        <p:tgtEl>
                                          <p:spTgt spid="50"/>
                                        </p:tgtEl>
                                        <p:attrNameLst>
                                          <p:attrName>style.visibility</p:attrName>
                                        </p:attrNameLst>
                                      </p:cBhvr>
                                      <p:to>
                                        <p:strVal val="hidden"/>
                                      </p:to>
                                    </p:set>
                                  </p:childTnLst>
                                </p:cTn>
                              </p:par>
                              <p:par>
                                <p:cTn id="34" presetID="22" presetClass="exit" presetSubtype="8" fill="hold" nodeType="withEffect">
                                  <p:stCondLst>
                                    <p:cond delay="0"/>
                                  </p:stCondLst>
                                  <p:childTnLst>
                                    <p:animEffect transition="out" filter="wipe(left)">
                                      <p:cBhvr>
                                        <p:cTn id="35" dur="500"/>
                                        <p:tgtEl>
                                          <p:spTgt spid="51"/>
                                        </p:tgtEl>
                                      </p:cBhvr>
                                    </p:animEffect>
                                    <p:set>
                                      <p:cBhvr>
                                        <p:cTn id="36" dur="1" fill="hold">
                                          <p:stCondLst>
                                            <p:cond delay="499"/>
                                          </p:stCondLst>
                                        </p:cTn>
                                        <p:tgtEl>
                                          <p:spTgt spid="51"/>
                                        </p:tgtEl>
                                        <p:attrNameLst>
                                          <p:attrName>style.visibility</p:attrName>
                                        </p:attrNameLst>
                                      </p:cBhvr>
                                      <p:to>
                                        <p:strVal val="hidden"/>
                                      </p:to>
                                    </p:set>
                                  </p:childTnLst>
                                </p:cTn>
                              </p:par>
                              <p:par>
                                <p:cTn id="37" presetID="22" presetClass="exit" presetSubtype="8" fill="hold" nodeType="withEffect">
                                  <p:stCondLst>
                                    <p:cond delay="0"/>
                                  </p:stCondLst>
                                  <p:childTnLst>
                                    <p:animEffect transition="out" filter="wipe(left)">
                                      <p:cBhvr>
                                        <p:cTn id="38" dur="500"/>
                                        <p:tgtEl>
                                          <p:spTgt spid="52"/>
                                        </p:tgtEl>
                                      </p:cBhvr>
                                    </p:animEffect>
                                    <p:set>
                                      <p:cBhvr>
                                        <p:cTn id="39" dur="1" fill="hold">
                                          <p:stCondLst>
                                            <p:cond delay="499"/>
                                          </p:stCondLst>
                                        </p:cTn>
                                        <p:tgtEl>
                                          <p:spTgt spid="5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 presetClass="exit" presetSubtype="2" fill="hold" nodeType="clickEffect">
                                  <p:stCondLst>
                                    <p:cond delay="0"/>
                                  </p:stCondLst>
                                  <p:childTnLst>
                                    <p:anim calcmode="lin" valueType="num">
                                      <p:cBhvr additive="base">
                                        <p:cTn id="43" dur="500"/>
                                        <p:tgtEl>
                                          <p:spTgt spid="3"/>
                                        </p:tgtEl>
                                        <p:attrNameLst>
                                          <p:attrName>ppt_x</p:attrName>
                                        </p:attrNameLst>
                                      </p:cBhvr>
                                      <p:tavLst>
                                        <p:tav tm="0">
                                          <p:val>
                                            <p:strVal val="ppt_x"/>
                                          </p:val>
                                        </p:tav>
                                        <p:tav tm="100000">
                                          <p:val>
                                            <p:strVal val="1+ppt_w/2"/>
                                          </p:val>
                                        </p:tav>
                                      </p:tavLst>
                                    </p:anim>
                                    <p:anim calcmode="lin" valueType="num">
                                      <p:cBhvr additive="base">
                                        <p:cTn id="44" dur="500"/>
                                        <p:tgtEl>
                                          <p:spTgt spid="3"/>
                                        </p:tgtEl>
                                        <p:attrNameLst>
                                          <p:attrName>ppt_y</p:attrName>
                                        </p:attrNameLst>
                                      </p:cBhvr>
                                      <p:tavLst>
                                        <p:tav tm="0">
                                          <p:val>
                                            <p:strVal val="ppt_y"/>
                                          </p:val>
                                        </p:tav>
                                        <p:tav tm="100000">
                                          <p:val>
                                            <p:strVal val="ppt_y"/>
                                          </p:val>
                                        </p:tav>
                                      </p:tavLst>
                                    </p:anim>
                                    <p:set>
                                      <p:cBhvr>
                                        <p:cTn id="4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B2572-FFBA-4B54-9AB4-455A95BD4EEC}"/>
              </a:ext>
            </a:extLst>
          </p:cNvPr>
          <p:cNvSpPr>
            <a:spLocks noGrp="1"/>
          </p:cNvSpPr>
          <p:nvPr>
            <p:ph type="ctrTitle"/>
          </p:nvPr>
        </p:nvSpPr>
        <p:spPr>
          <a:xfrm>
            <a:off x="4318232" y="2720220"/>
            <a:ext cx="9144000" cy="1283598"/>
          </a:xfrm>
        </p:spPr>
        <p:txBody>
          <a:bodyPr/>
          <a:lstStyle/>
          <a:p>
            <a:r>
              <a:rPr lang="fa-IR" dirty="0">
                <a:latin typeface="w_Nian Black" panose="02000500000000020004" pitchFamily="2" charset="-78"/>
                <a:cs typeface="w_Nian Black" panose="02000500000000020004" pitchFamily="2" charset="-78"/>
              </a:rPr>
              <a:t>سوره مبارکه حمد</a:t>
            </a:r>
            <a:endParaRPr lang="en-US" dirty="0">
              <a:latin typeface="w_Nian Black" panose="02000500000000020004" pitchFamily="2" charset="-78"/>
              <a:cs typeface="w_Nian Black" panose="02000500000000020004" pitchFamily="2" charset="-78"/>
            </a:endParaRPr>
          </a:p>
        </p:txBody>
      </p:sp>
      <p:pic>
        <p:nvPicPr>
          <p:cNvPr id="9" name="Picture 8" descr="A close up of a sign&#10;&#10;Description automatically generated">
            <a:extLst>
              <a:ext uri="{FF2B5EF4-FFF2-40B4-BE49-F238E27FC236}">
                <a16:creationId xmlns:a16="http://schemas.microsoft.com/office/drawing/2014/main" id="{7DC1FC3C-2588-4AF8-9272-49C272C72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6178" y="4533639"/>
            <a:ext cx="4105228" cy="907711"/>
          </a:xfrm>
          <a:prstGeom prst="rect">
            <a:avLst/>
          </a:prstGeom>
        </p:spPr>
      </p:pic>
      <p:pic>
        <p:nvPicPr>
          <p:cNvPr id="11" name="Picture 10" descr="A close up of a sign&#10;&#10;Description automatically generated">
            <a:extLst>
              <a:ext uri="{FF2B5EF4-FFF2-40B4-BE49-F238E27FC236}">
                <a16:creationId xmlns:a16="http://schemas.microsoft.com/office/drawing/2014/main" id="{20FEE1FB-AF44-415C-8F9D-EB2DAD7728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653" y="3666089"/>
            <a:ext cx="4255753" cy="907711"/>
          </a:xfrm>
          <a:prstGeom prst="rect">
            <a:avLst/>
          </a:prstGeom>
        </p:spPr>
      </p:pic>
      <p:pic>
        <p:nvPicPr>
          <p:cNvPr id="13" name="Picture 12" descr="A picture containing clock, ball&#10;&#10;Description automatically generated">
            <a:extLst>
              <a:ext uri="{FF2B5EF4-FFF2-40B4-BE49-F238E27FC236}">
                <a16:creationId xmlns:a16="http://schemas.microsoft.com/office/drawing/2014/main" id="{66B029A0-D104-4980-A6AF-F0A83BE431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1944" y="2769626"/>
            <a:ext cx="3106289" cy="903150"/>
          </a:xfrm>
          <a:prstGeom prst="rect">
            <a:avLst/>
          </a:prstGeom>
        </p:spPr>
      </p:pic>
      <p:pic>
        <p:nvPicPr>
          <p:cNvPr id="15" name="Picture 14" descr="A close up of a sign&#10;&#10;Description automatically generated">
            <a:extLst>
              <a:ext uri="{FF2B5EF4-FFF2-40B4-BE49-F238E27FC236}">
                <a16:creationId xmlns:a16="http://schemas.microsoft.com/office/drawing/2014/main" id="{F7465465-88D4-4162-BC58-92C111F063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8226" y="1890408"/>
            <a:ext cx="2609102" cy="903150"/>
          </a:xfrm>
          <a:prstGeom prst="rect">
            <a:avLst/>
          </a:prstGeom>
        </p:spPr>
      </p:pic>
    </p:spTree>
    <p:extLst>
      <p:ext uri="{BB962C8B-B14F-4D97-AF65-F5344CB8AC3E}">
        <p14:creationId xmlns:p14="http://schemas.microsoft.com/office/powerpoint/2010/main" val="353274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par>
                                <p:cTn id="8" presetID="22" presetClass="entr" presetSubtype="2"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500"/>
                                        <p:tgtEl>
                                          <p:spTgt spid="11"/>
                                        </p:tgtEl>
                                      </p:cBhvr>
                                    </p:animEffect>
                                  </p:childTnLst>
                                </p:cTn>
                              </p:par>
                              <p:par>
                                <p:cTn id="11" presetID="22" presetClass="entr" presetSubtype="2"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righ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xit" presetSubtype="8" fill="hold" nodeType="clickEffect">
                                  <p:stCondLst>
                                    <p:cond delay="0"/>
                                  </p:stCondLst>
                                  <p:childTnLst>
                                    <p:animEffect transition="out" filter="wipe(left)">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par>
                                <p:cTn id="19" presetID="22" presetClass="exit" presetSubtype="8" fill="hold" nodeType="withEffect">
                                  <p:stCondLst>
                                    <p:cond delay="0"/>
                                  </p:stCondLst>
                                  <p:childTnLst>
                                    <p:animEffect transition="out" filter="wipe(left)">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par>
                                <p:cTn id="22" presetID="22" presetClass="exit" presetSubtype="8" fill="hold" nodeType="withEffect">
                                  <p:stCondLst>
                                    <p:cond delay="0"/>
                                  </p:stCondLst>
                                  <p:childTnLst>
                                    <p:animEffect transition="out" filter="wipe(left)">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64" presetClass="path" presetSubtype="0" accel="50000" decel="50000" fill="hold" nodeType="clickEffect">
                                  <p:stCondLst>
                                    <p:cond delay="0"/>
                                  </p:stCondLst>
                                  <p:childTnLst>
                                    <p:animMotion origin="layout" path="M -4.16667E-6 -4.81481E-6 L 0.00066 -0.20208 " pathEditMode="relative" rAng="0" ptsTypes="AA">
                                      <p:cBhvr>
                                        <p:cTn id="28" dur="2000" fill="hold"/>
                                        <p:tgtEl>
                                          <p:spTgt spid="9"/>
                                        </p:tgtEl>
                                        <p:attrNameLst>
                                          <p:attrName>ppt_x</p:attrName>
                                          <p:attrName>ppt_y</p:attrName>
                                        </p:attrNameLst>
                                      </p:cBhvr>
                                      <p:rCtr x="26" y="-10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C4B71612-8479-441F-A155-9B55EF16B1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8330"/>
          <a:stretch/>
        </p:blipFill>
        <p:spPr>
          <a:xfrm>
            <a:off x="9281466" y="1313604"/>
            <a:ext cx="2910534" cy="787994"/>
          </a:xfrm>
          <a:prstGeom prst="rect">
            <a:avLst/>
          </a:prstGeom>
        </p:spPr>
      </p:pic>
      <p:sp>
        <p:nvSpPr>
          <p:cNvPr id="4" name="TextBox 3">
            <a:extLst>
              <a:ext uri="{FF2B5EF4-FFF2-40B4-BE49-F238E27FC236}">
                <a16:creationId xmlns:a16="http://schemas.microsoft.com/office/drawing/2014/main" id="{3ACF9CD3-BD33-4BF3-BB1A-7DB401AB750F}"/>
              </a:ext>
            </a:extLst>
          </p:cNvPr>
          <p:cNvSpPr txBox="1"/>
          <p:nvPr/>
        </p:nvSpPr>
        <p:spPr>
          <a:xfrm>
            <a:off x="3195402" y="2893101"/>
            <a:ext cx="6086063" cy="1015663"/>
          </a:xfrm>
          <a:prstGeom prst="rect">
            <a:avLst/>
          </a:prstGeom>
          <a:noFill/>
        </p:spPr>
        <p:txBody>
          <a:bodyPr wrap="square" rtlCol="0">
            <a:spAutoFit/>
          </a:bodyPr>
          <a:lstStyle/>
          <a:p>
            <a:r>
              <a:rPr lang="en-US" sz="6000" b="1" dirty="0">
                <a:latin typeface="w_Nian Bold" panose="02000500000000020004" pitchFamily="2" charset="-78"/>
                <a:cs typeface="w_Nian Bold" panose="02000500000000020004" pitchFamily="2" charset="-78"/>
                <a:hlinkClick r:id="rId3"/>
              </a:rPr>
              <a:t>www.Fahmeghoran.ir</a:t>
            </a:r>
            <a:endParaRPr lang="en-US" sz="6000" b="1" dirty="0">
              <a:latin typeface="w_Nian Bold" panose="02000500000000020004" pitchFamily="2" charset="-78"/>
              <a:cs typeface="w_Nian Bold" panose="02000500000000020004" pitchFamily="2" charset="-78"/>
            </a:endParaRPr>
          </a:p>
        </p:txBody>
      </p:sp>
    </p:spTree>
    <p:extLst>
      <p:ext uri="{BB962C8B-B14F-4D97-AF65-F5344CB8AC3E}">
        <p14:creationId xmlns:p14="http://schemas.microsoft.com/office/powerpoint/2010/main" val="82787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DC1FC3C-2588-4AF8-9272-49C272C72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247" y="4181891"/>
            <a:ext cx="4352371" cy="903150"/>
          </a:xfrm>
          <a:prstGeom prst="rect">
            <a:avLst/>
          </a:prstGeom>
        </p:spPr>
      </p:pic>
      <p:pic>
        <p:nvPicPr>
          <p:cNvPr id="11" name="Picture 10">
            <a:extLst>
              <a:ext uri="{FF2B5EF4-FFF2-40B4-BE49-F238E27FC236}">
                <a16:creationId xmlns:a16="http://schemas.microsoft.com/office/drawing/2014/main" id="{20FEE1FB-AF44-415C-8F9D-EB2DAD7728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8236" y="3258102"/>
            <a:ext cx="3258601" cy="903150"/>
          </a:xfrm>
          <a:prstGeom prst="rect">
            <a:avLst/>
          </a:prstGeom>
        </p:spPr>
      </p:pic>
      <p:pic>
        <p:nvPicPr>
          <p:cNvPr id="13" name="Picture 12">
            <a:extLst>
              <a:ext uri="{FF2B5EF4-FFF2-40B4-BE49-F238E27FC236}">
                <a16:creationId xmlns:a16="http://schemas.microsoft.com/office/drawing/2014/main" id="{66B029A0-D104-4980-A6AF-F0A83BE431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628" y="2334781"/>
            <a:ext cx="4247990" cy="903150"/>
          </a:xfrm>
          <a:prstGeom prst="rect">
            <a:avLst/>
          </a:prstGeom>
        </p:spPr>
      </p:pic>
      <p:pic>
        <p:nvPicPr>
          <p:cNvPr id="15" name="Picture 14">
            <a:extLst>
              <a:ext uri="{FF2B5EF4-FFF2-40B4-BE49-F238E27FC236}">
                <a16:creationId xmlns:a16="http://schemas.microsoft.com/office/drawing/2014/main" id="{F7465465-88D4-4162-BC58-92C111F063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1978" y="1426626"/>
            <a:ext cx="3131530" cy="903150"/>
          </a:xfrm>
          <a:prstGeom prst="rect">
            <a:avLst/>
          </a:prstGeom>
        </p:spPr>
      </p:pic>
      <p:pic>
        <p:nvPicPr>
          <p:cNvPr id="12" name="Picture 11">
            <a:extLst>
              <a:ext uri="{FF2B5EF4-FFF2-40B4-BE49-F238E27FC236}">
                <a16:creationId xmlns:a16="http://schemas.microsoft.com/office/drawing/2014/main" id="{7DC1FC3C-2588-4AF8-9272-49C272C72A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9853" y="5096616"/>
            <a:ext cx="4306984" cy="903150"/>
          </a:xfrm>
          <a:prstGeom prst="rect">
            <a:avLst/>
          </a:prstGeom>
        </p:spPr>
      </p:pic>
      <p:sp>
        <p:nvSpPr>
          <p:cNvPr id="14" name="Title 1">
            <a:extLst>
              <a:ext uri="{FF2B5EF4-FFF2-40B4-BE49-F238E27FC236}">
                <a16:creationId xmlns:a16="http://schemas.microsoft.com/office/drawing/2014/main" id="{0B4B2572-FFBA-4B54-9AB4-455A95BD4EEC}"/>
              </a:ext>
            </a:extLst>
          </p:cNvPr>
          <p:cNvSpPr txBox="1">
            <a:spLocks/>
          </p:cNvSpPr>
          <p:nvPr/>
        </p:nvSpPr>
        <p:spPr>
          <a:xfrm>
            <a:off x="8843058" y="407200"/>
            <a:ext cx="2488558" cy="5303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a-IR" sz="2400" dirty="0" smtClean="0">
                <a:solidFill>
                  <a:srgbClr val="002060"/>
                </a:solidFill>
                <a:latin typeface="Sahel Black" panose="020B0603030804020204" pitchFamily="34" charset="-78"/>
                <a:cs typeface="Sahel Black" panose="020B0603030804020204" pitchFamily="34" charset="-78"/>
              </a:rPr>
              <a:t>سوره مبارکه حمد</a:t>
            </a:r>
            <a:endParaRPr lang="en-US" sz="2400" dirty="0">
              <a:solidFill>
                <a:srgbClr val="002060"/>
              </a:solidFill>
              <a:latin typeface="Sahel Black" panose="020B0603030804020204" pitchFamily="34" charset="-78"/>
              <a:cs typeface="Sahel Black" panose="020B0603030804020204" pitchFamily="34" charset="-78"/>
            </a:endParaRPr>
          </a:p>
        </p:txBody>
      </p:sp>
    </p:spTree>
    <p:extLst>
      <p:ext uri="{BB962C8B-B14F-4D97-AF65-F5344CB8AC3E}">
        <p14:creationId xmlns:p14="http://schemas.microsoft.com/office/powerpoint/2010/main" val="273084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childTnLst>
                          </p:cTn>
                        </p:par>
                        <p:par>
                          <p:cTn id="17" fill="hold">
                            <p:stCondLst>
                              <p:cond delay="500"/>
                            </p:stCondLst>
                            <p:childTnLst>
                              <p:par>
                                <p:cTn id="18" presetID="57" presetClass="path" presetSubtype="0" accel="50000" decel="50000" fill="hold" nodeType="afterEffect">
                                  <p:stCondLst>
                                    <p:cond delay="0"/>
                                  </p:stCondLst>
                                  <p:childTnLst>
                                    <p:animMotion origin="layout" path="M 3.25042E-6 4.01759E-6 L 3.25042E-6 -0.09003 C 3.25042E-6 -0.13076 -0.02019 -0.17982 -0.03621 -0.17982 L -0.07228 -0.17982 " pathEditMode="relative" rAng="0" ptsTypes="FfFF">
                                      <p:cBhvr>
                                        <p:cTn id="19" dur="1000" fill="hold"/>
                                        <p:tgtEl>
                                          <p:spTgt spid="13"/>
                                        </p:tgtEl>
                                        <p:attrNameLst>
                                          <p:attrName>ppt_x</p:attrName>
                                          <p:attrName>ppt_y</p:attrName>
                                        </p:attrNameLst>
                                      </p:cBhvr>
                                      <p:rCtr x="-3620" y="-90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6B029A0-D104-4980-A6AF-F0A83BE431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 y="1104022"/>
            <a:ext cx="4247990" cy="903150"/>
          </a:xfrm>
          <a:prstGeom prst="rect">
            <a:avLst/>
          </a:prstGeom>
        </p:spPr>
      </p:pic>
      <p:sp>
        <p:nvSpPr>
          <p:cNvPr id="14" name="Title 1">
            <a:extLst>
              <a:ext uri="{FF2B5EF4-FFF2-40B4-BE49-F238E27FC236}">
                <a16:creationId xmlns:a16="http://schemas.microsoft.com/office/drawing/2014/main" id="{0B4B2572-FFBA-4B54-9AB4-455A95BD4EEC}"/>
              </a:ext>
            </a:extLst>
          </p:cNvPr>
          <p:cNvSpPr txBox="1">
            <a:spLocks/>
          </p:cNvSpPr>
          <p:nvPr/>
        </p:nvSpPr>
        <p:spPr>
          <a:xfrm>
            <a:off x="8843058" y="407200"/>
            <a:ext cx="2488558" cy="5303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a-IR" sz="2400" dirty="0" smtClean="0">
                <a:solidFill>
                  <a:srgbClr val="002060"/>
                </a:solidFill>
                <a:latin typeface="Sahel Black" panose="020B0603030804020204" pitchFamily="34" charset="-78"/>
                <a:cs typeface="Sahel Black" panose="020B0603030804020204" pitchFamily="34" charset="-78"/>
              </a:rPr>
              <a:t>سوره مبارکه حمد</a:t>
            </a:r>
            <a:endParaRPr lang="en-US" sz="2400" dirty="0">
              <a:solidFill>
                <a:srgbClr val="002060"/>
              </a:solidFill>
              <a:latin typeface="Sahel Black" panose="020B0603030804020204" pitchFamily="34" charset="-78"/>
              <a:cs typeface="Sahel Black" panose="020B0603030804020204" pitchFamily="34" charset="-78"/>
            </a:endParaRPr>
          </a:p>
        </p:txBody>
      </p:sp>
    </p:spTree>
    <p:extLst>
      <p:ext uri="{BB962C8B-B14F-4D97-AF65-F5344CB8AC3E}">
        <p14:creationId xmlns:p14="http://schemas.microsoft.com/office/powerpoint/2010/main" val="291341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BCF215-BA04-4FB8-8138-5A5DF3A20B35}"/>
              </a:ext>
            </a:extLst>
          </p:cNvPr>
          <p:cNvSpPr txBox="1"/>
          <p:nvPr/>
        </p:nvSpPr>
        <p:spPr>
          <a:xfrm>
            <a:off x="1073426" y="1154205"/>
            <a:ext cx="10045148" cy="4562788"/>
          </a:xfrm>
          <a:prstGeom prst="rect">
            <a:avLst/>
          </a:prstGeom>
          <a:noFill/>
        </p:spPr>
        <p:txBody>
          <a:bodyPr wrap="square" rtlCol="0">
            <a:spAutoFit/>
          </a:bodyPr>
          <a:lstStyle/>
          <a:p>
            <a:pPr algn="r" rtl="1">
              <a:lnSpc>
                <a:spcPct val="150000"/>
              </a:lnSpc>
            </a:pPr>
            <a:r>
              <a:rPr lang="fa-IR" sz="2800" b="1" dirty="0">
                <a:latin typeface="w_Nian Bold" panose="02000500000000020004" pitchFamily="2" charset="-78"/>
                <a:cs typeface="w_Nian Bold" panose="02000500000000020004" pitchFamily="2" charset="-78"/>
              </a:rPr>
              <a:t>بِسْمِ اللَّـهِ الرَّ‌حْمَـنِ الرَّ‌حِيمِ</a:t>
            </a:r>
            <a:r>
              <a:rPr lang="en-US" sz="2800" b="1" dirty="0">
                <a:latin typeface="w_Nian Bold" panose="02000500000000020004" pitchFamily="2" charset="-78"/>
                <a:cs typeface="w_Nian Bold" panose="02000500000000020004" pitchFamily="2" charset="-78"/>
              </a:rPr>
              <a:t> </a:t>
            </a:r>
            <a:r>
              <a:rPr lang="fa-IR" sz="2800" b="1" dirty="0">
                <a:solidFill>
                  <a:srgbClr val="222222"/>
                </a:solidFill>
                <a:latin typeface="w_Nian Bold" panose="02000500000000020004" pitchFamily="2" charset="-78"/>
                <a:cs typeface="w_Nian Bold" panose="02000500000000020004" pitchFamily="2" charset="-78"/>
              </a:rPr>
              <a:t>﴿1﴾</a:t>
            </a:r>
            <a:endParaRPr lang="en-US" sz="2800" b="1" dirty="0">
              <a:latin typeface="w_Nian Bold" panose="02000500000000020004" pitchFamily="2" charset="-78"/>
              <a:cs typeface="w_Nian Bold" panose="02000500000000020004" pitchFamily="2" charset="-78"/>
            </a:endParaRPr>
          </a:p>
          <a:p>
            <a:pPr algn="r" rtl="1">
              <a:lnSpc>
                <a:spcPct val="150000"/>
              </a:lnSpc>
            </a:pPr>
            <a:r>
              <a:rPr lang="fa-IR" sz="2800" b="1" dirty="0">
                <a:solidFill>
                  <a:srgbClr val="222222"/>
                </a:solidFill>
                <a:latin typeface="w_Nian Bold" panose="02000500000000020004" pitchFamily="2" charset="-78"/>
                <a:cs typeface="w_Nian Bold" panose="02000500000000020004" pitchFamily="2" charset="-78"/>
              </a:rPr>
              <a:t>اَلْحَمْدُ لِلَّـهِ رَ‌بِّ الْعَالَمِينَ ﴿٢﴾</a:t>
            </a:r>
            <a:endParaRPr lang="en-US" sz="2800" b="1" dirty="0">
              <a:solidFill>
                <a:srgbClr val="222222"/>
              </a:solidFill>
              <a:latin typeface="w_Nian Bold" panose="02000500000000020004" pitchFamily="2" charset="-78"/>
              <a:cs typeface="w_Nian Bold" panose="02000500000000020004" pitchFamily="2" charset="-78"/>
            </a:endParaRPr>
          </a:p>
          <a:p>
            <a:pPr algn="r" rtl="1">
              <a:lnSpc>
                <a:spcPct val="150000"/>
              </a:lnSpc>
            </a:pPr>
            <a:r>
              <a:rPr lang="fa-IR" sz="2800" b="1" dirty="0">
                <a:solidFill>
                  <a:srgbClr val="222222"/>
                </a:solidFill>
                <a:latin typeface="w_Nian Bold" panose="02000500000000020004" pitchFamily="2" charset="-78"/>
                <a:cs typeface="w_Nian Bold" panose="02000500000000020004" pitchFamily="2" charset="-78"/>
              </a:rPr>
              <a:t> الرَّ‌حْمَـنِ الرَّ‌حِيمِ ﴿٣﴾</a:t>
            </a:r>
            <a:endParaRPr lang="en-US" sz="2800" b="1" dirty="0">
              <a:solidFill>
                <a:srgbClr val="222222"/>
              </a:solidFill>
              <a:latin typeface="w_Nian Bold" panose="02000500000000020004" pitchFamily="2" charset="-78"/>
              <a:cs typeface="w_Nian Bold" panose="02000500000000020004" pitchFamily="2" charset="-78"/>
            </a:endParaRPr>
          </a:p>
          <a:p>
            <a:pPr algn="r" rtl="1">
              <a:lnSpc>
                <a:spcPct val="150000"/>
              </a:lnSpc>
            </a:pPr>
            <a:r>
              <a:rPr lang="fa-IR" sz="2800" b="1" dirty="0">
                <a:solidFill>
                  <a:srgbClr val="222222"/>
                </a:solidFill>
                <a:latin typeface="w_Nian Bold" panose="02000500000000020004" pitchFamily="2" charset="-78"/>
                <a:cs typeface="w_Nian Bold" panose="02000500000000020004" pitchFamily="2" charset="-78"/>
              </a:rPr>
              <a:t> مَالِكِ يَوْمِ الدِّينِ ﴿٤﴾</a:t>
            </a:r>
            <a:endParaRPr lang="en-US" sz="2800" b="1" dirty="0">
              <a:solidFill>
                <a:srgbClr val="222222"/>
              </a:solidFill>
              <a:latin typeface="w_Nian Bold" panose="02000500000000020004" pitchFamily="2" charset="-78"/>
              <a:cs typeface="w_Nian Bold" panose="02000500000000020004" pitchFamily="2" charset="-78"/>
            </a:endParaRPr>
          </a:p>
          <a:p>
            <a:pPr algn="r" rtl="1">
              <a:lnSpc>
                <a:spcPct val="150000"/>
              </a:lnSpc>
            </a:pPr>
            <a:r>
              <a:rPr lang="fa-IR" sz="2800" b="1" dirty="0">
                <a:solidFill>
                  <a:srgbClr val="222222"/>
                </a:solidFill>
                <a:latin typeface="w_Nian Bold" panose="02000500000000020004" pitchFamily="2" charset="-78"/>
                <a:cs typeface="w_Nian Bold" panose="02000500000000020004" pitchFamily="2" charset="-78"/>
              </a:rPr>
              <a:t> إِيَّاكَ نَعْبُدُ وَإِيَّاكَ نَسْتَعِينُ ﴿٥﴾</a:t>
            </a:r>
            <a:endParaRPr lang="en-US" sz="2800" b="1" dirty="0">
              <a:solidFill>
                <a:srgbClr val="222222"/>
              </a:solidFill>
              <a:latin typeface="w_Nian Bold" panose="02000500000000020004" pitchFamily="2" charset="-78"/>
              <a:cs typeface="w_Nian Bold" panose="02000500000000020004" pitchFamily="2" charset="-78"/>
            </a:endParaRPr>
          </a:p>
          <a:p>
            <a:pPr algn="r" rtl="1">
              <a:lnSpc>
                <a:spcPct val="150000"/>
              </a:lnSpc>
            </a:pPr>
            <a:r>
              <a:rPr lang="fa-IR" sz="2800" b="1" dirty="0">
                <a:solidFill>
                  <a:srgbClr val="222222"/>
                </a:solidFill>
                <a:latin typeface="w_Nian Bold" panose="02000500000000020004" pitchFamily="2" charset="-78"/>
                <a:cs typeface="w_Nian Bold" panose="02000500000000020004" pitchFamily="2" charset="-78"/>
              </a:rPr>
              <a:t> اهْدِنَا الصِّرَ‌اطَ الْمُسْتَقِيمَ ﴿٦﴾ </a:t>
            </a:r>
            <a:endParaRPr lang="en-US" sz="2800" b="1" dirty="0">
              <a:solidFill>
                <a:srgbClr val="222222"/>
              </a:solidFill>
              <a:latin typeface="w_Nian Bold" panose="02000500000000020004" pitchFamily="2" charset="-78"/>
              <a:cs typeface="w_Nian Bold" panose="02000500000000020004" pitchFamily="2" charset="-78"/>
            </a:endParaRPr>
          </a:p>
          <a:p>
            <a:pPr algn="r" rtl="1">
              <a:lnSpc>
                <a:spcPct val="150000"/>
              </a:lnSpc>
            </a:pPr>
            <a:r>
              <a:rPr lang="fa-IR" sz="2800" b="1" dirty="0">
                <a:solidFill>
                  <a:srgbClr val="222222"/>
                </a:solidFill>
                <a:latin typeface="w_Nian Bold" panose="02000500000000020004" pitchFamily="2" charset="-78"/>
                <a:cs typeface="w_Nian Bold" panose="02000500000000020004" pitchFamily="2" charset="-78"/>
              </a:rPr>
              <a:t>صِرَ‌اطَ الَّذِينَ أَنْعَمْتَ عَلَيْهِمْ غَيْرِ‌ الْمَغْضُوبِ عَلَيْهِمْ وَلَا الضَّالِّينَ ﴿٧﴾</a:t>
            </a:r>
            <a:endParaRPr lang="en-US" sz="2800" b="1" dirty="0">
              <a:latin typeface="w_Nian Bold" panose="02000500000000020004" pitchFamily="2" charset="-78"/>
              <a:cs typeface="w_Nian Bold" panose="02000500000000020004" pitchFamily="2" charset="-78"/>
            </a:endParaRPr>
          </a:p>
        </p:txBody>
      </p:sp>
      <p:sp>
        <p:nvSpPr>
          <p:cNvPr id="4" name="Left Brace 3">
            <a:extLst>
              <a:ext uri="{FF2B5EF4-FFF2-40B4-BE49-F238E27FC236}">
                <a16:creationId xmlns:a16="http://schemas.microsoft.com/office/drawing/2014/main" id="{C627835B-F37A-47BF-9C0B-5F9B6C855C5A}"/>
              </a:ext>
            </a:extLst>
          </p:cNvPr>
          <p:cNvSpPr/>
          <p:nvPr/>
        </p:nvSpPr>
        <p:spPr>
          <a:xfrm>
            <a:off x="2001077" y="1262747"/>
            <a:ext cx="145773" cy="2499283"/>
          </a:xfrm>
          <a:prstGeom prst="leftBrace">
            <a:avLst>
              <a:gd name="adj1" fmla="val 81001"/>
              <a:gd name="adj2" fmla="val 48796"/>
            </a:avLst>
          </a:prstGeom>
          <a:ln w="38100">
            <a:solidFill>
              <a:srgbClr val="00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A1FD455D-33FD-45AA-8993-74A70740B55B}"/>
              </a:ext>
            </a:extLst>
          </p:cNvPr>
          <p:cNvSpPr txBox="1"/>
          <p:nvPr/>
        </p:nvSpPr>
        <p:spPr>
          <a:xfrm>
            <a:off x="457200" y="2325310"/>
            <a:ext cx="1232452" cy="258941"/>
          </a:xfrm>
          <a:prstGeom prst="rect">
            <a:avLst/>
          </a:prstGeom>
          <a:noFill/>
        </p:spPr>
        <p:txBody>
          <a:bodyPr wrap="square" rtlCol="0">
            <a:spAutoFit/>
          </a:bodyPr>
          <a:lstStyle/>
          <a:p>
            <a:pPr algn="r" rtl="1"/>
            <a:r>
              <a:rPr lang="fa-IR" dirty="0">
                <a:latin typeface="Sahel" panose="020B0603030804020204" pitchFamily="34" charset="-78"/>
                <a:cs typeface="Sahel" panose="020B0603030804020204" pitchFamily="34" charset="-78"/>
              </a:rPr>
              <a:t>دسته اول</a:t>
            </a:r>
            <a:endParaRPr lang="en-US" dirty="0">
              <a:latin typeface="Sahel" panose="020B0603030804020204" pitchFamily="34" charset="-78"/>
              <a:cs typeface="Sahel" panose="020B0603030804020204" pitchFamily="34" charset="-78"/>
            </a:endParaRPr>
          </a:p>
        </p:txBody>
      </p:sp>
      <p:sp>
        <p:nvSpPr>
          <p:cNvPr id="7" name="Left Brace 6">
            <a:extLst>
              <a:ext uri="{FF2B5EF4-FFF2-40B4-BE49-F238E27FC236}">
                <a16:creationId xmlns:a16="http://schemas.microsoft.com/office/drawing/2014/main" id="{2C2D6241-F7C1-4A5D-B0F5-635E50F732A1}"/>
              </a:ext>
            </a:extLst>
          </p:cNvPr>
          <p:cNvSpPr/>
          <p:nvPr/>
        </p:nvSpPr>
        <p:spPr>
          <a:xfrm>
            <a:off x="2001075" y="3899572"/>
            <a:ext cx="145775" cy="1925963"/>
          </a:xfrm>
          <a:prstGeom prst="leftBrace">
            <a:avLst>
              <a:gd name="adj1" fmla="val 81001"/>
              <a:gd name="adj2" fmla="val 48796"/>
            </a:avLst>
          </a:prstGeom>
          <a:ln w="38100">
            <a:solidFill>
              <a:srgbClr val="00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5817DED7-EADD-4E36-88AA-BE7C4C2DB072}"/>
              </a:ext>
            </a:extLst>
          </p:cNvPr>
          <p:cNvSpPr txBox="1"/>
          <p:nvPr/>
        </p:nvSpPr>
        <p:spPr>
          <a:xfrm>
            <a:off x="304800" y="4615796"/>
            <a:ext cx="1384852" cy="559169"/>
          </a:xfrm>
          <a:prstGeom prst="rect">
            <a:avLst/>
          </a:prstGeom>
          <a:noFill/>
        </p:spPr>
        <p:txBody>
          <a:bodyPr wrap="square" rtlCol="0">
            <a:spAutoFit/>
          </a:bodyPr>
          <a:lstStyle/>
          <a:p>
            <a:pPr algn="r" rtl="1"/>
            <a:r>
              <a:rPr lang="fa-IR" dirty="0">
                <a:latin typeface="Sahel" panose="020B0603030804020204" pitchFamily="34" charset="-78"/>
                <a:cs typeface="Sahel" panose="020B0603030804020204" pitchFamily="34" charset="-78"/>
              </a:rPr>
              <a:t>دسته دوم</a:t>
            </a:r>
            <a:endParaRPr lang="en-US" dirty="0">
              <a:latin typeface="Sahel" panose="020B0603030804020204" pitchFamily="34" charset="-78"/>
              <a:cs typeface="Sahel" panose="020B0603030804020204" pitchFamily="34" charset="-78"/>
            </a:endParaRPr>
          </a:p>
        </p:txBody>
      </p:sp>
    </p:spTree>
    <p:extLst>
      <p:ext uri="{BB962C8B-B14F-4D97-AF65-F5344CB8AC3E}">
        <p14:creationId xmlns:p14="http://schemas.microsoft.com/office/powerpoint/2010/main" val="46353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out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nodeType="clickEffect">
                                  <p:stCondLst>
                                    <p:cond delay="0"/>
                                  </p:stCondLst>
                                  <p:childTnLst>
                                    <p:animEffect transition="out" filter="wipe(down)">
                                      <p:cBhvr>
                                        <p:cTn id="26" dur="500"/>
                                        <p:tgtEl>
                                          <p:spTgt spid="2">
                                            <p:txEl>
                                              <p:pRg st="1" end="1"/>
                                            </p:txEl>
                                          </p:spTgt>
                                        </p:tgtEl>
                                      </p:cBhvr>
                                    </p:animEffect>
                                    <p:set>
                                      <p:cBhvr>
                                        <p:cTn id="27" dur="1" fill="hold">
                                          <p:stCondLst>
                                            <p:cond delay="499"/>
                                          </p:stCondLst>
                                        </p:cTn>
                                        <p:tgtEl>
                                          <p:spTgt spid="2">
                                            <p:txEl>
                                              <p:pRg st="1" end="1"/>
                                            </p:txEl>
                                          </p:spTgt>
                                        </p:tgtEl>
                                        <p:attrNameLst>
                                          <p:attrName>style.visibility</p:attrName>
                                        </p:attrNameLst>
                                      </p:cBhvr>
                                      <p:to>
                                        <p:strVal val="hidden"/>
                                      </p:to>
                                    </p:set>
                                  </p:childTnLst>
                                </p:cTn>
                              </p:par>
                              <p:par>
                                <p:cTn id="28" presetID="22" presetClass="exit" presetSubtype="4" fill="hold" nodeType="withEffect">
                                  <p:stCondLst>
                                    <p:cond delay="0"/>
                                  </p:stCondLst>
                                  <p:childTnLst>
                                    <p:animEffect transition="out" filter="wipe(down)">
                                      <p:cBhvr>
                                        <p:cTn id="29" dur="500"/>
                                        <p:tgtEl>
                                          <p:spTgt spid="2">
                                            <p:txEl>
                                              <p:pRg st="2" end="2"/>
                                            </p:txEl>
                                          </p:spTgt>
                                        </p:tgtEl>
                                      </p:cBhvr>
                                    </p:animEffect>
                                    <p:set>
                                      <p:cBhvr>
                                        <p:cTn id="30" dur="1" fill="hold">
                                          <p:stCondLst>
                                            <p:cond delay="499"/>
                                          </p:stCondLst>
                                        </p:cTn>
                                        <p:tgtEl>
                                          <p:spTgt spid="2">
                                            <p:txEl>
                                              <p:pRg st="2" end="2"/>
                                            </p:txEl>
                                          </p:spTgt>
                                        </p:tgtEl>
                                        <p:attrNameLst>
                                          <p:attrName>style.visibility</p:attrName>
                                        </p:attrNameLst>
                                      </p:cBhvr>
                                      <p:to>
                                        <p:strVal val="hidden"/>
                                      </p:to>
                                    </p:set>
                                  </p:childTnLst>
                                </p:cTn>
                              </p:par>
                              <p:par>
                                <p:cTn id="31" presetID="22" presetClass="exit" presetSubtype="4" fill="hold" nodeType="withEffect">
                                  <p:stCondLst>
                                    <p:cond delay="0"/>
                                  </p:stCondLst>
                                  <p:childTnLst>
                                    <p:animEffect transition="out" filter="wipe(down)">
                                      <p:cBhvr>
                                        <p:cTn id="32" dur="500"/>
                                        <p:tgtEl>
                                          <p:spTgt spid="2">
                                            <p:txEl>
                                              <p:pRg st="3" end="3"/>
                                            </p:txEl>
                                          </p:spTgt>
                                        </p:tgtEl>
                                      </p:cBhvr>
                                    </p:animEffect>
                                    <p:set>
                                      <p:cBhvr>
                                        <p:cTn id="33" dur="1" fill="hold">
                                          <p:stCondLst>
                                            <p:cond delay="499"/>
                                          </p:stCondLst>
                                        </p:cTn>
                                        <p:tgtEl>
                                          <p:spTgt spid="2">
                                            <p:txEl>
                                              <p:pRg st="3" end="3"/>
                                            </p:txEl>
                                          </p:spTgt>
                                        </p:tgtEl>
                                        <p:attrNameLst>
                                          <p:attrName>style.visibility</p:attrName>
                                        </p:attrNameLst>
                                      </p:cBhvr>
                                      <p:to>
                                        <p:strVal val="hidden"/>
                                      </p:to>
                                    </p:set>
                                  </p:childTnLst>
                                </p:cTn>
                              </p:par>
                              <p:par>
                                <p:cTn id="34" presetID="22" presetClass="exit" presetSubtype="4" fill="hold" nodeType="withEffect">
                                  <p:stCondLst>
                                    <p:cond delay="0"/>
                                  </p:stCondLst>
                                  <p:childTnLst>
                                    <p:animEffect transition="out" filter="wipe(down)">
                                      <p:cBhvr>
                                        <p:cTn id="35" dur="500"/>
                                        <p:tgtEl>
                                          <p:spTgt spid="2">
                                            <p:txEl>
                                              <p:pRg st="4" end="4"/>
                                            </p:txEl>
                                          </p:spTgt>
                                        </p:tgtEl>
                                      </p:cBhvr>
                                    </p:animEffect>
                                    <p:set>
                                      <p:cBhvr>
                                        <p:cTn id="36" dur="1" fill="hold">
                                          <p:stCondLst>
                                            <p:cond delay="499"/>
                                          </p:stCondLst>
                                        </p:cTn>
                                        <p:tgtEl>
                                          <p:spTgt spid="2">
                                            <p:txEl>
                                              <p:pRg st="4" end="4"/>
                                            </p:txEl>
                                          </p:spTgt>
                                        </p:tgtEl>
                                        <p:attrNameLst>
                                          <p:attrName>style.visibility</p:attrName>
                                        </p:attrNameLst>
                                      </p:cBhvr>
                                      <p:to>
                                        <p:strVal val="hidden"/>
                                      </p:to>
                                    </p:set>
                                  </p:childTnLst>
                                </p:cTn>
                              </p:par>
                              <p:par>
                                <p:cTn id="37" presetID="22" presetClass="exit" presetSubtype="4" fill="hold" nodeType="withEffect">
                                  <p:stCondLst>
                                    <p:cond delay="0"/>
                                  </p:stCondLst>
                                  <p:childTnLst>
                                    <p:animEffect transition="out" filter="wipe(down)">
                                      <p:cBhvr>
                                        <p:cTn id="38" dur="500"/>
                                        <p:tgtEl>
                                          <p:spTgt spid="2">
                                            <p:txEl>
                                              <p:pRg st="5" end="5"/>
                                            </p:txEl>
                                          </p:spTgt>
                                        </p:tgtEl>
                                      </p:cBhvr>
                                    </p:animEffect>
                                    <p:set>
                                      <p:cBhvr>
                                        <p:cTn id="39" dur="1" fill="hold">
                                          <p:stCondLst>
                                            <p:cond delay="499"/>
                                          </p:stCondLst>
                                        </p:cTn>
                                        <p:tgtEl>
                                          <p:spTgt spid="2">
                                            <p:txEl>
                                              <p:pRg st="5" end="5"/>
                                            </p:txEl>
                                          </p:spTgt>
                                        </p:tgtEl>
                                        <p:attrNameLst>
                                          <p:attrName>style.visibility</p:attrName>
                                        </p:attrNameLst>
                                      </p:cBhvr>
                                      <p:to>
                                        <p:strVal val="hidden"/>
                                      </p:to>
                                    </p:set>
                                  </p:childTnLst>
                                </p:cTn>
                              </p:par>
                              <p:par>
                                <p:cTn id="40" presetID="22" presetClass="exit" presetSubtype="4" fill="hold" nodeType="withEffect">
                                  <p:stCondLst>
                                    <p:cond delay="0"/>
                                  </p:stCondLst>
                                  <p:childTnLst>
                                    <p:animEffect transition="out" filter="wipe(down)">
                                      <p:cBhvr>
                                        <p:cTn id="41" dur="500"/>
                                        <p:tgtEl>
                                          <p:spTgt spid="2">
                                            <p:txEl>
                                              <p:pRg st="6" end="6"/>
                                            </p:txEl>
                                          </p:spTgt>
                                        </p:tgtEl>
                                      </p:cBhvr>
                                    </p:animEffect>
                                    <p:set>
                                      <p:cBhvr>
                                        <p:cTn id="42" dur="1" fill="hold">
                                          <p:stCondLst>
                                            <p:cond delay="499"/>
                                          </p:stCondLst>
                                        </p:cTn>
                                        <p:tgtEl>
                                          <p:spTgt spid="2">
                                            <p:txEl>
                                              <p:pRg st="6" end="6"/>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5" presetClass="path" presetSubtype="0" accel="50000" decel="50000" fill="hold" nodeType="clickEffect">
                                  <p:stCondLst>
                                    <p:cond delay="0"/>
                                  </p:stCondLst>
                                  <p:childTnLst>
                                    <p:animMotion origin="layout" path="M -2.91667E-6 2.22222E-6 L -0.25 2.22222E-6 " pathEditMode="relative" rAng="0" ptsTypes="AA">
                                      <p:cBhvr>
                                        <p:cTn id="46" dur="1000" fill="hold"/>
                                        <p:tgtEl>
                                          <p:spTgt spid="2">
                                            <p:txEl>
                                              <p:pRg st="0" end="0"/>
                                            </p:txEl>
                                          </p:spTgt>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7"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CEBA00-A6A8-4477-900B-859B9374923C}"/>
              </a:ext>
            </a:extLst>
          </p:cNvPr>
          <p:cNvSpPr txBox="1"/>
          <p:nvPr/>
        </p:nvSpPr>
        <p:spPr>
          <a:xfrm>
            <a:off x="4114171" y="1313597"/>
            <a:ext cx="4253948" cy="954107"/>
          </a:xfrm>
          <a:prstGeom prst="rect">
            <a:avLst/>
          </a:prstGeom>
          <a:noFill/>
        </p:spPr>
        <p:txBody>
          <a:bodyPr wrap="square" rtlCol="0">
            <a:spAutoFit/>
          </a:bodyPr>
          <a:lstStyle/>
          <a:p>
            <a:pPr algn="ctr" rtl="1"/>
            <a:r>
              <a:rPr lang="fa-IR" sz="2800" b="1" dirty="0">
                <a:latin typeface="w_Nian Bold" panose="02000500000000020004" pitchFamily="2" charset="-78"/>
                <a:cs typeface="w_Nian Bold" panose="02000500000000020004" pitchFamily="2" charset="-78"/>
              </a:rPr>
              <a:t>بِسْمِ اللَّـهِ الرَّ‌حْمَـنِ الرَّ‌حِيمِ</a:t>
            </a:r>
            <a:r>
              <a:rPr lang="en-US" sz="2800" b="1" dirty="0">
                <a:latin typeface="w_Nian Bold" panose="02000500000000020004" pitchFamily="2" charset="-78"/>
                <a:cs typeface="w_Nian Bold" panose="02000500000000020004" pitchFamily="2" charset="-78"/>
              </a:rPr>
              <a:t> </a:t>
            </a:r>
            <a:r>
              <a:rPr lang="fa-IR" sz="2800" b="1" dirty="0">
                <a:solidFill>
                  <a:srgbClr val="222222"/>
                </a:solidFill>
                <a:latin typeface="w_Nian Bold" panose="02000500000000020004" pitchFamily="2" charset="-78"/>
                <a:cs typeface="w_Nian Bold" panose="02000500000000020004" pitchFamily="2" charset="-78"/>
              </a:rPr>
              <a:t>﴿1﴾</a:t>
            </a:r>
            <a:endParaRPr lang="en-US" sz="2800" b="1" dirty="0">
              <a:latin typeface="w_Nian Bold" panose="02000500000000020004" pitchFamily="2" charset="-78"/>
              <a:cs typeface="w_Nian Bold" panose="02000500000000020004" pitchFamily="2" charset="-78"/>
            </a:endParaRPr>
          </a:p>
          <a:p>
            <a:pPr algn="ctr" rtl="1"/>
            <a:endParaRPr lang="en-US" sz="2800" dirty="0"/>
          </a:p>
        </p:txBody>
      </p:sp>
      <p:sp>
        <p:nvSpPr>
          <p:cNvPr id="4" name="Oval 3">
            <a:extLst>
              <a:ext uri="{FF2B5EF4-FFF2-40B4-BE49-F238E27FC236}">
                <a16:creationId xmlns:a16="http://schemas.microsoft.com/office/drawing/2014/main" id="{8055B5E7-C51E-4C13-8BE5-50743D38293A}"/>
              </a:ext>
            </a:extLst>
          </p:cNvPr>
          <p:cNvSpPr/>
          <p:nvPr/>
        </p:nvSpPr>
        <p:spPr>
          <a:xfrm>
            <a:off x="7341706" y="2229524"/>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اسْم</a:t>
            </a:r>
            <a:endParaRPr lang="en-US" sz="3200" dirty="0">
              <a:latin typeface="w_Nian Black" panose="02000500000000020004" pitchFamily="2" charset="-78"/>
              <a:cs typeface="w_Nian Black" panose="02000500000000020004" pitchFamily="2" charset="-78"/>
            </a:endParaRPr>
          </a:p>
        </p:txBody>
      </p:sp>
      <p:sp>
        <p:nvSpPr>
          <p:cNvPr id="5" name="Oval 4">
            <a:extLst>
              <a:ext uri="{FF2B5EF4-FFF2-40B4-BE49-F238E27FC236}">
                <a16:creationId xmlns:a16="http://schemas.microsoft.com/office/drawing/2014/main" id="{318FE4F6-AA67-4F62-B282-DC6A8491F283}"/>
              </a:ext>
            </a:extLst>
          </p:cNvPr>
          <p:cNvSpPr/>
          <p:nvPr/>
        </p:nvSpPr>
        <p:spPr>
          <a:xfrm>
            <a:off x="9462054" y="2229523"/>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بِ</a:t>
            </a:r>
            <a:endParaRPr lang="en-US" sz="3200" dirty="0">
              <a:latin typeface="w_Nian Black" panose="02000500000000020004" pitchFamily="2" charset="-78"/>
              <a:cs typeface="w_Nian Black" panose="02000500000000020004" pitchFamily="2" charset="-78"/>
            </a:endParaRPr>
          </a:p>
        </p:txBody>
      </p:sp>
      <p:sp>
        <p:nvSpPr>
          <p:cNvPr id="6" name="Oval 5">
            <a:extLst>
              <a:ext uri="{FF2B5EF4-FFF2-40B4-BE49-F238E27FC236}">
                <a16:creationId xmlns:a16="http://schemas.microsoft.com/office/drawing/2014/main" id="{FD16FC38-3D41-40E0-8664-C2BEBA16B3B8}"/>
              </a:ext>
            </a:extLst>
          </p:cNvPr>
          <p:cNvSpPr/>
          <p:nvPr/>
        </p:nvSpPr>
        <p:spPr>
          <a:xfrm>
            <a:off x="3101010" y="2229522"/>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a:latin typeface="w_Nian Black" panose="02000500000000020004" pitchFamily="2" charset="-78"/>
                <a:cs typeface="w_Nian Black" panose="02000500000000020004" pitchFamily="2" charset="-78"/>
              </a:rPr>
              <a:t>الرَّ‌حْمَـن</a:t>
            </a:r>
            <a:endParaRPr lang="en-US" sz="2400" dirty="0">
              <a:latin typeface="w_Nian Black" panose="02000500000000020004" pitchFamily="2" charset="-78"/>
              <a:cs typeface="w_Nian Black" panose="02000500000000020004" pitchFamily="2" charset="-78"/>
            </a:endParaRPr>
          </a:p>
        </p:txBody>
      </p:sp>
      <p:sp>
        <p:nvSpPr>
          <p:cNvPr id="7" name="Oval 6">
            <a:extLst>
              <a:ext uri="{FF2B5EF4-FFF2-40B4-BE49-F238E27FC236}">
                <a16:creationId xmlns:a16="http://schemas.microsoft.com/office/drawing/2014/main" id="{E187522B-37F2-46CB-BC35-C162DAA96901}"/>
              </a:ext>
            </a:extLst>
          </p:cNvPr>
          <p:cNvSpPr/>
          <p:nvPr/>
        </p:nvSpPr>
        <p:spPr>
          <a:xfrm>
            <a:off x="5221358" y="2253190"/>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atin typeface="w_Nian Black" panose="02000500000000020004" pitchFamily="2" charset="-78"/>
                <a:cs typeface="w_Nian Black" panose="02000500000000020004" pitchFamily="2" charset="-78"/>
              </a:rPr>
              <a:t>اللَّـه</a:t>
            </a:r>
            <a:endParaRPr lang="en-US" sz="3200" dirty="0">
              <a:latin typeface="w_Nian Black" panose="02000500000000020004" pitchFamily="2" charset="-78"/>
              <a:cs typeface="w_Nian Black" panose="02000500000000020004" pitchFamily="2" charset="-78"/>
            </a:endParaRPr>
          </a:p>
        </p:txBody>
      </p:sp>
      <p:sp>
        <p:nvSpPr>
          <p:cNvPr id="10" name="Oval 9">
            <a:extLst>
              <a:ext uri="{FF2B5EF4-FFF2-40B4-BE49-F238E27FC236}">
                <a16:creationId xmlns:a16="http://schemas.microsoft.com/office/drawing/2014/main" id="{E861D804-2557-41B6-9BF9-7F89DA58D7E1}"/>
              </a:ext>
            </a:extLst>
          </p:cNvPr>
          <p:cNvSpPr/>
          <p:nvPr/>
        </p:nvSpPr>
        <p:spPr>
          <a:xfrm>
            <a:off x="980662" y="2253190"/>
            <a:ext cx="1470991" cy="1470991"/>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a:latin typeface="w_Nian Black" panose="02000500000000020004" pitchFamily="2" charset="-78"/>
                <a:cs typeface="w_Nian Black" panose="02000500000000020004" pitchFamily="2" charset="-78"/>
              </a:rPr>
              <a:t>الرَّ‌حِيم</a:t>
            </a:r>
            <a:endParaRPr lang="en-US" sz="2400" dirty="0">
              <a:latin typeface="w_Nian Black" panose="02000500000000020004" pitchFamily="2" charset="-78"/>
              <a:cs typeface="w_Nian Black" panose="02000500000000020004" pitchFamily="2" charset="-78"/>
            </a:endParaRPr>
          </a:p>
        </p:txBody>
      </p:sp>
      <p:grpSp>
        <p:nvGrpSpPr>
          <p:cNvPr id="14" name="Group 13">
            <a:extLst>
              <a:ext uri="{FF2B5EF4-FFF2-40B4-BE49-F238E27FC236}">
                <a16:creationId xmlns:a16="http://schemas.microsoft.com/office/drawing/2014/main" id="{F895DA80-6C37-4CF2-85B6-8A63733D00E1}"/>
              </a:ext>
            </a:extLst>
          </p:cNvPr>
          <p:cNvGrpSpPr/>
          <p:nvPr/>
        </p:nvGrpSpPr>
        <p:grpSpPr>
          <a:xfrm>
            <a:off x="4572001" y="3922010"/>
            <a:ext cx="6255026" cy="1784721"/>
            <a:chOff x="4572001" y="3776870"/>
            <a:chExt cx="6255026" cy="1784721"/>
          </a:xfrm>
        </p:grpSpPr>
        <p:sp>
          <p:nvSpPr>
            <p:cNvPr id="11" name="Speech Bubble: Rectangle 10">
              <a:extLst>
                <a:ext uri="{FF2B5EF4-FFF2-40B4-BE49-F238E27FC236}">
                  <a16:creationId xmlns:a16="http://schemas.microsoft.com/office/drawing/2014/main" id="{17BEC45E-0110-413E-89DD-BA0D6D1D79B9}"/>
                </a:ext>
              </a:extLst>
            </p:cNvPr>
            <p:cNvSpPr/>
            <p:nvPr/>
          </p:nvSpPr>
          <p:spPr>
            <a:xfrm rot="10800000">
              <a:off x="4572001" y="3776870"/>
              <a:ext cx="6255026" cy="1784721"/>
            </a:xfrm>
            <a:custGeom>
              <a:avLst/>
              <a:gdLst>
                <a:gd name="connsiteX0" fmla="*/ 0 w 7991060"/>
                <a:gd name="connsiteY0" fmla="*/ 0 h 2001078"/>
                <a:gd name="connsiteX1" fmla="*/ 1331843 w 7991060"/>
                <a:gd name="connsiteY1" fmla="*/ 0 h 2001078"/>
                <a:gd name="connsiteX2" fmla="*/ 1331843 w 7991060"/>
                <a:gd name="connsiteY2" fmla="*/ 0 h 2001078"/>
                <a:gd name="connsiteX3" fmla="*/ 3329608 w 7991060"/>
                <a:gd name="connsiteY3" fmla="*/ 0 h 2001078"/>
                <a:gd name="connsiteX4" fmla="*/ 7991060 w 7991060"/>
                <a:gd name="connsiteY4" fmla="*/ 0 h 2001078"/>
                <a:gd name="connsiteX5" fmla="*/ 7991060 w 7991060"/>
                <a:gd name="connsiteY5" fmla="*/ 1167296 h 2001078"/>
                <a:gd name="connsiteX6" fmla="*/ 7991060 w 7991060"/>
                <a:gd name="connsiteY6" fmla="*/ 1167296 h 2001078"/>
                <a:gd name="connsiteX7" fmla="*/ 7991060 w 7991060"/>
                <a:gd name="connsiteY7" fmla="*/ 1667565 h 2001078"/>
                <a:gd name="connsiteX8" fmla="*/ 7991060 w 7991060"/>
                <a:gd name="connsiteY8" fmla="*/ 2001078 h 2001078"/>
                <a:gd name="connsiteX9" fmla="*/ 3329608 w 7991060"/>
                <a:gd name="connsiteY9" fmla="*/ 2001078 h 2001078"/>
                <a:gd name="connsiteX10" fmla="*/ 872943 w 7991060"/>
                <a:gd name="connsiteY10" fmla="*/ 2662034 h 2001078"/>
                <a:gd name="connsiteX11" fmla="*/ 1331843 w 7991060"/>
                <a:gd name="connsiteY11" fmla="*/ 2001078 h 2001078"/>
                <a:gd name="connsiteX12" fmla="*/ 0 w 7991060"/>
                <a:gd name="connsiteY12" fmla="*/ 2001078 h 2001078"/>
                <a:gd name="connsiteX13" fmla="*/ 0 w 7991060"/>
                <a:gd name="connsiteY13" fmla="*/ 1667565 h 2001078"/>
                <a:gd name="connsiteX14" fmla="*/ 0 w 7991060"/>
                <a:gd name="connsiteY14" fmla="*/ 1167296 h 2001078"/>
                <a:gd name="connsiteX15" fmla="*/ 0 w 7991060"/>
                <a:gd name="connsiteY15" fmla="*/ 1167296 h 2001078"/>
                <a:gd name="connsiteX16" fmla="*/ 0 w 7991060"/>
                <a:gd name="connsiteY16" fmla="*/ 0 h 2001078"/>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1331843 w 7991060"/>
                <a:gd name="connsiteY11" fmla="*/ 2001078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62034"/>
                <a:gd name="connsiteX1" fmla="*/ 1331843 w 7991060"/>
                <a:gd name="connsiteY1" fmla="*/ 0 h 2662034"/>
                <a:gd name="connsiteX2" fmla="*/ 1331843 w 7991060"/>
                <a:gd name="connsiteY2" fmla="*/ 0 h 2662034"/>
                <a:gd name="connsiteX3" fmla="*/ 3329608 w 7991060"/>
                <a:gd name="connsiteY3" fmla="*/ 0 h 2662034"/>
                <a:gd name="connsiteX4" fmla="*/ 7991060 w 7991060"/>
                <a:gd name="connsiteY4" fmla="*/ 0 h 2662034"/>
                <a:gd name="connsiteX5" fmla="*/ 7991060 w 7991060"/>
                <a:gd name="connsiteY5" fmla="*/ 1167296 h 2662034"/>
                <a:gd name="connsiteX6" fmla="*/ 7991060 w 7991060"/>
                <a:gd name="connsiteY6" fmla="*/ 1167296 h 2662034"/>
                <a:gd name="connsiteX7" fmla="*/ 7991060 w 7991060"/>
                <a:gd name="connsiteY7" fmla="*/ 1667565 h 2662034"/>
                <a:gd name="connsiteX8" fmla="*/ 7991060 w 7991060"/>
                <a:gd name="connsiteY8" fmla="*/ 2001078 h 2662034"/>
                <a:gd name="connsiteX9" fmla="*/ 1934818 w 7991060"/>
                <a:gd name="connsiteY9" fmla="*/ 2035161 h 2662034"/>
                <a:gd name="connsiteX10" fmla="*/ 872943 w 7991060"/>
                <a:gd name="connsiteY10" fmla="*/ 2662034 h 2662034"/>
                <a:gd name="connsiteX11" fmla="*/ 556592 w 7991060"/>
                <a:gd name="connsiteY11" fmla="*/ 2021909 h 2662034"/>
                <a:gd name="connsiteX12" fmla="*/ 0 w 7991060"/>
                <a:gd name="connsiteY12" fmla="*/ 2001078 h 2662034"/>
                <a:gd name="connsiteX13" fmla="*/ 0 w 7991060"/>
                <a:gd name="connsiteY13" fmla="*/ 1667565 h 2662034"/>
                <a:gd name="connsiteX14" fmla="*/ 0 w 7991060"/>
                <a:gd name="connsiteY14" fmla="*/ 1167296 h 2662034"/>
                <a:gd name="connsiteX15" fmla="*/ 0 w 7991060"/>
                <a:gd name="connsiteY15" fmla="*/ 1167296 h 2662034"/>
                <a:gd name="connsiteX16" fmla="*/ 0 w 7991060"/>
                <a:gd name="connsiteY16" fmla="*/ 0 h 2662034"/>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934818 w 7991060"/>
                <a:gd name="connsiteY9" fmla="*/ 2035161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56592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424070 w 7991060"/>
                <a:gd name="connsiteY11" fmla="*/ 2021909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 name="connsiteX0" fmla="*/ 0 w 7991060"/>
                <a:gd name="connsiteY0" fmla="*/ 0 h 2618256"/>
                <a:gd name="connsiteX1" fmla="*/ 1331843 w 7991060"/>
                <a:gd name="connsiteY1" fmla="*/ 0 h 2618256"/>
                <a:gd name="connsiteX2" fmla="*/ 1331843 w 7991060"/>
                <a:gd name="connsiteY2" fmla="*/ 0 h 2618256"/>
                <a:gd name="connsiteX3" fmla="*/ 3329608 w 7991060"/>
                <a:gd name="connsiteY3" fmla="*/ 0 h 2618256"/>
                <a:gd name="connsiteX4" fmla="*/ 7991060 w 7991060"/>
                <a:gd name="connsiteY4" fmla="*/ 0 h 2618256"/>
                <a:gd name="connsiteX5" fmla="*/ 7991060 w 7991060"/>
                <a:gd name="connsiteY5" fmla="*/ 1167296 h 2618256"/>
                <a:gd name="connsiteX6" fmla="*/ 7991060 w 7991060"/>
                <a:gd name="connsiteY6" fmla="*/ 1167296 h 2618256"/>
                <a:gd name="connsiteX7" fmla="*/ 7991060 w 7991060"/>
                <a:gd name="connsiteY7" fmla="*/ 1667565 h 2618256"/>
                <a:gd name="connsiteX8" fmla="*/ 7991060 w 7991060"/>
                <a:gd name="connsiteY8" fmla="*/ 2001078 h 2618256"/>
                <a:gd name="connsiteX9" fmla="*/ 1126436 w 7991060"/>
                <a:gd name="connsiteY9" fmla="*/ 2048413 h 2618256"/>
                <a:gd name="connsiteX10" fmla="*/ 755375 w 7991060"/>
                <a:gd name="connsiteY10" fmla="*/ 2618256 h 2618256"/>
                <a:gd name="connsiteX11" fmla="*/ 503584 w 7991060"/>
                <a:gd name="connsiteY11" fmla="*/ 1995404 h 2618256"/>
                <a:gd name="connsiteX12" fmla="*/ 0 w 7991060"/>
                <a:gd name="connsiteY12" fmla="*/ 2001078 h 2618256"/>
                <a:gd name="connsiteX13" fmla="*/ 0 w 7991060"/>
                <a:gd name="connsiteY13" fmla="*/ 1667565 h 2618256"/>
                <a:gd name="connsiteX14" fmla="*/ 0 w 7991060"/>
                <a:gd name="connsiteY14" fmla="*/ 1167296 h 2618256"/>
                <a:gd name="connsiteX15" fmla="*/ 0 w 7991060"/>
                <a:gd name="connsiteY15" fmla="*/ 1167296 h 2618256"/>
                <a:gd name="connsiteX16" fmla="*/ 0 w 7991060"/>
                <a:gd name="connsiteY16" fmla="*/ 0 h 261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060" h="2618256">
                  <a:moveTo>
                    <a:pt x="0" y="0"/>
                  </a:moveTo>
                  <a:lnTo>
                    <a:pt x="1331843" y="0"/>
                  </a:lnTo>
                  <a:lnTo>
                    <a:pt x="1331843" y="0"/>
                  </a:lnTo>
                  <a:lnTo>
                    <a:pt x="3329608" y="0"/>
                  </a:lnTo>
                  <a:lnTo>
                    <a:pt x="7991060" y="0"/>
                  </a:lnTo>
                  <a:lnTo>
                    <a:pt x="7991060" y="1167296"/>
                  </a:lnTo>
                  <a:lnTo>
                    <a:pt x="7991060" y="1167296"/>
                  </a:lnTo>
                  <a:lnTo>
                    <a:pt x="7991060" y="1667565"/>
                  </a:lnTo>
                  <a:lnTo>
                    <a:pt x="7991060" y="2001078"/>
                  </a:lnTo>
                  <a:lnTo>
                    <a:pt x="1126436" y="2048413"/>
                  </a:lnTo>
                  <a:lnTo>
                    <a:pt x="755375" y="2618256"/>
                  </a:lnTo>
                  <a:lnTo>
                    <a:pt x="503584" y="1995404"/>
                  </a:lnTo>
                  <a:lnTo>
                    <a:pt x="0" y="2001078"/>
                  </a:lnTo>
                  <a:lnTo>
                    <a:pt x="0" y="1667565"/>
                  </a:lnTo>
                  <a:lnTo>
                    <a:pt x="0" y="1167296"/>
                  </a:lnTo>
                  <a:lnTo>
                    <a:pt x="0" y="1167296"/>
                  </a:lnTo>
                  <a:lnTo>
                    <a:pt x="0" y="0"/>
                  </a:lnTo>
                  <a:close/>
                </a:path>
              </a:pathLst>
            </a:cu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93CB9A8-E6BD-4BEF-80B7-9A8237F8C7FC}"/>
                </a:ext>
              </a:extLst>
            </p:cNvPr>
            <p:cNvSpPr txBox="1"/>
            <p:nvPr/>
          </p:nvSpPr>
          <p:spPr>
            <a:xfrm>
              <a:off x="4572001" y="4638261"/>
              <a:ext cx="6149008" cy="923330"/>
            </a:xfrm>
            <a:prstGeom prst="rect">
              <a:avLst/>
            </a:prstGeom>
            <a:noFill/>
          </p:spPr>
          <p:txBody>
            <a:bodyPr wrap="square" rtlCol="0">
              <a:spAutoFit/>
            </a:bodyPr>
            <a:lstStyle/>
            <a:p>
              <a:pPr algn="r" rtl="1"/>
              <a:r>
                <a:rPr lang="fa-IR" dirty="0">
                  <a:latin typeface="w_Nian Bold" panose="02000500000000020004" pitchFamily="2" charset="-78"/>
                  <a:cs typeface="w_Nian Bold" panose="02000500000000020004" pitchFamily="2" charset="-78"/>
                </a:rPr>
                <a:t>برداشتی از </a:t>
              </a:r>
              <a:r>
                <a:rPr lang="fa-IR" dirty="0" smtClean="0">
                  <a:latin typeface="w_Nian Bold" panose="02000500000000020004" pitchFamily="2" charset="-78"/>
                  <a:cs typeface="w_Nian Bold" panose="02000500000000020004" pitchFamily="2" charset="-78"/>
                </a:rPr>
                <a:t>معنا </a:t>
              </a:r>
              <a:r>
                <a:rPr lang="en-US" dirty="0" smtClean="0">
                  <a:latin typeface="w_Nian Bold" panose="02000500000000020004" pitchFamily="2" charset="-78"/>
                  <a:cs typeface="w_Nian Bold" panose="02000500000000020004" pitchFamily="2" charset="-78"/>
                </a:rPr>
                <a:t>: </a:t>
              </a:r>
              <a:r>
                <a:rPr lang="fa-IR" dirty="0">
                  <a:latin typeface="w_Nian Bold" panose="02000500000000020004" pitchFamily="2" charset="-78"/>
                  <a:cs typeface="w_Nian Bold" panose="02000500000000020004" pitchFamily="2" charset="-78"/>
                </a:rPr>
                <a:t>باء معنای مستقل ندارد و کار آن ربط دادن چیزی به چیز دیگر است. در اینجا اسم را به شروع کردن یا کمک خواستن و ... ربط </a:t>
              </a:r>
              <a:r>
                <a:rPr lang="fa-IR" dirty="0" smtClean="0">
                  <a:latin typeface="w_Nian Bold" panose="02000500000000020004" pitchFamily="2" charset="-78"/>
                  <a:cs typeface="w_Nian Bold" panose="02000500000000020004" pitchFamily="2" charset="-78"/>
                </a:rPr>
                <a:t>می‌دهد</a:t>
              </a:r>
              <a:r>
                <a:rPr lang="fa-IR" dirty="0">
                  <a:latin typeface="w_Nian Bold" panose="02000500000000020004" pitchFamily="2" charset="-78"/>
                  <a:cs typeface="w_Nian Bold" panose="02000500000000020004" pitchFamily="2" charset="-78"/>
                </a:rPr>
                <a:t>.</a:t>
              </a:r>
              <a:endParaRPr lang="en-US" dirty="0">
                <a:latin typeface="w_Nian Bold" panose="02000500000000020004" pitchFamily="2" charset="-78"/>
                <a:cs typeface="w_Nian Bold" panose="02000500000000020004" pitchFamily="2" charset="-78"/>
              </a:endParaRPr>
            </a:p>
            <a:p>
              <a:pPr algn="r" rtl="1"/>
              <a:endParaRPr lang="en-US" dirty="0">
                <a:latin typeface="Sahel" panose="020B0603030804020204" pitchFamily="34" charset="-78"/>
                <a:cs typeface="Sahel" panose="020B0603030804020204" pitchFamily="34" charset="-78"/>
              </a:endParaRPr>
            </a:p>
          </p:txBody>
        </p:sp>
      </p:grpSp>
    </p:spTree>
    <p:extLst>
      <p:ext uri="{BB962C8B-B14F-4D97-AF65-F5344CB8AC3E}">
        <p14:creationId xmlns:p14="http://schemas.microsoft.com/office/powerpoint/2010/main" val="299778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xit" presetSubtype="4" fill="hold" nodeType="clickEffect">
                                  <p:stCondLst>
                                    <p:cond delay="0"/>
                                  </p:stCondLst>
                                  <p:childTnLst>
                                    <p:animEffect transition="out" filter="wipe(down)">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2059</TotalTime>
  <Words>2314</Words>
  <Application>Microsoft Office PowerPoint</Application>
  <PresentationFormat>Widescreen</PresentationFormat>
  <Paragraphs>309</Paragraphs>
  <Slides>53</Slides>
  <Notes>0</Notes>
  <HiddenSlides>9</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53</vt:i4>
      </vt:variant>
    </vt:vector>
  </HeadingPairs>
  <TitlesOfParts>
    <vt:vector size="63" baseType="lpstr">
      <vt:lpstr>Arial</vt:lpstr>
      <vt:lpstr>Calibri</vt:lpstr>
      <vt:lpstr>Calibri Light</vt:lpstr>
      <vt:lpstr>Roya</vt:lpstr>
      <vt:lpstr>Sahel</vt:lpstr>
      <vt:lpstr>Sahel Black</vt:lpstr>
      <vt:lpstr>Times New Roman</vt:lpstr>
      <vt:lpstr>w_Nian Black</vt:lpstr>
      <vt:lpstr>w_Nian Bold</vt:lpstr>
      <vt:lpstr>Office Theme</vt:lpstr>
      <vt:lpstr>سوره مبارکه حمد</vt:lpstr>
      <vt:lpstr>PowerPoint Presentation</vt:lpstr>
      <vt:lpstr>سوره مبارکه حمد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سوره مبارکه حمد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سوره مبارکه حمد</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اللَّـهِ الرَّ‌حْمَـٰنِ الرَّ‌حِيمِ</dc:title>
  <dc:creator>fatemeh sharifi</dc:creator>
  <cp:lastModifiedBy>DELL</cp:lastModifiedBy>
  <cp:revision>152</cp:revision>
  <dcterms:created xsi:type="dcterms:W3CDTF">2020-04-24T01:00:21Z</dcterms:created>
  <dcterms:modified xsi:type="dcterms:W3CDTF">2020-06-19T09:01:47Z</dcterms:modified>
</cp:coreProperties>
</file>