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4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6365"/>
            <a:ext cx="9144000" cy="1283598"/>
          </a:xfrm>
        </p:spPr>
        <p:txBody>
          <a:bodyPr/>
          <a:lstStyle/>
          <a:p>
            <a:r>
              <a:rPr lang="fa-IR" dirty="0"/>
              <a:t>سوره مبارکه حمد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2E0AEE-8FA5-4514-AB60-753EDF93B9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 رَأَيْتَ الَّذي يُكَذِّبُ بِالدِّين‏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فَذلِكَ الَّذي يَدُعُّ الْيَتيم‏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٢</a:t>
            </a:r>
            <a:endParaRPr lang="en-US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لا يَحُضُّ عَلى‏ طَعامِ الْمِسْكين‏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فَوَيْلٌ لِلْمُصَلِّين‏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عَنْ صَلاتِهِمْ ساهُون‏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يُراؤُن‏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يَمْنَعُونَ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الْماعُونَ ٧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3902758" y="1252612"/>
            <a:ext cx="7393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600" b="1" dirty="0">
                <a:cs typeface="Roya" panose="00000400000000000000" pitchFamily="2" charset="-78"/>
              </a:rPr>
              <a:t>سوره‌ای برای </a:t>
            </a:r>
            <a:r>
              <a:rPr lang="fa-IR" sz="2600" b="1" dirty="0">
                <a:cs typeface="Roya" panose="00000400000000000000" pitchFamily="2" charset="-78"/>
              </a:rPr>
              <a:t>دین‌دار شدن به واسطه نماز و رفع نیاز محرومان</a:t>
            </a:r>
            <a:endParaRPr lang="fa-IR" sz="2600" b="1" dirty="0">
              <a:cs typeface="Roya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632293" y="2101598"/>
            <a:ext cx="5191660" cy="1212331"/>
            <a:chOff x="6632293" y="2101598"/>
            <a:chExt cx="5191660" cy="1212331"/>
          </a:xfrm>
        </p:grpSpPr>
        <p:pic>
          <p:nvPicPr>
            <p:cNvPr id="36" name="Picture 3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632293" y="2421377"/>
              <a:ext cx="342610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درک منافات نداشتن </a:t>
              </a:r>
              <a:endParaRPr lang="fa-IR" sz="2600" dirty="0" smtClean="0">
                <a:cs typeface="Roya" panose="00000400000000000000" pitchFamily="2" charset="-78"/>
              </a:endParaRP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عمل </a:t>
              </a:r>
              <a:r>
                <a:rPr lang="fa-IR" sz="2600" dirty="0">
                  <a:cs typeface="Roya" panose="00000400000000000000" pitchFamily="2" charset="-78"/>
                </a:rPr>
                <a:t>به قانون با لذت بردن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5984111" y="3329730"/>
            <a:ext cx="5852034" cy="1173859"/>
            <a:chOff x="5984111" y="3329730"/>
            <a:chExt cx="5852034" cy="1173859"/>
          </a:xfrm>
        </p:grpSpPr>
        <p:pic>
          <p:nvPicPr>
            <p:cNvPr id="39" name="Picture 3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5984111" y="3611037"/>
              <a:ext cx="40742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توجه به انواع قوانین و محدودیت‌های فردی و اجتماعی در زندگی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342927" y="4557862"/>
            <a:ext cx="5493218" cy="1135387"/>
            <a:chOff x="6342927" y="4557862"/>
            <a:chExt cx="5493218" cy="1135387"/>
          </a:xfrm>
        </p:grpSpPr>
        <p:pic>
          <p:nvPicPr>
            <p:cNvPr id="42" name="Picture 41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342927" y="4800697"/>
              <a:ext cx="37154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اقدام عملی برای کمک به </a:t>
              </a:r>
              <a:r>
                <a:rPr lang="fa-IR" sz="2600" dirty="0" smtClean="0">
                  <a:cs typeface="Roya" panose="00000400000000000000" pitchFamily="2" charset="-78"/>
                </a:rPr>
                <a:t>دیگران</a:t>
              </a: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و </a:t>
              </a:r>
              <a:r>
                <a:rPr lang="fa-IR" sz="2600" dirty="0">
                  <a:cs typeface="Roya" panose="00000400000000000000" pitchFamily="2" charset="-78"/>
                </a:rPr>
                <a:t>رفع نیاز آنها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-162046" y="2101598"/>
            <a:ext cx="5974275" cy="1212331"/>
            <a:chOff x="-312521" y="2101598"/>
            <a:chExt cx="5974275" cy="1212331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2521" y="2421377"/>
              <a:ext cx="43710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رعایت اوقات نماز و لذت بردن از </a:t>
              </a:r>
              <a:r>
                <a:rPr lang="fa-IR" sz="2600" dirty="0" smtClean="0">
                  <a:cs typeface="Roya" panose="00000400000000000000" pitchFamily="2" charset="-78"/>
                </a:rPr>
                <a:t>آن </a:t>
              </a:r>
              <a:r>
                <a:rPr lang="fa-IR" sz="2600" dirty="0">
                  <a:cs typeface="Roya" panose="00000400000000000000" pitchFamily="2" charset="-78"/>
                </a:rPr>
                <a:t>همراه با </a:t>
              </a:r>
              <a:r>
                <a:rPr lang="fa-IR" sz="2600" dirty="0" smtClean="0">
                  <a:cs typeface="Roya" panose="00000400000000000000" pitchFamily="2" charset="-78"/>
                </a:rPr>
                <a:t>تعیین‌زمان برای‌رفع‌نیاز دیگران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-162046" y="3329730"/>
            <a:ext cx="5980371" cy="1173859"/>
            <a:chOff x="-312521" y="3329730"/>
            <a:chExt cx="5980371" cy="1173859"/>
          </a:xfrm>
        </p:grpSpPr>
        <p:pic>
          <p:nvPicPr>
            <p:cNvPr id="48" name="Picture 47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2521" y="3611037"/>
              <a:ext cx="437102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سعی در ارتقاء نماز و رفع نیاز محرومان با مشارکت دوستان و تشویق </a:t>
              </a:r>
              <a:r>
                <a:rPr lang="fa-IR" sz="2600" dirty="0" smtClean="0">
                  <a:cs typeface="Roya" panose="00000400000000000000" pitchFamily="2" charset="-78"/>
                </a:rPr>
                <a:t>دیگران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535497"/>
            <a:chOff x="-31927" y="4557862"/>
            <a:chExt cx="5693681" cy="1535497"/>
          </a:xfrm>
        </p:grpSpPr>
        <p:pic>
          <p:nvPicPr>
            <p:cNvPr id="51" name="Picture 50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40904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حرکت‌های گروهی برای ارتقاء </a:t>
              </a:r>
              <a:r>
                <a:rPr lang="fa-IR" sz="2600" dirty="0" smtClean="0">
                  <a:cs typeface="Roya" panose="00000400000000000000" pitchFamily="2" charset="-78"/>
                </a:rPr>
                <a:t>کیفیت </a:t>
              </a:r>
              <a:r>
                <a:rPr lang="fa-IR" sz="2600" dirty="0">
                  <a:cs typeface="Roya" panose="00000400000000000000" pitchFamily="2" charset="-78"/>
                </a:rPr>
                <a:t>نماز و استفاده از سنگر نماز برای </a:t>
              </a:r>
              <a:endParaRPr lang="fa-IR" sz="2600" dirty="0" smtClean="0">
                <a:cs typeface="Roya" panose="00000400000000000000" pitchFamily="2" charset="-78"/>
              </a:endParaRP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رفع محرومیت‌های </a:t>
              </a:r>
              <a:r>
                <a:rPr lang="fa-IR" sz="2600" dirty="0">
                  <a:cs typeface="Roya" panose="00000400000000000000" pitchFamily="2" charset="-78"/>
                </a:rPr>
                <a:t>اجتماع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632293" y="2101598"/>
            <a:ext cx="5191660" cy="1212331"/>
            <a:chOff x="6632293" y="2101598"/>
            <a:chExt cx="5191660" cy="1212331"/>
          </a:xfrm>
        </p:grpSpPr>
        <p:pic>
          <p:nvPicPr>
            <p:cNvPr id="6" name="Picture 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632293" y="2421377"/>
              <a:ext cx="342610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درک منافات نداشتن </a:t>
              </a:r>
              <a:endParaRPr lang="fa-IR" sz="2600" dirty="0" smtClean="0">
                <a:cs typeface="Roya" panose="00000400000000000000" pitchFamily="2" charset="-78"/>
              </a:endParaRP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عمل </a:t>
              </a:r>
              <a:r>
                <a:rPr lang="fa-IR" sz="2600" dirty="0">
                  <a:cs typeface="Roya" panose="00000400000000000000" pitchFamily="2" charset="-78"/>
                </a:rPr>
                <a:t>به قانون با لذت بردن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5984111" y="3329730"/>
            <a:ext cx="5852034" cy="1173859"/>
            <a:chOff x="5984111" y="3329730"/>
            <a:chExt cx="5852034" cy="1173859"/>
          </a:xfrm>
        </p:grpSpPr>
        <p:pic>
          <p:nvPicPr>
            <p:cNvPr id="9" name="Picture 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5984111" y="3611037"/>
              <a:ext cx="40742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توجه به انواع قوانین و محدودیت‌های فردی و اجتماعی در زندگی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342927" y="4557862"/>
            <a:ext cx="5493218" cy="1135387"/>
            <a:chOff x="6342927" y="4557862"/>
            <a:chExt cx="5493218" cy="1135387"/>
          </a:xfrm>
        </p:grpSpPr>
        <p:pic>
          <p:nvPicPr>
            <p:cNvPr id="15" name="Picture 14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342927" y="4800697"/>
              <a:ext cx="37154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اقدام عملی برای کمک به </a:t>
              </a:r>
              <a:r>
                <a:rPr lang="fa-IR" sz="2600" dirty="0" smtClean="0">
                  <a:cs typeface="Roya" panose="00000400000000000000" pitchFamily="2" charset="-78"/>
                </a:rPr>
                <a:t>دیگران</a:t>
              </a: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و </a:t>
              </a:r>
              <a:r>
                <a:rPr lang="fa-IR" sz="2600" dirty="0">
                  <a:cs typeface="Roya" panose="00000400000000000000" pitchFamily="2" charset="-78"/>
                </a:rPr>
                <a:t>رفع نیاز آنها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-162046" y="2101598"/>
            <a:ext cx="5974275" cy="1212331"/>
            <a:chOff x="-312521" y="2101598"/>
            <a:chExt cx="5974275" cy="1212331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2521" y="2421377"/>
              <a:ext cx="43710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رعایت اوقات نماز و لذت بردن از </a:t>
              </a:r>
              <a:r>
                <a:rPr lang="fa-IR" sz="2600" dirty="0" smtClean="0">
                  <a:cs typeface="Roya" panose="00000400000000000000" pitchFamily="2" charset="-78"/>
                </a:rPr>
                <a:t>آن </a:t>
              </a:r>
              <a:r>
                <a:rPr lang="fa-IR" sz="2600" dirty="0">
                  <a:cs typeface="Roya" panose="00000400000000000000" pitchFamily="2" charset="-78"/>
                </a:rPr>
                <a:t>همراه با </a:t>
              </a:r>
              <a:r>
                <a:rPr lang="fa-IR" sz="2600" dirty="0" smtClean="0">
                  <a:cs typeface="Roya" panose="00000400000000000000" pitchFamily="2" charset="-78"/>
                </a:rPr>
                <a:t>تعیین‌زمان برای‌رفع‌نیاز دیگران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-162046" y="3329730"/>
            <a:ext cx="5980371" cy="1173859"/>
            <a:chOff x="-312521" y="3329730"/>
            <a:chExt cx="5980371" cy="1173859"/>
          </a:xfrm>
        </p:grpSpPr>
        <p:pic>
          <p:nvPicPr>
            <p:cNvPr id="21" name="Picture 20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2521" y="3611037"/>
              <a:ext cx="437102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سعی در ارتقاء نماز و رفع نیاز محرومان با مشارکت دوستان و تشویق </a:t>
              </a:r>
              <a:r>
                <a:rPr lang="fa-IR" sz="2600" dirty="0" smtClean="0">
                  <a:cs typeface="Roya" panose="00000400000000000000" pitchFamily="2" charset="-78"/>
                </a:rPr>
                <a:t>دیگران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535497"/>
            <a:chOff x="-31927" y="4557862"/>
            <a:chExt cx="5693681" cy="1535497"/>
          </a:xfrm>
        </p:grpSpPr>
        <p:pic>
          <p:nvPicPr>
            <p:cNvPr id="24" name="Picture 23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40904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حرکت‌های گروهی برای ارتقاء </a:t>
              </a:r>
              <a:r>
                <a:rPr lang="fa-IR" sz="2600" dirty="0" smtClean="0">
                  <a:cs typeface="Roya" panose="00000400000000000000" pitchFamily="2" charset="-78"/>
                </a:rPr>
                <a:t>کیفیت </a:t>
              </a:r>
              <a:r>
                <a:rPr lang="fa-IR" sz="2600" dirty="0">
                  <a:cs typeface="Roya" panose="00000400000000000000" pitchFamily="2" charset="-78"/>
                </a:rPr>
                <a:t>نماز و استفاده از سنگر نماز برای </a:t>
              </a:r>
              <a:endParaRPr lang="fa-IR" sz="2600" dirty="0" smtClean="0">
                <a:cs typeface="Roya" panose="00000400000000000000" pitchFamily="2" charset="-78"/>
              </a:endParaRP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رفع محرومیت‌های </a:t>
              </a:r>
              <a:r>
                <a:rPr lang="fa-IR" sz="2600" dirty="0">
                  <a:cs typeface="Roya" panose="00000400000000000000" pitchFamily="2" charset="-78"/>
                </a:rPr>
                <a:t>اجتماع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/>
          <a:lstStyle/>
          <a:p>
            <a:r>
              <a:rPr lang="fa-IR" dirty="0"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dirty="0" smtClean="0"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dirty="0"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 رَأَيْتَ الَّذي يُكَذِّبُ بِالدِّين‏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فَذلِكَ الَّذي يَدُعُّ الْيَتيم‏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٢</a:t>
            </a:r>
            <a:endParaRPr lang="en-US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لا يَحُضُّ عَلى‏ طَعامِ الْمِسْكين‏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فَوَيْلٌ لِلْمُصَلِّين‏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عَنْ صَلاتِهِمْ ساهُون‏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يُراؤُن‏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يَمْنَعُونَ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الْماعُونَ ٧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 رَأَيْتَ الَّذي يُكَذِّبُ بِالدِّين‏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فَذلِكَ الَّذي يَدُعُّ الْيَتيم‏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٢</a:t>
            </a:r>
            <a:endParaRPr lang="en-US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لا يَحُضُّ عَلى‏ طَعامِ الْمِسْكين‏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فَوَيْلٌ لِلْمُصَلِّين‏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عَنْ صَلاتِهِمْ ساهُون‏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يُراؤُن‏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يَمْنَعُونَ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الْماعُونَ ٧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0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632293" y="2101598"/>
            <a:ext cx="5191660" cy="1212331"/>
            <a:chOff x="6632293" y="2101598"/>
            <a:chExt cx="5191660" cy="1212331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632293" y="2421377"/>
              <a:ext cx="342610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درک منافات نداشتن </a:t>
              </a:r>
              <a:endParaRPr lang="fa-IR" sz="2600" dirty="0" smtClean="0">
                <a:cs typeface="Roya" panose="00000400000000000000" pitchFamily="2" charset="-78"/>
              </a:endParaRP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عمل </a:t>
              </a:r>
              <a:r>
                <a:rPr lang="fa-IR" sz="2600" dirty="0">
                  <a:cs typeface="Roya" panose="00000400000000000000" pitchFamily="2" charset="-78"/>
                </a:rPr>
                <a:t>به قانون با لذت بردن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5984111" y="3329730"/>
            <a:ext cx="5852034" cy="1173859"/>
            <a:chOff x="5984111" y="3329730"/>
            <a:chExt cx="5852034" cy="1173859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5984111" y="3611037"/>
              <a:ext cx="40742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توجه به انواع قوانین و محدودیت‌های فردی و اجتماعی در زندگی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342927" y="4557862"/>
            <a:ext cx="5493218" cy="1135387"/>
            <a:chOff x="6342927" y="4557862"/>
            <a:chExt cx="5493218" cy="1135387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342927" y="4800697"/>
              <a:ext cx="37154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اقدام عملی برای کمک به </a:t>
              </a:r>
              <a:r>
                <a:rPr lang="fa-IR" sz="2600" dirty="0" smtClean="0">
                  <a:cs typeface="Roya" panose="00000400000000000000" pitchFamily="2" charset="-78"/>
                </a:rPr>
                <a:t>دیگران</a:t>
              </a: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و </a:t>
              </a:r>
              <a:r>
                <a:rPr lang="fa-IR" sz="2600" dirty="0">
                  <a:cs typeface="Roya" panose="00000400000000000000" pitchFamily="2" charset="-78"/>
                </a:rPr>
                <a:t>رفع نیاز آنها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-162046" y="2101598"/>
            <a:ext cx="5974275" cy="1212331"/>
            <a:chOff x="-312521" y="2101598"/>
            <a:chExt cx="5974275" cy="1212331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2521" y="2421377"/>
              <a:ext cx="437102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رعایت اوقات نماز و لذت بردن از </a:t>
              </a:r>
              <a:r>
                <a:rPr lang="fa-IR" sz="2600" dirty="0" smtClean="0">
                  <a:cs typeface="Roya" panose="00000400000000000000" pitchFamily="2" charset="-78"/>
                </a:rPr>
                <a:t>آن </a:t>
              </a:r>
              <a:r>
                <a:rPr lang="fa-IR" sz="2600" dirty="0">
                  <a:cs typeface="Roya" panose="00000400000000000000" pitchFamily="2" charset="-78"/>
                </a:rPr>
                <a:t>همراه با </a:t>
              </a:r>
              <a:r>
                <a:rPr lang="fa-IR" sz="2600" dirty="0" smtClean="0">
                  <a:cs typeface="Roya" panose="00000400000000000000" pitchFamily="2" charset="-78"/>
                </a:rPr>
                <a:t>تعیین‌زمان برای‌رفع‌نیاز دیگران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-162046" y="3329730"/>
            <a:ext cx="5980371" cy="1173859"/>
            <a:chOff x="-312521" y="3329730"/>
            <a:chExt cx="5980371" cy="1173859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2521" y="3611037"/>
              <a:ext cx="437102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سعی در ارتقاء نماز و رفع نیاز محرومان با مشارکت دوستان و تشویق </a:t>
              </a:r>
              <a:r>
                <a:rPr lang="fa-IR" sz="2600" dirty="0" smtClean="0">
                  <a:cs typeface="Roya" panose="00000400000000000000" pitchFamily="2" charset="-78"/>
                </a:rPr>
                <a:t>دیگران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535497"/>
            <a:chOff x="-31927" y="4557862"/>
            <a:chExt cx="5693681" cy="1535497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40904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600" dirty="0">
                  <a:cs typeface="Roya" panose="00000400000000000000" pitchFamily="2" charset="-78"/>
                </a:rPr>
                <a:t>حرکت‌های گروهی برای ارتقاء </a:t>
              </a:r>
              <a:r>
                <a:rPr lang="fa-IR" sz="2600" dirty="0" smtClean="0">
                  <a:cs typeface="Roya" panose="00000400000000000000" pitchFamily="2" charset="-78"/>
                </a:rPr>
                <a:t>کیفیت </a:t>
              </a:r>
              <a:r>
                <a:rPr lang="fa-IR" sz="2600" dirty="0">
                  <a:cs typeface="Roya" panose="00000400000000000000" pitchFamily="2" charset="-78"/>
                </a:rPr>
                <a:t>نماز و استفاده از سنگر نماز برای </a:t>
              </a:r>
              <a:endParaRPr lang="fa-IR" sz="2600" dirty="0" smtClean="0">
                <a:cs typeface="Roya" panose="00000400000000000000" pitchFamily="2" charset="-78"/>
              </a:endParaRPr>
            </a:p>
            <a:p>
              <a:pPr algn="r" rtl="1"/>
              <a:r>
                <a:rPr lang="fa-IR" sz="2600" dirty="0" smtClean="0">
                  <a:cs typeface="Roya" panose="00000400000000000000" pitchFamily="2" charset="-78"/>
                </a:rPr>
                <a:t>رفع محرومیت‌های </a:t>
              </a:r>
              <a:r>
                <a:rPr lang="fa-IR" sz="2600" dirty="0">
                  <a:cs typeface="Roya" panose="00000400000000000000" pitchFamily="2" charset="-78"/>
                </a:rPr>
                <a:t>اجتماع</a:t>
              </a:r>
              <a:endParaRPr lang="fa-IR" sz="2600" dirty="0">
                <a:cs typeface="Roya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3902758" y="1252612"/>
            <a:ext cx="7393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600" b="1" dirty="0">
                <a:cs typeface="Roya" panose="00000400000000000000" pitchFamily="2" charset="-78"/>
              </a:rPr>
              <a:t>سوره‌ای برای </a:t>
            </a:r>
            <a:r>
              <a:rPr lang="fa-IR" sz="2600" b="1" dirty="0">
                <a:cs typeface="Roya" panose="00000400000000000000" pitchFamily="2" charset="-78"/>
              </a:rPr>
              <a:t>دین‌دار شدن به واسطه نماز و رفع نیاز محرومان</a:t>
            </a:r>
            <a:endParaRPr lang="fa-IR" sz="2600" b="1" dirty="0">
              <a:cs typeface="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سوره مبارکه </a:t>
            </a:r>
            <a:r>
              <a:rPr lang="fa-IR" sz="2400" dirty="0">
                <a:solidFill>
                  <a:srgbClr val="002060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ماعون</a:t>
            </a:r>
            <a:endParaRPr lang="en-US" sz="2400" dirty="0">
              <a:solidFill>
                <a:srgbClr val="002060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 رَأَيْتَ الَّذي يُكَذِّبُ بِالدِّين‏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١</a:t>
            </a:r>
            <a:endParaRPr lang="en-US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فَذلِكَ الَّذي يَدُعُّ الْيَتيم‏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٢</a:t>
            </a:r>
            <a:endParaRPr lang="en-US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لا يَحُضُّ عَلى‏ طَعامِ الْمِسْكين‏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٣ 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فَوَيْلٌ لِلْمُصَلِّين‏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٤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عَنْ صَلاتِهِمْ ساهُون‏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٥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الَّذينَ هُمْ يُراؤُن‏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٦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 يَمْنَعُونَ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الْماعُونَ ٧</a:t>
            </a:r>
            <a:endParaRPr lang="en-US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480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سوره مبارکه حمد</vt:lpstr>
      <vt:lpstr>PowerPoint Presentation</vt:lpstr>
      <vt:lpstr>سوره مبارکه ماعون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156</cp:revision>
  <dcterms:created xsi:type="dcterms:W3CDTF">2020-04-24T01:00:21Z</dcterms:created>
  <dcterms:modified xsi:type="dcterms:W3CDTF">2020-05-03T06:33:35Z</dcterms:modified>
</cp:coreProperties>
</file>