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1" r:id="rId13"/>
    <p:sldId id="329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18/09/1441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الرَّ‌حِيمِ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اَلقَارِعَةُ 1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مَاالقَارِعَةُ 2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 مَاأَدرَاکَ مَاالقَارِعَةُ 3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یَومَ یَکُونُ النّاسُ کَالفَراشِ المَبثُوثِ4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وَتَکُونُ الجِبالُ کَالعِهنِ المَنفُوشِ 5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فَأَمَّا مَن ثَقُلَت مَوازِینُهُ 6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فَهُوَ فِی عِیشَةٍ رَاضِیَةٍ 7 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 أَمَّا مَن خَفَّت مَوَازِینُهُ 8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فَأُمُّهُ هَاوِیَةٌ 9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وَمَا أَدرَاکَ مَاهِیَه 10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نَارٌ حَامِیَةٌ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11 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 Bold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دادن بُعد معنوی به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کارها با ذکر و دعا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نیت‌دار کردن کارها و برجسته کردن نیت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شناخت کار خوب نیت‌دار به عنوان اصل پاداش و نتیجه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شناخت کارهای غلط و حرام به عنوان کارهای بی‌وزن، بی‌ارزش و خالی از نیت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. تهیه فهرستی از اعمال ارزشمند با نیت رضای خدا، عمل به آنها و ترغیب دیگران به انجام آنها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انجام اعمال ارزشمند نیت‌دار به صورت جمعی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تقویت قصدها و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نیت‌ها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24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القارعه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ingdings 2" panose="05020102010507070707" pitchFamily="18" charset="2"/>
                <a:cs typeface="0 Badr Bold" panose="000007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ingdings 2" panose="05020102010507070707" pitchFamily="18" charset="2"/>
                <a:cs typeface="0 Badr Bold" panose="00000700000000000000" pitchFamily="2" charset="-78"/>
              </a:rPr>
              <a:t>الرَّ‌حِيمِ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Wingdings 2" panose="05020102010507070707" pitchFamily="18" charset="2"/>
                <a:cs typeface="0 Badr Bold" panose="00000700000000000000" pitchFamily="2" charset="-78"/>
              </a:rPr>
              <a:t>اَلقَارِعَةُ 1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Wingdings 2" panose="05020102010507070707" pitchFamily="18" charset="2"/>
                <a:cs typeface="0 Badr Bold" panose="00000700000000000000" pitchFamily="2" charset="-78"/>
              </a:rPr>
              <a:t>مَاالقَارِعَةُ 2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Wingdings 2" panose="05020102010507070707" pitchFamily="18" charset="2"/>
                <a:cs typeface="0 Badr Bold" panose="00000700000000000000" pitchFamily="2" charset="-78"/>
              </a:rPr>
              <a:t>وَ مَاأَدرَاکَ مَاالقَارِعَةُ 3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Wingdings 2" panose="05020102010507070707" pitchFamily="18" charset="2"/>
                <a:cs typeface="0 Badr Bold" panose="00000700000000000000" pitchFamily="2" charset="-78"/>
              </a:rPr>
              <a:t>یَومَ یَکُونُ النّاسُ کَالفَراشِ المَبثُوثِ4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Wingdings 2" panose="05020102010507070707" pitchFamily="18" charset="2"/>
                <a:cs typeface="0 Badr Bold" panose="00000700000000000000" pitchFamily="2" charset="-78"/>
              </a:rPr>
              <a:t>وَتَکُونُ الجِبالُ کَالعِهنِ المَنفُوشِ 5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Wingdings 2" panose="05020102010507070707" pitchFamily="18" charset="2"/>
                <a:cs typeface="0 Badr Bold" panose="00000700000000000000" pitchFamily="2" charset="-78"/>
              </a:rPr>
              <a:t>فَأَمَّا مَن ثَقُلَت مَوازِینُهُ 6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Wingdings 2" panose="05020102010507070707" pitchFamily="18" charset="2"/>
                <a:cs typeface="0 Badr Bold" panose="00000700000000000000" pitchFamily="2" charset="-78"/>
              </a:rPr>
              <a:t>فَهُوَ فِی عِیشَةٍ رَاضِیَةٍ 7 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Wingdings 2" panose="05020102010507070707" pitchFamily="18" charset="2"/>
                <a:cs typeface="0 Badr Bold" panose="00000700000000000000" pitchFamily="2" charset="-78"/>
              </a:rPr>
              <a:t>وَ أَمَّا مَن خَفَّت مَوَازِینُهُ 8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Wingdings 2" panose="05020102010507070707" pitchFamily="18" charset="2"/>
                <a:cs typeface="0 Badr Bold" panose="00000700000000000000" pitchFamily="2" charset="-78"/>
              </a:rPr>
              <a:t>فَأُمُّهُ هَاوِیَةٌ 9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Wingdings 2" panose="05020102010507070707" pitchFamily="18" charset="2"/>
                <a:cs typeface="0 Badr Bold" panose="00000700000000000000" pitchFamily="2" charset="-78"/>
              </a:rPr>
              <a:t>وَمَا أَدرَاکَ مَاهِیَه 10</a:t>
            </a:r>
          </a:p>
          <a:p>
            <a:pPr algn="r" rtl="1"/>
            <a:r>
              <a:rPr lang="fa-IR" sz="2800" b="1" dirty="0" smtClean="0">
                <a:solidFill>
                  <a:srgbClr val="222222"/>
                </a:solidFill>
                <a:latin typeface="Wingdings 2" panose="05020102010507070707" pitchFamily="18" charset="2"/>
                <a:cs typeface="0 Badr Bold" panose="00000700000000000000" pitchFamily="2" charset="-78"/>
              </a:rPr>
              <a:t>نَارٌ حَامِیَةٌ 11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solidFill>
                <a:srgbClr val="222222"/>
              </a:solidFill>
              <a:latin typeface="Wingdings 2" panose="05020102010507070707" pitchFamily="18" charset="2"/>
              <a:cs typeface="0 Bad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671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الرَّ‌حِيمِ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اَلقَارِعَةُ 1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مَاالقَارِعَةُ 2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 مَاأَدرَاکَ مَاالقَارِعَةُ 3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یَومَ یَکُونُ النّاسُ کَالفَراشِ المَبثُوثِ4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وَتَکُونُ الجِبالُ کَالعِهنِ المَنفُوشِ 5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فَأَمَّا مَن ثَقُلَت مَوازِینُهُ 6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فَهُوَ فِی عِیشَةٍ رَاضِیَةٍ 7 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 أَمَّا مَن خَفَّت مَوَازِینُهُ 8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فَأُمُّهُ هَاوِیَةٌ 9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وَمَا أَدرَاکَ مَاهِیَه 10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نَارٌ حَامِیَةٌ 11</a:t>
            </a: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latin typeface="wm_Naskh Qurani 93 Semi Bold" panose="02000000000000000000" pitchFamily="2" charset="-78"/>
              <a:cs typeface="0 Badr Bold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dirty="0" smtClean="0">
              <a:latin typeface="wm_Naskh Qurani 93 Semi Bold" panose="02000000000000000000" pitchFamily="2" charset="-78"/>
              <a:cs typeface="0 Bad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دادن بُعد معنوی به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کارها با ذکر و دعا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نیت‌دار کردن کارها و برجسته کردن نیت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شناخت کار خوب نیت‌دار به عنوان اصل پاداش و نتیجه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شناخت کارهای غلط و حرام به عنوان کارهای بی‌وزن، بی‌ارزش و خالی از نیت 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. تهیه فهرستی از اعمال ارزشمند با نیت رضای خدا، عمل به آنها و ترغیب دیگران به انجام آنها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انجام اعمال ارزشمند نیت‌دار به صورت جمعی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تقویت قصدها و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نیت‌ها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القارعه 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0 Badr Bold" panose="00000700000000000000" pitchFamily="2" charset="-78"/>
              </a:rPr>
              <a:t>الرَّ‌حِيمِ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اَلقَارِعَةُ 1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مَاالقَارِعَةُ 2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 مَاأَدرَاکَ مَاالقَارِعَةُ 3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یَومَ یَکُونُ النّاسُ کَالفَراشِ المَبثُوثِ4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وَتَکُونُ الجِبالُ کَالعِهنِ المَنفُوشِ 5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فَأَمَّا مَن ثَقُلَت مَوازِینُهُ 6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فَهُوَ فِی عِیشَةٍ رَاضِیَةٍ 7 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 أَمَّا مَن خَفَّت مَوَازِینُهُ 8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فَأُمُّهُ هَاوِیَةٌ 9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وَمَا أَدرَاکَ مَاهِیَه 10</a:t>
            </a:r>
          </a:p>
          <a:p>
            <a:pPr algn="r" rtl="1"/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نَارٌ حَامِیَةٌ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0 Badr Bold" panose="00000700000000000000" pitchFamily="2" charset="-78"/>
              </a:rPr>
              <a:t>11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0 Bad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403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0 Badr Bold</vt:lpstr>
      <vt:lpstr>Arial</vt:lpstr>
      <vt:lpstr>Calibri</vt:lpstr>
      <vt:lpstr>Calibri Light</vt:lpstr>
      <vt:lpstr>Sahel</vt:lpstr>
      <vt:lpstr>Times New Roman</vt:lpstr>
      <vt:lpstr>Wingdings 2</vt:lpstr>
      <vt:lpstr>wm_Naskh Qurani 93 Semi Bold</vt:lpstr>
      <vt:lpstr>Office Theme</vt:lpstr>
      <vt:lpstr>سوره مبارکه حمد</vt:lpstr>
      <vt:lpstr>PowerPoint Presentation</vt:lpstr>
      <vt:lpstr>سوره مبارکه القارعه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MM</cp:lastModifiedBy>
  <cp:revision>201</cp:revision>
  <dcterms:created xsi:type="dcterms:W3CDTF">2020-04-24T01:00:21Z</dcterms:created>
  <dcterms:modified xsi:type="dcterms:W3CDTF">2020-05-10T06:38:29Z</dcterms:modified>
</cp:coreProperties>
</file>