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41" r:id="rId13"/>
    <p:sldId id="329" r:id="rId14"/>
    <p:sldId id="33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9900"/>
    <a:srgbClr val="709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0" autoAdjust="0"/>
    <p:restoredTop sz="94737" autoAdjust="0"/>
  </p:normalViewPr>
  <p:slideViewPr>
    <p:cSldViewPr snapToGrid="0">
      <p:cViewPr varScale="1">
        <p:scale>
          <a:sx n="68" d="100"/>
          <a:sy n="68" d="100"/>
        </p:scale>
        <p:origin x="25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016E0E-A8DE-44E6-AA50-6B4CABE8AA4C}" type="datetimeFigureOut">
              <a:rPr lang="fa-IR" smtClean="0"/>
              <a:t>17/09/1441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56A7D9D-EC8A-406B-A823-5BF0B58884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536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2C2B1-225C-42C4-9CD8-3986107E5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2217C6-5F52-43D4-A512-93283003C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EE851-B49C-4179-9D0F-70D41369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E2177-159A-45B3-B4D4-266FFDE3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263A-F0EF-49A0-946C-951067860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1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9825C-C3E3-4485-8B30-F3D579BB4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8B24CC-B673-4158-B704-A7F2888EF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44728-90CA-4430-BE29-3D443602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1434C-F14B-4703-8254-0E81B2FC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082CD-7FF9-49A1-9842-A3F6B197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7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4354B8-95F3-4F1E-A117-ED5ACFD4E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65FE1D-B85E-4B82-860C-646EC52CB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1AC50-24E2-4B0E-A431-81C13E8D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8D2DF-7BC3-4D54-8202-A9C73B48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00CB3-AF33-4589-A78D-FBD7F18E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0909B-E3AC-44C4-B2F9-5F2884A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A92AD-B6D2-4C30-A970-0A875CAA5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A975C-282D-4D86-A2E1-4772689B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05C37-821C-4F52-BD87-09F0EB53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07681-6450-4612-ABF2-D3FDC950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6FA32-789D-4566-8D4A-4EA003C0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5C6B3-D174-444E-ACFB-E14543ED5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FDB10-9E59-4E57-959B-6C565E444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93DBF-7E8D-4A56-BE3F-B38361A5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A5999-20F7-4152-AA14-2FABCBC3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0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E09C7-3FC8-42CB-92FA-62444D6F8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7B69E-5395-4DA9-B4F0-AA24DDF82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D612F-2E18-4054-AEFA-FC83F785B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17FD89-BD8F-41B3-A827-2CA376E8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7887AB-1FA8-4FF9-BF28-A6C23B8B8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EAA5E-29F8-49BF-892F-5249C21E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1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C391C-6918-4477-86D1-7810D582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A7FF8-3CA4-42AA-B086-1A144EACA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70160-92AF-4664-B156-C25D96598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0F79BB-B134-4E6B-B4BD-C74A5DC74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CABFDF-14E5-4190-A91E-35640CD6C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FA53F6-322C-476A-9943-9B55E6AE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75FD46-B62A-4330-982D-6BB31900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E55ACB-F2AE-4224-87CE-9F58D7D0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6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D76BB-9C01-4599-8760-259C96D1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2EA3B7-9C7C-4983-937D-B3A1FCCB6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2FCA0-AEF4-4FA9-AF80-5E23B13F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B53B0-C318-4AB3-AE09-5BEB8ADC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1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367BDC-D05F-45CD-B64B-BDA068D9D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395A83-E57E-453E-9CAB-39ADA570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D15EC8-B2B2-4E62-8F7B-8E902802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0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FFE22-CD59-416D-927E-CF5BE2AC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243C1-AFF4-496A-9AF2-C2616811C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5DF6D-9F5D-400E-B84F-FFE5FDF7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BAE922-8211-4AAD-B151-8B821E4CA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48E62-6DD2-4E49-ADEE-7F77B964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EACCE-B93C-4AA1-B0B1-D0256D2B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7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E9A96-80D2-4A41-8ED3-F37C9223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932561-C6B7-4A73-9540-CA54B35CA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D4872-82F5-4B8D-A2FE-98CF5486B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DA7609-A17F-4678-848E-B17DA028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8E55D-CF1E-478F-AA80-FA57981D3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49BA3-D5B8-4A83-86B4-20FED2C2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1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9BD5CA-FF43-4A3F-B167-1543E2E2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CB817-3AC2-4841-A73D-A509B714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982F7-8089-4E62-9872-F66A67C3E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CF7F3-465D-4C3B-B6DC-9A9A22930CCC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20FF7-D842-4B07-A5C8-6EA3F7408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47981-5900-4AC7-9E28-CA646D61F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hmeghoran.i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/>
              <a:t>سوره مبارکه حمد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A8AD12-ABC0-4C25-B720-110782359C62}"/>
              </a:ext>
            </a:extLst>
          </p:cNvPr>
          <p:cNvSpPr txBox="1"/>
          <p:nvPr/>
        </p:nvSpPr>
        <p:spPr>
          <a:xfrm>
            <a:off x="6877878" y="609600"/>
            <a:ext cx="389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جلساات تدبر در سوزه های فعم قرآن........ ماه مبارک رمضان 98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2F0D6F1B-D381-47A6-A791-B3A8A79F3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7" y="-51669"/>
            <a:ext cx="12382919" cy="690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8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44A7048-4A4C-43DD-A916-9AF74FF56456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تکاثر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12395B-F1AB-4C7B-8D2A-EEF4CF56D61B}"/>
              </a:ext>
            </a:extLst>
          </p:cNvPr>
          <p:cNvSpPr txBox="1"/>
          <p:nvPr/>
        </p:nvSpPr>
        <p:spPr>
          <a:xfrm>
            <a:off x="3451860" y="1154205"/>
            <a:ext cx="78769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>
                <a:cs typeface="B Badr" panose="00000400000000000000" pitchFamily="2" charset="-78"/>
              </a:rPr>
              <a:t>بِسْمِ اللَّهِ الرَّحْمَنِ الرَّحِيمِ</a:t>
            </a:r>
          </a:p>
          <a:p>
            <a:pPr algn="r" rtl="1"/>
            <a:r>
              <a:rPr lang="fa-IR" sz="3200" b="1" dirty="0">
                <a:cs typeface="B Badr" panose="00000400000000000000" pitchFamily="2" charset="-78"/>
              </a:rPr>
              <a:t>أَلْهَاكُمُ التَّكَاثُرُ ﴿۱﴾</a:t>
            </a:r>
          </a:p>
          <a:p>
            <a:pPr algn="r" rtl="1"/>
            <a:r>
              <a:rPr lang="fa-IR" sz="3200" b="1" dirty="0">
                <a:cs typeface="B Badr" panose="00000400000000000000" pitchFamily="2" charset="-78"/>
              </a:rPr>
              <a:t>حَتَّى زُرْتُمُ الْمَقَابِرَ ﴿۲﴾</a:t>
            </a:r>
          </a:p>
          <a:p>
            <a:pPr algn="r" rtl="1"/>
            <a:r>
              <a:rPr lang="fa-IR" sz="3200" b="1" dirty="0">
                <a:cs typeface="B Badr" panose="00000400000000000000" pitchFamily="2" charset="-78"/>
              </a:rPr>
              <a:t>كَلَّا سَوْفَ تَعْلَمُونَ ﴿۳﴾</a:t>
            </a:r>
          </a:p>
          <a:p>
            <a:pPr algn="r" rtl="1"/>
            <a:r>
              <a:rPr lang="fa-IR" sz="3200" b="1" dirty="0">
                <a:cs typeface="B Badr" panose="00000400000000000000" pitchFamily="2" charset="-78"/>
              </a:rPr>
              <a:t>ثُمَّ كَلَّا سَوْفَ تَعْلَمُونَ ﴿۴﴾</a:t>
            </a:r>
          </a:p>
          <a:p>
            <a:pPr algn="r" rtl="1"/>
            <a:r>
              <a:rPr lang="fa-IR" sz="3200" b="1" dirty="0">
                <a:cs typeface="B Badr" panose="00000400000000000000" pitchFamily="2" charset="-78"/>
              </a:rPr>
              <a:t>كَلَّا لَوْ تَعْلَمُونَ عِلْمَ الْيَقِينِ ﴿۵﴾</a:t>
            </a:r>
          </a:p>
          <a:p>
            <a:pPr algn="r" rtl="1"/>
            <a:r>
              <a:rPr lang="fa-IR" sz="3200" b="1" dirty="0">
                <a:cs typeface="B Badr" panose="00000400000000000000" pitchFamily="2" charset="-78"/>
              </a:rPr>
              <a:t>لَتَرَوُنَّ الْجَحِيمَ ﴿۶﴾</a:t>
            </a:r>
          </a:p>
          <a:p>
            <a:pPr algn="r" rtl="1"/>
            <a:r>
              <a:rPr lang="fa-IR" sz="3200" b="1" dirty="0">
                <a:cs typeface="B Badr" panose="00000400000000000000" pitchFamily="2" charset="-78"/>
              </a:rPr>
              <a:t>ثُمَّ لَتَرَوُنَّهَا عَيْنَ الْيَقِينِ ﴿۷﴾</a:t>
            </a:r>
          </a:p>
          <a:p>
            <a:pPr algn="r" rtl="1"/>
            <a:r>
              <a:rPr lang="fa-IR" sz="3200" b="1" dirty="0">
                <a:cs typeface="B Badr" panose="00000400000000000000" pitchFamily="2" charset="-78"/>
              </a:rPr>
              <a:t>ثُمَّ لَتُسْأَلُنَّ يَوْمَئِذٍ عَنِ النَّعِيمِ ﴿۸﴾</a:t>
            </a:r>
          </a:p>
        </p:txBody>
      </p:sp>
    </p:spTree>
    <p:extLst>
      <p:ext uri="{BB962C8B-B14F-4D97-AF65-F5344CB8AC3E}">
        <p14:creationId xmlns:p14="http://schemas.microsoft.com/office/powerpoint/2010/main" val="347928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07656 1.85185E-6 C 0.11107 1.85185E-6 0.15404 0.08449 0.15404 0.15509 L 0.15404 0.31134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0511D3B-012D-46C7-8F14-914F6EC3C4F0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تکاثر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892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359E-6 -2.96296E-6 L -3.19359E-6 -0.225 C -3.19359E-6 -0.32685 -0.01822 -0.44884 -0.03281 -0.44884 L -0.06522 -0.4488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-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:a16="http://schemas.microsoft.com/office/drawing/2014/main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hel" pitchFamily="34" charset="-78"/>
                  <a:ea typeface="+mn-ea"/>
                  <a:cs typeface="Sahel" pitchFamily="34" charset="-78"/>
                </a:rPr>
                <a:t>درک درست از مفهوم زیاد، خوب یا بد بودن زیادی یک چیز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:a16="http://schemas.microsoft.com/office/drawing/2014/main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hel" pitchFamily="34" charset="-78"/>
                  <a:ea typeface="+mn-ea"/>
                  <a:cs typeface="Sahel" pitchFamily="34" charset="-78"/>
                </a:rPr>
                <a:t>شنایی با مقایسه‌های خوب و بد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hel" pitchFamily="34" charset="-78"/>
                  <a:ea typeface="+mn-ea"/>
                  <a:cs typeface="Sahel" pitchFamily="34" charset="-78"/>
                </a:rPr>
                <a:t>آشنایی با مفهوم جمع کردن و شناخت جمع کردن‌های خوب یا بی‌ارزش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008890"/>
            <a:chOff x="-31925" y="2101598"/>
            <a:chExt cx="5693679" cy="1008890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hel" pitchFamily="34" charset="-78"/>
                  <a:ea typeface="+mn-ea"/>
                  <a:cs typeface="Sahel" pitchFamily="34" charset="-78"/>
                </a:rPr>
                <a:t>مقایسه انواع رفتارهای اجتماعی و اصلاح رفتار بر مبنای این مقایسه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204637"/>
            <a:chOff x="-31926" y="3329730"/>
            <a:chExt cx="5699776" cy="1204637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:a16="http://schemas.microsoft.com/office/drawing/2014/main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hel" pitchFamily="34" charset="-78"/>
                  <a:ea typeface="+mn-ea"/>
                  <a:cs typeface="Sahel" pitchFamily="34" charset="-78"/>
                </a:rPr>
                <a:t>برنامه‌ریزی برای تقویت صفات مثبت و حذف صفات منفی با درک معیارهای درست مقایسه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008890"/>
            <a:chOff x="-31927" y="4557862"/>
            <a:chExt cx="5693681" cy="1008890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:a16="http://schemas.microsoft.com/office/drawing/2014/main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hel" pitchFamily="34" charset="-78"/>
                  <a:ea typeface="+mn-ea"/>
                  <a:cs typeface="Sahel" pitchFamily="34" charset="-78"/>
                </a:rPr>
                <a:t>تغییر رفتارهایی که به اشتباه ارزشمند شمرده شده‌اند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hel" pitchFamily="34" charset="-78"/>
                <a:ea typeface="+mn-ea"/>
                <a:cs typeface="Sahel" pitchFamily="34" charset="-78"/>
              </a:rPr>
              <a:t>سوره برای مقایسه های درست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7E3E8C8-624B-482A-8C48-C2F7DE75EE12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hel" pitchFamily="34" charset="-78"/>
                <a:ea typeface="+mj-ea"/>
                <a:cs typeface="Sahel" pitchFamily="34" charset="-78"/>
              </a:rPr>
              <a:t>سوره مبارکه تکاثر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hel" pitchFamily="34" charset="-78"/>
              <a:ea typeface="+mj-ea"/>
              <a:cs typeface="Sahel" pitchFamily="34" charset="-78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B402E3E-BD9B-4DB1-A2F0-2AEC16BA56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1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D4271C1-40AA-475F-A104-1474D8A2B543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تکاثر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00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292E-6 8.8174E-7 L 3.55292E-6 -0.29229 C 3.55292E-6 -0.42467 -0.01888 -0.58274 -0.03398 -0.58274 L -0.06731 -0.5827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-29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CF9CD3-BD33-4BF3-BB1A-7DB401AB750F}"/>
              </a:ext>
            </a:extLst>
          </p:cNvPr>
          <p:cNvSpPr txBox="1"/>
          <p:nvPr/>
        </p:nvSpPr>
        <p:spPr>
          <a:xfrm>
            <a:off x="3195403" y="2893101"/>
            <a:ext cx="5801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hlinkClick r:id="rId3"/>
              </a:rPr>
              <a:t>www.Fahmeghoran.ir</a:t>
            </a:r>
            <a:endParaRPr lang="en-US" sz="48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A4F267-EB5C-496C-97B1-1774CBF80852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تکاثر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96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DCD695-B479-4567-8E87-4855A1BF6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5"/>
            <a:ext cx="12192000" cy="689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09068"/>
      </p:ext>
    </p:extLst>
  </p:cSld>
  <p:clrMapOvr>
    <a:masterClrMapping/>
  </p:clrMapOvr>
  <p:transition spd="slow"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380" y="2720220"/>
            <a:ext cx="6911619" cy="1283598"/>
          </a:xfrm>
        </p:spPr>
        <p:txBody>
          <a:bodyPr>
            <a:normAutofit/>
          </a:bodyPr>
          <a:lstStyle/>
          <a:p>
            <a:r>
              <a:rPr lang="fa-IR" sz="4400" dirty="0">
                <a:latin typeface="Sahel" pitchFamily="34" charset="-78"/>
                <a:cs typeface="Sahel" pitchFamily="34" charset="-78"/>
              </a:rPr>
              <a:t>سوره مبارکه تکاثر </a:t>
            </a:r>
            <a:endParaRPr lang="en-US" sz="4400" dirty="0"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تکاثر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4012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9721E-6 -2.59259E-6 L 2.69721E-6 -0.02407 C 2.69721E-6 -0.03495 -0.04517 -0.04815 -0.08175 -0.04815 L -0.16337 -0.04815 " pathEditMode="relative" rAng="0" ptsTypes="FfFF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5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>
                <a:cs typeface="B Badr" panose="00000400000000000000" pitchFamily="2" charset="-78"/>
              </a:rPr>
              <a:t>بِسْمِ اللَّهِ الرَّحْمَنِ الرَّحِيمِ</a:t>
            </a:r>
          </a:p>
          <a:p>
            <a:pPr algn="r" rtl="1"/>
            <a:r>
              <a:rPr lang="fa-IR" sz="3200" b="1" dirty="0">
                <a:cs typeface="B Badr" panose="00000400000000000000" pitchFamily="2" charset="-78"/>
              </a:rPr>
              <a:t>أَلْهَاكُمُ التَّكَاثُرُ ﴿۱﴾</a:t>
            </a:r>
          </a:p>
          <a:p>
            <a:pPr algn="r" rtl="1"/>
            <a:r>
              <a:rPr lang="fa-IR" sz="3200" b="1" dirty="0">
                <a:cs typeface="B Badr" panose="00000400000000000000" pitchFamily="2" charset="-78"/>
              </a:rPr>
              <a:t>حَتَّى زُرْتُمُ الْمَقَابِرَ ﴿۲﴾</a:t>
            </a:r>
          </a:p>
          <a:p>
            <a:pPr algn="r" rtl="1"/>
            <a:r>
              <a:rPr lang="fa-IR" sz="3200" b="1" dirty="0">
                <a:cs typeface="B Badr" panose="00000400000000000000" pitchFamily="2" charset="-78"/>
              </a:rPr>
              <a:t>كَلَّا سَوْفَ تَعْلَمُونَ ﴿۳﴾</a:t>
            </a:r>
          </a:p>
          <a:p>
            <a:pPr algn="r" rtl="1"/>
            <a:r>
              <a:rPr lang="fa-IR" sz="3200" b="1" dirty="0">
                <a:cs typeface="B Badr" panose="00000400000000000000" pitchFamily="2" charset="-78"/>
              </a:rPr>
              <a:t>ثُمَّ كَلَّا سَوْفَ تَعْلَمُونَ ﴿۴﴾</a:t>
            </a:r>
          </a:p>
          <a:p>
            <a:pPr algn="r" rtl="1"/>
            <a:r>
              <a:rPr lang="fa-IR" sz="3200" b="1" dirty="0">
                <a:cs typeface="B Badr" panose="00000400000000000000" pitchFamily="2" charset="-78"/>
              </a:rPr>
              <a:t>كَلَّا لَوْ تَعْلَمُونَ عِلْمَ الْيَقِينِ ﴿۵﴾</a:t>
            </a:r>
          </a:p>
          <a:p>
            <a:pPr algn="r" rtl="1"/>
            <a:r>
              <a:rPr lang="fa-IR" sz="3200" b="1" dirty="0">
                <a:cs typeface="B Badr" panose="00000400000000000000" pitchFamily="2" charset="-78"/>
              </a:rPr>
              <a:t>لَتَرَوُنَّ الْجَحِيمَ ﴿۶﴾</a:t>
            </a:r>
          </a:p>
          <a:p>
            <a:pPr algn="r" rtl="1"/>
            <a:r>
              <a:rPr lang="fa-IR" sz="3200" b="1" dirty="0">
                <a:cs typeface="B Badr" panose="00000400000000000000" pitchFamily="2" charset="-78"/>
              </a:rPr>
              <a:t>ثُمَّ لَتَرَوُنَّهَا عَيْنَ الْيَقِينِ ﴿۷﴾</a:t>
            </a:r>
          </a:p>
          <a:p>
            <a:pPr algn="r" rtl="1"/>
            <a:r>
              <a:rPr lang="fa-IR" sz="3200" b="1" dirty="0">
                <a:cs typeface="B Badr" panose="00000400000000000000" pitchFamily="2" charset="-78"/>
              </a:rPr>
              <a:t>ثُمَّ لَتُسْأَلُنَّ يَوْمَئِذٍ عَنِ النَّعِيمِ ﴿۸﴾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F3272B-0B22-4F2E-B4EC-7B347CFB7C2F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تکاثر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909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C283E50-16C5-462B-B190-E0E37D45A7E6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تکاثر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507B03-8F0A-4569-A5BC-F0051D8FB383}"/>
              </a:ext>
            </a:extLst>
          </p:cNvPr>
          <p:cNvSpPr txBox="1"/>
          <p:nvPr/>
        </p:nvSpPr>
        <p:spPr>
          <a:xfrm>
            <a:off x="3451860" y="1154205"/>
            <a:ext cx="78769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>
                <a:cs typeface="B Badr" panose="00000400000000000000" pitchFamily="2" charset="-78"/>
              </a:rPr>
              <a:t>بِسْمِ اللَّهِ الرَّحْمَنِ الرَّحِيمِ</a:t>
            </a:r>
          </a:p>
          <a:p>
            <a:pPr algn="r" rtl="1"/>
            <a:r>
              <a:rPr lang="fa-IR" sz="3200" b="1" dirty="0">
                <a:cs typeface="B Badr" panose="00000400000000000000" pitchFamily="2" charset="-78"/>
              </a:rPr>
              <a:t>أَلْهَاكُمُ التَّكَاثُرُ ﴿۱﴾</a:t>
            </a:r>
          </a:p>
          <a:p>
            <a:pPr algn="r" rtl="1"/>
            <a:r>
              <a:rPr lang="fa-IR" sz="3200" b="1" dirty="0">
                <a:cs typeface="B Badr" panose="00000400000000000000" pitchFamily="2" charset="-78"/>
              </a:rPr>
              <a:t>حَتَّى زُرْتُمُ الْمَقَابِرَ ﴿۲﴾</a:t>
            </a:r>
          </a:p>
          <a:p>
            <a:pPr algn="r" rtl="1"/>
            <a:r>
              <a:rPr lang="fa-IR" sz="3200" b="1" dirty="0">
                <a:cs typeface="B Badr" panose="00000400000000000000" pitchFamily="2" charset="-78"/>
              </a:rPr>
              <a:t>كَلَّا سَوْفَ تَعْلَمُونَ ﴿۳﴾</a:t>
            </a:r>
          </a:p>
          <a:p>
            <a:pPr algn="r" rtl="1"/>
            <a:r>
              <a:rPr lang="fa-IR" sz="3200" b="1" dirty="0">
                <a:cs typeface="B Badr" panose="00000400000000000000" pitchFamily="2" charset="-78"/>
              </a:rPr>
              <a:t>ثُمَّ كَلَّا سَوْفَ تَعْلَمُونَ ﴿۴﴾</a:t>
            </a:r>
          </a:p>
          <a:p>
            <a:pPr algn="r" rtl="1"/>
            <a:r>
              <a:rPr lang="fa-IR" sz="3200" b="1" dirty="0">
                <a:cs typeface="B Badr" panose="00000400000000000000" pitchFamily="2" charset="-78"/>
              </a:rPr>
              <a:t>كَلَّا لَوْ تَعْلَمُونَ عِلْمَ الْيَقِينِ ﴿۵﴾</a:t>
            </a:r>
          </a:p>
          <a:p>
            <a:pPr algn="r" rtl="1"/>
            <a:r>
              <a:rPr lang="fa-IR" sz="3200" b="1" dirty="0">
                <a:cs typeface="B Badr" panose="00000400000000000000" pitchFamily="2" charset="-78"/>
              </a:rPr>
              <a:t>لَتَرَوُنَّ الْجَحِيمَ ﴿۶﴾</a:t>
            </a:r>
          </a:p>
          <a:p>
            <a:pPr algn="r" rtl="1"/>
            <a:r>
              <a:rPr lang="fa-IR" sz="3200" b="1" dirty="0">
                <a:cs typeface="B Badr" panose="00000400000000000000" pitchFamily="2" charset="-78"/>
              </a:rPr>
              <a:t>ثُمَّ لَتَرَوُنَّهَا عَيْنَ الْيَقِينِ ﴿۷﴾</a:t>
            </a:r>
          </a:p>
          <a:p>
            <a:pPr algn="r" rtl="1"/>
            <a:r>
              <a:rPr lang="fa-IR" sz="3200" b="1" dirty="0">
                <a:cs typeface="B Badr" panose="00000400000000000000" pitchFamily="2" charset="-78"/>
              </a:rPr>
              <a:t>ثُمَّ لَتُسْأَلُنَّ يَوْمَئِذٍ عَنِ النَّعِيمِ ﴿۸﴾</a:t>
            </a:r>
          </a:p>
        </p:txBody>
      </p:sp>
    </p:spTree>
    <p:extLst>
      <p:ext uri="{BB962C8B-B14F-4D97-AF65-F5344CB8AC3E}">
        <p14:creationId xmlns:p14="http://schemas.microsoft.com/office/powerpoint/2010/main" val="310106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1061E-6 -7.79912E-7 L 0.08178 -7.79912E-7 C 0.11864 -7.79912E-7 0.16409 0.01273 0.16409 0.02314 L 0.16409 0.04698 " pathEditMode="relative" rAng="0" ptsTypes="FfFF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4" y="23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B3FAAEA-F46B-4AF2-A783-A444BAA7829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تکاثر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084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042E-6 4.01759E-6 L 3.25042E-6 -0.09003 C 3.25042E-6 -0.13076 -0.02019 -0.17982 -0.03621 -0.17982 L -0.07228 -0.17982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90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247990" cy="90315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:a16="http://schemas.microsoft.com/office/drawing/2014/main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درک درست از مفهوم زیاد، خوب یا بد بودن زیادی یک چیز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:a16="http://schemas.microsoft.com/office/drawing/2014/main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شنایی با مقایسه‌های خوب و بد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آشنایی با مفهوم جمع کردن و شناخت جمع کردن‌های خوب یا بی‌ارزش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008890"/>
            <a:chOff x="-31925" y="2101598"/>
            <a:chExt cx="5693679" cy="1008890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مقایسه انواع رفتارهای اجتماعی و اصلاح رفتار بر مبنای این مقایسه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204637"/>
            <a:chOff x="-31926" y="3329730"/>
            <a:chExt cx="5699776" cy="1204637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:a16="http://schemas.microsoft.com/office/drawing/2014/main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برنامه‌ریزی برای تقویت صفات مثبت و حذف صفات منفی با درک معیارهای درست مقایسه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008890"/>
            <a:chOff x="-31927" y="4557862"/>
            <a:chExt cx="5693681" cy="1008890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:a16="http://schemas.microsoft.com/office/drawing/2014/main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تغییر رفتارهایی که به اشتباه ارزشمند شمرده شده‌اند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Sahel" pitchFamily="34" charset="-78"/>
                <a:cs typeface="Sahel" pitchFamily="34" charset="-78"/>
              </a:rPr>
              <a:t>سوره برای مقایسه های درست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7E3E8C8-624B-482A-8C48-C2F7DE75EE12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تکاثر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34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A0924-EA3F-4594-8B00-9E09F3E6C46F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تکاثر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80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7084E-7 4.40176E-6 L 3.97084E-7 -0.15807 C 3.97084E-7 -0.22958 -0.04309 -0.31544 -0.07746 -0.31544 L -0.15428 -0.3154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0" y="-157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0CF1D85-56DC-4023-80EE-530BE2D87E0F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تکاثر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DEE5CB-7CF4-4714-8B2E-1A3D845251F6}"/>
              </a:ext>
            </a:extLst>
          </p:cNvPr>
          <p:cNvSpPr txBox="1"/>
          <p:nvPr/>
        </p:nvSpPr>
        <p:spPr>
          <a:xfrm>
            <a:off x="3451860" y="1154205"/>
            <a:ext cx="78769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>
                <a:cs typeface="B Badr" panose="00000400000000000000" pitchFamily="2" charset="-78"/>
              </a:rPr>
              <a:t>بِسْمِ اللَّهِ الرَّحْمَنِ الرَّحِيمِ</a:t>
            </a:r>
          </a:p>
          <a:p>
            <a:pPr algn="r" rtl="1"/>
            <a:r>
              <a:rPr lang="fa-IR" sz="3200" b="1" dirty="0">
                <a:cs typeface="B Badr" panose="00000400000000000000" pitchFamily="2" charset="-78"/>
              </a:rPr>
              <a:t>أَلْهَاكُمُ التَّكَاثُرُ ﴿۱﴾</a:t>
            </a:r>
          </a:p>
          <a:p>
            <a:pPr algn="r" rtl="1"/>
            <a:r>
              <a:rPr lang="fa-IR" sz="3200" b="1" dirty="0">
                <a:cs typeface="B Badr" panose="00000400000000000000" pitchFamily="2" charset="-78"/>
              </a:rPr>
              <a:t>حَتَّى زُرْتُمُ الْمَقَابِرَ ﴿۲﴾</a:t>
            </a:r>
          </a:p>
          <a:p>
            <a:pPr algn="r" rtl="1"/>
            <a:r>
              <a:rPr lang="fa-IR" sz="3200" b="1" dirty="0">
                <a:cs typeface="B Badr" panose="00000400000000000000" pitchFamily="2" charset="-78"/>
              </a:rPr>
              <a:t>كَلَّا سَوْفَ تَعْلَمُونَ ﴿۳﴾</a:t>
            </a:r>
          </a:p>
          <a:p>
            <a:pPr algn="r" rtl="1"/>
            <a:r>
              <a:rPr lang="fa-IR" sz="3200" b="1" dirty="0">
                <a:cs typeface="B Badr" panose="00000400000000000000" pitchFamily="2" charset="-78"/>
              </a:rPr>
              <a:t>ثُمَّ كَلَّا سَوْفَ تَعْلَمُونَ ﴿۴﴾</a:t>
            </a:r>
          </a:p>
          <a:p>
            <a:pPr algn="r" rtl="1"/>
            <a:r>
              <a:rPr lang="fa-IR" sz="3200" b="1" dirty="0">
                <a:cs typeface="B Badr" panose="00000400000000000000" pitchFamily="2" charset="-78"/>
              </a:rPr>
              <a:t>كَلَّا لَوْ تَعْلَمُونَ عِلْمَ الْيَقِينِ ﴿۵﴾</a:t>
            </a:r>
          </a:p>
          <a:p>
            <a:pPr algn="r" rtl="1"/>
            <a:r>
              <a:rPr lang="fa-IR" sz="3200" b="1" dirty="0">
                <a:cs typeface="B Badr" panose="00000400000000000000" pitchFamily="2" charset="-78"/>
              </a:rPr>
              <a:t>لَتَرَوُنَّ الْجَحِيمَ ﴿۶﴾</a:t>
            </a:r>
          </a:p>
          <a:p>
            <a:pPr algn="r" rtl="1"/>
            <a:r>
              <a:rPr lang="fa-IR" sz="3200" b="1" dirty="0">
                <a:cs typeface="B Badr" panose="00000400000000000000" pitchFamily="2" charset="-78"/>
              </a:rPr>
              <a:t>ثُمَّ لَتَرَوُنَّهَا عَيْنَ الْيَقِينِ ﴿۷﴾</a:t>
            </a:r>
          </a:p>
          <a:p>
            <a:pPr algn="r" rtl="1"/>
            <a:r>
              <a:rPr lang="fa-IR" sz="3200" b="1" dirty="0">
                <a:cs typeface="B Badr" panose="00000400000000000000" pitchFamily="2" charset="-78"/>
              </a:rPr>
              <a:t>ثُمَّ لَتُسْأَلُنَّ يَوْمَئِذٍ عَنِ النَّعِيمِ ﴿۸﴾</a:t>
            </a:r>
          </a:p>
        </p:txBody>
      </p:sp>
    </p:spTree>
    <p:extLst>
      <p:ext uri="{BB962C8B-B14F-4D97-AF65-F5344CB8AC3E}">
        <p14:creationId xmlns:p14="http://schemas.microsoft.com/office/powerpoint/2010/main" val="392372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2466</TotalTime>
  <Words>421</Words>
  <Application>Microsoft Office PowerPoint</Application>
  <PresentationFormat>Widescreen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Sahel</vt:lpstr>
      <vt:lpstr>Office Theme</vt:lpstr>
      <vt:lpstr>سوره مبارکه حمد</vt:lpstr>
      <vt:lpstr>PowerPoint Presentation</vt:lpstr>
      <vt:lpstr>سوره مبارکه تکاثر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بِسْمِ اللَّـهِ الرَّ‌حْمَـٰنِ الرَّ‌حِيمِ</dc:title>
  <dc:creator>fatemeh sharifi</dc:creator>
  <cp:lastModifiedBy>fatemeh sharifi</cp:lastModifiedBy>
  <cp:revision>199</cp:revision>
  <dcterms:created xsi:type="dcterms:W3CDTF">2020-04-24T01:00:21Z</dcterms:created>
  <dcterms:modified xsi:type="dcterms:W3CDTF">2020-05-09T06:48:02Z</dcterms:modified>
</cp:coreProperties>
</file>