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40" r:id="rId6"/>
    <p:sldId id="322" r:id="rId7"/>
    <p:sldId id="323" r:id="rId8"/>
    <p:sldId id="324" r:id="rId9"/>
    <p:sldId id="325" r:id="rId10"/>
    <p:sldId id="341" r:id="rId11"/>
    <p:sldId id="327" r:id="rId12"/>
    <p:sldId id="342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20/09/1441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ف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َمَن </a:t>
            </a: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یَعمَل مِثقَالَ ذَرَّةٍ خَیرًا یَرَهُ 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وَمَن یَعمَل مِثقَالَ ذَرَّةٍ شَرّاً یَرَهُ 8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15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فعال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درک فطری از خوب و بد و خیر و شر به واسطه القاء مربی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مقدار خوبی و بدی، خروج کارها از حالت خنثی، کم شدن شر و زیاد شدن خیر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خیر به عنوان انتخاب درست و اصلاح معیارها برای خیرگزین شدن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آسیب‌شناسی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رفع موانع خیرگزینی مانند نداشتن تفصیل کافی یا نداشتن معیار درست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حساسیت نسبت به کوچکترین کارهای خیر و شر و ترغیب دیگران به خیر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انجام کارهای خیر گروهی حتی اگر خیلی کوچک باشند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افزایش توجه به انتخاب‌ها و کارهای خوب کوچک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زلزال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إِذا زُلزِلَتِ الأَرضُ زِلزالَهَا 1</a:t>
            </a:r>
            <a:r>
              <a:rPr lang="en-US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 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                                                   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 أَخرَجَتِ الأَرضُ أَثقَالَهَا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وَقَالَ الإِنسَانُ مَا لَهَا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یَومَئِذٍ تُحَدِّثُ أَخبَارَهَا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بِأَنَّ رَبَّکَ أَوحی لَهَا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یَومَئِذٍ یَصدُرُالنّاسُ أَشتَاتَاً لِیُرَو أَعمَالَهُم 6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فَمَن یَعمَل مِثقَالَ ذَرَّةٍ خَیرًا یَرَهُ 7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" panose="00000400000000000000" pitchFamily="2" charset="-78"/>
              </a:rPr>
              <a:t>وَمَن یَعمَل مِثقَالَ ذَرَّةٍ شَرّاً یَرَهُ 8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99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فعال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درک فطری از خوب و بد و خیر و شر به واسطه القاء مربی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204637"/>
            <a:chOff x="6111433" y="3329730"/>
            <a:chExt cx="572471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مقدار خوبی و بدی، خروج کارها از حالت خنثی، کم شدن شر و زیاد شدن خیر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خیر به عنوان انتخاب درست و اصلاح معیارها برای خیرگزین شدن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آسیب‌شناسی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رفع موانع خیرگزینی مانند نداشتن تفصیل کافی یا نداشتن معیار درست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افزایش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حساسیت نسبت به کوچکترین کارهای خیر و شر و ترغیب دیگران به خیر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شناسایی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و انجام کارهای خیر گروهی حتی اگر خیلی کوچک باشند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افزایش توجه به انتخاب‌ها و کارهای خوب کوچک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زلزال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" panose="00000400000000000000" pitchFamily="2" charset="-78"/>
              </a:rPr>
              <a:t>الرَّ‌حِيم</a:t>
            </a:r>
            <a:endParaRPr lang="fa-IR" sz="2800" b="1" dirty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إِذا زُلزِلَتِ الأَرضُ زِلزالَهَا 1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 أَخرَجَتِ الأَرضُ أَثقَالَهَا 2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وَقَالَ الإِنسَانُ مَا لَهَا 3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یَومَئِذٍ تُحَدِّثُ أَخبَارَهَا 4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بِأَنَّ رَبَّکَ أَوحی لَهَا 5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" panose="00000400000000000000" pitchFamily="2" charset="-78"/>
              </a:rPr>
              <a:t>یَومَئِذٍ یَصدُرُالنّاسُ أَشتَاتَاً لِیُرَو أَعمَالَهُم 6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latin typeface="wm_Naskh Qurani 93 Semi Bold" panose="02000000000000000000" pitchFamily="2" charset="-78"/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343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0 Badr</vt:lpstr>
      <vt:lpstr>Arial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زلزال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197</cp:revision>
  <dcterms:created xsi:type="dcterms:W3CDTF">2020-04-24T01:00:21Z</dcterms:created>
  <dcterms:modified xsi:type="dcterms:W3CDTF">2020-05-12T06:17:37Z</dcterms:modified>
</cp:coreProperties>
</file>