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74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9900"/>
    <a:srgbClr val="709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0" autoAdjust="0"/>
    <p:restoredTop sz="94737" autoAdjust="0"/>
  </p:normalViewPr>
  <p:slideViewPr>
    <p:cSldViewPr snapToGrid="0">
      <p:cViewPr varScale="1">
        <p:scale>
          <a:sx n="65" d="100"/>
          <a:sy n="65" d="100"/>
        </p:scale>
        <p:origin x="-144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1048687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0016E0E-A8DE-44E6-AA50-6B4CABE8AA4C}" type="datetimeFigureOut">
              <a:rPr lang="fa-IR" smtClean="0"/>
              <a:t>09/10/1441</a:t>
            </a:fld>
            <a:endParaRPr lang="fa-IR"/>
          </a:p>
        </p:txBody>
      </p:sp>
      <p:sp>
        <p:nvSpPr>
          <p:cNvPr id="1048688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1048689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104869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104869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56A7D9D-EC8A-406B-A823-5BF0B58884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51108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7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7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10486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5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10486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9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71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104867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3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0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10486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45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6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8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104865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5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104865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104866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81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2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104868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65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66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104866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CF7F3-465D-4C3B-B6DC-9A9A22930CCC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hmeghoran.i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mtClean="0"/>
              <a:t>سوره مبارکه حمد</a:t>
            </a:r>
            <a:endParaRPr lang="en-US" dirty="0"/>
          </a:p>
        </p:txBody>
      </p:sp>
      <p:sp>
        <p:nvSpPr>
          <p:cNvPr id="104858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48588" name="TextBox 3"/>
          <p:cNvSpPr txBox="1"/>
          <p:nvPr/>
        </p:nvSpPr>
        <p:spPr>
          <a:xfrm>
            <a:off x="6877878" y="609600"/>
            <a:ext cx="389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/>
              <a:t>جلساات تدبر در سوزه های فعم قرآن........ ماه مبارک رمضان 98</a:t>
            </a:r>
            <a:endParaRPr lang="en-US" dirty="0"/>
          </a:p>
        </p:txBody>
      </p:sp>
      <p:pic>
        <p:nvPicPr>
          <p:cNvPr id="2097152" name="Picture 5" descr="A screenshot of a computer  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597" y="-51669"/>
            <a:ext cx="12382919" cy="690966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1048612" name="Title 1"/>
          <p:cNvSpPr txBox="1"/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بروج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48613" name="TextBox 4"/>
          <p:cNvSpPr txBox="1"/>
          <p:nvPr/>
        </p:nvSpPr>
        <p:spPr>
          <a:xfrm>
            <a:off x="3451860" y="1154205"/>
            <a:ext cx="7876940" cy="4612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>
                <a:latin typeface="wm_Naskh Qurani 93 Semi Bold" panose="02000000000000000000" pitchFamily="2" charset="-78"/>
                <a:cs typeface="B Badr" pitchFamily="2" charset="-78"/>
              </a:rPr>
              <a:t>بِسْمِ اللَّـهِ الرَّ‌حْمَـنِ </a:t>
            </a:r>
            <a:r>
              <a:rPr lang="fa-IR" sz="2400" b="1" dirty="0" smtClean="0">
                <a:latin typeface="wm_Naskh Qurani 93 Semi Bold" panose="02000000000000000000" pitchFamily="2" charset="-78"/>
                <a:cs typeface="B Badr" pitchFamily="2" charset="-78"/>
              </a:rPr>
              <a:t>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وَالسَّمَاءِ </a:t>
            </a: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ذَاتِ الْبُرُوجِ ﴿۱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وَالْيَوْمِ الْمَوْعُودِ ﴿۲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وَشَاهِدٍ وَمَشْهُودٍ ﴿۳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قُتِلَ أَصْحَابُ الْأُخْدُودِ ﴿۴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النَّارِ ذَاتِ الْوَقُودِ ﴿۵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إِذْ هُمْ عَلَيْهَا قُعُودٌ ﴿۶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وَهُمْ عَلَى مَا يَفْعَلُونَ بِالْمُؤْمِنِينَ شُهُودٌ ﴿۷﴾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B Bad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وَمَا </a:t>
            </a: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نَقَمُوا مِنْهُمْ إِلَّا أَنْ يُؤْمِنُوا بِاللَّهِ الْعَزِيزِ الْحَمِيدِ ﴿۸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4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4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48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48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48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48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48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48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48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48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48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486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486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486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1048614" name="Title 1"/>
          <p:cNvSpPr txBox="1"/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بروج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5" name="TextBox 15"/>
          <p:cNvSpPr txBox="1"/>
          <p:nvPr/>
        </p:nvSpPr>
        <p:spPr>
          <a:xfrm>
            <a:off x="2274277" y="1154205"/>
            <a:ext cx="90545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الَّذِي لَهُ مُلْكُ السَّمَاوَاتِ وَالْأَرْضِ وَاللَّهُ عَلَى كُلِّ شَيْءٍ شَهِيدٌ ﴿۹﴾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إِنَّ الَّذِينَ فَتَنُوا الْمُؤْمِنِينَ وَالْمُؤْمِنَاتِ ثُمَّ لَمْ يَتُوبُوا فَلَهُمْ عَذَابُ جَهَنَّمَ وَلَهُمْ عَذَابُ الْحَرِيقِ ﴿۱۰﴾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إِنَّ الَّذِينَ آمَنُوا وَعَمِلُوا الصَّالِحَاتِ لَهُمْ جَنَّاتٌ تَجْرِي مِنْ تَحْتِهَا الْأَنْهَارُ ذَلِكَ الْفَوْزُ الْكَبِيرُ ﴿۱۱﴾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إِنَّ بَطْشَ رَبِّكَ لَشَدِيدٌ ﴿۱۲﴾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إِنَّهُ هُوَ يُبْدِئُ وَيُعِيدُ ﴿۱۳﴾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وَهُوَ الْغَفُورُ الْوَدُودُ ﴿۱۴﴾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ذُو الْعَرْشِ الْمَجِيدُ ﴿۱۵﴾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فَعَّالٌ لِمَا يُرِيدُ ﴿۱۶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  <a:endParaRPr lang="fa-IR" sz="2400" b="1" dirty="0">
              <a:solidFill>
                <a:srgbClr val="222222"/>
              </a:solidFill>
              <a:latin typeface="wm_Naskh Qurani 93 Semi Bold" panose="02000000000000000000" pitchFamily="2" charset="-78"/>
              <a:cs typeface="B Badr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1048616" name="Title 1"/>
          <p:cNvSpPr txBox="1"/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بروج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5" name="TextBox 15"/>
          <p:cNvSpPr txBox="1"/>
          <p:nvPr/>
        </p:nvSpPr>
        <p:spPr>
          <a:xfrm>
            <a:off x="3451860" y="1154205"/>
            <a:ext cx="78769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هَلْ أَتَاكَ حَدِيثُ الْجُنُودِ ﴿۱۷﴾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فِرْعَوْنَ 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وَثَمُودَ ﴿۱۸﴾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بَلِ الَّذِينَ كَفَرُوا فِي تَكْذِيبٍ ﴿۱۹﴾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وَاللَّهُ مِنْ وَرَائِهِمْ مُحِيطٌ ﴿۲۰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بَلْ هُوَ قُرْآنٌ مَجِيدٌ ﴿۲۱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فِي لَوْحٍ مَحْفُوظٍ ﴿۲۲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2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2097183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2097184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209718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2097186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048618" name="Title 1"/>
          <p:cNvSpPr txBox="1"/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بروج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97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97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97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97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9359E-6 -2.96296E-6 L -3.19359E-6 -0.225 C -3.19359E-6 -0.32685 -0.01822 -0.44884 -0.03281 -0.44884 L -0.06522 -0.4488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-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 txBox="1"/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بروج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2097193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  <p:grpSp>
        <p:nvGrpSpPr>
          <p:cNvPr id="23" name="Group 3"/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24" name="Picture 4" descr="A picture containing ball, room  Description automatically generated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25" name="TextBox 5"/>
            <p:cNvSpPr txBox="1"/>
            <p:nvPr/>
          </p:nvSpPr>
          <p:spPr>
            <a:xfrm>
              <a:off x="6274191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مواجهه با انواع نظارت بیرونی مانند عکاسی و فیلمبرداری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26" name="Group 6"/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27" name="Picture 7" descr="A picture containing clock, drawing, room  Description automatically generated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28" name="TextBox 8"/>
            <p:cNvSpPr txBox="1"/>
            <p:nvPr/>
          </p:nvSpPr>
          <p:spPr>
            <a:xfrm>
              <a:off x="6111433" y="3611037"/>
              <a:ext cx="3946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آشنا شدن با تنوع نظارت از نظر پاداش و جزا 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29" name="Group 9"/>
          <p:cNvGrpSpPr/>
          <p:nvPr/>
        </p:nvGrpSpPr>
        <p:grpSpPr>
          <a:xfrm>
            <a:off x="6274189" y="4557862"/>
            <a:ext cx="5561956" cy="1008890"/>
            <a:chOff x="6274189" y="4557862"/>
            <a:chExt cx="5561956" cy="1008890"/>
          </a:xfrm>
        </p:grpSpPr>
        <p:pic>
          <p:nvPicPr>
            <p:cNvPr id="30" name="Picture 10" descr="A picture containing object, clock  Description automatically generated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31" name="TextBox 11"/>
            <p:cNvSpPr txBox="1"/>
            <p:nvPr/>
          </p:nvSpPr>
          <p:spPr>
            <a:xfrm>
              <a:off x="6274189" y="4800697"/>
              <a:ext cx="3784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فعال شدن نظارت درونی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32" name="Group 14"/>
          <p:cNvGrpSpPr/>
          <p:nvPr/>
        </p:nvGrpSpPr>
        <p:grpSpPr>
          <a:xfrm>
            <a:off x="118550" y="2101598"/>
            <a:ext cx="5693679" cy="1243109"/>
            <a:chOff x="-31925" y="2101598"/>
            <a:chExt cx="5693679" cy="1243109"/>
          </a:xfrm>
        </p:grpSpPr>
        <p:pic>
          <p:nvPicPr>
            <p:cNvPr id="33" name="Picture 15" descr="A close up of a sign  Description automatically generated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34" name="TextBox 16"/>
            <p:cNvSpPr txBox="1"/>
            <p:nvPr/>
          </p:nvSpPr>
          <p:spPr>
            <a:xfrm>
              <a:off x="-31925" y="242137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درخواست نظارت و مشاهده نقاط قوت و ضعف خود از نگاه دیگران به‌خصوص دوستان</a:t>
              </a:r>
              <a:endParaRPr lang="fa-IR" dirty="0" smtClean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35" name="Group 17"/>
          <p:cNvGrpSpPr/>
          <p:nvPr/>
        </p:nvGrpSpPr>
        <p:grpSpPr>
          <a:xfrm>
            <a:off x="118549" y="3329730"/>
            <a:ext cx="5699776" cy="1008890"/>
            <a:chOff x="-31926" y="3329730"/>
            <a:chExt cx="5699776" cy="1008890"/>
          </a:xfrm>
        </p:grpSpPr>
        <p:pic>
          <p:nvPicPr>
            <p:cNvPr id="36" name="Picture 18" descr="A picture containing room  Description automatically generated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37" name="TextBox 19"/>
            <p:cNvSpPr txBox="1"/>
            <p:nvPr/>
          </p:nvSpPr>
          <p:spPr>
            <a:xfrm>
              <a:off x="-31926" y="361103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ترک آزار و اذیت دیگران به دلیل شاهد بودن خداوند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38" name="Group 20"/>
          <p:cNvGrpSpPr/>
          <p:nvPr/>
        </p:nvGrpSpPr>
        <p:grpSpPr>
          <a:xfrm>
            <a:off x="118548" y="4557862"/>
            <a:ext cx="5693681" cy="1008890"/>
            <a:chOff x="-31927" y="4557862"/>
            <a:chExt cx="5693681" cy="1008890"/>
          </a:xfrm>
        </p:grpSpPr>
        <p:pic>
          <p:nvPicPr>
            <p:cNvPr id="39" name="Picture 21" descr="A picture containing device  Description automatically generated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40" name="TextBox 22"/>
            <p:cNvSpPr txBox="1"/>
            <p:nvPr/>
          </p:nvSpPr>
          <p:spPr>
            <a:xfrm>
              <a:off x="-31927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شناسایی و برطرف کردن اشکالات جمع به دلیل شاهد بودن خداوند و دیگران 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sp>
        <p:nvSpPr>
          <p:cNvPr id="41" name="TextBox 24"/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Sahel" pitchFamily="34" charset="-78"/>
                <a:cs typeface="Sahel" pitchFamily="34" charset="-78"/>
              </a:rPr>
              <a:t>سوره‌ای برای مشاهده خود و درک شاهد بودن خداوند</a:t>
            </a:r>
            <a:endParaRPr lang="fa-IR" sz="2000" dirty="0">
              <a:latin typeface="Sahel" pitchFamily="34" charset="-78"/>
              <a:cs typeface="Sahel" pitchFamily="34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4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2097195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2097196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2097197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2097198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048627" name="Title 1"/>
          <p:cNvSpPr txBox="1"/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بروج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97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97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97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97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5292E-6 8.8174E-7 L 3.55292E-6 -0.29229 C 3.55292E-6 -0.42467 -0.01888 -0.58274 -0.03398 -0.58274 L -0.06731 -0.5827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2097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-29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9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104022"/>
            <a:ext cx="4306984" cy="903150"/>
          </a:xfrm>
          <a:prstGeom prst="rect">
            <a:avLst/>
          </a:prstGeom>
        </p:spPr>
      </p:pic>
      <p:sp>
        <p:nvSpPr>
          <p:cNvPr id="1048628" name="Title 1"/>
          <p:cNvSpPr txBox="1"/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بروج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48629" name="TextBox 9"/>
          <p:cNvSpPr txBox="1"/>
          <p:nvPr/>
        </p:nvSpPr>
        <p:spPr>
          <a:xfrm>
            <a:off x="3195403" y="2893101"/>
            <a:ext cx="5801194" cy="1539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hlinkClick r:id="rId3"/>
              </a:rPr>
              <a:t>www.Fahmeghoran.ir</a:t>
            </a:r>
            <a:endParaRPr lang="en-US" sz="4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 txBox="1"/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بروج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209720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104022"/>
            <a:ext cx="4306984" cy="903150"/>
          </a:xfrm>
          <a:prstGeom prst="rect">
            <a:avLst/>
          </a:prstGeom>
        </p:spPr>
      </p:pic>
      <p:grpSp>
        <p:nvGrpSpPr>
          <p:cNvPr id="23" name="Group 3"/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24" name="Picture 4" descr="A picture containing ball, room  Description automatically generated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25" name="TextBox 5"/>
            <p:cNvSpPr txBox="1"/>
            <p:nvPr/>
          </p:nvSpPr>
          <p:spPr>
            <a:xfrm>
              <a:off x="6274191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مواجهه با انواع نظارت بیرونی مانند عکاسی و فیلمبرداری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26" name="Group 6"/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27" name="Picture 7" descr="A picture containing clock, drawing, room  Description automatically generated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28" name="TextBox 8"/>
            <p:cNvSpPr txBox="1"/>
            <p:nvPr/>
          </p:nvSpPr>
          <p:spPr>
            <a:xfrm>
              <a:off x="6111433" y="3611037"/>
              <a:ext cx="3946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آشنا شدن با تنوع نظارت از نظر پاداش و جزا 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29" name="Group 9"/>
          <p:cNvGrpSpPr/>
          <p:nvPr/>
        </p:nvGrpSpPr>
        <p:grpSpPr>
          <a:xfrm>
            <a:off x="6274189" y="4557862"/>
            <a:ext cx="5561956" cy="1008890"/>
            <a:chOff x="6274189" y="4557862"/>
            <a:chExt cx="5561956" cy="1008890"/>
          </a:xfrm>
        </p:grpSpPr>
        <p:pic>
          <p:nvPicPr>
            <p:cNvPr id="30" name="Picture 10" descr="A picture containing object, clock  Description automatically generated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31" name="TextBox 11"/>
            <p:cNvSpPr txBox="1"/>
            <p:nvPr/>
          </p:nvSpPr>
          <p:spPr>
            <a:xfrm>
              <a:off x="6274189" y="4800697"/>
              <a:ext cx="3784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فعال شدن نظارت درونی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32" name="Group 14"/>
          <p:cNvGrpSpPr/>
          <p:nvPr/>
        </p:nvGrpSpPr>
        <p:grpSpPr>
          <a:xfrm>
            <a:off x="118550" y="2101598"/>
            <a:ext cx="5693679" cy="1243109"/>
            <a:chOff x="-31925" y="2101598"/>
            <a:chExt cx="5693679" cy="1243109"/>
          </a:xfrm>
        </p:grpSpPr>
        <p:pic>
          <p:nvPicPr>
            <p:cNvPr id="33" name="Picture 15" descr="A close up of a sign  Description automatically generated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34" name="TextBox 16"/>
            <p:cNvSpPr txBox="1"/>
            <p:nvPr/>
          </p:nvSpPr>
          <p:spPr>
            <a:xfrm>
              <a:off x="-31925" y="242137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درخواست نظارت و مشاهده نقاط قوت و ضعف خود از نگاه دیگران به‌خصوص دوستان</a:t>
              </a:r>
              <a:endParaRPr lang="fa-IR" dirty="0" smtClean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35" name="Group 17"/>
          <p:cNvGrpSpPr/>
          <p:nvPr/>
        </p:nvGrpSpPr>
        <p:grpSpPr>
          <a:xfrm>
            <a:off x="118549" y="3329730"/>
            <a:ext cx="5699776" cy="1008890"/>
            <a:chOff x="-31926" y="3329730"/>
            <a:chExt cx="5699776" cy="1008890"/>
          </a:xfrm>
        </p:grpSpPr>
        <p:pic>
          <p:nvPicPr>
            <p:cNvPr id="36" name="Picture 18" descr="A picture containing room  Description automatically generated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37" name="TextBox 19"/>
            <p:cNvSpPr txBox="1"/>
            <p:nvPr/>
          </p:nvSpPr>
          <p:spPr>
            <a:xfrm>
              <a:off x="-31926" y="361103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ترک آزار و اذیت دیگران به دلیل شاهد بودن خداوند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38" name="Group 20"/>
          <p:cNvGrpSpPr/>
          <p:nvPr/>
        </p:nvGrpSpPr>
        <p:grpSpPr>
          <a:xfrm>
            <a:off x="118548" y="4557862"/>
            <a:ext cx="5693681" cy="1008890"/>
            <a:chOff x="-31927" y="4557862"/>
            <a:chExt cx="5693681" cy="1008890"/>
          </a:xfrm>
        </p:grpSpPr>
        <p:pic>
          <p:nvPicPr>
            <p:cNvPr id="39" name="Picture 21" descr="A picture containing device  Description automatically generated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40" name="TextBox 22"/>
            <p:cNvSpPr txBox="1"/>
            <p:nvPr/>
          </p:nvSpPr>
          <p:spPr>
            <a:xfrm>
              <a:off x="-31927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شناسایی و برطرف کردن اشکالات جمع به دلیل شاهد بودن خداوند و دیگران 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sp>
        <p:nvSpPr>
          <p:cNvPr id="41" name="TextBox 24"/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Sahel" pitchFamily="34" charset="-78"/>
                <a:cs typeface="Sahel" pitchFamily="34" charset="-78"/>
              </a:rPr>
              <a:t>سوره‌ای برای مشاهده خود و درک شاهد بودن خداوند</a:t>
            </a:r>
            <a:endParaRPr lang="fa-IR" sz="2000" dirty="0">
              <a:latin typeface="Sahel" pitchFamily="34" charset="-78"/>
              <a:cs typeface="Sahel" pitchFamily="34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575"/>
            <a:ext cx="12192000" cy="6896024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ctrTitle"/>
          </p:nvPr>
        </p:nvSpPr>
        <p:spPr>
          <a:xfrm>
            <a:off x="5280380" y="2720220"/>
            <a:ext cx="6911619" cy="1283598"/>
          </a:xfrm>
        </p:spPr>
        <p:txBody>
          <a:bodyPr>
            <a:normAutofit/>
          </a:bodyPr>
          <a:lstStyle/>
          <a:p>
            <a:r>
              <a:rPr lang="fa-IR" sz="4400" dirty="0">
                <a:latin typeface="Sahel" pitchFamily="34" charset="-78"/>
                <a:cs typeface="Sahel" pitchFamily="34" charset="-78"/>
              </a:rPr>
              <a:t>سوره </a:t>
            </a:r>
            <a:r>
              <a:rPr lang="fa-IR" sz="4400" dirty="0" smtClean="0">
                <a:latin typeface="Sahel" pitchFamily="34" charset="-78"/>
                <a:cs typeface="Sahel" pitchFamily="34" charset="-78"/>
              </a:rPr>
              <a:t>مبارکه بروج</a:t>
            </a:r>
            <a:endParaRPr lang="en-US" sz="4400" dirty="0"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2097154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2097155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2097156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2097157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2097158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048595" name="Title 1"/>
          <p:cNvSpPr txBox="1"/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بروج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48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9721E-6 -2.59259E-6 L 2.69721E-6 -0.02407 C 2.69721E-6 -0.03495 -0.04517 -0.04815 -0.08175 -0.04815 L -0.16337 -0.04815 " pathEditMode="relative" rAng="0" ptsTypes="FfFF">
                                      <p:cBhvr>
                                        <p:cTn id="67" dur="10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5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4" grpId="0"/>
      <p:bldP spid="1048594" grpId="1"/>
      <p:bldP spid="10485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048596" name="Title 1"/>
          <p:cNvSpPr txBox="1"/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بروج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48597" name="TextBox 15"/>
          <p:cNvSpPr txBox="1"/>
          <p:nvPr/>
        </p:nvSpPr>
        <p:spPr>
          <a:xfrm>
            <a:off x="3451860" y="1154205"/>
            <a:ext cx="7876940" cy="4612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>
                <a:latin typeface="wm_Naskh Qurani 93 Semi Bold" panose="02000000000000000000" pitchFamily="2" charset="-78"/>
                <a:cs typeface="B Badr" pitchFamily="2" charset="-78"/>
              </a:rPr>
              <a:t>بِسْمِ اللَّـهِ الرَّ‌حْمَـنِ </a:t>
            </a:r>
            <a:r>
              <a:rPr lang="fa-IR" sz="2400" b="1" dirty="0" smtClean="0">
                <a:latin typeface="wm_Naskh Qurani 93 Semi Bold" panose="02000000000000000000" pitchFamily="2" charset="-78"/>
                <a:cs typeface="B Badr" pitchFamily="2" charset="-78"/>
              </a:rPr>
              <a:t>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وَالسَّمَاءِ </a:t>
            </a: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ذَاتِ الْبُرُوجِ ﴿۱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وَالْيَوْمِ الْمَوْعُودِ ﴿۲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وَشَاهِدٍ وَمَشْهُودٍ ﴿۳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قُتِلَ أَصْحَابُ الْأُخْدُودِ ﴿۴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النَّارِ ذَاتِ الْوَقُودِ ﴿۵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إِذْ هُمْ عَلَيْهَا قُعُودٌ ﴿۶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وَهُمْ عَلَى مَا يَفْعَلُونَ بِالْمُؤْمِنِينَ شُهُودٌ ﴿۷﴾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B Bad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وَمَا </a:t>
            </a: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نَقَمُوا مِنْهُمْ إِلَّا أَنْ يُؤْمِنُوا بِاللَّهِ الْعَزِيزِ الْحَمِيدِ ﴿۸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48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8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8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48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8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8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48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48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48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48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48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48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48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48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48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485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485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485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048596" name="Title 1"/>
          <p:cNvSpPr txBox="1"/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بروج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48597" name="TextBox 15"/>
          <p:cNvSpPr txBox="1"/>
          <p:nvPr/>
        </p:nvSpPr>
        <p:spPr>
          <a:xfrm>
            <a:off x="2274277" y="1154205"/>
            <a:ext cx="90545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الَّذِي لَهُ مُلْكُ السَّمَاوَاتِ وَالْأَرْضِ وَاللَّهُ عَلَى كُلِّ شَيْءٍ شَهِيدٌ ﴿۹﴾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إِنَّ الَّذِينَ فَتَنُوا الْمُؤْمِنِينَ وَالْمُؤْمِنَاتِ ثُمَّ لَمْ يَتُوبُوا فَلَهُمْ عَذَابُ جَهَنَّمَ وَلَهُمْ عَذَابُ الْحَرِيقِ ﴿۱۰﴾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إِنَّ الَّذِينَ آمَنُوا وَعَمِلُوا الصَّالِحَاتِ لَهُمْ جَنَّاتٌ تَجْرِي مِنْ تَحْتِهَا الْأَنْهَارُ ذَلِكَ الْفَوْزُ الْكَبِيرُ ﴿۱۱﴾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إِنَّ بَطْشَ رَبِّكَ لَشَدِيدٌ ﴿۱۲﴾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إِنَّهُ هُوَ يُبْدِئُ وَيُعِيدُ ﴿۱۳﴾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وَهُوَ الْغَفُورُ الْوَدُودُ ﴿۱۴﴾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ذُو الْعَرْشِ الْمَجِيدُ ﴿۱۵﴾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فَعَّالٌ لِمَا يُرِيدُ ﴿۱۶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  <a:endParaRPr lang="fa-IR" sz="2400" b="1" dirty="0">
              <a:solidFill>
                <a:srgbClr val="222222"/>
              </a:solidFill>
              <a:latin typeface="wm_Naskh Qurani 93 Semi Bold" panose="02000000000000000000" pitchFamily="2" charset="-78"/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7117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48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8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8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48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8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8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48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48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48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48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48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48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48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48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48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048600" name="Title 1"/>
          <p:cNvSpPr txBox="1"/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بروج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48601" name="TextBox 15"/>
          <p:cNvSpPr txBox="1"/>
          <p:nvPr/>
        </p:nvSpPr>
        <p:spPr>
          <a:xfrm>
            <a:off x="3451860" y="1154205"/>
            <a:ext cx="78769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هَلْ أَتَاكَ حَدِيثُ الْجُنُودِ ﴿۱۷﴾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فِرْعَوْنَ 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وَثَمُودَ ﴿۱۸﴾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بَلِ الَّذِينَ كَفَرُوا فِي تَكْذِيبٍ ﴿۱۹﴾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وَاللَّهُ مِنْ وَرَائِهِمْ مُحِيطٌ ﴿۲۰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بَلْ هُوَ قُرْآنٌ مَجِيدٌ ﴿۲۱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فِي لَوْحٍ مَحْفُوظٍ ﴿۲۲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8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8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8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8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48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8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8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48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8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8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48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48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48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2097163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2097164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209716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2097166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048602" name="Title 1"/>
          <p:cNvSpPr txBox="1"/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بروج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97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97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5042E-6 4.01759E-6 L 3.25042E-6 -0.09003 C 3.25042E-6 -0.13076 -0.02019 -0.17982 -0.03621 -0.17982 L -0.07228 -0.17982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90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104022"/>
            <a:ext cx="4247990" cy="903150"/>
          </a:xfrm>
          <a:prstGeom prst="rect">
            <a:avLst/>
          </a:prstGeom>
        </p:spPr>
      </p:pic>
      <p:sp>
        <p:nvSpPr>
          <p:cNvPr id="1048603" name="Title 1"/>
          <p:cNvSpPr txBox="1"/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بروج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41" name="Group 3"/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2097168" name="Picture 4" descr="A picture containing ball, room  Description automatically generated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1048604" name="TextBox 5"/>
            <p:cNvSpPr txBox="1"/>
            <p:nvPr/>
          </p:nvSpPr>
          <p:spPr>
            <a:xfrm>
              <a:off x="6274191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مواجهه با انواع نظارت بیرونی مانند عکاسی و فیلمبرداری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42" name="Group 6"/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2097169" name="Picture 7" descr="A picture containing clock, drawing, room  Description automatically generated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1048605" name="TextBox 8"/>
            <p:cNvSpPr txBox="1"/>
            <p:nvPr/>
          </p:nvSpPr>
          <p:spPr>
            <a:xfrm>
              <a:off x="6111433" y="3611037"/>
              <a:ext cx="3946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آشنا شدن با تنوع نظارت از نظر پاداش و جزا 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43" name="Group 9"/>
          <p:cNvGrpSpPr/>
          <p:nvPr/>
        </p:nvGrpSpPr>
        <p:grpSpPr>
          <a:xfrm>
            <a:off x="6274189" y="4557862"/>
            <a:ext cx="5561956" cy="1008890"/>
            <a:chOff x="6274189" y="4557862"/>
            <a:chExt cx="5561956" cy="1008890"/>
          </a:xfrm>
        </p:grpSpPr>
        <p:pic>
          <p:nvPicPr>
            <p:cNvPr id="2097170" name="Picture 10" descr="A picture containing object, clock  Description automatically generated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048606" name="TextBox 11"/>
            <p:cNvSpPr txBox="1"/>
            <p:nvPr/>
          </p:nvSpPr>
          <p:spPr>
            <a:xfrm>
              <a:off x="6274189" y="4800697"/>
              <a:ext cx="3784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فعال شدن نظارت درونی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44" name="Group 14"/>
          <p:cNvGrpSpPr/>
          <p:nvPr/>
        </p:nvGrpSpPr>
        <p:grpSpPr>
          <a:xfrm>
            <a:off x="118550" y="2101598"/>
            <a:ext cx="5693679" cy="1243109"/>
            <a:chOff x="-31925" y="2101598"/>
            <a:chExt cx="5693679" cy="1243109"/>
          </a:xfrm>
        </p:grpSpPr>
        <p:pic>
          <p:nvPicPr>
            <p:cNvPr id="2097171" name="Picture 15" descr="A close up of a sign  Description automatically generated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048607" name="TextBox 16"/>
            <p:cNvSpPr txBox="1"/>
            <p:nvPr/>
          </p:nvSpPr>
          <p:spPr>
            <a:xfrm>
              <a:off x="-31925" y="242137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درخواست نظارت و مشاهده نقاط قوت و ضعف خود از نگاه دیگران به‌خصوص دوستان</a:t>
              </a:r>
              <a:endParaRPr lang="fa-IR" dirty="0" smtClean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45" name="Group 17"/>
          <p:cNvGrpSpPr/>
          <p:nvPr/>
        </p:nvGrpSpPr>
        <p:grpSpPr>
          <a:xfrm>
            <a:off x="118549" y="3329730"/>
            <a:ext cx="5699776" cy="1008890"/>
            <a:chOff x="-31926" y="3329730"/>
            <a:chExt cx="5699776" cy="1008890"/>
          </a:xfrm>
        </p:grpSpPr>
        <p:pic>
          <p:nvPicPr>
            <p:cNvPr id="2097172" name="Picture 18" descr="A picture containing room  Description automatically generated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1048608" name="TextBox 19"/>
            <p:cNvSpPr txBox="1"/>
            <p:nvPr/>
          </p:nvSpPr>
          <p:spPr>
            <a:xfrm>
              <a:off x="-31926" y="361103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ترک آزار و اذیت دیگران به دلیل شاهد بودن خداوند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46" name="Group 20"/>
          <p:cNvGrpSpPr/>
          <p:nvPr/>
        </p:nvGrpSpPr>
        <p:grpSpPr>
          <a:xfrm>
            <a:off x="118548" y="4557862"/>
            <a:ext cx="5693681" cy="1008890"/>
            <a:chOff x="-31927" y="4557862"/>
            <a:chExt cx="5693681" cy="1008890"/>
          </a:xfrm>
        </p:grpSpPr>
        <p:pic>
          <p:nvPicPr>
            <p:cNvPr id="2097173" name="Picture 21" descr="A picture containing device  Description automatically generated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1048609" name="TextBox 22"/>
            <p:cNvSpPr txBox="1"/>
            <p:nvPr/>
          </p:nvSpPr>
          <p:spPr>
            <a:xfrm>
              <a:off x="-31927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شناسایی و برطرف کردن اشکالات جمع به دلیل شاهد بودن خداوند و دیگران 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sp>
        <p:nvSpPr>
          <p:cNvPr id="1048610" name="TextBox 24"/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Sahel" pitchFamily="34" charset="-78"/>
                <a:cs typeface="Sahel" pitchFamily="34" charset="-78"/>
              </a:rPr>
              <a:t>سوره‌ای برای مشاهده خود و درک شاهد بودن خداوند</a:t>
            </a:r>
            <a:endParaRPr lang="fa-IR" sz="2000" dirty="0">
              <a:latin typeface="Sahel" pitchFamily="34" charset="-78"/>
              <a:cs typeface="Sahel" pitchFamily="34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2097175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2097176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2097177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2097178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048611" name="Title 1"/>
          <p:cNvSpPr txBox="1"/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بروج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9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9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9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9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7084E-7 4.40176E-6 L 3.97084E-7 -0.15807 C 3.97084E-7 -0.22958 -0.04309 -0.31544 -0.07746 -0.31544 L -0.15428 -0.3154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0" y="-157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629</Words>
  <Application>Microsoft Office PowerPoint</Application>
  <PresentationFormat>Custom</PresentationFormat>
  <Paragraphs>86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سوره مبارکه حمد</vt:lpstr>
      <vt:lpstr>PowerPoint Presentation</vt:lpstr>
      <vt:lpstr>سوره مبارکه بروج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بِسْمِ اللَّـهِ الرَّ‌حْمَـٰنِ الرَّ‌حِيمِ</dc:title>
  <dc:creator>fatemeh sharifi</dc:creator>
  <cp:lastModifiedBy>Reza</cp:lastModifiedBy>
  <cp:revision>1</cp:revision>
  <dcterms:created xsi:type="dcterms:W3CDTF">2020-04-23T16:00:21Z</dcterms:created>
  <dcterms:modified xsi:type="dcterms:W3CDTF">2020-05-31T06:40:22Z</dcterms:modified>
</cp:coreProperties>
</file>