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324" r:id="rId9"/>
    <p:sldId id="325" r:id="rId10"/>
    <p:sldId id="328" r:id="rId11"/>
    <p:sldId id="32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3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12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6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7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524000" y="2226365"/>
            <a:ext cx="9144000" cy="1283598"/>
          </a:xfrm>
        </p:spPr>
        <p:txBody>
          <a:bodyPr/>
          <a:lstStyle/>
          <a:p>
            <a:r>
              <a:rPr lang="fa-IR" dirty="0"/>
              <a:t>سوره مبارکه حمد</a:t>
            </a:r>
            <a:endParaRPr lang="en-US" dirty="0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8" name="TextBox 3"/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2097152" name="Picture 5" descr="A screenshot of a computer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="" xmlns:a16="http://schemas.microsoft.com/office/drawing/2014/main" id="{F99D83A0-CC1A-4D08-84D7-B3407A5A4D85}"/>
              </a:ext>
            </a:extLst>
          </p:cNvPr>
          <p:cNvSpPr txBox="1"/>
          <p:nvPr/>
        </p:nvSpPr>
        <p:spPr>
          <a:xfrm>
            <a:off x="3395761" y="1324307"/>
            <a:ext cx="787694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هُوَاللهُ أحَد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اللهُ الصَّمَد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لَم یَلِد وَ لَم یُولَد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لَم یَکُن لَهُ کُفُوًا أَحَد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4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11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09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610" name="Left Brace 33"/>
          <p:cNvSpPr/>
          <p:nvPr/>
        </p:nvSpPr>
        <p:spPr>
          <a:xfrm rot="10800000">
            <a:off x="561593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1" name="TextBox 34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در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محیط پیرامونش مخلوقات متنوع خداوند را بشناسد.</a:t>
            </a:r>
          </a:p>
        </p:txBody>
      </p:sp>
      <p:sp>
        <p:nvSpPr>
          <p:cNvPr id="1048612" name="TextBox 35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 :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تمایل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به شناخت مخلوقات متنوع داشته باشد و توجهش به آنها جلب شود.</a:t>
            </a:r>
          </a:p>
        </p:txBody>
      </p:sp>
      <p:sp>
        <p:nvSpPr>
          <p:cNvPr id="1048613" name="TextBox 36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سعی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در جمع‌آوری مجموعه‌هایی از مخلوقات اعم از برگ، سنگ و ... داشته باشد.</a:t>
            </a:r>
            <a:endParaRPr 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48614" name="TextBox 11"/>
          <p:cNvSpPr txBox="1"/>
          <p:nvPr/>
        </p:nvSpPr>
        <p:spPr>
          <a:xfrm>
            <a:off x="6469380" y="1252612"/>
            <a:ext cx="482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</a:t>
            </a:r>
            <a:r>
              <a:rPr lang="fa-IR" sz="2800" b="1" dirty="0" smtClean="0">
                <a:cs typeface="Roya" panose="00000400000000000000" pitchFamily="2" charset="-78"/>
              </a:rPr>
              <a:t>درک عظمت خداوند به واسطه ی مخلوقات</a:t>
            </a:r>
            <a:endParaRPr lang="fa-IR" sz="2800" b="1" dirty="0">
              <a:cs typeface="Roya" panose="00000400000000000000" pitchFamily="2" charset="-78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5615938" y="3187079"/>
            <a:ext cx="5549762" cy="1008890"/>
            <a:chOff x="6274191" y="2101598"/>
            <a:chExt cx="5549762" cy="1008890"/>
          </a:xfrm>
        </p:grpSpPr>
        <p:pic>
          <p:nvPicPr>
            <p:cNvPr id="2097174" name="Picture 14" descr="A picture containing ball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1048615" name="TextBox 15"/>
            <p:cNvSpPr txBox="1"/>
            <p:nvPr/>
          </p:nvSpPr>
          <p:spPr>
            <a:xfrm>
              <a:off x="6274191" y="2421377"/>
              <a:ext cx="3784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 شدن با تنوعی از مخلوقات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0" grpId="1" animBg="1"/>
      <p:bldP spid="1048611" grpId="0"/>
      <p:bldP spid="1048612" grpId="0"/>
      <p:bldP spid="1048613" grpId="0"/>
      <p:bldP spid="10486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16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مبارکه 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46" name="Group 17"/>
          <p:cNvGrpSpPr/>
          <p:nvPr/>
        </p:nvGrpSpPr>
        <p:grpSpPr>
          <a:xfrm>
            <a:off x="6252110" y="3302461"/>
            <a:ext cx="5724712" cy="1235414"/>
            <a:chOff x="6111433" y="3329730"/>
            <a:chExt cx="5724712" cy="1235414"/>
          </a:xfrm>
        </p:grpSpPr>
        <p:pic>
          <p:nvPicPr>
            <p:cNvPr id="2097176" name="Picture 18" descr="A picture containing clock, drawing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048617" name="TextBox 19"/>
            <p:cNvSpPr txBox="1"/>
            <p:nvPr/>
          </p:nvSpPr>
          <p:spPr>
            <a:xfrm>
              <a:off x="6111433" y="3611037"/>
              <a:ext cx="39469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آشناشدن </a:t>
              </a:r>
              <a:r>
                <a:rPr lang="fa-IR" sz="2800" dirty="0">
                  <a:cs typeface="Roya" panose="00000400000000000000" pitchFamily="2" charset="-78"/>
                </a:rPr>
                <a:t>با خواص جالب مخلوقات گوناگون</a:t>
              </a:r>
            </a:p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 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18" name="Left Brace 33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9" name="TextBox 34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 : </a:t>
            </a:r>
            <a:r>
              <a:rPr lang="fa-IR" dirty="0" smtClean="0">
                <a:latin typeface="Sahel" panose="020B0603030804020204" pitchFamily="34" charset="-78"/>
                <a:cs typeface="Sahel" panose="020B0603030804020204" pitchFamily="34" charset="-78"/>
              </a:rPr>
              <a:t>بداند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هر مخلوقی فایده و کارکردی دارد و برخی از آنها را بشناسد.</a:t>
            </a:r>
          </a:p>
        </p:txBody>
      </p:sp>
      <p:sp>
        <p:nvSpPr>
          <p:cNvPr id="1048620" name="TextBox 35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به دانستن نکات جذاب درباره ویژگی‌های مخلوقات و کارکردهای آنها تمایل داشته باشد.</a:t>
            </a:r>
          </a:p>
        </p:txBody>
      </p:sp>
      <p:sp>
        <p:nvSpPr>
          <p:cNvPr id="1048621" name="TextBox 36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ویژگی‌های مخلوقات را آزمایش کند و در صورت پرسش بتواند نکات جذابی از آنها بیان نماید.</a:t>
            </a:r>
          </a:p>
        </p:txBody>
      </p:sp>
      <p:sp>
        <p:nvSpPr>
          <p:cNvPr id="1048622" name="TextBox 11"/>
          <p:cNvSpPr txBox="1"/>
          <p:nvPr/>
        </p:nvSpPr>
        <p:spPr>
          <a:xfrm>
            <a:off x="6469380" y="1252612"/>
            <a:ext cx="482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</a:t>
            </a:r>
            <a:r>
              <a:rPr lang="fa-IR" sz="2800" b="1" dirty="0" smtClean="0">
                <a:cs typeface="Roya" panose="00000400000000000000" pitchFamily="2" charset="-78"/>
              </a:rPr>
              <a:t>درک عظمت خداوند به واسطه ی مخلوقات</a:t>
            </a:r>
            <a:endParaRPr lang="fa-IR" sz="2800" b="1" dirty="0">
              <a:cs typeface="Roya" panose="00000400000000000000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  <p:bldP spid="1048619" grpId="0"/>
      <p:bldP spid="1048620" grpId="0"/>
      <p:bldP spid="1048621" grpId="0"/>
      <p:bldP spid="10486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2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48" name="Group 6"/>
          <p:cNvGrpSpPr/>
          <p:nvPr/>
        </p:nvGrpSpPr>
        <p:grpSpPr>
          <a:xfrm>
            <a:off x="6348690" y="3251093"/>
            <a:ext cx="5561956" cy="1627830"/>
            <a:chOff x="6274189" y="4557862"/>
            <a:chExt cx="5561956" cy="1627830"/>
          </a:xfrm>
        </p:grpSpPr>
        <p:pic>
          <p:nvPicPr>
            <p:cNvPr id="2097178" name="Picture 7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048625" name="TextBox 8"/>
            <p:cNvSpPr txBox="1"/>
            <p:nvPr/>
          </p:nvSpPr>
          <p:spPr>
            <a:xfrm>
              <a:off x="6274189" y="4800697"/>
              <a:ext cx="37842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 </a:t>
              </a:r>
              <a:r>
                <a:rPr lang="fa-IR" sz="2800" dirty="0">
                  <a:cs typeface="Roya" panose="00000400000000000000" pitchFamily="2" charset="-78"/>
                </a:rPr>
                <a:t>آشنا شدن با خواص یک مخلوق به صورت  خاص 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26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7" name="TextBox 11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یکی از مخلوقات خداوند را با ویژگی‌های گوناگون و کارکردهای متنوعش بشناسد.</a:t>
            </a:r>
          </a:p>
        </p:txBody>
      </p:sp>
      <p:sp>
        <p:nvSpPr>
          <p:cNvPr id="1048628" name="TextBox 12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به مطالعه و خواندن کتاب درباره ویژگی‌های مخلوقات تمایل داشته باشد.</a:t>
            </a:r>
          </a:p>
        </p:txBody>
      </p:sp>
      <p:sp>
        <p:nvSpPr>
          <p:cNvPr id="1048629" name="TextBox 13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درباره مخلوقات سؤال بپرسد، به منابع مختلف رجوع کند و آنچه را می‌داند برای دیگران توضیح دهد.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9380" y="1252612"/>
            <a:ext cx="482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</a:t>
            </a:r>
            <a:r>
              <a:rPr lang="fa-IR" sz="2800" b="1" dirty="0" smtClean="0">
                <a:cs typeface="Roya" panose="00000400000000000000" pitchFamily="2" charset="-78"/>
              </a:rPr>
              <a:t>درک عظمت خداوند به واسطه ی مخلوقات</a:t>
            </a:r>
            <a:endParaRPr lang="fa-IR" sz="2800" b="1" dirty="0">
              <a:cs typeface="Roy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  <p:bldP spid="1048627" grpId="0"/>
      <p:bldP spid="1048628" grpId="0"/>
      <p:bldP spid="104862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مبارکه 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50" name="Group 9"/>
          <p:cNvGrpSpPr/>
          <p:nvPr/>
        </p:nvGrpSpPr>
        <p:grpSpPr>
          <a:xfrm>
            <a:off x="6129960" y="3252300"/>
            <a:ext cx="5693679" cy="1704774"/>
            <a:chOff x="-31925" y="2101598"/>
            <a:chExt cx="5693679" cy="1704774"/>
          </a:xfrm>
        </p:grpSpPr>
        <p:pic>
          <p:nvPicPr>
            <p:cNvPr id="2097180" name="Picture 10" descr="A close up of a sign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32" name="TextBox 11"/>
            <p:cNvSpPr txBox="1"/>
            <p:nvPr/>
          </p:nvSpPr>
          <p:spPr>
            <a:xfrm>
              <a:off x="-31925" y="2421377"/>
              <a:ext cx="37842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آشنایی </a:t>
              </a:r>
              <a:r>
                <a:rPr lang="fa-IR" sz="2800" dirty="0">
                  <a:cs typeface="Roya" panose="00000400000000000000" pitchFamily="2" charset="-78"/>
                </a:rPr>
                <a:t>با اثرگذاری چندمخلوق درکنار هم و تولید یک چرخه  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33" name="Left Brace 12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TextBox 13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نسبت به مخلوقات گوناگون و تأثیری که به صورت چرخه‌ای بر یکدیگر دارند شناخت داشته باشد. </a:t>
            </a:r>
          </a:p>
        </p:txBody>
      </p:sp>
      <p:sp>
        <p:nvSpPr>
          <p:cNvPr id="1048635" name="TextBox 14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علاقمند به شناخت چگونگی اثرگذاری مخلوقات بر یکدیگر باشد.</a:t>
            </a:r>
          </a:p>
        </p:txBody>
      </p:sp>
      <p:sp>
        <p:nvSpPr>
          <p:cNvPr id="1048636" name="TextBox 15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بتواند روابط مخلوقات را در یک چرخه طبیعی ترسیم نماید.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9380" y="1252612"/>
            <a:ext cx="482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</a:t>
            </a:r>
            <a:r>
              <a:rPr lang="fa-IR" sz="2800" b="1" dirty="0" smtClean="0">
                <a:cs typeface="Roya" panose="00000400000000000000" pitchFamily="2" charset="-78"/>
              </a:rPr>
              <a:t>درک عظمت خداوند به واسطه ی مخلوقات</a:t>
            </a:r>
            <a:endParaRPr lang="fa-IR" sz="2800" b="1" dirty="0">
              <a:cs typeface="Roy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/>
      <p:bldP spid="1048635" grpId="0"/>
      <p:bldP spid="104863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7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52" name="Group 6"/>
          <p:cNvGrpSpPr/>
          <p:nvPr/>
        </p:nvGrpSpPr>
        <p:grpSpPr>
          <a:xfrm>
            <a:off x="6255865" y="3276942"/>
            <a:ext cx="5699776" cy="1235414"/>
            <a:chOff x="-31926" y="3329730"/>
            <a:chExt cx="5699776" cy="1235414"/>
          </a:xfrm>
        </p:grpSpPr>
        <p:pic>
          <p:nvPicPr>
            <p:cNvPr id="2097182" name="Picture 7" descr="A picture containing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39" name="TextBox 8"/>
            <p:cNvSpPr txBox="1"/>
            <p:nvPr/>
          </p:nvSpPr>
          <p:spPr>
            <a:xfrm>
              <a:off x="-31926" y="361103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آشنایی </a:t>
              </a:r>
              <a:r>
                <a:rPr lang="fa-IR" sz="2800" dirty="0">
                  <a:cs typeface="Roya" panose="00000400000000000000" pitchFamily="2" charset="-78"/>
                </a:rPr>
                <a:t>با قوانین طبیعی و درک ثابت بودن آن </a:t>
              </a:r>
            </a:p>
          </p:txBody>
        </p:sp>
      </p:grpSp>
      <p:sp>
        <p:nvSpPr>
          <p:cNvPr id="1048640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0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برخی از قوانین حاکم بر مخلوقات را بشناسد و بداند که این قوانین همه جا یکسان هستند.</a:t>
            </a:r>
          </a:p>
        </p:txBody>
      </p:sp>
      <p:sp>
        <p:nvSpPr>
          <p:cNvPr id="1048642" name="TextBox 11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علاقمند به شناخت قوانین حاکم بر مخلوقات باشد.</a:t>
            </a:r>
          </a:p>
        </p:txBody>
      </p:sp>
      <p:sp>
        <p:nvSpPr>
          <p:cNvPr id="1048643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درباره قوانین مخلوقات تحقیق کند و با استفاده از نتایج آن بتواند یگانگی خداوند را توضیح دهد.</a:t>
            </a:r>
            <a:endParaRPr lang="fa-IR" dirty="0">
              <a:solidFill>
                <a:srgbClr val="FF66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9380" y="1252612"/>
            <a:ext cx="482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</a:t>
            </a:r>
            <a:r>
              <a:rPr lang="fa-IR" sz="2800" b="1" dirty="0" smtClean="0">
                <a:cs typeface="Roya" panose="00000400000000000000" pitchFamily="2" charset="-78"/>
              </a:rPr>
              <a:t>درک عظمت خداوند به واسطه ی مخلوقات</a:t>
            </a:r>
            <a:endParaRPr lang="fa-IR" sz="2800" b="1" dirty="0">
              <a:cs typeface="Roy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/>
      <p:bldP spid="1048642" grpId="0"/>
      <p:bldP spid="104864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4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مبارکه 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54" name="Group 6"/>
          <p:cNvGrpSpPr/>
          <p:nvPr/>
        </p:nvGrpSpPr>
        <p:grpSpPr>
          <a:xfrm>
            <a:off x="6036174" y="3139129"/>
            <a:ext cx="5693681" cy="1627830"/>
            <a:chOff x="-31927" y="4557862"/>
            <a:chExt cx="5693681" cy="1627830"/>
          </a:xfrm>
        </p:grpSpPr>
        <p:pic>
          <p:nvPicPr>
            <p:cNvPr id="2097184" name="Picture 7" descr="A picture containing device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46" name="TextBox 8"/>
            <p:cNvSpPr txBox="1"/>
            <p:nvPr/>
          </p:nvSpPr>
          <p:spPr>
            <a:xfrm>
              <a:off x="-31927" y="4800697"/>
              <a:ext cx="37842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به درک اهمیت نقش یک رهبر در ساماندهی یک نظام</a:t>
              </a:r>
            </a:p>
            <a:p>
              <a:pPr algn="r" rtl="1"/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47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8" name="TextBox 10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بداند در عالم، نظامی یکپارچه و هماهنگ جریان دارد.</a:t>
            </a:r>
          </a:p>
        </p:txBody>
      </p:sp>
      <p:sp>
        <p:nvSpPr>
          <p:cNvPr id="1048649" name="TextBox 11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به انجام فعالیت‌های گروهی هماهنگ، با مدیریت واحد تمایل داشته باشد.</a:t>
            </a:r>
          </a:p>
        </p:txBody>
      </p:sp>
      <p:sp>
        <p:nvSpPr>
          <p:cNvPr id="1048650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در یک تحقیق گروهی، نقش مدیر یا رهبر را در هماهنگی و ساماندهی جمع بررسی کند.</a:t>
            </a:r>
            <a:endParaRPr lang="fa-IR" dirty="0">
              <a:solidFill>
                <a:srgbClr val="FF66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9380" y="1252612"/>
            <a:ext cx="482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</a:t>
            </a:r>
            <a:r>
              <a:rPr lang="fa-IR" sz="2800" b="1" dirty="0" smtClean="0">
                <a:cs typeface="Roya" panose="00000400000000000000" pitchFamily="2" charset="-78"/>
              </a:rPr>
              <a:t>درک عظمت خداوند به واسطه ی مخلوقات</a:t>
            </a:r>
            <a:endParaRPr lang="fa-IR" sz="2800" b="1" dirty="0">
              <a:cs typeface="Roy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  <p:bldP spid="1048648" grpId="0"/>
      <p:bldP spid="1048649" grpId="0"/>
      <p:bldP spid="104865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86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87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88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89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5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048652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مبارکه 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653" name="TextBox 9"/>
          <p:cNvSpPr txBox="1"/>
          <p:nvPr/>
        </p:nvSpPr>
        <p:spPr>
          <a:xfrm>
            <a:off x="3195403" y="2893101"/>
            <a:ext cx="5801194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/>
          <a:lstStyle/>
          <a:p>
            <a:r>
              <a:rPr lang="fa-IR" dirty="0">
                <a:latin typeface="Sahel Black" panose="020B0603030804020204" pitchFamily="34" charset="-78"/>
                <a:cs typeface="Sahel Black" panose="020B0603030804020204" pitchFamily="34" charset="-78"/>
              </a:rPr>
              <a:t>سوره </a:t>
            </a:r>
            <a:r>
              <a:rPr lang="fa-IR" dirty="0" smtClean="0">
                <a:latin typeface="Sahel Black" panose="020B0603030804020204" pitchFamily="34" charset="-78"/>
                <a:cs typeface="Sahel Black" panose="020B0603030804020204" pitchFamily="34" charset="-78"/>
              </a:rPr>
              <a:t>مبارکه توحید</a:t>
            </a:r>
            <a:endParaRPr lang="en-US" dirty="0"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pic>
        <p:nvPicPr>
          <p:cNvPr id="209715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5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5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57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58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595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  <p:bldP spid="1048594" grpId="1"/>
      <p:bldP spid="10485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048596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597" name="TextBox 15"/>
          <p:cNvSpPr txBox="1"/>
          <p:nvPr/>
        </p:nvSpPr>
        <p:spPr>
          <a:xfrm>
            <a:off x="3451860" y="1154205"/>
            <a:ext cx="7876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هُوَاللهُ أحَد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اللهُ الصَّمَد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لَم یَلِد وَ لَم یُولَد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لَم یَکُن لَهُ کُفُوًا أَحَد 4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048598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599" name="TextBox 10"/>
          <p:cNvSpPr txBox="1"/>
          <p:nvPr/>
        </p:nvSpPr>
        <p:spPr>
          <a:xfrm>
            <a:off x="3451860" y="1154205"/>
            <a:ext cx="7876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هُوَاللهُ أحَد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اللهُ الصَّمَد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لَم یَلِد وَ لَم یُولَد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لَم یَکُن لَهُ کُفُوًا أَحَد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4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6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6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6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65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00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04860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37" name="Group 3"/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097167" name="Picture 4" descr="A picture containing ball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1048602" name="TextBox 5"/>
            <p:cNvSpPr txBox="1"/>
            <p:nvPr/>
          </p:nvSpPr>
          <p:spPr>
            <a:xfrm>
              <a:off x="6274191" y="2421377"/>
              <a:ext cx="3784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آشناشدن با تنوعی ازمخلوقات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38" name="Group 6"/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2097168" name="Picture 7" descr="A picture containing clock, drawing, room  Description automatically generated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048603" name="TextBox 8"/>
            <p:cNvSpPr txBox="1"/>
            <p:nvPr/>
          </p:nvSpPr>
          <p:spPr>
            <a:xfrm>
              <a:off x="6111433" y="3611037"/>
              <a:ext cx="3946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آشناشدن با خواص جالب مخلوقات گوناگون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39" name="Group 9"/>
          <p:cNvGrpSpPr/>
          <p:nvPr/>
        </p:nvGrpSpPr>
        <p:grpSpPr>
          <a:xfrm>
            <a:off x="6274189" y="4557862"/>
            <a:ext cx="5561956" cy="1196942"/>
            <a:chOff x="6274189" y="4557862"/>
            <a:chExt cx="5561956" cy="1196942"/>
          </a:xfrm>
        </p:grpSpPr>
        <p:pic>
          <p:nvPicPr>
            <p:cNvPr id="2097169" name="Picture 10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048604" name="TextBox 11"/>
            <p:cNvSpPr txBox="1"/>
            <p:nvPr/>
          </p:nvSpPr>
          <p:spPr>
            <a:xfrm>
              <a:off x="6274189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 شدن با خواص یک مخلوق به صورت  خاص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40" name="Group 14"/>
          <p:cNvGrpSpPr/>
          <p:nvPr/>
        </p:nvGrpSpPr>
        <p:grpSpPr>
          <a:xfrm>
            <a:off x="118550" y="2101598"/>
            <a:ext cx="5693679" cy="1273886"/>
            <a:chOff x="-31925" y="2101598"/>
            <a:chExt cx="5693679" cy="1273886"/>
          </a:xfrm>
        </p:grpSpPr>
        <p:pic>
          <p:nvPicPr>
            <p:cNvPr id="2097170" name="Picture 15" descr="A close up of a sign  Description automatically generated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05" name="TextBox 16"/>
            <p:cNvSpPr txBox="1"/>
            <p:nvPr/>
          </p:nvSpPr>
          <p:spPr>
            <a:xfrm>
              <a:off x="-31925" y="242137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آشنایی با اثرگذاری چندمخلوق درکنار هم و تولید یک چرخه 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41" name="Group 17"/>
          <p:cNvGrpSpPr/>
          <p:nvPr/>
        </p:nvGrpSpPr>
        <p:grpSpPr>
          <a:xfrm>
            <a:off x="118549" y="3329730"/>
            <a:ext cx="5699776" cy="1235414"/>
            <a:chOff x="-31926" y="3329730"/>
            <a:chExt cx="5699776" cy="1235414"/>
          </a:xfrm>
        </p:grpSpPr>
        <p:pic>
          <p:nvPicPr>
            <p:cNvPr id="2097171" name="Picture 18" descr="A picture containing room  Description automatically generated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06" name="TextBox 19"/>
            <p:cNvSpPr txBox="1"/>
            <p:nvPr/>
          </p:nvSpPr>
          <p:spPr>
            <a:xfrm>
              <a:off x="-31926" y="361103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آشنایی با قوانین طبیعی و درک ثابت بودن آن 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>
            <a:off x="118548" y="4557862"/>
            <a:ext cx="5693681" cy="1196942"/>
            <a:chOff x="-31927" y="4557862"/>
            <a:chExt cx="5693681" cy="1196942"/>
          </a:xfrm>
        </p:grpSpPr>
        <p:pic>
          <p:nvPicPr>
            <p:cNvPr id="2097172" name="Picture 21" descr="A picture containing device  Description automatically generated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07" name="TextBox 22"/>
            <p:cNvSpPr txBox="1"/>
            <p:nvPr/>
          </p:nvSpPr>
          <p:spPr>
            <a:xfrm>
              <a:off x="-31927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 smtClean="0">
                  <a:cs typeface="Roya" panose="00000400000000000000" pitchFamily="2" charset="-78"/>
                </a:rPr>
                <a:t>درک اهمیت نقش یک رهبر در ساماندهی یک نظام</a:t>
              </a:r>
              <a:endParaRPr lang="fa-IR" sz="2800" dirty="0">
                <a:cs typeface="Roya" panose="00000400000000000000" pitchFamily="2" charset="-78"/>
              </a:endParaRPr>
            </a:p>
          </p:txBody>
        </p:sp>
      </p:grpSp>
      <p:sp>
        <p:nvSpPr>
          <p:cNvPr id="1048608" name="TextBox 23"/>
          <p:cNvSpPr txBox="1"/>
          <p:nvPr/>
        </p:nvSpPr>
        <p:spPr>
          <a:xfrm>
            <a:off x="6469380" y="1252612"/>
            <a:ext cx="4827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</a:t>
            </a:r>
            <a:r>
              <a:rPr lang="fa-IR" sz="2800" b="1" dirty="0" smtClean="0">
                <a:cs typeface="Roya" panose="00000400000000000000" pitchFamily="2" charset="-78"/>
              </a:rPr>
              <a:t>درک عظمت خداوند به واسطه ی مخلوقات</a:t>
            </a:r>
            <a:endParaRPr lang="fa-IR" sz="2800" b="1" dirty="0">
              <a:cs typeface="Roya" panose="00000400000000000000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توحید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="" xmlns:a16="http://schemas.microsoft.com/office/drawing/2014/main" id="{F99D83A0-CC1A-4D08-84D7-B3407A5A4D85}"/>
              </a:ext>
            </a:extLst>
          </p:cNvPr>
          <p:cNvSpPr txBox="1"/>
          <p:nvPr/>
        </p:nvSpPr>
        <p:spPr>
          <a:xfrm>
            <a:off x="3395761" y="1324307"/>
            <a:ext cx="787694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هُوَاللهُ أحَد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اللهُ الصَّمَد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لَم یَلِد وَ لَم یُولَد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لَم یَکُن لَهُ کُفُوًا أَحَد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4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617</Words>
  <Application>Microsoft Office PowerPoint</Application>
  <PresentationFormat>Custom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سوره مبارکه حمد</vt:lpstr>
      <vt:lpstr>PowerPoint Presentation</vt:lpstr>
      <vt:lpstr>سوره مبارکه توحید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15</cp:revision>
  <dcterms:created xsi:type="dcterms:W3CDTF">2020-04-23T16:00:21Z</dcterms:created>
  <dcterms:modified xsi:type="dcterms:W3CDTF">2020-04-28T06:29:02Z</dcterms:modified>
</cp:coreProperties>
</file>