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320" r:id="rId5"/>
    <p:sldId id="322" r:id="rId6"/>
    <p:sldId id="323" r:id="rId7"/>
    <p:sldId id="324" r:id="rId8"/>
    <p:sldId id="325" r:id="rId9"/>
    <p:sldId id="327" r:id="rId10"/>
    <p:sldId id="340" r:id="rId11"/>
    <p:sldId id="329" r:id="rId12"/>
    <p:sldId id="330" r:id="rId13"/>
    <p:sldId id="34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 autoAdjust="0"/>
    <p:restoredTop sz="94737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16E0E-A8DE-44E6-AA50-6B4CABE8AA4C}" type="datetimeFigureOut">
              <a:rPr lang="fa-IR" smtClean="0"/>
              <a:t>26/09/1441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6A7D9D-EC8A-406B-A823-5BF0B5888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53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82C2B1-225C-42C4-9CD8-3986107E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2217C6-5F52-43D4-A512-93283003C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CEE851-B49C-4179-9D0F-70D41369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7E2177-159A-45B3-B4D4-266FFDE3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FD263A-F0EF-49A0-946C-95106786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69825C-C3E3-4485-8B30-F3D579BB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8B24CC-B673-4158-B704-A7F2888E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844728-90CA-4430-BE29-3D443602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61434C-F14B-4703-8254-0E81B2F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8082CD-7FF9-49A1-9842-A3F6B197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4354B8-95F3-4F1E-A117-ED5ACFD4E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65FE1D-B85E-4B82-860C-646EC52C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D1AC50-24E2-4B0E-A431-81C13E8D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58D2DF-7BC3-4D54-8202-A9C73B48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E00CB3-AF33-4589-A78D-FBD7F18E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E0909B-E3AC-44C4-B2F9-5F2884A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EA92AD-B6D2-4C30-A970-0A875CAA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DA975C-282D-4D86-A2E1-4772689B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005C37-821C-4F52-BD87-09F0EB53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807681-6450-4612-ABF2-D3FDC95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A6FA32-789D-4566-8D4A-4EA003C0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75C6B3-D174-444E-ACFB-E14543ED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FDB10-9E59-4E57-959B-6C565E44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C93DBF-7E8D-4A56-BE3F-B38361A5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6A5999-20F7-4152-AA14-2FABCBC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EE09C7-3FC8-42CB-92FA-62444D6F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87B69E-5395-4DA9-B4F0-AA24DDF8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ED612F-2E18-4054-AEFA-FC83F785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17FD89-BD8F-41B3-A827-2CA376E8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7887AB-1FA8-4FF9-BF28-A6C23B8B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8EAA5E-29F8-49BF-892F-5249C21E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8C391C-6918-4477-86D1-7810D58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6A7FF8-3CA4-42AA-B086-1A144EAC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C70160-92AF-4664-B156-C25D9659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0F79BB-B134-4E6B-B4BD-C74A5DC74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CABFDF-14E5-4190-A91E-35640CD6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FA53F6-322C-476A-9943-9B55E6A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75FD46-B62A-4330-982D-6BB31900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E55ACB-F2AE-4224-87CE-9F58D7D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D76BB-9C01-4599-8760-259C96D1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2EA3B7-9C7C-4983-937D-B3A1FCC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82FCA0-AEF4-4FA9-AF80-5E23B13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3B53B0-C318-4AB3-AE09-5BEB8ADC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C367BDC-D05F-45CD-B64B-BDA068D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395A83-E57E-453E-9CAB-39ADA570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D15EC8-B2B2-4E62-8F7B-8E902802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FFFE22-CD59-416D-927E-CF5BE2A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7243C1-AFF4-496A-9AF2-C2616811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45DF6D-9F5D-400E-B84F-FFE5FDF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BAE922-8211-4AAD-B151-8B821E4C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148E62-6DD2-4E49-ADEE-7F77B964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3EACCE-B93C-4AA1-B0B1-D0256D2B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DE9A96-80D2-4A41-8ED3-F37C9223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932561-C6B7-4A73-9540-CA54B35C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AD4872-82F5-4B8D-A2FE-98CF5486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DA7609-A17F-4678-848E-B17DA028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08E55D-CF1E-478F-AA80-FA57981D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449BA3-D5B8-4A83-86B4-20FED2C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09BD5CA-FF43-4A3F-B167-1543E2E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FCB817-3AC2-4841-A73D-A509B714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4982F7-8089-4E62-9872-F66A67C3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620FF7-D842-4B07-A5C8-6EA3F7408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347981-5900-4AC7-9E28-CA646D61F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mtClean="0"/>
              <a:t>سوره مبارکه حمد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A8AD12-ABC0-4C25-B720-110782359C62}"/>
              </a:ext>
            </a:extLst>
          </p:cNvPr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2F0D6F1B-D381-47A6-A791-B3A8A79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انشراح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افزایش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توان هر کس نسبت به خودش از طریق زیاد کردن عمل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آشنایی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با انوع توان‌هایی که خداوند به انسان داده است برای بالا بردن ظرفیت او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کردن کودکان با توان‌های درونی آنها مانند تفکر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مواجهه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درست با سختی‌ها برای رسیدن به آسانی متناسب با آن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ارتقای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ظرفیت فرد به وسیله فعال کردن قدرت ارتباط او با دیگران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ساده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کردن کارهای سخت با ایجاد جمع‌های هم‌گرا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برای بالا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رفتن ظرفیت و آسان شدن کارها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1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انشراح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0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انشراح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CF9CD3-BD33-4BF3-BB1A-7DB401AB750F}"/>
              </a:ext>
            </a:extLst>
          </p:cNvPr>
          <p:cNvSpPr txBox="1"/>
          <p:nvPr/>
        </p:nvSpPr>
        <p:spPr>
          <a:xfrm>
            <a:off x="3195403" y="2893101"/>
            <a:ext cx="580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096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انشراح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افزایش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توان هر کس نسبت به خودش از طریق زیاد کردن عمل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آشنایی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با انوع توان‌هایی که خداوند به انسان داده است برای بالا بردن ظرفیت او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کردن کودکان با توان‌های درونی آنها مانند تفکر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مواجهه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درست با سختی‌ها برای رسیدن به آسانی متناسب با آن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ارتقای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ظرفیت فرد به وسیله فعال کردن قدرت ارتباط او با دیگران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ساده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کردن کارهای سخت با ایجاد جمع‌های هم‌گرا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برای بالا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رفتن ظرفیت و آسان شدن کارها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0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DCD695-B479-4567-8E87-4855A1BF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90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>
            <a:normAutofit/>
          </a:bodyPr>
          <a:lstStyle/>
          <a:p>
            <a:r>
              <a:rPr lang="fa-IR" sz="4400" dirty="0">
                <a:latin typeface="Sahel" pitchFamily="34" charset="-78"/>
                <a:cs typeface="Sahel" pitchFamily="34" charset="-78"/>
              </a:rPr>
              <a:t>سوره </a:t>
            </a:r>
            <a:r>
              <a:rPr lang="fa-IR" sz="4400" dirty="0" smtClean="0">
                <a:latin typeface="Sahel" pitchFamily="34" charset="-78"/>
                <a:cs typeface="Sahel" pitchFamily="34" charset="-78"/>
              </a:rPr>
              <a:t>مبارکه انشراح </a:t>
            </a:r>
            <a:endParaRPr lang="en-US" sz="4400" dirty="0"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انشراح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01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انشراح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8217724" y="1154205"/>
            <a:ext cx="31110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latin typeface="wm_Naskh Qurani 93 Semi Bold" panose="02000000000000000000" pitchFamily="2" charset="-78"/>
                <a:cs typeface="B Badr" pitchFamily="2" charset="-78"/>
              </a:rPr>
              <a:t>بِسْمِ اللَّـهِ الرَّ‌حْمَـنِ </a:t>
            </a:r>
            <a:r>
              <a:rPr lang="fa-IR" sz="2400" b="1" dirty="0" smtClean="0">
                <a:latin typeface="wm_Naskh Qurani 93 Semi Bold" panose="02000000000000000000" pitchFamily="2" charset="-78"/>
                <a:cs typeface="B Badr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ألَم نَشرَح لَکَ صَدرَکَ 1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وَوَضَعنَا عَنکَ وِزرَکَ 3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أَلَّذِی أَنقَضَ ظَهرَکَ 4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وَرَفَعنَا لَکَ ذِکرَکَ 5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فَإِنَّ مَعَ العُسرِ یُسرًا 6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إِنَّ مَعَ العُسرِ یُسرًا 7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فَإِذا فَرَغتَ فَانصَب 8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وَإِلی رَبِّکَ فَارغَب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9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90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انشراح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8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انشراح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افزایش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توان هر کس نسبت به خودش از طریق زیاد کردن عمل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آشنایی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با انوع توان‌هایی که خداوند به انسان داده است برای بالا بردن ظرفیت او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کردن کودکان با توان‌های درونی آنها مانند تفکر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مواجهه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درست با سختی‌ها برای رسیدن به آسانی متناسب با آن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ارتقای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ظرفیت فرد به وسیله فعال کردن قدرت ارتباط او با دیگران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ساده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کردن کارهای سخت با ایجاد جمع‌های هم‌گرا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برای بالا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رفتن ظرفیت و آسان شدن کارها</a:t>
            </a:r>
          </a:p>
        </p:txBody>
      </p:sp>
    </p:spTree>
    <p:extLst>
      <p:ext uri="{BB962C8B-B14F-4D97-AF65-F5344CB8AC3E}">
        <p14:creationId xmlns:p14="http://schemas.microsoft.com/office/powerpoint/2010/main" val="29134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انشراح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انشراح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8217724" y="1154205"/>
            <a:ext cx="31110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latin typeface="wm_Naskh Qurani 93 Semi Bold" panose="02000000000000000000" pitchFamily="2" charset="-78"/>
                <a:cs typeface="B Badr" pitchFamily="2" charset="-78"/>
              </a:rPr>
              <a:t>بِسْمِ اللَّـهِ الرَّ‌حْمَـنِ </a:t>
            </a:r>
            <a:r>
              <a:rPr lang="fa-IR" sz="2400" b="1" dirty="0" smtClean="0">
                <a:latin typeface="wm_Naskh Qurani 93 Semi Bold" panose="02000000000000000000" pitchFamily="2" charset="-78"/>
                <a:cs typeface="B Badr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ألَم نَشرَح لَکَ صَدرَکَ 1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وَوَضَعنَا عَنکَ وِزرَکَ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2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B Bad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أَلَّذِی أَنقَضَ ظَهرَکَ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3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B Bad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وَرَفَعنَا لَکَ ذِکرَکَ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4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B Bad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فَإِنَّ مَعَ العُسرِ یُسرًا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5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B Bad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إِنَّ مَعَ العُسرِ یُسرًا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6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B Bad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فَإِذا فَرَغتَ فَانصَب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7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B Bad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وَإِلی رَبِّکَ </a:t>
            </a:r>
            <a:r>
              <a:rPr lang="fa-IR" sz="2400" b="1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فَارغَب </a:t>
            </a:r>
            <a:r>
              <a:rPr lang="fa-IR" sz="2400" b="1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8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37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انشراح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2469</TotalTime>
  <Words>358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 Badr</vt:lpstr>
      <vt:lpstr>Calibri</vt:lpstr>
      <vt:lpstr>Calibri Light</vt:lpstr>
      <vt:lpstr>Sahel</vt:lpstr>
      <vt:lpstr>Times New Roman</vt:lpstr>
      <vt:lpstr>wm_Naskh Qurani 93 Semi Bold</vt:lpstr>
      <vt:lpstr>Office Theme</vt:lpstr>
      <vt:lpstr>سوره مبارکه حمد</vt:lpstr>
      <vt:lpstr>PowerPoint Presentation</vt:lpstr>
      <vt:lpstr>سوره مبارکه انشراح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MM</cp:lastModifiedBy>
  <cp:revision>197</cp:revision>
  <dcterms:created xsi:type="dcterms:W3CDTF">2020-04-24T01:00:21Z</dcterms:created>
  <dcterms:modified xsi:type="dcterms:W3CDTF">2020-05-18T06:55:42Z</dcterms:modified>
</cp:coreProperties>
</file>