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320" r:id="rId5"/>
    <p:sldId id="340" r:id="rId6"/>
    <p:sldId id="322" r:id="rId7"/>
    <p:sldId id="323" r:id="rId8"/>
    <p:sldId id="324" r:id="rId9"/>
    <p:sldId id="325" r:id="rId10"/>
    <p:sldId id="342" r:id="rId11"/>
    <p:sldId id="327" r:id="rId12"/>
    <p:sldId id="339" r:id="rId13"/>
    <p:sldId id="329" r:id="rId14"/>
    <p:sldId id="330" r:id="rId15"/>
    <p:sldId id="3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>
        <p:scale>
          <a:sx n="72" d="100"/>
          <a:sy n="72" d="100"/>
        </p:scale>
        <p:origin x="-451" y="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16/10/1441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انفطار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7390330" y="1154205"/>
            <a:ext cx="3938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كَلَّا بَلْ تُكَذِّبُونَ بِالدِّينِ ﴿۹﴾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وَإِنَّ عَلَيْكُمْ لَحَافِظِينَ ﴿۱۰﴾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كِرَامًا كَاتِبِينَ ﴿۱۱﴾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يَعْلَمُونَ مَا تَفْعَلُونَ ﴿۱۲﴾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الْأَبْرَارَ لَفِي نَعِيمٍ ﴿۱۳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وَإِنَّ الْفُجَّارَ لَفِي جَحِيمٍ ﴿۱۴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يَصْلَوْنَهَا يَوْمَ الدِّينِ ﴿۱۵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هُمْ عَنْهَا بِغَائِبِينَ ﴿۱۶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1430215" y="1149318"/>
            <a:ext cx="5554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أَدْرَاكَ مَا يَوْمُ الدِّينِ ﴿۱۷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ثُمَّ مَا أَدْرَاكَ مَا يَوْمُ الدِّينِ ﴿۱۸﴾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يَوْمَ لَا تَمْلِكُ نَفْسٌ لِنَفْسٍ شَيْئًا وَالْأَمْرُ يَوْمَئِذٍ لِلَّهِ ﴿۱۹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48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انفطار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انفطار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5818325" y="2101598"/>
            <a:ext cx="6005628" cy="1008890"/>
            <a:chOff x="5818325" y="2101598"/>
            <a:chExt cx="6005628" cy="1008890"/>
          </a:xfrm>
        </p:grpSpPr>
        <p:pic>
          <p:nvPicPr>
            <p:cNvPr id="27" name="Picture 26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5818325" y="2421377"/>
              <a:ext cx="424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به توان‌های انسان و زیبایی‌های خلقت او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30" name="Picture 29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مقایسه خلقت انسان با سایر موجودات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33" name="Picture 32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شناخت تفصیلی توان‌ها و ویژگی‌های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خلقت انسان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36" name="Picture 3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نسبت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بین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دستورات دین و اعضای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بدن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39" name="Picture 3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شدن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کارهای دارای اثرگذاری طولانی‌تر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0" y="4557862"/>
            <a:ext cx="5812229" cy="1008890"/>
            <a:chOff x="-150475" y="4557862"/>
            <a:chExt cx="5812229" cy="1008890"/>
          </a:xfrm>
        </p:grpSpPr>
        <p:pic>
          <p:nvPicPr>
            <p:cNvPr id="42" name="Picture 4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150475" y="4800697"/>
              <a:ext cx="390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انجام کار خیر گروهی و ثبت و انعکاس آنها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شناخت صفات و ویژگی‌های انسان  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13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انفطار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انفطار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انفطار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5818325" y="2101598"/>
            <a:ext cx="6005628" cy="1008890"/>
            <a:chOff x="5818325" y="2101598"/>
            <a:chExt cx="6005628" cy="1008890"/>
          </a:xfrm>
        </p:grpSpPr>
        <p:pic>
          <p:nvPicPr>
            <p:cNvPr id="27" name="Picture 26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5818325" y="2421377"/>
              <a:ext cx="424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به توان‌های انسان و زیبایی‌های خلقت او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30" name="Picture 29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مقایسه خلقت انسان با سایر موجودات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33" name="Picture 32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شناخت تفصیلی توان‌ها و ویژگی‌های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خلقت انسان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36" name="Picture 3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نسبت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بین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دستورات دین و اعضای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بدن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39" name="Picture 3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شدن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کارهای دارای اثرگذاری طولانی‌تر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0" y="4557862"/>
            <a:ext cx="5812229" cy="1008890"/>
            <a:chOff x="-150475" y="4557862"/>
            <a:chExt cx="5812229" cy="1008890"/>
          </a:xfrm>
        </p:grpSpPr>
        <p:pic>
          <p:nvPicPr>
            <p:cNvPr id="42" name="Picture 4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150475" y="4800697"/>
              <a:ext cx="390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انجام کار خیر گروهی و ثبت و انعکاس آنها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شناخت صفات و ویژگی‌های انسان  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93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انفطار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انفطار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انفطار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إِذَا السَّمَاءُ انْفَطَرَتْ ﴿۱﴾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الْكَوَاكِبُ انْتَثَرَتْ ﴿۲﴾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الْبِحَارُ فُجِّرَتْ ﴿۳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الْقُبُورُ بُعْثِرَتْ ﴿۴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عَلِمَتْ نَفْسٌ مَا قَدَّمَتْ وَأَخَّرَتْ ﴿۵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يَا أَيُّهَا الْإِنْسَانُ مَا غَرَّكَ بِرَبِّكَ الْكَرِيمِ ﴿۶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الَّذِي خَلَقَكَ فَسَوَّاكَ فَعَدَلَكَ ﴿۷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فِي أَيِّ صُورَةٍ مَا شَاءَ رَكَّبَكَ ﴿۸﴾</a:t>
            </a: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انفطار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7390330" y="1154205"/>
            <a:ext cx="3938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كَلَّا بَلْ تُكَذِّبُونَ بِالدِّينِ ﴿۹﴾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وَإِنَّ عَلَيْكُمْ لَحَافِظِينَ ﴿۱۰﴾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كِرَامًا كَاتِبِينَ ﴿۱۱﴾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يَعْلَمُونَ مَا تَفْعَلُونَ ﴿۱۲﴾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الْأَبْرَارَ لَفِي نَعِيمٍ ﴿۱۳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وَإِنَّ الْفُجَّارَ لَفِي جَحِيمٍ ﴿۱۴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يَصْلَوْنَهَا يَوْمَ الدِّينِ ﴿۱۵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هُمْ عَنْهَا بِغَائِبِينَ ﴿۱۶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1430215" y="1149318"/>
            <a:ext cx="5554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</a:t>
            </a: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أَدْرَاكَ مَا يَوْمُ الدِّينِ ﴿۱۷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ثُمَّ مَا أَدْرَاكَ مَا يَوْمُ الدِّينِ ﴿۱۸﴾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يَوْمَ لَا تَمْلِكُ نَفْسٌ لِنَفْسٍ شَيْئًا وَالْأَمْرُ يَوْمَئِذٍ لِلَّهِ ﴿۱۹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52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انفطار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انفطار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5818325" y="2101598"/>
            <a:ext cx="6005628" cy="1008890"/>
            <a:chOff x="5818325" y="2101598"/>
            <a:chExt cx="6005628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5818325" y="2421377"/>
              <a:ext cx="424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توجه به توان‌های انسان و زیبایی‌های خلقت او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مقایسه خلقت انسان با سایر موجودات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 شناخت تفصیلی توان‌ها و ویژگی‌های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خلقت انسان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شناخت نسبت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بین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دستورات دین و اعضای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بدن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شدن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با کارهای دارای اثرگذاری طولانی‌تر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0" y="4557862"/>
            <a:ext cx="5812229" cy="1008890"/>
            <a:chOff x="-150475" y="4557862"/>
            <a:chExt cx="5812229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150475" y="4800697"/>
              <a:ext cx="390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انجام کار خیر گروهی و ثبت و انعکاس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آن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برای شناخت صفات و </a:t>
            </a:r>
            <a:r>
              <a:rPr lang="fa-IR" sz="2000" smtClean="0">
                <a:latin typeface="Sahel" pitchFamily="34" charset="-78"/>
                <a:cs typeface="Sahel" pitchFamily="34" charset="-78"/>
              </a:rPr>
              <a:t>ویژگی‌های </a:t>
            </a:r>
            <a:r>
              <a:rPr lang="fa-IR" sz="2000" smtClean="0">
                <a:latin typeface="Sahel" pitchFamily="34" charset="-78"/>
                <a:cs typeface="Sahel" pitchFamily="34" charset="-78"/>
              </a:rPr>
              <a:t>انسان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انفطار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انفطار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إِذَا السَّمَاءُ انْفَطَرَتْ ﴿۱﴾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الْكَوَاكِبُ انْتَثَرَتْ ﴿۲﴾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الْبِحَارُ فُجِّرَتْ ﴿۳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الْقُبُورُ بُعْثِرَتْ ﴿۴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عَلِمَتْ نَفْسٌ مَا قَدَّمَتْ وَأَخَّرَتْ ﴿۵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يَا أَيُّهَا الْإِنْسَانُ مَا غَرَّكَ بِرَبِّكَ الْكَرِيمِ ﴿۶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الَّذِي خَلَقَكَ فَسَوَّاكَ فَعَدَلَكَ ﴿۷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فِي أَيِّ صُورَةٍ مَا شَاءَ رَكَّبَكَ ﴿۸﴾</a:t>
            </a: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501</Words>
  <Application>Microsoft Office PowerPoint</Application>
  <PresentationFormat>Custom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سوره مبارکه حمد</vt:lpstr>
      <vt:lpstr>PowerPoint Presentation</vt:lpstr>
      <vt:lpstr>سوره مبارکه انفطار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197</cp:revision>
  <dcterms:created xsi:type="dcterms:W3CDTF">2020-04-24T01:00:21Z</dcterms:created>
  <dcterms:modified xsi:type="dcterms:W3CDTF">2020-06-07T00:17:45Z</dcterms:modified>
</cp:coreProperties>
</file>