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320" r:id="rId5"/>
    <p:sldId id="340" r:id="rId6"/>
    <p:sldId id="341" r:id="rId7"/>
    <p:sldId id="342" r:id="rId8"/>
    <p:sldId id="322" r:id="rId9"/>
    <p:sldId id="323" r:id="rId10"/>
    <p:sldId id="324" r:id="rId11"/>
    <p:sldId id="325" r:id="rId12"/>
    <p:sldId id="343" r:id="rId13"/>
    <p:sldId id="344" r:id="rId14"/>
    <p:sldId id="345" r:id="rId15"/>
    <p:sldId id="327" r:id="rId16"/>
    <p:sldId id="339" r:id="rId17"/>
    <p:sldId id="329" r:id="rId18"/>
    <p:sldId id="330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5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16/10/1441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إِذَا الشَّمْسُ كُوِّرَتْ ﴿۱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النُّجُومُ انْكَدَرَتْ ﴿۲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الْجِبَالُ سُيِّرَتْ ﴿۳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الْعِشَارُ عُطِّلَتْ ﴿۴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الْوُحُوشُ حُشِرَتْ ﴿۵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الْبِحَارُ سُجِّرَتْ ﴿۶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النُّفُوسُ زُوِّجَتْ ﴿۷﴾</a:t>
            </a: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الْمَوْءُودَةُ سُئِلَتْ ﴿۸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بِأَيِّ ذَنْبٍ قُتِلَتْ ﴿۹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الصُّحُفُ نُشِرَتْ ﴿۱۰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السَّمَاءُ كُشِطَتْ ﴿۱۱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الْجَحِيمُ سُعِّرَتْ ﴿۱۲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الْجَنَّةُ أُزْلِفَتْ ﴿۱۳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عَلِمَتْ نَفْسٌ مَا أَحْضَرَتْ ﴿۱۴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98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فَلَا أُقْسِمُ بِالْخُنَّسِ ﴿۱۵﴾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الْجَوَارِ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الْكُنَّسِ ﴿۱۶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وَاللَّيْلِ إِذَا عَسْعَسَ ﴿۱۷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وَالصُّبْحِ إِذَا تَنَفَّسَ ﴿۱۸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إِنَّهُ لَقَوْلُ رَسُولٍ كَرِيمٍ ﴿۱۹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ذِي قُوَّةٍ عِنْدَ ذِي الْعَرْشِ مَكِينٍ ﴿۲۰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مُطَاعٍ ثَمَّ أَمِينٍ ﴿۲۱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697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صَاحِبُكُمْ بِمَجْنُونٍ ﴿۲۲﴾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وَلَقَدْ رَآهُ بِالْأُفُقِ الْمُبِينِ ﴿۲۳﴾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هُوَ عَلَى الْغَيْبِ بِضَنِينٍ ﴿۲۴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هُوَ بِقَوْلِ شَيْطَانٍ رَجِيمٍ ﴿۲۵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فَأَيْنَ تَذْهَبُونَ ﴿۲۶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إِنْ هُوَ إِلَّا ذِكْرٌ لِلْعَالَمِينَ ﴿۲۷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لِمَنْ شَاءَ مِنْكُمْ أَنْ يَسْتَقِيمَ ﴿۲۸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تَشَاءُونَ إِلَّا أَنْ يَشَاءَ اللَّهُ رَبُّ الْعَالَمِينَ ﴿۲۹﴾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674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5931877" y="2101598"/>
            <a:ext cx="5892076" cy="1008890"/>
            <a:chOff x="5931877" y="2101598"/>
            <a:chExt cx="5892076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5931877" y="2421377"/>
              <a:ext cx="4126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حرکت و تلاش به عنوان شیوه زندگی پیامبر و امامان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5615939" y="3329730"/>
            <a:ext cx="6220206" cy="1008890"/>
            <a:chOff x="5615939" y="3329730"/>
            <a:chExt cx="6220206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5615939" y="3611037"/>
              <a:ext cx="4442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پیامبر و امامان به عنوان پرتلاش‌ترین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انسان‌ها و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تلاش به نیت همراهی با این بزرگواران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5818325" y="4557862"/>
            <a:ext cx="6017820" cy="1166165"/>
            <a:chOff x="5818325" y="4557862"/>
            <a:chExt cx="6017820" cy="1166165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5818325" y="4800697"/>
              <a:ext cx="4240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اقدام به حرکت و تلاش به واسطه شناختن امام زمان به عنوان امام حی که برای دین خدا تلاش می‌کند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246185" y="2101598"/>
            <a:ext cx="5566044" cy="1008890"/>
            <a:chOff x="95710" y="2101598"/>
            <a:chExt cx="5566044" cy="1008890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95710" y="2421377"/>
              <a:ext cx="3656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افزایش تلاش برای انجام کارهای خوب به عنوان یار امام زمان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اهمیت قیام به واسطه تلاش برای حل یک مشکل واقعی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فرهنگ انتظار به واسطه رفع جمعی یک مشکل خاص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افزایش تلاش به عنوان قیام همراه امام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31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5931877" y="2101598"/>
            <a:ext cx="5892076" cy="1008890"/>
            <a:chOff x="5931877" y="2101598"/>
            <a:chExt cx="5892076" cy="1008890"/>
          </a:xfrm>
        </p:grpSpPr>
        <p:pic>
          <p:nvPicPr>
            <p:cNvPr id="27" name="Picture 26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5931877" y="2421377"/>
              <a:ext cx="4126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حرکت و تلاش به عنوان شیوه زندگی پیامبر و امامان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5615939" y="3329730"/>
            <a:ext cx="6220206" cy="1008890"/>
            <a:chOff x="5615939" y="3329730"/>
            <a:chExt cx="6220206" cy="1008890"/>
          </a:xfrm>
        </p:grpSpPr>
        <p:pic>
          <p:nvPicPr>
            <p:cNvPr id="30" name="Picture 29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5615939" y="3611037"/>
              <a:ext cx="4442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پیامبر و امامان به عنوان پرتلاش‌ترین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انسان‌ها و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تلاش به نیت همراهی با این بزرگواران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5818325" y="4557862"/>
            <a:ext cx="6017820" cy="1166165"/>
            <a:chOff x="5818325" y="4557862"/>
            <a:chExt cx="6017820" cy="1166165"/>
          </a:xfrm>
        </p:grpSpPr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5818325" y="4800697"/>
              <a:ext cx="4240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اقدام به حرکت و تلاش به واسطه شناختن امام زمان به عنوان امام حی که برای دین خدا تلاش می‌کند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246185" y="2101598"/>
            <a:ext cx="5566044" cy="1008890"/>
            <a:chOff x="95710" y="2101598"/>
            <a:chExt cx="5566044" cy="1008890"/>
          </a:xfrm>
        </p:grpSpPr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95710" y="2421377"/>
              <a:ext cx="3656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افزایش تلاش برای انجام کارهای خوب به عنوان یار امام زمان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39" name="Picture 3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اهمیت قیام به واسطه تلاش برای حل یک مشکل واقعی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42" name="Picture 4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فرهنگ انتظار به واسطه رفع جمعی یک مشکل خاص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افزایش تلاش به عنوان قیام همراه امام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333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تکویر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إِذَا الشَّمْسُ كُوِّرَتْ ﴿۱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النُّجُومُ انْكَدَرَتْ ﴿۲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الْجِبَالُ سُيِّرَتْ ﴿۳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الْعِشَارُ عُطِّلَتْ ﴿۴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الْوُحُوشُ حُشِرَتْ ﴿۵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الْبِحَارُ سُجِّرَتْ ﴿۶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النُّفُوسُ زُوِّجَتْ ﴿۷﴾</a:t>
            </a: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الْمَوْءُودَةُ سُئِلَتْ ﴿۸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بِأَيِّ ذَنْبٍ قُتِلَتْ ﴿۹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الصُّحُفُ نُشِرَتْ ﴿۱۰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السَّمَاءُ كُشِطَتْ ﴿۱۱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الْجَحِيمُ سُعِّرَتْ ﴿۱۲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وَإِذَا الْجَنَّةُ أُزْلِفَتْ ﴿۱۳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عَلِمَتْ نَفْسٌ مَا أَحْضَرَتْ ﴿۱۴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028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فَلَا أُقْسِمُ بِالْخُنَّسِ ﴿۱۵﴾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الْجَوَارِ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الْكُنَّسِ ﴿۱۶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وَاللَّيْلِ إِذَا عَسْعَسَ ﴿۱۷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وَالصُّبْحِ إِذَا تَنَفَّسَ ﴿۱۸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إِنَّهُ لَقَوْلُ رَسُولٍ كَرِيمٍ ﴿۱۹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ذِي قُوَّةٍ عِنْدَ ذِي الْعَرْشِ مَكِينٍ ﴿۲۰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مُطَاعٍ ثَمَّ أَمِينٍ ﴿۲۱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028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3451860" y="1154205"/>
            <a:ext cx="787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صَاحِبُكُمْ بِمَجْنُونٍ ﴿۲۲﴾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وَلَقَدْ رَآهُ بِالْأُفُقِ الْمُبِينِ ﴿۲۳﴾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هُوَ عَلَى الْغَيْبِ بِضَنِينٍ ﴿۲۴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هُوَ بِقَوْلِ شَيْطَانٍ رَجِيمٍ ﴿۲۵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فَأَيْنَ تَذْهَبُونَ ﴿۲۶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إِنْ هُوَ إِلَّا ذِكْرٌ لِلْعَالَمِينَ ﴿۲۷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لِمَنْ شَاءَ مِنْكُمْ أَنْ يَسْتَقِيمَ ﴿۲۸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﴾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تَشَاءُونَ إِلَّا أَنْ يَشَاءَ اللَّهُ رَبُّ الْعَالَمِينَ ﴿۲۹﴾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79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تکویر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5931877" y="2101598"/>
            <a:ext cx="5892076" cy="1008890"/>
            <a:chOff x="5931877" y="2101598"/>
            <a:chExt cx="5892076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5931877" y="2421377"/>
              <a:ext cx="4126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حرکت و تلاش به عنوان شیوه زندگی پیامبر و امامان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5615939" y="3329730"/>
            <a:ext cx="6220206" cy="1008890"/>
            <a:chOff x="5615939" y="3329730"/>
            <a:chExt cx="6220206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5615939" y="3611037"/>
              <a:ext cx="4442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پیامبر و امامان به عنوان پرتلاش‌ترین </a:t>
              </a:r>
              <a:r>
                <a:rPr lang="fa-IR" dirty="0" smtClean="0">
                  <a:latin typeface="Sahel" pitchFamily="34" charset="-78"/>
                  <a:cs typeface="Sahel" pitchFamily="34" charset="-78"/>
                </a:rPr>
                <a:t>انسان‌ها و </a:t>
              </a:r>
              <a:r>
                <a:rPr lang="fa-IR" dirty="0">
                  <a:latin typeface="Sahel" pitchFamily="34" charset="-78"/>
                  <a:cs typeface="Sahel" pitchFamily="34" charset="-78"/>
                </a:rPr>
                <a:t>تلاش به نیت همراهی با این بزرگواران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5818325" y="4557862"/>
            <a:ext cx="6017820" cy="1166165"/>
            <a:chOff x="5818325" y="4557862"/>
            <a:chExt cx="6017820" cy="1166165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5818325" y="4800697"/>
              <a:ext cx="42400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اقدام به حرکت و تلاش به واسطه شناختن امام زمان به عنوان امام حی که برای دین خدا تلاش می‌کند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246185" y="2101598"/>
            <a:ext cx="5566044" cy="1008890"/>
            <a:chOff x="95710" y="2101598"/>
            <a:chExt cx="5566044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95710" y="2421377"/>
              <a:ext cx="3656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افزایش تلاش برای انجام کارهای خوب به عنوان یار امام زمان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اهمیت قیام به واسطه تلاش برای حل یک مشکل واقعی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18548" y="4557862"/>
            <a:ext cx="5693681" cy="1008890"/>
            <a:chOff x="-31927" y="4557862"/>
            <a:chExt cx="5693681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31927" y="480069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آشنا شدن با فرهنگ انتظار به واسطه رفع جمعی یک مشکل خاص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>
                <a:latin typeface="Sahel" pitchFamily="34" charset="-78"/>
                <a:cs typeface="Sahel" pitchFamily="34" charset="-78"/>
              </a:rPr>
              <a:t>برای افزایش تلاش به عنوان قیام همراه امام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736</Words>
  <Application>Microsoft Office PowerPoint</Application>
  <PresentationFormat>Custom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سوره مبارکه حمد</vt:lpstr>
      <vt:lpstr>PowerPoint Presentation</vt:lpstr>
      <vt:lpstr>سوره مبارکه تکویر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196</cp:revision>
  <dcterms:created xsi:type="dcterms:W3CDTF">2020-04-24T01:00:21Z</dcterms:created>
  <dcterms:modified xsi:type="dcterms:W3CDTF">2020-06-07T06:37:51Z</dcterms:modified>
</cp:coreProperties>
</file>