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320" r:id="rId5"/>
    <p:sldId id="322" r:id="rId6"/>
    <p:sldId id="323" r:id="rId7"/>
    <p:sldId id="324" r:id="rId8"/>
    <p:sldId id="325" r:id="rId9"/>
    <p:sldId id="327" r:id="rId10"/>
    <p:sldId id="340" r:id="rId11"/>
    <p:sldId id="329" r:id="rId12"/>
    <p:sldId id="330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1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25/09/1441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خواص و فوائد مخلوقات و درسی که می‌توان از آنها گرفت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اقلیم‌های آب و هوایی و سازگاری موجودات و انسان با هر اقلیم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عجائب آفرینش انسان به عنوان یکی از پدیده‌های خلقت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اهمیت وحی و احکام الهی برای سازگاری انسان با شرایط زندگی و رسیدن به پایداری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نعمت‌های مادی و معنوی برای بهبود وضعیت زندگی و رسیدن به پایداری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استفاده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از الگوهای طبیعی یا عقلی و شرعی برای تغییر وضعیت زندگی و رسیدن به حالت سازگار و پایدار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949538" y="1252612"/>
            <a:ext cx="58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رسیدن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به پایداری به واسطه سازگاری با شرایط مختلف زندگی   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خواص و فوائد مخلوقات و درسی که می‌توان از آنها گرفت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اقلیم‌های آب و هوایی و سازگاری موجودات و انسان با هر اقلیم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عجائب آفرینش انسان به عنوان یکی از پدیده‌های خلقت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اهمیت وحی و احکام الهی برای سازگاری انسان با شرایط زندگی و رسیدن به پایداری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نعمت‌های مادی و معنوی برای بهبود وضعیت زندگی و رسیدن به پایداری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استفاده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از الگوهای طبیعی یا عقلی و شرعی برای تغییر وضعیت زندگی و رسیدن به حالت سازگار و پایدار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949538" y="1252612"/>
            <a:ext cx="58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رسیدن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به پایداری به واسطه سازگاری با شرایط مختلف زندگی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تین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524046" y="1154205"/>
            <a:ext cx="48047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وَالتِّینِ وَالزَّیتونِ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وَطُورِ سِینِینَ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وَهذَا البَلَدِ الأَمینِ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لَقَد خَلَقنَا الأِنسَانَ فِی أَحسَنِ تَقوِیمٍ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ثُمَّ رَدَدناهُ أسفَلَ سَافِلینَ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إلَّا الَّذینَ ءَامَنُوا وَ عَمِلُوالصّالِحاتِ فَلَهُم أجرٌ غَیرُ مَمنُونٍ 6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268690" y="1116363"/>
            <a:ext cx="3255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فَمَا یُکَذِّبُکَ بَعدُ بِالدِّینِ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أَلَیسَ اللهُ بِأَحکَمِ الحَاکِمینَ 8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خواص و فوائد مخلوقات و درسی که می‌توان از آنها گرفت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اقلیم‌های آب و هوایی و سازگاری موجودات و انسان با هر اقلیم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عجائب آفرینش انسان به عنوان یکی از پدیده‌های خلقت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اهمیت وحی و احکام الهی برای سازگاری انسان با شرایط زندگی و رسیدن به پایداری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نعمت‌های مادی و معنوی برای بهبود وضعیت زندگی و رسیدن به پایداری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استفاده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از الگوهای طبیعی یا عقلی و شرعی برای تغییر وضعیت زندگی و رسیدن به حالت سازگار و پایدار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949538" y="1252612"/>
            <a:ext cx="58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رسیدن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به پایداری به واسطه سازگاری با شرایط مختلف زندگی     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524046" y="1154205"/>
            <a:ext cx="48047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وَالتِّینِ وَالزَّیتونِ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وَطُورِ سِینِینَ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وَهذَا البَلَدِ الأَمینِ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لَقَد خَلَقنَا الأِنسَانَ فِی </a:t>
            </a:r>
            <a:r>
              <a:rPr lang="fa-IR" sz="2800" b="1" dirty="0">
                <a:cs typeface="0 Badr" panose="00000400000000000000" pitchFamily="2" charset="-78"/>
              </a:rPr>
              <a:t> </a:t>
            </a:r>
            <a:r>
              <a:rPr lang="fa-IR" sz="2800" b="1" dirty="0" smtClean="0">
                <a:cs typeface="0 Badr" panose="00000400000000000000" pitchFamily="2" charset="-78"/>
              </a:rPr>
              <a:t>أَحْسَنِ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تَقوِیمٍ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ثُمَّ رَدَدناهُ أسفَلَ سَافِلینَ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إلَّا الَّذینَ ءَامَنُوا وَ عَمِلُوالصّالِحاتِ فَلَهُم أجرٌ غَیرُ مَمنُونٍ 6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268690" y="1116363"/>
            <a:ext cx="3255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فَمَا یُکَذِّبُکَ بَعدُ بِالدِّینِ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أَلَیسَ اللهُ بِأَحکَمِ الحَاکِمینَ 8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420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0 Badr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تین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200</cp:revision>
  <dcterms:created xsi:type="dcterms:W3CDTF">2020-04-24T01:00:21Z</dcterms:created>
  <dcterms:modified xsi:type="dcterms:W3CDTF">2020-05-17T08:07:57Z</dcterms:modified>
</cp:coreProperties>
</file>