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320" r:id="rId5"/>
    <p:sldId id="345" r:id="rId6"/>
    <p:sldId id="322" r:id="rId7"/>
    <p:sldId id="323" r:id="rId8"/>
    <p:sldId id="324" r:id="rId9"/>
    <p:sldId id="343" r:id="rId10"/>
    <p:sldId id="346" r:id="rId11"/>
    <p:sldId id="327" r:id="rId12"/>
    <p:sldId id="341" r:id="rId13"/>
    <p:sldId id="329" r:id="rId14"/>
    <p:sldId id="330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>
        <p:scale>
          <a:sx n="72" d="100"/>
          <a:sy n="72" d="100"/>
        </p:scale>
        <p:origin x="-451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08/10/1441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396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39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743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7D9D-EC8A-406B-A823-5BF0B588846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74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825838" y="1154205"/>
            <a:ext cx="3502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تُبْلَى السَّرَائِرُ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فَمَا لَهُ مِنْ قُوَّةٍ وَلَا نَاصِرٍ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ذَاتِ الرَّجْعِ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وَالْأَرْضِ ذَاتِ الصَّدْعِ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لَقَوْلٌ فَصْلٌ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هُوَ بِالْهَزْلِ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إِنَّهُمْ يَكِيدُونَ كَيْدًا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وَأَكِيدُ كَيْدًا ﴿۱۶﴾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فَمَهِّلِ الْكَافِرِينَ أَمْهِلْهُمْ رُوَيْدًا ﴿۱۷﴾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21E067-C67B-463C-9AA8-DC43F87F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8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نعمت پدر و مادر و معلم به عنوان راهنما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چرخه آب  و حیات‌بخشی آن به عنوان یک نعمت ویژه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دین و احکام شرعی و ضرورت اتصال با پیامبر و اهل بیت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نجوم مقدماتی و آشنا شدن با حقایق و انسان‌های ثابت به واسطه موقعیت ثابت ستارگان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محبت به ثقلین با شناخت اهمیت قرآن، جدی بودن آن در هدایت و اتصال آن با امام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نشان دادن جایگاه امام و قرآن از طریق کار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شناخت راهنمایان حقیقی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5D798E-C136-4539-A580-60FF0DBDC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نعمت پدر و مادر و معلم به عنوان راهنما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چرخه آب  و حیات‌بخشی آن به عنوان یک نعمت ویژه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دین و احکام شرعی و ضرورت اتصال با پیامبر و اهل بیت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نجوم مقدماتی و آشنا شدن با حقایق و انسان‌های ثابت به واسطه موقعیت ثابت ستارگان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محبت به ثقلین با شناخت اهمیت قرآن، جدی بودن آن در هدایت و اتصال آن با امام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نشان دادن جایگاه امام و قرآن از طریق کار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شناخت راهنمایان حقیقی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8CDC2B1-BF26-481F-BA6B-F4E704E79C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825838" y="1154205"/>
            <a:ext cx="3502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وَالطَّارِقِ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الطَّارِقُ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النَّجْمُ الثَّاقِبُ ﴿۳﴾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إِنْ كُلُّ نَفْسٍ لَمَّا عَلَيْهَا حَافِظٌ ﴿۴﴾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فَلْيَنْظُرِ الْإِنْسَانُ مِمَّ خُلِقَ ﴿۵﴾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خُلِقَ مِنْ مَاءٍ دَافِقٍ ﴿۶﴾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يَخْرُجُ مِنْ بَيْنِ الصُّلْبِ وَالتَّرَائِبِ ﴿۷﴾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عَلَى رَجْعِهِ لَقَادِرٌ ﴿۸﴾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825838" y="1154205"/>
            <a:ext cx="3502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تُبْلَى السَّرَائِرُ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فَمَا لَهُ مِنْ قُوَّةٍ وَلَا نَاصِرٍ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ذَاتِ الرَّجْعِ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وَالْأَرْضِ ذَاتِ الصَّدْعِ ﴿۱۲﴾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لَقَوْلٌ فَصْلٌ ﴿۱۳﴾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هُوَ بِالْهَزْلِ ﴿۱۴﴾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إِنَّهُمْ يَكِيدُونَ كَيْدًا ﴿۱۵﴾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وَأَكِيدُ كَيْدًا ﴿۱۶﴾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فَمَهِّلِ الْكَافِرِينَ أَمْهِلْهُمْ رُوَيْدًا ﴿۱۷﴾</a:t>
            </a:r>
            <a:endParaRPr lang="fa-IR" sz="2400" b="1" dirty="0">
              <a:solidFill>
                <a:srgbClr val="222222"/>
              </a:solidFill>
              <a:latin typeface="wm_Naskh Qurani 93 Semi Bold" panose="02000000000000000000" pitchFamily="2" charset="-78"/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0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نعمت پدر و مادر و معلم به عنوان راهنما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چرخه آب  و حیات‌بخشی آن به عنوان یک نعمت ویژه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دین و احکام شرعی و ضرورت اتصال با پیامبر و اهل بیت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243109"/>
            <a:chOff x="-31925" y="2101598"/>
            <a:chExt cx="5693679" cy="1243109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آشنایی با نجوم مقدماتی و آشنا شدن با حقایق و انسان‌های ثابت به واسطه موقعیت ثابت ستارگان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204637"/>
            <a:chOff x="-31926" y="3329730"/>
            <a:chExt cx="5699776" cy="1204637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محبت به ثقلین با شناخت اهمیت قرآن، جدی بودن آن در هدایت و اتصال آن با امام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نشان دادن جایگاه امام و قرآن از طریق کار گروهی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شناخت راهنمایان حقیقی</a:t>
            </a: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طارق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825838" y="1154205"/>
            <a:ext cx="35029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وَالسَّمَاءِ وَالطَّارِقِ ﴿۱﴾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الطَّارِقُ ﴿۲﴾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النَّجْمُ الثَّاقِبُ ﴿۳﴾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إِنْ كُلُّ نَفْسٍ لَمَّا عَلَيْهَا حَافِظٌ ﴿۴﴾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فَلْيَنْظُرِ الْإِنْسَانُ مِمَّ خُلِقَ ﴿۵﴾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خُلِقَ مِنْ مَاءٍ دَافِقٍ ﴿۶﴾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يَخْرُجُ مِنْ بَيْنِ الصُّلْبِ وَالتَّرَائِبِ ﴿۷﴾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إِنَّهُ عَلَى رَجْعِهِ لَقَادِرٌ ﴿۸﴾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21E067-C67B-463C-9AA8-DC43F87F9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561</Words>
  <Application>Microsoft Office PowerPoint</Application>
  <PresentationFormat>Custom</PresentationFormat>
  <Paragraphs>78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سوره مبارکه حمد</vt:lpstr>
      <vt:lpstr>PowerPoint Presentation</vt:lpstr>
      <vt:lpstr>سوره مبارکه طارق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201</cp:revision>
  <dcterms:created xsi:type="dcterms:W3CDTF">2020-04-24T01:00:21Z</dcterms:created>
  <dcterms:modified xsi:type="dcterms:W3CDTF">2020-05-30T08:30:52Z</dcterms:modified>
</cp:coreProperties>
</file>