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320" r:id="rId5"/>
    <p:sldId id="340" r:id="rId6"/>
    <p:sldId id="341" r:id="rId7"/>
    <p:sldId id="345" r:id="rId8"/>
    <p:sldId id="346" r:id="rId9"/>
    <p:sldId id="322" r:id="rId10"/>
    <p:sldId id="323" r:id="rId11"/>
    <p:sldId id="324" r:id="rId12"/>
    <p:sldId id="325" r:id="rId13"/>
    <p:sldId id="342" r:id="rId14"/>
    <p:sldId id="343" r:id="rId15"/>
    <p:sldId id="347" r:id="rId16"/>
    <p:sldId id="348" r:id="rId17"/>
    <p:sldId id="327" r:id="rId18"/>
    <p:sldId id="349" r:id="rId19"/>
    <p:sldId id="329" r:id="rId20"/>
    <p:sldId id="330" r:id="rId21"/>
    <p:sldId id="35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0" autoAdjust="0"/>
    <p:restoredTop sz="94737" autoAdjust="0"/>
  </p:normalViewPr>
  <p:slideViewPr>
    <p:cSldViewPr snapToGrid="0">
      <p:cViewPr varScale="1">
        <p:scale>
          <a:sx n="65" d="100"/>
          <a:sy n="65" d="100"/>
        </p:scale>
        <p:origin x="-14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016E0E-A8DE-44E6-AA50-6B4CABE8AA4C}" type="datetimeFigureOut">
              <a:rPr lang="fa-IR" smtClean="0"/>
              <a:t>17/10/1441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6A7D9D-EC8A-406B-A823-5BF0B5888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53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82C2B1-225C-42C4-9CD8-3986107E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2217C6-5F52-43D4-A512-93283003C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CEE851-B49C-4179-9D0F-70D41369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7E2177-159A-45B3-B4D4-266FFDE3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FD263A-F0EF-49A0-946C-95106786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69825C-C3E3-4485-8B30-F3D579BB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8B24CC-B673-4158-B704-A7F2888EF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844728-90CA-4430-BE29-3D443602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61434C-F14B-4703-8254-0E81B2F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8082CD-7FF9-49A1-9842-A3F6B197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4354B8-95F3-4F1E-A117-ED5ACFD4E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65FE1D-B85E-4B82-860C-646EC52C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D1AC50-24E2-4B0E-A431-81C13E8D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58D2DF-7BC3-4D54-8202-A9C73B48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E00CB3-AF33-4589-A78D-FBD7F18E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E0909B-E3AC-44C4-B2F9-5F2884A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EA92AD-B6D2-4C30-A970-0A875CAA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DA975C-282D-4D86-A2E1-4772689B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005C37-821C-4F52-BD87-09F0EB53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807681-6450-4612-ABF2-D3FDC950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A6FA32-789D-4566-8D4A-4EA003C0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75C6B3-D174-444E-ACFB-E14543ED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FDB10-9E59-4E57-959B-6C565E44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C93DBF-7E8D-4A56-BE3F-B38361A5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6A5999-20F7-4152-AA14-2FABCBC3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EE09C7-3FC8-42CB-92FA-62444D6F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87B69E-5395-4DA9-B4F0-AA24DDF8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ED612F-2E18-4054-AEFA-FC83F785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17FD89-BD8F-41B3-A827-2CA376E8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7887AB-1FA8-4FF9-BF28-A6C23B8B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8EAA5E-29F8-49BF-892F-5249C21E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8C391C-6918-4477-86D1-7810D58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6A7FF8-3CA4-42AA-B086-1A144EAC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C70160-92AF-4664-B156-C25D9659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0F79BB-B134-4E6B-B4BD-C74A5DC74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CABFDF-14E5-4190-A91E-35640CD6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FA53F6-322C-476A-9943-9B55E6A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75FD46-B62A-4330-982D-6BB31900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E55ACB-F2AE-4224-87CE-9F58D7D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D76BB-9C01-4599-8760-259C96D1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2EA3B7-9C7C-4983-937D-B3A1FCCB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82FCA0-AEF4-4FA9-AF80-5E23B13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3B53B0-C318-4AB3-AE09-5BEB8ADC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C367BDC-D05F-45CD-B64B-BDA068D9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395A83-E57E-453E-9CAB-39ADA570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D15EC8-B2B2-4E62-8F7B-8E902802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FFFE22-CD59-416D-927E-CF5BE2AC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7243C1-AFF4-496A-9AF2-C2616811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45DF6D-9F5D-400E-B84F-FFE5FDF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BAE922-8211-4AAD-B151-8B821E4C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148E62-6DD2-4E49-ADEE-7F77B964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3EACCE-B93C-4AA1-B0B1-D0256D2B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DE9A96-80D2-4A41-8ED3-F37C9223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932561-C6B7-4A73-9540-CA54B35C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AD4872-82F5-4B8D-A2FE-98CF5486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DA7609-A17F-4678-848E-B17DA028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08E55D-CF1E-478F-AA80-FA57981D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449BA3-D5B8-4A83-86B4-20FED2C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09BD5CA-FF43-4A3F-B167-1543E2E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FCB817-3AC2-4841-A73D-A509B714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4982F7-8089-4E62-9872-F66A67C3E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620FF7-D842-4B07-A5C8-6EA3F7408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347981-5900-4AC7-9E28-CA646D61F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mtClean="0"/>
              <a:t>سوره مبارکه حمد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A8AD12-ABC0-4C25-B720-110782359C62}"/>
              </a:ext>
            </a:extLst>
          </p:cNvPr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2F0D6F1B-D381-47A6-A791-B3A8A79F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796166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عبس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 آشنا شدن با توانمندی های مختلف 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تلاش برای استفاده درست از انواع توانمندی ها 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 تقویت خشیت و اندرزپذیری با مطالعه کتاب های سودمند 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 شناسایی نقاط ضعف و اقدام به رفع آنها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 توجه به توان هایی که با خواندن قرآن و انجام احکام شرعی فعال می شود.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:a16="http://schemas.microsoft.com/office/drawing/2014/main" xmlns="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اعتنا به توانمندی های یکدیگر و قرار دادن توانمندی های خود در اختیاردیگران 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برای افزایش </a:t>
            </a:r>
            <a:r>
              <a:rPr lang="fa-IR" sz="2000" dirty="0" smtClean="0">
                <a:latin typeface="Sahel" pitchFamily="34" charset="-78"/>
                <a:cs typeface="Sahel" pitchFamily="34" charset="-78"/>
              </a:rPr>
              <a:t>توانمندی‌ها </a:t>
            </a:r>
            <a:r>
              <a:rPr lang="fa-IR" sz="2000" dirty="0" smtClean="0">
                <a:latin typeface="Sahel" pitchFamily="34" charset="-78"/>
                <a:cs typeface="Sahel" pitchFamily="34" charset="-78"/>
              </a:rPr>
              <a:t>به واسطه تلاش و پذیرش</a:t>
            </a:r>
            <a:endParaRPr lang="fa-IR" sz="2000" dirty="0"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341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عبس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809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7584830" y="1154205"/>
            <a:ext cx="37439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</a:t>
            </a:r>
            <a:r>
              <a:rPr lang="fa-IR" sz="24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عَبَسَ وَتَوَلَّى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۱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أَنْ جَاءَهُ الْأَعْمَى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2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وَمَا يُدْرِيكَ لَعَلَّهُ يَزَّكَّى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3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أَوْ يَذَّكَّرُ فَتَنْفَعَهُ الذِّكْرَى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4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268690" y="1154206"/>
            <a:ext cx="37439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400" b="1" dirty="0" smtClean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أَمَّا 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مَنِ اسْتَغْنَى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5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فَأَنْتَ لَهُ تَصَدَّى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6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وَمَا عَلَيْكَ أَلَّا يَزَّكَّى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7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وَأَمَّا مَنْ جَاءَكَ يَسْعَى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8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وَهُوَ يَخْشَى </a:t>
            </a:r>
            <a:r>
              <a:rPr lang="ar-SA" sz="2400" b="1" dirty="0">
                <a:cs typeface="Badr" panose="00000400000000000000" pitchFamily="2" charset="-78"/>
              </a:rPr>
              <a:t>﴿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9</a:t>
            </a:r>
            <a:r>
              <a:rPr lang="ar-SA" sz="2400" b="1" dirty="0">
                <a:cs typeface="Badr" panose="00000400000000000000" pitchFamily="2" charset="-78"/>
              </a:rPr>
              <a:t>﴾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فَأَنْتَ عَنْهُ تَلَهَّى </a:t>
            </a:r>
            <a:r>
              <a:rPr lang="ar-SA" sz="2400" b="1" dirty="0">
                <a:cs typeface="Badr" panose="00000400000000000000" pitchFamily="2" charset="-78"/>
              </a:rPr>
              <a:t>﴿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10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عبس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266114" y="2007172"/>
            <a:ext cx="2383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srgbClr val="C00000"/>
                </a:solidFill>
                <a:latin typeface="w_Nian" panose="02000500000000020004" pitchFamily="2" charset="-78"/>
                <a:ea typeface="w_Nian" panose="02000500000000020004" pitchFamily="2" charset="-78"/>
                <a:cs typeface="w_Nian" panose="02000500000000020004" pitchFamily="2" charset="-78"/>
              </a:rPr>
              <a:t>روابط اجتماعی</a:t>
            </a:r>
            <a:endParaRPr lang="fa-IR" sz="3200" b="1" dirty="0">
              <a:solidFill>
                <a:srgbClr val="C00000"/>
              </a:solidFill>
              <a:latin typeface="w_Nian" panose="02000500000000020004" pitchFamily="2" charset="-78"/>
              <a:ea typeface="w_Nian" panose="02000500000000020004" pitchFamily="2" charset="-78"/>
              <a:cs typeface="w_Nian" panose="02000500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3726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7390330" y="1154205"/>
            <a:ext cx="39384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كَلَّا 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إِنَّهَا تَذْكِرَةٌ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11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فَمَنْ شَاءَ ذَكَرَهُ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12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فِي صُحُفٍ مُكَرَّمَةٍ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13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مَرْفُوعَةٍ مُطَهَّرَةٍ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14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بِأَيْدِي سَفَرَةٍ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15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كِرَامٍ بَرَرَةٍ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16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عبس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266114" y="2007172"/>
            <a:ext cx="2383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srgbClr val="C00000"/>
                </a:solidFill>
                <a:latin typeface="w_Nian" panose="02000500000000020004" pitchFamily="2" charset="-78"/>
                <a:ea typeface="w_Nian" panose="02000500000000020004" pitchFamily="2" charset="-78"/>
                <a:cs typeface="w_Nian" panose="02000500000000020004" pitchFamily="2" charset="-78"/>
              </a:rPr>
              <a:t>قرآن</a:t>
            </a:r>
            <a:endParaRPr lang="fa-IR" sz="3200" b="1" dirty="0">
              <a:solidFill>
                <a:srgbClr val="C00000"/>
              </a:solidFill>
              <a:latin typeface="w_Nian" panose="02000500000000020004" pitchFamily="2" charset="-78"/>
              <a:ea typeface="w_Nian" panose="02000500000000020004" pitchFamily="2" charset="-78"/>
              <a:cs typeface="w_Nian" panose="02000500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143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7390330" y="1154205"/>
            <a:ext cx="39384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قُتِلَ 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الْإِنْسَانُ مَا أَكْفَرَهُ </a:t>
            </a:r>
            <a:r>
              <a:rPr lang="ar-SA" sz="2400" b="1" dirty="0">
                <a:cs typeface="Badr" panose="00000400000000000000" pitchFamily="2" charset="-78"/>
              </a:rPr>
              <a:t>﴿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17</a:t>
            </a:r>
            <a:r>
              <a:rPr lang="ar-SA" sz="2400" b="1" dirty="0">
                <a:cs typeface="Badr" panose="00000400000000000000" pitchFamily="2" charset="-78"/>
              </a:rPr>
              <a:t>﴾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مِنْ 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أَيِّ شَيْءٍ خَلَقَهُ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18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مِنْ نُطْفَةٍ خَلَقَهُ فَقَدَّرَهُ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19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ثُمَّ السَّبِيلَ يَسَّرَهُ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20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ثُمَّ أَمَاتَهُ فَأَقْبَرَهُ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21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ثُمَّ إِذَا شَاءَ أَنْشَرَهُ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22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كَلَّا لَمَّا يَقْضِ مَا أَمَرَهُ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23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عبس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266114" y="2007172"/>
            <a:ext cx="2383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srgbClr val="C00000"/>
                </a:solidFill>
                <a:latin typeface="w_Nian" panose="02000500000000020004" pitchFamily="2" charset="-78"/>
                <a:ea typeface="w_Nian" panose="02000500000000020004" pitchFamily="2" charset="-78"/>
                <a:cs typeface="w_Nian" panose="02000500000000020004" pitchFamily="2" charset="-78"/>
              </a:rPr>
              <a:t>مأموریت انسان</a:t>
            </a:r>
            <a:endParaRPr lang="fa-IR" sz="3200" b="1" dirty="0">
              <a:solidFill>
                <a:srgbClr val="C00000"/>
              </a:solidFill>
              <a:latin typeface="w_Nian" panose="02000500000000020004" pitchFamily="2" charset="-78"/>
              <a:ea typeface="w_Nian" panose="02000500000000020004" pitchFamily="2" charset="-78"/>
              <a:cs typeface="w_Nian" panose="02000500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143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7390330" y="1154205"/>
            <a:ext cx="39384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فَلْيَنْظُرِ 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الْإِنْسَانُ إِلَى طَعَامِهِ </a:t>
            </a:r>
            <a:r>
              <a:rPr lang="ar-SA" sz="2400" b="1" dirty="0">
                <a:cs typeface="Badr" panose="00000400000000000000" pitchFamily="2" charset="-78"/>
              </a:rPr>
              <a:t>﴿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24</a:t>
            </a:r>
            <a:r>
              <a:rPr lang="ar-SA" sz="2400" b="1" dirty="0">
                <a:cs typeface="Badr" panose="00000400000000000000" pitchFamily="2" charset="-78"/>
              </a:rPr>
              <a:t>﴾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أَنَّا صَبَبْنَا الْمَاءَ صَبًّا </a:t>
            </a:r>
            <a:r>
              <a:rPr lang="ar-SA" sz="2400" b="1" dirty="0">
                <a:cs typeface="Badr" panose="00000400000000000000" pitchFamily="2" charset="-78"/>
              </a:rPr>
              <a:t>﴿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25</a:t>
            </a:r>
            <a:r>
              <a:rPr lang="ar-SA" sz="2400" b="1" dirty="0">
                <a:cs typeface="Badr" panose="00000400000000000000" pitchFamily="2" charset="-78"/>
              </a:rPr>
              <a:t>﴾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ثُمَّ شَقَقْنَا الْأَرْضَ شَقًّا </a:t>
            </a:r>
            <a:r>
              <a:rPr lang="ar-SA" sz="2400" b="1" dirty="0">
                <a:cs typeface="Badr" panose="00000400000000000000" pitchFamily="2" charset="-78"/>
              </a:rPr>
              <a:t>﴿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26</a:t>
            </a:r>
            <a:r>
              <a:rPr lang="ar-SA" sz="2400" b="1" dirty="0">
                <a:cs typeface="Badr" panose="00000400000000000000" pitchFamily="2" charset="-78"/>
              </a:rPr>
              <a:t>﴾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فَأَنْبَتْنَا 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فِيهَا حَبًّا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27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وَعِنَبًا وَقَضْبًا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28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وَزَيْتُونًا وَنَخْلًا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29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وَحَدَائِقَ غُلْبًا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30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وَفَاكِهَةً وَأَبًّا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31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مَتَاعًا لَكُمْ وَلِأَنْعَامِكُمْ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32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عبس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266114" y="2007172"/>
            <a:ext cx="2383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srgbClr val="C00000"/>
                </a:solidFill>
                <a:latin typeface="w_Nian" panose="02000500000000020004" pitchFamily="2" charset="-78"/>
                <a:ea typeface="w_Nian" panose="02000500000000020004" pitchFamily="2" charset="-78"/>
                <a:cs typeface="w_Nian" panose="02000500000000020004" pitchFamily="2" charset="-78"/>
              </a:rPr>
              <a:t>طعام</a:t>
            </a:r>
            <a:endParaRPr lang="fa-IR" sz="3200" b="1" dirty="0">
              <a:solidFill>
                <a:srgbClr val="C00000"/>
              </a:solidFill>
              <a:latin typeface="w_Nian" panose="02000500000000020004" pitchFamily="2" charset="-78"/>
              <a:ea typeface="w_Nian" panose="02000500000000020004" pitchFamily="2" charset="-78"/>
              <a:cs typeface="w_Nian" panose="02000500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964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7280031" y="1154205"/>
            <a:ext cx="4048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فَإِذَا 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جَاءَتِ الصَّاخَّةُ </a:t>
            </a:r>
            <a:r>
              <a:rPr lang="ar-SA" sz="2400" b="1" dirty="0">
                <a:cs typeface="Badr" panose="00000400000000000000" pitchFamily="2" charset="-78"/>
              </a:rPr>
              <a:t>﴿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33</a:t>
            </a:r>
            <a:r>
              <a:rPr lang="ar-SA" sz="2400" b="1" dirty="0">
                <a:cs typeface="Badr" panose="00000400000000000000" pitchFamily="2" charset="-78"/>
              </a:rPr>
              <a:t>﴾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يَوْمَ يَفِرُّ الْمَرْءُ مِنْ أَخِيهِ </a:t>
            </a:r>
            <a:r>
              <a:rPr lang="ar-SA" sz="2400" b="1" dirty="0">
                <a:cs typeface="Badr" panose="00000400000000000000" pitchFamily="2" charset="-78"/>
              </a:rPr>
              <a:t>﴿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34</a:t>
            </a:r>
            <a:r>
              <a:rPr lang="ar-SA" sz="2400" b="1" dirty="0">
                <a:cs typeface="Badr" panose="00000400000000000000" pitchFamily="2" charset="-78"/>
              </a:rPr>
              <a:t>﴾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وَأُمِّهِ وَأَبِيهِ </a:t>
            </a:r>
            <a:r>
              <a:rPr lang="ar-SA" sz="2400" b="1" dirty="0">
                <a:cs typeface="Badr" panose="00000400000000000000" pitchFamily="2" charset="-78"/>
              </a:rPr>
              <a:t>﴿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35</a:t>
            </a:r>
            <a:r>
              <a:rPr lang="ar-SA" sz="2400" b="1" dirty="0">
                <a:cs typeface="Badr" panose="00000400000000000000" pitchFamily="2" charset="-78"/>
              </a:rPr>
              <a:t>﴾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وَصَاحِبَتِهِ 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وَبَنِيهِ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36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لِكُلِّ امْرِئٍ مِنْهُمْ يَوْمَئِذٍ شَأْنٌ يُغْنِيهِ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37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268690" y="1154206"/>
            <a:ext cx="36639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وُجُوهٌ 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يَوْمَئِذٍ مُسْفِرَةٌ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38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ضَاحِكَةٌ مُسْتَبْشِرَةٌ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39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وَوُجُوهٌ يَوْمَئِذٍ عَلَيْهَا غَبَرَةٌ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40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تَرْهَقُهَا قَتَرَةٌ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41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أُولَئِكَ هُمُ الْكَفَرَةُ الْفَجَرَةُ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42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عبس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266114" y="2007172"/>
            <a:ext cx="2383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srgbClr val="C00000"/>
                </a:solidFill>
                <a:latin typeface="w_Nian" panose="02000500000000020004" pitchFamily="2" charset="-78"/>
                <a:ea typeface="w_Nian" panose="02000500000000020004" pitchFamily="2" charset="-78"/>
                <a:cs typeface="w_Nian" panose="02000500000000020004" pitchFamily="2" charset="-78"/>
              </a:rPr>
              <a:t>قیامت</a:t>
            </a:r>
            <a:endParaRPr lang="fa-IR" sz="3200" b="1" dirty="0">
              <a:solidFill>
                <a:srgbClr val="C00000"/>
              </a:solidFill>
              <a:latin typeface="w_Nian" panose="02000500000000020004" pitchFamily="2" charset="-78"/>
              <a:ea typeface="w_Nian" panose="02000500000000020004" pitchFamily="2" charset="-78"/>
              <a:cs typeface="w_Nian" panose="02000500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126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عبس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92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 آشنا شدن با توانمندی های مختلف 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تلاش برای استفاده درست از انواع توانمندی ها 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 تقویت خشیت و اندرزپذیری با مطالعه کتاب های سودمند 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 شناسایی نقاط ضعف و اقدام به رفع آنها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 توجه به توان هایی که با خواندن قرآن و انجام احکام شرعی فعال می شود.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:a16="http://schemas.microsoft.com/office/drawing/2014/main" xmlns="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اعتنا به توانمندی های یکدیگر و قرار دادن توانمندی های خود در اختیاردیگران 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برای افزایش </a:t>
            </a:r>
            <a:r>
              <a:rPr lang="fa-IR" sz="2000" dirty="0" smtClean="0">
                <a:latin typeface="Sahel" pitchFamily="34" charset="-78"/>
                <a:cs typeface="Sahel" pitchFamily="34" charset="-78"/>
              </a:rPr>
              <a:t>توانمندی‌ها </a:t>
            </a:r>
            <a:r>
              <a:rPr lang="fa-IR" sz="2000" dirty="0" smtClean="0">
                <a:latin typeface="Sahel" pitchFamily="34" charset="-78"/>
                <a:cs typeface="Sahel" pitchFamily="34" charset="-78"/>
              </a:rPr>
              <a:t>به واسطه تلاش و پذیرش</a:t>
            </a:r>
            <a:endParaRPr lang="fa-IR" sz="2000" dirty="0"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عبس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6491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عبس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04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DCD695-B479-4567-8E87-4855A1BF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90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ACF9CD3-BD33-4BF3-BB1A-7DB401AB750F}"/>
              </a:ext>
            </a:extLst>
          </p:cNvPr>
          <p:cNvSpPr txBox="1"/>
          <p:nvPr/>
        </p:nvSpPr>
        <p:spPr>
          <a:xfrm>
            <a:off x="3195403" y="2893101"/>
            <a:ext cx="580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عبس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967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 آشنا شدن با توانمندی های مختلف 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تلاش برای استفاده درست از انواع توانمندی ها 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 تقویت خشیت و اندرزپذیری با مطالعه کتاب های سودمند 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 شناسایی نقاط ضعف و اقدام به رفع آنها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 توجه به توان هایی که با خواندن قرآن و انجام احکام شرعی فعال می شود.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:a16="http://schemas.microsoft.com/office/drawing/2014/main" xmlns="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اعتنا به توانمندی های یکدیگر و قرار دادن توانمندی های خود در اختیاردیگران 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برای افزایش </a:t>
            </a:r>
            <a:r>
              <a:rPr lang="fa-IR" sz="2000" dirty="0" smtClean="0">
                <a:latin typeface="Sahel" pitchFamily="34" charset="-78"/>
                <a:cs typeface="Sahel" pitchFamily="34" charset="-78"/>
              </a:rPr>
              <a:t>توانمندی‌ها </a:t>
            </a:r>
            <a:r>
              <a:rPr lang="fa-IR" sz="2000" dirty="0" smtClean="0">
                <a:latin typeface="Sahel" pitchFamily="34" charset="-78"/>
                <a:cs typeface="Sahel" pitchFamily="34" charset="-78"/>
              </a:rPr>
              <a:t>به واسطه تلاش و پذیرش</a:t>
            </a:r>
            <a:endParaRPr lang="fa-IR" sz="2000" dirty="0"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عبس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0746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>
            <a:normAutofit/>
          </a:bodyPr>
          <a:lstStyle/>
          <a:p>
            <a:r>
              <a:rPr lang="fa-IR" sz="4400" dirty="0">
                <a:latin typeface="Sahel" pitchFamily="34" charset="-78"/>
                <a:cs typeface="Sahel" pitchFamily="34" charset="-78"/>
              </a:rPr>
              <a:t>سوره </a:t>
            </a:r>
            <a:r>
              <a:rPr lang="fa-IR" sz="4400" dirty="0" smtClean="0">
                <a:latin typeface="Sahel" pitchFamily="34" charset="-78"/>
                <a:cs typeface="Sahel" pitchFamily="34" charset="-78"/>
              </a:rPr>
              <a:t>مبارکه عبس</a:t>
            </a:r>
            <a:endParaRPr lang="en-US" sz="4400" dirty="0"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796166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عبس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01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عبس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7584830" y="1154205"/>
            <a:ext cx="37439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</a:t>
            </a:r>
            <a:r>
              <a:rPr lang="fa-IR" sz="24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عَبَسَ وَتَوَلَّى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۱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أَنْ جَاءَهُ الْأَعْمَى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2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وَمَا يُدْرِيكَ لَعَلَّهُ يَزَّكَّى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3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أَوْ يَذَّكَّرُ فَتَنْفَعَهُ الذِّكْرَى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4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268690" y="1154206"/>
            <a:ext cx="37439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400" b="1" dirty="0" smtClean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أَمَّا 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مَنِ اسْتَغْنَى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5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فَأَنْتَ لَهُ تَصَدَّى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6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وَمَا عَلَيْكَ أَلَّا يَزَّكَّى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7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وَأَمَّا مَنْ جَاءَكَ يَسْعَى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8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وَهُوَ يَخْشَى </a:t>
            </a:r>
            <a:r>
              <a:rPr lang="ar-SA" sz="2400" b="1" dirty="0">
                <a:cs typeface="Badr" panose="00000400000000000000" pitchFamily="2" charset="-78"/>
              </a:rPr>
              <a:t>﴿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9</a:t>
            </a:r>
            <a:r>
              <a:rPr lang="ar-SA" sz="2400" b="1" dirty="0">
                <a:cs typeface="Badr" panose="00000400000000000000" pitchFamily="2" charset="-78"/>
              </a:rPr>
              <a:t>﴾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فَأَنْتَ عَنْهُ تَلَهَّى </a:t>
            </a:r>
            <a:r>
              <a:rPr lang="ar-SA" sz="2400" b="1" dirty="0">
                <a:cs typeface="Badr" panose="00000400000000000000" pitchFamily="2" charset="-78"/>
              </a:rPr>
              <a:t>﴿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10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909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عبس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7390330" y="1154205"/>
            <a:ext cx="39384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كَلَّا 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إِنَّهَا تَذْكِرَةٌ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11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فَمَنْ شَاءَ ذَكَرَهُ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12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فِي صُحُفٍ مُكَرَّمَةٍ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13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مَرْفُوعَةٍ مُطَهَّرَةٍ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14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بِأَيْدِي سَفَرَةٍ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15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كِرَامٍ بَرَرَةٍ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16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5999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عبس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7390330" y="1154205"/>
            <a:ext cx="39384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قُتِلَ 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الْإِنْسَانُ مَا أَكْفَرَهُ </a:t>
            </a:r>
            <a:r>
              <a:rPr lang="ar-SA" sz="2400" b="1" dirty="0">
                <a:cs typeface="Badr" panose="00000400000000000000" pitchFamily="2" charset="-78"/>
              </a:rPr>
              <a:t>﴿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17</a:t>
            </a:r>
            <a:r>
              <a:rPr lang="ar-SA" sz="2400" b="1" dirty="0">
                <a:cs typeface="Badr" panose="00000400000000000000" pitchFamily="2" charset="-78"/>
              </a:rPr>
              <a:t>﴾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مِنْ 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أَيِّ شَيْءٍ خَلَقَهُ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18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مِنْ نُطْفَةٍ خَلَقَهُ فَقَدَّرَهُ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19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ثُمَّ السَّبِيلَ يَسَّرَهُ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20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ثُمَّ أَمَاتَهُ فَأَقْبَرَهُ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21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ثُمَّ إِذَا شَاءَ أَنْشَرَهُ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22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كَلَّا لَمَّا يَقْضِ مَا أَمَرَهُ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23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4675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عبس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7390330" y="1154205"/>
            <a:ext cx="39384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فَلْيَنْظُرِ 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الْإِنْسَانُ إِلَى طَعَامِهِ </a:t>
            </a:r>
            <a:r>
              <a:rPr lang="ar-SA" sz="2400" b="1" dirty="0">
                <a:cs typeface="Badr" panose="00000400000000000000" pitchFamily="2" charset="-78"/>
              </a:rPr>
              <a:t>﴿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24</a:t>
            </a:r>
            <a:r>
              <a:rPr lang="ar-SA" sz="2400" b="1" dirty="0">
                <a:cs typeface="Badr" panose="00000400000000000000" pitchFamily="2" charset="-78"/>
              </a:rPr>
              <a:t>﴾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أَنَّا صَبَبْنَا الْمَاءَ صَبًّا </a:t>
            </a:r>
            <a:r>
              <a:rPr lang="ar-SA" sz="2400" b="1" dirty="0">
                <a:cs typeface="Badr" panose="00000400000000000000" pitchFamily="2" charset="-78"/>
              </a:rPr>
              <a:t>﴿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25</a:t>
            </a:r>
            <a:r>
              <a:rPr lang="ar-SA" sz="2400" b="1" dirty="0">
                <a:cs typeface="Badr" panose="00000400000000000000" pitchFamily="2" charset="-78"/>
              </a:rPr>
              <a:t>﴾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ثُمَّ شَقَقْنَا الْأَرْضَ شَقًّا </a:t>
            </a:r>
            <a:r>
              <a:rPr lang="ar-SA" sz="2400" b="1" dirty="0">
                <a:cs typeface="Badr" panose="00000400000000000000" pitchFamily="2" charset="-78"/>
              </a:rPr>
              <a:t>﴿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26</a:t>
            </a:r>
            <a:r>
              <a:rPr lang="ar-SA" sz="2400" b="1" dirty="0">
                <a:cs typeface="Badr" panose="00000400000000000000" pitchFamily="2" charset="-78"/>
              </a:rPr>
              <a:t>﴾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فَأَنْبَتْنَا 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فِيهَا حَبًّا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27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وَعِنَبًا وَقَضْبًا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28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وَزَيْتُونًا وَنَخْلًا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29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وَحَدَائِقَ غُلْبًا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30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وَفَاكِهَةً وَأَبًّا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31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مَتَاعًا لَكُمْ وَلِأَنْعَامِكُمْ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32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605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عبس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7280031" y="1154205"/>
            <a:ext cx="4048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فَإِذَا 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جَاءَتِ الصَّاخَّةُ </a:t>
            </a:r>
            <a:r>
              <a:rPr lang="ar-SA" sz="2400" b="1" dirty="0">
                <a:cs typeface="Badr" panose="00000400000000000000" pitchFamily="2" charset="-78"/>
              </a:rPr>
              <a:t>﴿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33</a:t>
            </a:r>
            <a:r>
              <a:rPr lang="ar-SA" sz="2400" b="1" dirty="0">
                <a:cs typeface="Badr" panose="00000400000000000000" pitchFamily="2" charset="-78"/>
              </a:rPr>
              <a:t>﴾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يَوْمَ يَفِرُّ الْمَرْءُ مِنْ أَخِيهِ </a:t>
            </a:r>
            <a:r>
              <a:rPr lang="ar-SA" sz="2400" b="1" dirty="0">
                <a:cs typeface="Badr" panose="00000400000000000000" pitchFamily="2" charset="-78"/>
              </a:rPr>
              <a:t>﴿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34</a:t>
            </a:r>
            <a:r>
              <a:rPr lang="ar-SA" sz="2400" b="1" dirty="0">
                <a:cs typeface="Badr" panose="00000400000000000000" pitchFamily="2" charset="-78"/>
              </a:rPr>
              <a:t>﴾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وَأُمِّهِ وَأَبِيهِ </a:t>
            </a:r>
            <a:r>
              <a:rPr lang="ar-SA" sz="2400" b="1" dirty="0">
                <a:cs typeface="Badr" panose="00000400000000000000" pitchFamily="2" charset="-78"/>
              </a:rPr>
              <a:t>﴿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35</a:t>
            </a:r>
            <a:r>
              <a:rPr lang="ar-SA" sz="2400" b="1" dirty="0">
                <a:cs typeface="Badr" panose="00000400000000000000" pitchFamily="2" charset="-78"/>
              </a:rPr>
              <a:t>﴾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وَصَاحِبَتِهِ 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وَبَنِيهِ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36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لِكُلِّ امْرِئٍ مِنْهُمْ يَوْمَئِذٍ شَأْنٌ يُغْنِيهِ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37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268690" y="1154206"/>
            <a:ext cx="36639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وُجُوهٌ 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يَوْمَئِذٍ مُسْفِرَةٌ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38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ضَاحِكَةٌ مُسْتَبْشِرَةٌ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39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وَوُجُوهٌ يَوْمَئِذٍ عَلَيْهَا غَبَرَةٌ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40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تَرْهَقُهَا قَتَرَةٌ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41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أُولَئِكَ هُمُ الْكَفَرَةُ الْفَجَرَةُ </a:t>
            </a:r>
            <a:r>
              <a:rPr lang="ar-SA" sz="2400" b="1" dirty="0" smtClean="0">
                <a:cs typeface="Badr" panose="00000400000000000000" pitchFamily="2" charset="-78"/>
              </a:rPr>
              <a:t>﴿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anose="00000400000000000000" pitchFamily="2" charset="-78"/>
              </a:rPr>
              <a:t>42</a:t>
            </a:r>
            <a:r>
              <a:rPr lang="ar-SA" sz="2400" b="1" dirty="0" smtClean="0">
                <a:cs typeface="Badr" panose="00000400000000000000" pitchFamily="2" charset="-78"/>
              </a:rPr>
              <a:t>﴾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437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عبس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840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</TotalTime>
  <Words>828</Words>
  <Application>Microsoft Office PowerPoint</Application>
  <PresentationFormat>Custom</PresentationFormat>
  <Paragraphs>147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سوره مبارکه حمد</vt:lpstr>
      <vt:lpstr>PowerPoint Presentation</vt:lpstr>
      <vt:lpstr>سوره مبارکه عبس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Reza</cp:lastModifiedBy>
  <cp:revision>202</cp:revision>
  <dcterms:created xsi:type="dcterms:W3CDTF">2020-04-24T01:00:21Z</dcterms:created>
  <dcterms:modified xsi:type="dcterms:W3CDTF">2020-06-08T06:15:40Z</dcterms:modified>
</cp:coreProperties>
</file>