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320" r:id="rId5"/>
    <p:sldId id="344" r:id="rId6"/>
    <p:sldId id="322" r:id="rId7"/>
    <p:sldId id="323" r:id="rId8"/>
    <p:sldId id="324" r:id="rId9"/>
    <p:sldId id="345" r:id="rId10"/>
    <p:sldId id="346" r:id="rId11"/>
    <p:sldId id="327" r:id="rId12"/>
    <p:sldId id="343" r:id="rId13"/>
    <p:sldId id="329" r:id="rId14"/>
    <p:sldId id="330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24/09/1441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48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48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48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48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862297" y="1543401"/>
            <a:ext cx="3430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أَرَءَیتَ الَّذی یَنهی 9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عَبدًا إِذا صَلّی 10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أَرَءَیتَ إِن کَانَ عَلَی الهُدی 11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أَو أَمَرَ بِالتَّقوی 12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أَرَءَیتَ إِن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کَذَّبَ وَ تَوَلّی 13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أَلَم یَعلَم بِأَنَّ اللهَ یَری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357349" y="1611887"/>
            <a:ext cx="3861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کَلّا لَئِن لَم یَنتَهِ لَنَسفَعًا بِالنّاصِیَةِ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15 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ناصِیَةٍ کَاذِبَةٍ خَاطِئَةٍ 16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فَلیَدعُ نَادِیَهُ 17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سَنَدعُ الزَّبانِیَةَ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18</a:t>
            </a:r>
            <a:endParaRPr lang="en-US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کَلّا لَا تُطِعهُ وَاسجُد وَاقتَرِب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19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28" y="4299048"/>
            <a:ext cx="294833" cy="4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یاد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گرفتن به واسطه تجربه حسی و توجه به تمایز آن با ادراک ذهنی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قوه تخیل با دیدن و شنیدن؛ و انتقال مفاهیم از طریق حواس باطنی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قوه مشاهده خود با توصیف شدن توسط دیگران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احساس کرامت با درک ناظر بودن خداوند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تمایز رفتارهای انسان‌های مؤمن و انسان‌های گمراه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خوب دیدن و خوب شنیدن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خوب دیدن و خوب شنیدن و درک حقایق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6" name="Picture 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یاد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گرفتن به واسطه تجربه حسی و توجه به تمایز آن با ادراک ذهنی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9" name="Picture 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قوه تخیل با دیدن و شنیدن؛ و انتقال مفاهیم از طریق حواس باطنی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5" name="Picture 14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قوه مشاهده خود با توصیف شدن توسط دیگران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احساس کرامت با درک ناظر بودن خداوند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21" name="Picture 20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تمایز رفتارهای انسان‌های مؤمن و انسان‌های گمراه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4" name="Picture 23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خوب دیدن و خوب شنیدن گروهی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خوب دیدن و خوب شنیدن و درک حقایق </a:t>
            </a:r>
          </a:p>
        </p:txBody>
      </p:sp>
    </p:spTree>
    <p:extLst>
      <p:ext uri="{BB962C8B-B14F-4D97-AF65-F5344CB8AC3E}">
        <p14:creationId xmlns:p14="http://schemas.microsoft.com/office/powerpoint/2010/main" val="37643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علق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011236" y="1106586"/>
            <a:ext cx="3283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إِقرَأ بِأِسمِ رَبِّکَ ألَّذِی خَلَقَ 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خَلَقَ الإِنسَانَ مِن عَلَقٍ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إِقرَأ وَ رَبُّکَ الاَکرَمُ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أَلَّذی عَلَّمَ بِالقَلَمِ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عَلَّمَ الإِنسَانَ مَا لَم یَعلَم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026080" y="1779661"/>
            <a:ext cx="3182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کَلَّا إِنَّ الإِنسانَ لَیَطغی 6 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أَن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رَءاهُ استَغنی 7 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اِلی رَبِّکَ الرُّجعی 8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862297" y="1543401"/>
            <a:ext cx="3430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أَرَءَیتَ الَّذی یَنهی 9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عَبدًا إِذا صَلّی 10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أَرَءَیتَ إِن کَانَ عَلَی الهُدی 11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أَو أَمَرَ بِالتَّقوی 12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أَرَءَیتَ إِن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کَذَّبَ وَ تَوَلّی 13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أَلَم یَعلَم بِأَنَّ اللهَ یَری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357349" y="1611887"/>
            <a:ext cx="3861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کَلّا لَئِن لَم یَنتَهِ لَنَسفَعًا بِالنّاصِیَةِ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15 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ناصِیَةٍ کَاذِبَةٍ خَاطِئَةٍ 16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فَلیَدعُ نَادِیَهُ 17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سَنَدعُ الزَّبانِیَةَ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18</a:t>
            </a:r>
            <a:endParaRPr lang="en-US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کَلّا لَا تُطِعهُ وَاسجُد وَاقتَرِب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19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28" y="4299048"/>
            <a:ext cx="294833" cy="4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یاد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گرفتن به واسطه تجربه حسی و توجه به تمایز آن با ادراک ذهنی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قوه تخیل با دیدن و شنیدن؛ و انتقال مفاهیم از طریق حواس باطنی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قوه مشاهده خود با توصیف شدن توسط دیگران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تقویت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احساس کرامت با درک ناظر بودن خداوند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درک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تمایز رفتارهای انسان‌های مؤمن و انسان‌های گمراه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خوب دیدن و خوب شنیدن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خوب دیدن و خوب شنیدن و درک حقایق 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علق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011236" y="1106586"/>
            <a:ext cx="3283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إِقرَأ بِأِسمِ رَبِّکَ ألَّذِی خَلَقَ 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خَلَقَ الإِنسَانَ مِن عَلَقٍ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إِقرَأ وَ رَبُّکَ الاَکرَمُ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أَلَّذی عَلَّمَ بِالقَلَمِ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عَلَّمَ الإِنسَانَ مَا لَم یَعلَم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026080" y="1779661"/>
            <a:ext cx="3182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کَلَّا إِنَّ الإِنسانَ لَیَطغی 6 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أَن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رَءاهُ استَغنی 7 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إِنَّ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اِلی رَبِّکَ الرُّجعی 8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9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474</Words>
  <Application>Microsoft Office PowerPoint</Application>
  <PresentationFormat>Widescreen</PresentationFormat>
  <Paragraphs>82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0 Badr</vt:lpstr>
      <vt:lpstr>Arial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علق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210</cp:revision>
  <dcterms:created xsi:type="dcterms:W3CDTF">2020-04-24T01:00:21Z</dcterms:created>
  <dcterms:modified xsi:type="dcterms:W3CDTF">2020-05-16T11:28:45Z</dcterms:modified>
</cp:coreProperties>
</file>