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320" r:id="rId5"/>
    <p:sldId id="341" r:id="rId6"/>
    <p:sldId id="322" r:id="rId7"/>
    <p:sldId id="323" r:id="rId8"/>
    <p:sldId id="324" r:id="rId9"/>
    <p:sldId id="342" r:id="rId10"/>
    <p:sldId id="343" r:id="rId11"/>
    <p:sldId id="327" r:id="rId12"/>
    <p:sldId id="340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05/10/1441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6213231" y="1154205"/>
            <a:ext cx="51155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أَفَلا یَنْظُرُونَ إِلَى الإبِلِ کَیْفَ خُلِقَتْ ﴿١٧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وَإِلَى السَّمَاءِ کَیْفَ رُفِعَتْ ﴿١٨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وَإِلَى الْجِبَالِ کَیْفَ نُصِبَتْ ﴿١٩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وَإِلَى الأرْضِ کَیْفَ سُطِحَتْ ﴿٢٠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فَذَکِّرْ إِنَّمَا أَنْتَ مُذَکِّرٌ ﴿٢١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لَسْتَ عَلَیْهِمْ بِمُصَیْطِرٍ ﴿٢٢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إِلا مَنْ تَوَلَّى وَکَفَرَ ﴿٢٣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فَیُعَذِّبُهُ اللَّهُ الْعَذَابَ الأکْبَرَ ﴿٢٤﴾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2769959" y="1154600"/>
            <a:ext cx="3194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 إِلَیْنَا إِیَابَهُمْ ﴿٢٥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إِنَّ عَلَیْنَا حِسَابَهُمْ ﴿٢٦﴾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243109"/>
            <a:chOff x="6274191" y="2101598"/>
            <a:chExt cx="5549762" cy="1243109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(مشاهده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پدیده‌ها) مشاهده پدید های طبیعی از جمله حیوانات، کوه‌ها، آسمان و زمین به عنوان رزق معنوی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04637"/>
            <a:chOff x="6111433" y="3329730"/>
            <a:chExt cx="5724712" cy="1204637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(مشاهده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رخدادها) مشاهده مهم‌ترین رخدادهای ظاهری زندگی مانند شنیدن، خوردن و کارکردن و فایده یا بی‌فایدگی آنها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عاقبت) توجه به عاقبت کارها و رفتارها بر اساس معیار مشخص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(سودمند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نگاه و کلام) تلاش برای سودمند شدن نگاه و کلام با سوق دادن آنها از ظاهر به باطن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ابعاد و انواع منافع) افزایش احساس موفقیت با توجه به ابعاد و انواع منافع رفتارها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(پژوهش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گروهی درباره منافع) پژوهش گروهی درباره ابعاد و انواع منافع یک پدیده یا رفتار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سودمند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کردن نگاه و کلام با توجه به عاقبت</a:t>
            </a:r>
          </a:p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 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غاشیه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629525" y="1154205"/>
            <a:ext cx="36992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هَل أتاکَ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حدیثُ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الغاشِیَةِ﴿۱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وُجوهٌ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یَومَئِذٍ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خاشِعَةٌ﴿2﴾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عامِلَةٌ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ناصِبَةٌ﴿3﴾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تَصلی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نارًا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حامِیَةً﴿4﴾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تُسقی مِن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عَینٍ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ءانِیَةٍ﴿5﴾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لَیسَ لَهُم طَعامٌ إلّا مِن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ضریعٍ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﴿6﴾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لا یُسمِنُ وُ لا یُغنی مِن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جوعٍ﴿7﴾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110222" y="1106586"/>
            <a:ext cx="31942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وُجُوهٌ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یَوْمَئِذٍ نَاعِمَةٌ ﴿٨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لِسَعْیِهَا رَاضِیَةٌ ﴿٩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فِی جَنَّةٍ عَالِیَةٍ ﴿١٠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لا تَسْمَعُ فِیهَا لاغِیَةً ﴿١١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فِیهَا عَیْنٌ جَارِیَةٌ ﴿١٢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فِیهَا سُرُرٌ مَرْفُوعَةٌ ﴿١٣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وَأَکْوَابٌ مَوْضُوعَةٌ ﴿١٤﴾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836149" y="1687473"/>
            <a:ext cx="3194203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وَنَمَارِقُ مَصْفُوفَةٌ ﴿١٥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وَزَرَابِیُّ مَبْثُوثَةٌ ﴿١٦﴾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6537120" y="1154205"/>
            <a:ext cx="4791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أَفَلا یَنْظُرُونَ إِلَى الإبِلِ کَیْفَ خُلِقَتْ ﴿١٧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وَإِلَى السَّمَاءِ کَیْفَ رُفِعَتْ ﴿١٨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وَإِلَى الْجِبَالِ کَیْفَ نُصِبَتْ ﴿١٩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وَإِلَى الأرْضِ کَیْفَ سُطِحَتْ ﴿٢٠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فَذَکِّرْ إِنَّمَا أَنْتَ مُذَکِّرٌ ﴿٢١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لَسْتَ عَلَیْهِمْ بِمُصَیْطِرٍ ﴿٢٢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إِلا مَنْ تَوَلَّى وَکَفَرَ ﴿٢٣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فَیُعَذِّبُهُ اللَّهُ الْعَذَابَ الأکْبَرَ ﴿٢٤﴾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2952392" y="1154600"/>
            <a:ext cx="3194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 إِلَیْنَا إِیَابَهُمْ ﴿٢٥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إِنَّ عَلَیْنَا حِسَابَهُمْ ﴿٢٦﴾  </a:t>
            </a:r>
          </a:p>
        </p:txBody>
      </p:sp>
    </p:spTree>
    <p:extLst>
      <p:ext uri="{BB962C8B-B14F-4D97-AF65-F5344CB8AC3E}">
        <p14:creationId xmlns:p14="http://schemas.microsoft.com/office/powerpoint/2010/main" val="38237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243109"/>
            <a:chOff x="6274191" y="2101598"/>
            <a:chExt cx="5549762" cy="1243109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(مشاهده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پدیده‌ها) مشاهده پدید های طبیعی از جمله حیوانات، کوه‌ها، آسمان و زمین به عنوان رزق معنوی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04637"/>
            <a:chOff x="6111433" y="3329730"/>
            <a:chExt cx="5724712" cy="1204637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(مشاهده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رخدادها) مشاهده مهم‌ترین رخدادهای ظاهری زندگی مانند شنیدن، خوردن و کارکردن و فایده یا بی‌فایدگی آنها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عاقبت) توجه به عاقبت کارها و رفتارها بر اساس معیار مشخص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(سودمند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نگاه و کلام) تلاش برای سودمند شدن نگاه و کلام با سوق دادن آنها از ظاهر به باطن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ابعاد و انواع منافع) افزایش احساس موفقیت با توجه به ابعاد و انواع منافع رفتارها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(پژوهش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گروهی درباره منافع) پژوهش گروهی درباره ابعاد و انواع منافع یک پدیده یا رفتار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سودمند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کردن نگاه و کلام با توجه به عاقبت</a:t>
            </a:r>
          </a:p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 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غاشیه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444154" y="1154205"/>
            <a:ext cx="38846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هَل أتاکَ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حدیثُ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الغاشِیَةِ﴿۱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وُجوهٌ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یَومَئِذٍ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خاشِعَةٌ﴿2﴾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عامِلَةٌ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ناصِبَةٌ﴿3﴾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تَصلی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نارًا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حامِیَةً﴿4﴾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تُسقی مِن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عَینٍ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ءانِیَةٍ﴿5﴾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لَیسَ لَهُم طَعامٌ إلّا مِن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ضریعٍ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﴿6﴾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لا یُسمِنُ وُ لا یُغنی مِن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جوعٍ﴿7﴾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184227" y="1121857"/>
            <a:ext cx="31942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وُجُوهٌ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یَوْمَئِذٍ نَاعِمَةٌ ﴿٨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لِسَعْیِهَا رَاضِیَةٌ ﴿٩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فِی جَنَّةٍ عَالِیَةٍ ﴿١٠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لا تَسْمَعُ فِیهَا لاغِیَةً ﴿١١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فِیهَا عَیْنٌ جَارِیَةٌ ﴿١٢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فِیهَا سُرُرٌ مَرْفُوعَةٌ ﴿١٣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 وَأَکْوَابٌ مَوْضُوعَةٌ ﴿١٤﴾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1245727" y="1687473"/>
            <a:ext cx="3194203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وَنَمَارِقُ مَصْفُوفَةٌ ﴿١٥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وَزَرَابِیُّ مَبْثُوثَةٌ ﴿١٦﴾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641</Words>
  <Application>Microsoft Office PowerPoint</Application>
  <PresentationFormat>Custom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سوره مبارکه حمد</vt:lpstr>
      <vt:lpstr>PowerPoint Presentation</vt:lpstr>
      <vt:lpstr>سوره مبارکه غاشیه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199</cp:revision>
  <dcterms:created xsi:type="dcterms:W3CDTF">2020-04-24T01:00:21Z</dcterms:created>
  <dcterms:modified xsi:type="dcterms:W3CDTF">2020-05-27T10:26:19Z</dcterms:modified>
</cp:coreProperties>
</file>