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320" r:id="rId5"/>
    <p:sldId id="345" r:id="rId6"/>
    <p:sldId id="346" r:id="rId7"/>
    <p:sldId id="341" r:id="rId8"/>
    <p:sldId id="342" r:id="rId9"/>
    <p:sldId id="321" r:id="rId10"/>
    <p:sldId id="322" r:id="rId11"/>
    <p:sldId id="323" r:id="rId12"/>
    <p:sldId id="324" r:id="rId13"/>
    <p:sldId id="343" r:id="rId14"/>
    <p:sldId id="325" r:id="rId15"/>
    <p:sldId id="344" r:id="rId16"/>
    <p:sldId id="347" r:id="rId17"/>
    <p:sldId id="348" r:id="rId18"/>
    <p:sldId id="349" r:id="rId19"/>
    <p:sldId id="326" r:id="rId20"/>
    <p:sldId id="327" r:id="rId21"/>
    <p:sldId id="340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پدیده‌های دارای سیر و مراحل تحوّل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صبر با مشاهده سیر پدیده‌ها از مرحله اول تا آخر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محدودیت‌ها و محدوده‌های طبیعی، عقلی و شرعی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محدوده در انجام کارها توسط خود فرد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صحیح با یتیم و مسکین با درک درست از مفهوم کرامت و اهانت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ایجاد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نشاط در جمع با انجام فعالیت‌های یاری‌رسان به یتیم و مسکین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محدودیت و محدوده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010400" y="1154205"/>
            <a:ext cx="4627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وَالفَجرِ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وَلَیالٍ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عَشرٍ﴿2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وَالشَّفعِ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وَالوَترِ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﴿3﴾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وَالَّیلِ إِذا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یَسرِ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﴿4﴾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هَل فی ذلِکَ قَسَمٌ لِذی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حِجرٍ﴿5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33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6800850" y="1154205"/>
            <a:ext cx="48367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ألَم تَرَ کَیفَ فَعَلَ رَبُّکَ بِعادٍ ﴿6﴾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إرَمَ ذاتِ العِمادِ﴿7﴾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ألّتی لَم یُخلَق مِثلُها فِی البِلادِ﴿8﴾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وَثَمودَالّذینَ جابُو الصَّخرَ بِالوادِ﴿9﴾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فِرعونَ ذِی الأوتادِ ﴿10﴾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ألّذینَ طَغَوا فِی البِلادِ﴿11﴾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فَأکثَروا فیهَاالفَسادِ﴿12﴾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فَصَبَّ عَلَیهِم رَبُّکَ سَوطَ عَذابٍ﴿13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074101" y="1154205"/>
            <a:ext cx="42236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إنَّ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رَبّکَ لَبِالمِرصادِ﴿14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829050" y="1154205"/>
            <a:ext cx="7816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فَأَمَّا الْإِنْسَانُ إِذَا مَا ابْتَلَاهُ رَبُّهُ فَأَكْرَمَهُ وَنَعَّمَهُ فَيَقُولُ رَبِّي أَكْرَمَنِ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وَأَمَّا إِذَا مَا ابْتَلَاهُ فَقَدَرَ عَلَيْهِ رِزْقَهُ فَيَقُولُ رَبِّي أَهَانَنِ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۱۶﴾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بَلْ لَا تُكْرِمُونَ الْيَتِيمَ ﴿۱۷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تَحَاضُّونَ عَلَى طَعَامِ الْمِسْكِينِ ﴿۱۸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وَتَأْكُلُونَ التُّرَاثَ أَكْلًا لَمًّا ﴿۱۹﴾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وَتُحِبُّونَ الْمَالَ حُبًّا جَمًّا ﴿۲۰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8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4486275" y="1154205"/>
            <a:ext cx="7159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إِذَا دُكَّتِ الْأَرْضُ دَكًّا دَكًّا ﴿۲۱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وَجَاءَ رَبُّكَ وَالْمَلَكُ صَفًّا صَفًّا ﴿۲۲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وَجِيءَ يَوْمَئِذٍ بِجَهَنَّمَ يَوْمَئِذٍ يَتَذَكَّرُ الْإِنْسَانُ وَأَنَّى لَهُ الذِّكْرَى ﴿۲۳﴾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يَقُولُ يَا لَيْتَنِي قَدَّمْتُ لِحَيَاتِي ﴿۲۴﴾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فَيَوْمَئِذٍ لَا يُعَذِّبُ عَذَابَهُ أَحَدٌ ﴿۲۵﴾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يُوثِقُ وَثَاقَهُ أَحَدٌ ﴿۲۶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6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4486275" y="1154205"/>
            <a:ext cx="7159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إِذَا دُكَّتِ الْأَرْضُ دَكًّا دَكًّا ﴿۲۱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وَجَاءَ رَبُّكَ وَالْمَلَكُ صَفًّا صَفًّا ﴿۲۲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وَجِيءَ يَوْمَئِذٍ بِجَهَنَّمَ يَوْمَئِذٍ يَتَذَكَّرُ الْإِنْسَانُ وَأَنَّى لَهُ الذِّكْرَى ﴿۲۳﴾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يَقُولُ يَا لَيْتَنِي قَدَّمْتُ لِحَيَاتِي ﴿۲۴﴾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فَيَوْمَئِذٍ لَا يُعَذِّبُ عَذَابَهُ أَحَدٌ ﴿۲۵﴾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يُوثِقُ وَثَاقَهُ أَحَدٌ ﴿۲۶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63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5743729" y="1130723"/>
            <a:ext cx="5937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يَا أَيَّتُهَا النَّفْسُ الْمُطْمَئِنَّةُ ﴿۲۷﴾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ارْجِعِي إِلَى رَبِّكِ رَاضِيَةً مَرْضِيَّةً ﴿۲۸﴾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فَادْخُلِي فِي عِبَادِي ﴿۲۹﴾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وَادْخُلِي جَنَّتِي ﴿۳۰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5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5743729" y="1130723"/>
            <a:ext cx="5937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يَا أَيَّتُهَا النَّفْسُ الْمُطْمَئِنَّةُ ﴿۲۷﴾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ارْجِعِي إِلَى رَبِّكِ رَاضِيَةً مَرْضِيَّةً ﴿۲۸﴾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فَادْخُلِي فِي عِبَادِي ﴿۲۹﴾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وَادْخُلِي جَنَّتِي ﴿۳۰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پدیده‌های دارای سیر و مراحل تحوّل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صبر با مشاهده سیر پدیده‌ها از مرحله اول تا آخر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محدودیت‌ها و محدوده‌های طبیعی، عقلی و شرعی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محدوده در انجام کارها توسط خود فرد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صحیح با یتیم و مسکین با درک درست از مفهوم کرامت و اهانت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ایجاد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نشاط در جمع با انجام فعالیت‌های یاری‌رسان به یتیم و مسکین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محدودیت و محدوده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فجر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010400" y="1154205"/>
            <a:ext cx="4627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وَالفَجرِ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وَلَیالٍ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عَشرٍ﴿2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وَالشَّفعِ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وَالوَترِ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﴿3﴾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وَالَّیلِ إِذا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یَسرِ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﴿4﴾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هَل فی ذلِکَ قَسَمٌ لِذی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حِجرٍ﴿5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6800850" y="1154205"/>
            <a:ext cx="48367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ألَم تَرَ کَیفَ فَعَلَ رَبُّکَ بِعادٍ ﴿6﴾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إرَمَ ذاتِ العِمادِ﴿7﴾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ألّتی لَم یُخلَق مِثلُها فِی البِلادِ﴿8﴾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وَثَمودَالّذینَ جابُو الصَّخرَ بِالوادِ﴿9﴾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فِرعونَ ذِی الأوتادِ ﴿10﴾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ألّذینَ طَغَوا فِی البِلادِ﴿11﴾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فَأکثَروا فیهَاالفَسادِ﴿12﴾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فَصَبَّ عَلَیهِم رَبُّکَ سَوطَ عَذابٍ﴿13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2074101" y="1154205"/>
            <a:ext cx="42236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إنَّ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رَبّکَ لَبِالمِرصادِ﴿14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16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65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charRg st="65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charRg st="65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charRg st="65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10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charRg st="106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charRg st="10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charRg st="10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149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charRg st="149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charRg st="149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charRg st="149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178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charRg st="178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charRg st="178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charRg st="178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21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charRg st="210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charRg st="21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charRg st="21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238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charRg st="238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charRg st="238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charRg st="238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829050" y="1154205"/>
            <a:ext cx="7816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فَأَمَّا الْإِنْسَانُ إِذَا مَا ابْتَلَاهُ رَبُّهُ فَأَكْرَمَهُ وَنَعَّمَهُ فَيَقُولُ رَبِّي أَكْرَمَنِ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وَأَمَّا إِذَا مَا ابْتَلَاهُ فَقَدَرَ عَلَيْهِ رِزْقَهُ فَيَقُولُ رَبِّي أَهَانَنِ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۱۶﴾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بَلْ لَا تُكْرِمُونَ الْيَتِيمَ ﴿۱۷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تَحَاضُّونَ عَلَى طَعَامِ الْمِسْكِينِ ﴿۱۸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وَتَأْكُلُونَ التُّرَاثَ أَكْلًا لَمًّا ﴿۱۹﴾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وَتُحِبُّونَ الْمَالَ حُبًّا جَمًّا ﴿۲۰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668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4486275" y="1154205"/>
            <a:ext cx="7159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كَلَّا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إِذَا دُكَّتِ الْأَرْضُ دَكًّا دَكًّا ﴿۲۱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وَجَاءَ رَبُّكَ وَالْمَلَكُ صَفًّا صَفًّا ﴿۲۲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وَجِيءَ يَوْمَئِذٍ بِجَهَنَّمَ يَوْمَئِذٍ يَتَذَكَّرُ الْإِنْسَانُ وَأَنَّى لَهُ الذِّكْرَى ﴿۲۳﴾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يَقُولُ يَا لَيْتَنِي قَدَّمْتُ لِحَيَاتِي ﴿۲۴﴾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فَيَوْمَئِذٍ لَا يُعَذِّبُ عَذَابَهُ أَحَدٌ ﴿۲۵﴾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يُوثِقُ وَثَاقَهُ أَحَدٌ ﴿۲۶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625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5743729" y="1130723"/>
            <a:ext cx="5937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يَا أَيَّتُهَا النَّفْسُ الْمُطْمَئِنَّةُ ﴿۲۷﴾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ارْجِعِي إِلَى رَبِّكِ رَاضِيَةً مَرْضِيَّةً ﴿۲۸﴾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فَادْخُلِي فِي عِبَادِي ﴿۲۹﴾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وَادْخُلِي جَنَّتِي ﴿۳۰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4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فجر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5767479" y="1154205"/>
            <a:ext cx="5937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يَا أَيَّتُهَا النَّفْسُ الْمُطْمَئِنَّةُ ﴿۲۷﴾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ارْجِعِي إِلَى رَبِّكِ رَاضِيَةً مَرْضِيَّةً ﴿۲۸﴾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فَادْخُلِي فِي عِبَادِي ﴿۲۹﴾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وَادْخُلِي جَنَّتِي ﴿۳۰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760</Words>
  <Application>Microsoft Office PowerPoint</Application>
  <PresentationFormat>Custom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سوره مبارکه حمد</vt:lpstr>
      <vt:lpstr>PowerPoint Presentation</vt:lpstr>
      <vt:lpstr>سوره مبارکه فجر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201</cp:revision>
  <dcterms:created xsi:type="dcterms:W3CDTF">2020-04-24T01:00:21Z</dcterms:created>
  <dcterms:modified xsi:type="dcterms:W3CDTF">2020-05-26T08:30:22Z</dcterms:modified>
</cp:coreProperties>
</file>