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320" r:id="rId5"/>
    <p:sldId id="340" r:id="rId6"/>
    <p:sldId id="321" r:id="rId7"/>
    <p:sldId id="322" r:id="rId8"/>
    <p:sldId id="323" r:id="rId9"/>
    <p:sldId id="324" r:id="rId10"/>
    <p:sldId id="341" r:id="rId11"/>
    <p:sldId id="325" r:id="rId12"/>
    <p:sldId id="326" r:id="rId13"/>
    <p:sldId id="327" r:id="rId14"/>
    <p:sldId id="342" r:id="rId15"/>
    <p:sldId id="329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>
        <p:scale>
          <a:sx n="80" d="100"/>
          <a:sy n="80" d="100"/>
        </p:scale>
        <p:origin x="-130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28/09/1441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8324602" y="1154205"/>
            <a:ext cx="3004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وَالَّیلِ إذا یَغشَی1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وَالنَّهارِ إِذا تَجَلّی 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مَا خَلَقَ الذَّکَرَ وَ الأُنثی 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سَعیَکُم لَشَتّی 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فَأمّا مَن أَعطی وَاتَّقی 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صَدَّقَ بِالحُسنی 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فَسَنُیَسِّرُه </a:t>
            </a:r>
            <a:r>
              <a:rPr lang="fa-IR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لِلیُسری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7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5201391" y="1780077"/>
            <a:ext cx="3214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 وَ أمّا مَن بَخِلَ وَاستَغنی 8 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کَذَّبَ بِالحُسنی 9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فَسَنُیَسِّرِه</a:t>
            </a:r>
            <a:r>
              <a:rPr lang="fa-IR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لِلعُسری 10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وَما یُغنی عَنهُ مالُهُ إذا تَرَدّی 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956468" y="1154205"/>
            <a:ext cx="3372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 إِنَّ عَلَینَا لَلهُدی 12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وَإِنَّ لَنَا لَلأخِرَةَ وَ الاولی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13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فَأنذَرتُکُم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نَارًا تَلَظّی 14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لَا یَصلاها إلّا الأشقی 15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ألَّذی کَذَّب وَ تَوَلّی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16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سَیُجَنَّبُهَا الأتقی 17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ألَّذی یُؤتی مالَه</a:t>
            </a:r>
            <a:r>
              <a:rPr lang="fa-IR" sz="20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یَتَزَکّی 18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وَما لِأحَدٍعِندَهُ مِن نِعمَةٍ تُجزی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724660" y="1180253"/>
            <a:ext cx="337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إلّا ابتِغاءَ وَجهِ رَبّه الأعلی 20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وَلَسَوفَ یَرضی 21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956468" y="1154205"/>
            <a:ext cx="3372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 إِنَّ عَلَینَا لَلهُدی 12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وَإِنَّ لَنَا لَلأخِرَةَ وَ الاولی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13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فَأنذَرتُکُم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نَارًا تَلَظّی 14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لَا یَصلاها إلّا الأشقی 15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ألَّذی کَذَّب وَ تَوَلّی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16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سَیُجَنَّبُهَا الأتقی 17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ألَّذی یُؤتی مالَه</a:t>
            </a:r>
            <a:r>
              <a:rPr lang="fa-IR" sz="20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یَتَزَکّی 18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وَما لِأحَدٍ عِندَه</a:t>
            </a:r>
            <a:r>
              <a:rPr lang="fa-IR" sz="20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ُ</a:t>
            </a:r>
            <a:r>
              <a:rPr lang="fa-IR" sz="20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مِن نِعمَةٍ تُجزی19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724660" y="1180253"/>
            <a:ext cx="337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إلّا ابتِغاءَ وَجهِ رَبّه الأعلی 20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وَلَسَوفَ یَرضی 21</a:t>
            </a:r>
          </a:p>
        </p:txBody>
      </p:sp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کارهای خوبِ آسان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04637"/>
            <a:chOff x="6111433" y="3329730"/>
            <a:chExt cx="5724712" cy="1204637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دسته‌بندی انواع کارهای سخت و آسان؛ و درک سخت بودن برخی کارهای خوب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آسان‌سازی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کارهای سخت به واسطه فراهم کردن مقدمات و ممارست بر انجام آنها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شناسایی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کارهای بدِ آسان شده و ایجاد مانع برای انجام آنها به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واسطه خودتنبیهی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شناسایی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دارایی‌ها و توانایی‌ها و به اشتراک گذاشتن آنها با دیگران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کارهای خوب اما سخت و آسان کردن آن توسط فعالیت‌های جمعی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آسان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شدن انجام کارهای خوب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لیل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8324602" y="1154205"/>
            <a:ext cx="3004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وَالَّیلِ إذا یَغشَی1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وَالنَّهارِ إِذا تَجَلّی 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مَا خَلَقَ الذَّکَرَ وَ الأُنثی 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سَعیَکُم لَشَتّی 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فَأمّا مَن أَعطی وَاتَّقی 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صَدَّقَ بِالحُسنی 6</a:t>
            </a:r>
          </a:p>
          <a:p>
            <a:pPr algn="r" rtl="1">
              <a:lnSpc>
                <a:spcPct val="150000"/>
              </a:lnSpc>
            </a:pPr>
            <a:r>
              <a:rPr lang="fa-IR" sz="2400" b="1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فَسَنُیَسِّرُه</a:t>
            </a:r>
            <a:r>
              <a:rPr lang="fa-IR" b="1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لِلیُسری 7 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5177640" y="1791953"/>
            <a:ext cx="3214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 وَ أمّا مَن بَخِلَ وَاستَغنی 8 </a:t>
            </a:r>
            <a:endParaRPr lang="fa-IR" sz="24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کَذَّبَ بِالحُسنی 9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فَسَنُیَسِّرِه</a:t>
            </a:r>
            <a:r>
              <a:rPr lang="fa-IR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لِلعُسری 10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وَما یُغنی عَنهُ مالُهُ اذا تَرَدّی11</a:t>
            </a: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956468" y="1154205"/>
            <a:ext cx="3372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 إِنَّ عَلَینَا لَلهُدی 12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وَإِنَّ لَنَا لَلأخِرَةَ وَ الاولی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13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فَأنذَرتُکُم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نَارًا تَلَظّی 14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لَا یَصلاها إلّا الأشقی 15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ألَّذی کَذَّب وَ تَوَلّی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16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سَیُجَنَّبُهَا الأتقی 17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ألَّذی یُؤتی مالَه</a:t>
            </a:r>
            <a:r>
              <a:rPr lang="fa-IR" sz="20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یَتَزَکّی 18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َما لِأحَدٍ عِندَه</a:t>
            </a:r>
            <a:r>
              <a:rPr lang="fa-IR" sz="20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ُ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مِن نِعمَةٍ تُجزی19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724660" y="1180253"/>
            <a:ext cx="337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إلّا ابتِغاءَ وَجهِ رَبّه الأعلی 20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وَلَسَوفَ یَرضی 21</a:t>
            </a:r>
          </a:p>
        </p:txBody>
      </p:sp>
    </p:spTree>
    <p:extLst>
      <p:ext uri="{BB962C8B-B14F-4D97-AF65-F5344CB8AC3E}">
        <p14:creationId xmlns:p14="http://schemas.microsoft.com/office/powerpoint/2010/main" val="14603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956468" y="1154205"/>
            <a:ext cx="3372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 إِنَّ عَلَینَا لَلهُدی 12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وَإِنَّ لَنَا لَلأخِرَةَ وَ الاولی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13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فَأنذَرتُکُم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نَارًا تَلَظّی 14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لَا یَصلاها إلّا الأشقی 15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ألَّذی کَذَّب وَ تَوَلّی 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16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 سَیُجَنَّبُهَا الأتقی 17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ألَّذی یُؤتی مالَه</a:t>
            </a:r>
            <a:r>
              <a:rPr lang="fa-IR" sz="20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یَتَزَکّی 18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لِأحَدٍ عِندَهُ مِن نِعمَةٍ تُجزی19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724660" y="1180253"/>
            <a:ext cx="337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إلّا ابتِغاءَ وَجهِ رَبّه الأعلی 20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وَلَسَوفَ یَرضی 21</a:t>
            </a: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کارهای خوبِ آسان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04637"/>
            <a:chOff x="6111433" y="3329730"/>
            <a:chExt cx="5724712" cy="1204637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دسته‌بندی انواع کارهای سخت و آسان؛ و درک سخت بودن برخی کارهای خوب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آسان‌سازی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کارهای سخت به واسطه فراهم کردن مقدمات و ممارست بر انجام آنها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شناسایی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کارهای بدِ آسان شده و ایجاد مانع برای انجام آنها به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واسطه خودتنبیهی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شناسایی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دارایی‌ها و توانایی‌ها و به اشتراک گذاشتن آنها با دیگران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کارهای خوب اما سخت و آسان کردن آن توسط فعالیت‌های جمعی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آسان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شدن انجام کارهای خوب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لیل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519</Words>
  <Application>Microsoft Office PowerPoint</Application>
  <PresentationFormat>Custom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سوره مبارکه حمد</vt:lpstr>
      <vt:lpstr>PowerPoint Presentation</vt:lpstr>
      <vt:lpstr>سوره مبارکه لیل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202</cp:revision>
  <dcterms:created xsi:type="dcterms:W3CDTF">2020-04-24T01:00:21Z</dcterms:created>
  <dcterms:modified xsi:type="dcterms:W3CDTF">2020-05-20T08:43:32Z</dcterms:modified>
</cp:coreProperties>
</file>