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320" r:id="rId5"/>
    <p:sldId id="340" r:id="rId6"/>
    <p:sldId id="341" r:id="rId7"/>
    <p:sldId id="342" r:id="rId8"/>
    <p:sldId id="322" r:id="rId9"/>
    <p:sldId id="323" r:id="rId10"/>
    <p:sldId id="324" r:id="rId11"/>
    <p:sldId id="325" r:id="rId12"/>
    <p:sldId id="344" r:id="rId13"/>
    <p:sldId id="345" r:id="rId14"/>
    <p:sldId id="346" r:id="rId15"/>
    <p:sldId id="327" r:id="rId16"/>
    <p:sldId id="347" r:id="rId17"/>
    <p:sldId id="329" r:id="rId18"/>
    <p:sldId id="330" r:id="rId19"/>
    <p:sldId id="3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11/10/1441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وَيْلٌ لِلْمُطَفِّفِينَ ﴿۱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الَّذِينَ إِذَا اكْتَالُوا عَلَى النَّاسِ يَسْتَوْفُونَ ﴿۲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كَالُوهُمْ أَوْ وَزَنُوهُمْ يُخْسِرُونَ ﴿۳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أَلَا يَظُنُّ أُولَئِكَ أَنَّهُمْ مَبْعُوثُونَ ﴿۴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لِيَوْمٍ عَظِيمٍ ﴿۵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يَوْمَ يَقُومُ النَّاسُ لِرَبِّ الْعَالَمِينَ ﴿۶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إِنَّ كِتَابَ الْفُجَّارِ لَفِي سِجِّينٍ ﴿۷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أَدْرَاكَ مَا سِجِّينٌ ﴿۸﴾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كِتَابٌ مَرْقُومٌ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وَيْلٌ يَوْمَئِذٍ لِلْمُكَذِّبِينَ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الَّذِينَ يُكَذِّبُونَ بِيَوْمِ الدِّينِ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يُكَذِّبُ بِهِ إِلَّا كُلُّ مُعْتَدٍ أَثِيمٍ ﴿۱۲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إِذَا تُتْلَى عَلَيْهِ آيَاتُنَا قَالَ أَسَاطِيرُ الْأَوَّلِينَ ﴿۱۳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بَلْ رَانَ عَلَى قُلُوبِهِمْ مَا كَانُوا يَكْسِبُونَ ﴿۱۴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إِنَّهُمْ عَنْ رَبِّهِمْ يَوْمَئِذٍ لَمَحْجُوبُونَ ﴿۱۵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ثُمَّ إِنَّهُمْ لَصَالُو الْجَحِيمِ ﴿۱۶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ثُمَّ يُقَالُ هَذَا الَّذِي كُنْتُمْ بِهِ تُكَذِّبُونَ ﴿۱۷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</p:spTree>
    <p:extLst>
      <p:ext uri="{BB962C8B-B14F-4D97-AF65-F5344CB8AC3E}">
        <p14:creationId xmlns:p14="http://schemas.microsoft.com/office/powerpoint/2010/main" val="34541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إِنَّ كِتَابَ الْأَبْرَارِ لَفِي عِلِّيِّينَ ﴿۱۸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أَدْرَاكَ مَا عِلِّيُّونَ ﴿۱۹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كِتَابٌ مَرْقُومٌ ﴿۲۰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يَشْهَدُهُ الْمُقَرَّبُونَ ﴿۲۱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الْأَبْرَارَ لَفِي نَعِيمٍ ﴿۲۲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عَلَى الْأَرَائِكِ يَنْظُرُونَ ﴿۲۳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تَعْرِفُ فِي وُجُوهِهِمْ نَضْرَةَ النَّعِيمِ ﴿۲۴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يُسْقَوْنَ مِنْ رَحِيقٍ مَخْتُومٍ ﴿۲۵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خِتَامُهُ مِسْكٌ وَفِي ذَلِكَ فَلْيَتَنَافَسِ الْمُتَنَافِسُونَ ﴿۲۶﴾</a:t>
            </a:r>
          </a:p>
        </p:txBody>
      </p:sp>
    </p:spTree>
    <p:extLst>
      <p:ext uri="{BB962C8B-B14F-4D97-AF65-F5344CB8AC3E}">
        <p14:creationId xmlns:p14="http://schemas.microsoft.com/office/powerpoint/2010/main" val="26722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وَمِزَاجُهُ مِنْ تَسْنِيمٍ ﴿۲۷﴾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عَيْنًا يَشْرَبُ بِهَا الْمُقَرَّبُونَ ﴿۲۸﴾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الَّذِينَ أَجْرَمُوا كَانُوا مِنَ الَّذِينَ آمَنُوا يَضْحَكُونَ ﴿۲۹﴾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مَرُّوا بِهِمْ يَتَغَامَزُونَ ﴿۳۰﴾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انْقَلَبُوا إِلَى أَهْلِهِمُ انْقَلَبُوا فَكِهِينَ ﴿۳۱﴾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رَأَوْهُمْ قَالُوا إِنَّ هَؤُلَاءِ لَضَالُّونَ ﴿۳۲﴾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أُرْسِلُوا عَلَيْهِمْ حَافِظِينَ ﴿۳۳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فَالْيَوْمَ الَّذِينَ آمَنُوا مِنَ الْكُفَّارِ يَضْحَكُونَ ﴿۳۴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عَلَى الْأَرَائِكِ يَنْظُرُونَ ﴿۳۵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هَلْ ثُوِّبَ الْكُفَّارُ مَا كَانُوا يَفْعَلُونَ ﴿۳۶﴾</a:t>
            </a:r>
          </a:p>
        </p:txBody>
      </p:sp>
    </p:spTree>
    <p:extLst>
      <p:ext uri="{BB962C8B-B14F-4D97-AF65-F5344CB8AC3E}">
        <p14:creationId xmlns:p14="http://schemas.microsoft.com/office/powerpoint/2010/main" val="9332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7" name="Picture 26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دیگران و دوستی با آنها از طریق سلام کردن و هدیه دادن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30" name="Picture 29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آشنا شدن با انواع دوستی 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حقوق دیگران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تهیه ی فهرست از افرادی که لازم هست حقوقشان رعایت بشود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9" name="Picture 3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دوستی با افرادی که قدرت ارتباط کمتری دارند و نیکی به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42" name="Picture 4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تشکیل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برای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رفع مشکلات دیگران بدون توقع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50286" y="1293555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 ای برای رعایت حقوق دیگران و نیکی به آنها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543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27" name="Picture 26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دیگران و دوستی با آنها از طریق سلام کردن و هدیه دادن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30" name="Picture 29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آشنا شدن با انواع دوستی 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حقوق دیگران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تهیه ی فهرست از افرادی که لازم هست حقوقشان رعایت بشود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9" name="Picture 3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دوستی با افرادی که قدرت ارتباط کمتری دارند و نیکی به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42" name="Picture 4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تشکیل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برای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رفع مشکلات دیگران بدون توقع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50286" y="1293555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 ای برای رعایت حقوق دیگران و نیکی به آنها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مطففین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latin typeface="wm_Naskh Qurani 93 Semi Bold" panose="02000000000000000000" pitchFamily="2" charset="-78"/>
                <a:cs typeface="B Badr" pitchFamily="2" charset="-78"/>
              </a:rPr>
              <a:t>بِسْمِ اللَّـهِ الرَّ‌حْمَـنِ </a:t>
            </a:r>
            <a:r>
              <a:rPr lang="fa-IR" sz="2400" b="1" dirty="0" smtClean="0">
                <a:latin typeface="wm_Naskh Qurani 93 Semi Bold" panose="02000000000000000000" pitchFamily="2" charset="-78"/>
                <a:cs typeface="B Badr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وَيْلٌ لِلْمُطَفِّفِينَ ﴿۱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الَّذِينَ إِذَا اكْتَالُوا عَلَى النَّاسِ يَسْتَوْفُونَ ﴿۲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كَالُوهُمْ أَوْ وَزَنُوهُمْ يُخْسِرُونَ ﴿۳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أَلَا يَظُنُّ أُولَئِكَ أَنَّهُمْ مَبْعُوثُونَ ﴿۴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لِيَوْمٍ عَظِيمٍ ﴿۵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يَوْمَ يَقُومُ النَّاسُ لِرَبِّ الْعَالَمِينَ ﴿۶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إِنَّ كِتَابَ الْفُجَّارِ لَفِي سِجِّينٍ ﴿۷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أَدْرَاكَ مَا سِجِّينٌ ﴿۸﴾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كِتَابٌ مَرْقُومٌ ﴿۹﴾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وَيْلٌ يَوْمَئِذٍ لِلْمُكَذِّبِينَ ﴿۱۰﴾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الَّذِينَ يُكَذِّبُونَ بِيَوْمِ الدِّينِ ﴿۱۱﴾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يُكَذِّبُ بِهِ إِلَّا كُلُّ مُعْتَدٍ أَثِيمٍ ﴿۱۲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إِذَا تُتْلَى عَلَيْهِ آيَاتُنَا قَالَ أَسَاطِيرُ الْأَوَّلِينَ ﴿۱۳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بَلْ رَانَ عَلَى قُلُوبِهِمْ مَا كَانُوا يَكْسِبُونَ ﴿۱۴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إِنَّهُمْ عَنْ رَبِّهِمْ يَوْمَئِذٍ لَمَحْجُوبُونَ ﴿۱۵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ثُمَّ إِنَّهُمْ لَصَالُو الْجَحِيمِ ﴿۱۶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ثُمَّ يُقَالُ هَذَا الَّذِي كُنْتُمْ بِهِ تُكَذِّبُونَ ﴿۱۷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</p:txBody>
      </p:sp>
    </p:spTree>
    <p:extLst>
      <p:ext uri="{BB962C8B-B14F-4D97-AF65-F5344CB8AC3E}">
        <p14:creationId xmlns:p14="http://schemas.microsoft.com/office/powerpoint/2010/main" val="40402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كَلَّا إِنَّ كِتَابَ الْأَبْرَارِ لَفِي عِلِّيِّينَ ﴿۱۸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أَدْرَاكَ مَا عِلِّيُّونَ ﴿۱۹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كِتَابٌ مَرْقُومٌ ﴿۲۰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يَشْهَدُهُ الْمُقَرَّبُونَ ﴿۲۱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الْأَبْرَارَ لَفِي نَعِيمٍ ﴿۲۲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عَلَى الْأَرَائِكِ يَنْظُرُونَ ﴿۲۳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تَعْرِفُ فِي وُجُوهِهِمْ نَضْرَةَ النَّعِيمِ ﴿۲۴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يُسْقَوْنَ مِنْ رَحِيقٍ مَخْتُومٍ ﴿۲۵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خِتَامُهُ مِسْكٌ وَفِي ذَلِكَ فَلْيَتَنَافَسِ الْمُتَنَافِسُونَ ﴿۲۶﴾</a:t>
            </a:r>
          </a:p>
        </p:txBody>
      </p:sp>
    </p:spTree>
    <p:extLst>
      <p:ext uri="{BB962C8B-B14F-4D97-AF65-F5344CB8AC3E}">
        <p14:creationId xmlns:p14="http://schemas.microsoft.com/office/powerpoint/2010/main" val="15595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وَمِزَاجُهُ مِنْ تَسْنِيمٍ ﴿۲۷﴾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عَيْنًا يَشْرَبُ بِهَا الْمُقَرَّبُونَ ﴿۲۸﴾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إِنَّ الَّذِينَ أَجْرَمُوا كَانُوا مِنَ الَّذِينَ آمَنُوا يَضْحَكُونَ ﴿۲۹﴾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مَرُّوا بِهِمْ يَتَغَامَزُونَ ﴿۳۰﴾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انْقَلَبُوا إِلَى أَهْلِهِمُ انْقَلَبُوا فَكِهِينَ ﴿۳۱﴾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وَإِذَا رَأَوْهُمْ قَالُوا إِنَّ هَؤُلَاءِ لَضَالُّونَ ﴿۳۲﴾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وَمَا أُرْسِلُوا عَلَيْهِمْ حَافِظِينَ ﴿۳۳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فَالْيَوْمَ الَّذِينَ آمَنُوا مِنَ الْكُفَّارِ يَضْحَكُونَ ﴿۳۴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عَلَى الْأَرَائِكِ يَنْظُرُونَ ﴿۳۵</a:t>
            </a:r>
            <a:r>
              <a:rPr lang="fa-IR" sz="24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B Badr" pitchFamily="2" charset="-78"/>
              </a:rPr>
              <a:t>هَلْ ثُوِّبَ الْكُفَّارُ مَا كَانُوا يَفْعَلُونَ ﴿۳۶﴾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8FE1FC-AC28-4CEB-9D36-89DFCFC62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مطففین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6274191" y="2101598"/>
            <a:ext cx="5549762" cy="1008890"/>
            <a:chOff x="6274191" y="2101598"/>
            <a:chExt cx="5549762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6274191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مواجهه با دیگران و دوستی با آنها از طریق سلام کردن و هدیه دادن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 آشنا شدن با انواع دوستی 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274189" y="4557862"/>
            <a:ext cx="5561956" cy="1008890"/>
            <a:chOff x="6274189" y="4557862"/>
            <a:chExt cx="5561956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274189" y="4800697"/>
              <a:ext cx="378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آشنا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شدن با حقوق دیگران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تهیه ی فهرست از افرادی که لازم هست حقوقشان رعایت بشود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دوستی با افرادی که قدرت ارتباط کمتری دارند و نیکی به آنها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تشکیل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گروه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برای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رفع مشکلات دیگران بدون توقع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50286" y="1293555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 ای برای رعایت حقوق دیگران و نیکی به آنها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833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 Badr</vt:lpstr>
      <vt:lpstr>Calibri</vt:lpstr>
      <vt:lpstr>Calibri Light</vt:lpstr>
      <vt:lpstr>Sahel</vt:lpstr>
      <vt:lpstr>Times New Roman</vt:lpstr>
      <vt:lpstr>wm_Naskh Qurani 93 Semi Bold</vt:lpstr>
      <vt:lpstr>Office Theme</vt:lpstr>
      <vt:lpstr>سوره مبارکه حمد</vt:lpstr>
      <vt:lpstr>PowerPoint Presentation</vt:lpstr>
      <vt:lpstr>سوره مبارکه مطففین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MM</cp:lastModifiedBy>
  <cp:revision>202</cp:revision>
  <dcterms:created xsi:type="dcterms:W3CDTF">2020-04-24T01:00:21Z</dcterms:created>
  <dcterms:modified xsi:type="dcterms:W3CDTF">2020-06-02T06:44:44Z</dcterms:modified>
</cp:coreProperties>
</file>