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41" r:id="rId10"/>
    <p:sldId id="326" r:id="rId11"/>
    <p:sldId id="327" r:id="rId12"/>
    <p:sldId id="343" r:id="rId13"/>
    <p:sldId id="329" r:id="rId14"/>
    <p:sldId id="330" r:id="rId15"/>
    <p:sldId id="3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-1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29/09/1441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001806"/>
            <a:ext cx="78769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کَذَّبَت </a:t>
            </a: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ثَمودُ بِطَغواها 11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إذِانبَعَثَ أشقاها 12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فَقَالَ لَهُم رَسول الله ناقَةَ اللهِ وَ سُقیاها 13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فَکَذّبوهُ فَعَقَروها فَدَمدَمَ عَلَیهِم رَبُّهُم بِذَنبِهِم فَسَوّاها 14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وَلا یَخافُ عُقباها 15 </a:t>
            </a:r>
            <a:endParaRPr lang="fa-IR" sz="22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عناصر هستی مانند ماه، خورشید، ستارگان، کوه و ...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تفصیلی تر با عناصری مانند خورشید و ماه و تأثیر آنها بر زندگی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شکوفا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کردن توان‌های موجود به واسطه جهت‌دهی و مهار آنها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جهت‌دهی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اصلاح توان‌ها با عرضه آنها به دیگران و دریافت واکنش‌های جمعی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رعایت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آداب و قوانین مربوط به توان‌ها برای جلوگیری از آسیب‌زا شدن آنها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افزایش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روحیه انتقادپذیری در بستر شکوفایی توان‌های جمعی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شکوفایی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و اصلاح توان‌ها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6" name="Picture 5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عناصر هستی مانند ماه، خورشید، ستارگان، کوه و ...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9" name="Picture 8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تفصیلی تر با عناصری مانند خورشید و ماه و تأثیر آنها بر زندگی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5" name="Picture 14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شکوفا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کردن توان‌های موجود به واسطه جهت‌دهی و مهار آنها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جهت‌دهی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اصلاح توان‌ها با عرضه آنها به دیگران و دریافت واکنش‌های جمعی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21" name="Picture 20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رعایت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آداب و قوانین مربوط به توان‌ها برای جلوگیری از آسیب‌زا شدن آنها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4" name="Picture 23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افزایش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روحیه انتقادپذیری در بستر شکوفایی توان‌های جمعی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شکوفایی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و اصلاح توان‌ها</a:t>
            </a:r>
          </a:p>
        </p:txBody>
      </p:sp>
    </p:spTree>
    <p:extLst>
      <p:ext uri="{BB962C8B-B14F-4D97-AF65-F5344CB8AC3E}">
        <p14:creationId xmlns:p14="http://schemas.microsoft.com/office/powerpoint/2010/main" val="11369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شمس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978360"/>
            <a:ext cx="787694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2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وَالشَّمسِ وَ ضُحا</a:t>
            </a: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ها1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وَالقَمَرِ إذا تَلاها2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وَالنّهارِ إذا جَلّاها 3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وَالّیلِ إذا یَغشاها 4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وَالسّماءِ وَ مَا بَناها 5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وَالأرضِ وَ ما طَحاها 6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 نَفسٍ وَما سَوّاها 7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فَألهَمَها فُجورَها وَ تَقواها 8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قَد أفلَحَ مَن زَکّاها 9 </a:t>
            </a:r>
            <a:endParaRPr lang="fa-IR" sz="2200" b="1" dirty="0" smtClean="0">
              <a:solidFill>
                <a:srgbClr val="222222"/>
              </a:solidFill>
              <a:latin typeface="Times New Roman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200" b="1" dirty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 قَد خَابَ مَن دَسّاها </a:t>
            </a: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10</a:t>
            </a:r>
            <a:endParaRPr lang="fa-IR" sz="2200" b="1" dirty="0">
              <a:solidFill>
                <a:srgbClr val="222222"/>
              </a:solidFill>
              <a:latin typeface="Times New Roman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001806"/>
            <a:ext cx="78769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کَذَّبَت </a:t>
            </a: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ثَمودُ بِطَغواها 11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إذِانبَعَثَ أشقاها 12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فَقَالَ لَهُم رَسول الله ناقَةَ اللهِ وَ سُقیاها 13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فَکَذّبوهُ فَعَقَروها فَدَمدَمَ عَلَیهِم رَبُّهُم بِذَنبِهِم فَسَوّاها 14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وَلا یَخافُ عُقباها 15 </a:t>
            </a:r>
            <a:endParaRPr lang="fa-IR" sz="22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عناصر هستی مانند ماه، خورشید، ستارگان، کوه و ...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تفصیلی تر با عناصری مانند خورشید و ماه و تأثیر آنها بر زندگی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شکوفا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کردن توان‌های موجود به واسطه جهت‌دهی و مهار آنها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جهت‌دهی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اصلاح توان‌ها با عرضه آنها به دیگران و دریافت واکنش‌های جمعی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رعایت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آداب و قوانین مربوط به توان‌ها برای جلوگیری از آسیب‌زا شدن آنها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افزایش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روحیه انتقادپذیری در بستر شکوفایی توان‌های جمعی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شکوفایی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و اصلاح توان‌ها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شمس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978360"/>
            <a:ext cx="787694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2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وَالشَّمسِ وَ ضُحا</a:t>
            </a: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ها1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وَالقَمَرِ إذا تَلاها2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وَالنّهارِ إذا جَلّاها 3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وَالّیلِ إذا یَغشاها 4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وَالسّماءِ وَ مَا بَناها 5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وَالأرضِ وَ ما طَحاها 6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 نَفسٍ وَما سَوّاها 7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فَألهَمَها فُجورَها وَ تَقواها 8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قَد أفلَحَ مَن زَکّاها 9 </a:t>
            </a:r>
            <a:endParaRPr lang="fa-IR" sz="2200" b="1" dirty="0" smtClean="0">
              <a:solidFill>
                <a:srgbClr val="222222"/>
              </a:solidFill>
              <a:latin typeface="Times New Roman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200" b="1" dirty="0">
                <a:solidFill>
                  <a:srgbClr val="222222"/>
                </a:solidFill>
                <a:latin typeface="Times New Roman"/>
                <a:cs typeface="B Badr" pitchFamily="2" charset="-78"/>
              </a:rPr>
              <a:t>وَ قَد خَابَ مَن دَسّاها </a:t>
            </a:r>
            <a:r>
              <a:rPr lang="fa-IR" sz="2200" b="1" dirty="0" smtClean="0">
                <a:solidFill>
                  <a:srgbClr val="222222"/>
                </a:solidFill>
                <a:latin typeface="Times New Roman"/>
                <a:cs typeface="B Badr" pitchFamily="2" charset="-78"/>
              </a:rPr>
              <a:t>10</a:t>
            </a:r>
            <a:endParaRPr lang="fa-IR" sz="2200" b="1" dirty="0">
              <a:solidFill>
                <a:srgbClr val="222222"/>
              </a:solidFill>
              <a:latin typeface="Times New Roman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574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446</Words>
  <Application>Microsoft Office PowerPoint</Application>
  <PresentationFormat>Custom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سوره مبارکه حمد</vt:lpstr>
      <vt:lpstr>PowerPoint Presentation</vt:lpstr>
      <vt:lpstr>سوره مبارکه شمس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199</cp:revision>
  <dcterms:created xsi:type="dcterms:W3CDTF">2020-04-24T01:00:21Z</dcterms:created>
  <dcterms:modified xsi:type="dcterms:W3CDTF">2020-05-21T06:57:26Z</dcterms:modified>
</cp:coreProperties>
</file>