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320" r:id="rId5"/>
    <p:sldId id="321" r:id="rId6"/>
    <p:sldId id="322" r:id="rId7"/>
    <p:sldId id="323" r:id="rId8"/>
    <p:sldId id="324" r:id="rId9"/>
    <p:sldId id="325" r:id="rId10"/>
    <p:sldId id="341" r:id="rId11"/>
    <p:sldId id="327" r:id="rId12"/>
    <p:sldId id="342" r:id="rId13"/>
    <p:sldId id="329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21/09/1441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عادیات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وَإِنَّهُ عَلی ذلِکَ لَشَهیدٌ 7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وَإِنَّهُ  لِحُبِّ الخَیرِلَشَدیدٌ 8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أَفَلا یَعلَمُ إِذا بُعثِرَ مَا فِی القُبورِ 9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وَ حُصِّلَ مَا فِی الصُّدورِ10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إِنَّ رَبَّهُم بِهِم یَومَئِذٍ لَخَبیر11</a:t>
            </a:r>
          </a:p>
        </p:txBody>
      </p:sp>
    </p:spTree>
    <p:extLst>
      <p:ext uri="{BB962C8B-B14F-4D97-AF65-F5344CB8AC3E}">
        <p14:creationId xmlns:p14="http://schemas.microsoft.com/office/powerpoint/2010/main" val="5709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عادیات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عادیات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مواجهه با کارهای هماهنگ و مشاهده آنها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انواع هماهنگی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تعیین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هدف و مقصد برای کار گروهی و تشویق دیگران به شرکت در آن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حذف آفت‌هایی که مانع تشکیل گروه و باعث کند شدن کار گروهی می‌شود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تعیین نقش برای هر یک از اعضای گروه در بستر فعالیتی جمعی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443164"/>
            <a:chOff x="-31927" y="4557862"/>
            <a:chExt cx="5693681" cy="1443164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شدن با فعالیت‌های واقعی که به واسطه سرعت به نتیجه رسیده یا به واسطه کندی بی‌نتیجه مانده و انجام آن طی یک کار گروهی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165767" y="1252612"/>
            <a:ext cx="662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افزایش هماهنگی و سرعت در انجام کارهای گروهی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عادیات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عادیات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عادیات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عادیات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عادیات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" panose="000004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وَالعَادِیَاتِ ضَبحًا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فَالمُوریاتِ قَدحاً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فَلمُغِیراتِ صُبحاً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فَأَثَرنَ بِهِ نَقعاً 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فَوَسَطنَ بِهِ جَمعاً 5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إِنَّ الإِنسانَ لِرَبّهِ لَکَنُودٌ 6</a:t>
            </a: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عادیات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وَإِنَّهُ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عَلی ذلِکَ لَشَهیدٌ 7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وَإِنَّهُ  لِحُبِّ الخَیرِلَشَدیدٌ 8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أَفَلا یَعلَمُ إِذا بُعثِرَ مَا فِی القُبورِ 9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 حُصِّلَ مَا فِی الصُّدورِ10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إِنَّ رَبَّهُم بِهِم یَومَئِذٍ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لَخَبیر11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عادیات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عادیات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مواجهه با کارهای هماهنگ و مشاهده آنها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انواع هماهنگی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تعیین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هدف و مقصد برای کار گروهی و تشویق دیگران به شرکت در آن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حذف آفت‌هایی که مانع تشکیل گروه و باعث کند شدن کار گروهی می‌شود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تعیین نقش برای هر یک از اعضای گروه در بستر فعالیتی جمعی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443164"/>
            <a:chOff x="-31927" y="4557862"/>
            <a:chExt cx="5693681" cy="1443164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شدن با فعالیت‌های واقعی که به واسطه سرعت به نتیجه رسیده یا به واسطه کندی بی‌نتیجه مانده و انجام آن طی یک کار گروهی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165767" y="1252612"/>
            <a:ext cx="662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افزایش هماهنگی و سرعت در انجام کارهای گروهی 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عادیات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عادیات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" panose="000004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وَالعَادِیَاتِ ضَبحًا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فَالمُوریاتِ قَدحاً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فَلمُغِیراتِ صُبحاً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فَأَثَرنَ بِهِ نَقعاً 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فَوَسَطنَ بِهِ جَمعاً 5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إِنَّ الإِنسانَ لِرَبّهِ لَکَنُودٌ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" panose="00000400000000000000" pitchFamily="2" charset="-78"/>
              </a:rPr>
              <a:t>6</a:t>
            </a:r>
            <a:endParaRPr lang="fa-IR" sz="2800" b="1" dirty="0"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337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0 Badr</vt:lpstr>
      <vt:lpstr>Arial</vt:lpstr>
      <vt:lpstr>Calibri</vt:lpstr>
      <vt:lpstr>Calibri Light</vt:lpstr>
      <vt:lpstr>Sahel</vt:lpstr>
      <vt:lpstr>Times New Roman</vt:lpstr>
      <vt:lpstr>wm_Naskh Qurani 93 Semi Bold</vt:lpstr>
      <vt:lpstr>Office Theme</vt:lpstr>
      <vt:lpstr>سوره مبارکه حمد</vt:lpstr>
      <vt:lpstr>PowerPoint Presentation</vt:lpstr>
      <vt:lpstr>سوره مبارکه عادیات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MM</cp:lastModifiedBy>
  <cp:revision>205</cp:revision>
  <dcterms:created xsi:type="dcterms:W3CDTF">2020-04-24T01:00:21Z</dcterms:created>
  <dcterms:modified xsi:type="dcterms:W3CDTF">2020-05-13T12:46:06Z</dcterms:modified>
</cp:coreProperties>
</file>