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40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15/09/1441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 وَالعَصرِ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إِنَّ الاِنسَانَ لَفِی خُسرٍ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إِلَّاالَّذِینَ ءَامَنُوا وَ عَمِلُواالصّالِحَاتِ وَ تَواصَوا بِالحَقِّ وَ تَواصَوا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بِالصَّبرِ3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وابستگی حیات هر موجود به شرایطی خاص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وابستگی زندگی انسان به انواع داشتن‌ها و نداشتن‌ها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باید و نبایدِ داشتن هر نعمت و آشکار کردن اثرات آن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باید و نبایدهای شرعی هر نعمت و عمل به آنها برای نجات از خسران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حق و قوانین ثابت و درک ضرورت صبر برای عمل به آن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ایجاد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زمینه شناخت قوانین الهی در محیط و مهربانی با دیگران به عنوان تواصی به حق و صبر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درک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حقیقت زندگی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عصر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وَالعَصرِ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إِنَّ الاِنسَانَ لَفِی خُسرٍ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إِلَّاالَّذِینَ ءَامَنُوا وَ عَمِلُواالصّالِحَاتِ وَ تَواصَوا بِالحَقِّ وَ تَواصَوا بِالصَّبرِ3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وَالعَصرِ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إِنَّ الاِنسَانَ لَفِی خُسرٍ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إِلَّاالَّذِینَ ءَامَنُوا وَ عَمِلُواالصّالِحَاتِ وَ تَواصَوا بِالحَقِّ وَ تَواصَوا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بِالصَّبرِ3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وابستگی حیات هر موجود به شرایطی خاص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وابستگی زندگی انسان به انواع داشتن‌ها و نداشتن‌ها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باید و نبایدِ داشتن هر نعمت و آشکار کردن اثرات آن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باید و نبایدهای شرعی هر نعمت و عمل به آنها برای نجات از خسران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حق و قوانین ثابت و درک ضرورت صبر برای عمل به آن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ایجاد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زمینه شناخت قوانین الهی در محیط و مهربانی با دیگران به عنوان تواصی به حق و صبر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درک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حقیقت زندگی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عصر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وَالعَصرِ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إِنَّ الاِنسَانَ لَفِی خُسرٍ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إِلَّاالَّذِینَ ءَامَنُوا وَ عَمِلُواالصّالِحَاتِ وَ تَواصَوا بِالحَقِّ وَ تَواصَوا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بِالصَّبرِ3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304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0 Badr Bold</vt:lpstr>
      <vt:lpstr>Arial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عصر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196</cp:revision>
  <dcterms:created xsi:type="dcterms:W3CDTF">2020-04-24T01:00:21Z</dcterms:created>
  <dcterms:modified xsi:type="dcterms:W3CDTF">2020-05-07T06:24:25Z</dcterms:modified>
</cp:coreProperties>
</file>