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324" r:id="rId9"/>
    <p:sldId id="325" r:id="rId10"/>
    <p:sldId id="328" r:id="rId11"/>
    <p:sldId id="32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7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7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TextBox 3"/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2097152" name="Picture 5" descr="A screenshot of a computer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F99D83A0-CC1A-4D08-84D7-B3407A5A4D85}"/>
              </a:ext>
            </a:extLst>
          </p:cNvPr>
          <p:cNvSpPr txBox="1"/>
          <p:nvPr/>
        </p:nvSpPr>
        <p:spPr>
          <a:xfrm>
            <a:off x="3395761" y="1324307"/>
            <a:ext cx="7876940" cy="364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الفَلَق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 شَرِّمَا خَلَق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مِن شَرِّ غاسِقٍ اِذا وَقَب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شَرِّالنَّفَّاثاتِ فِی العُقَد٤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شَرِّحَاسِدٍ اِذا حَسَد5</a:t>
            </a:r>
          </a:p>
        </p:txBody>
      </p:sp>
    </p:spTree>
    <p:extLst>
      <p:ext uri="{BB962C8B-B14F-4D97-AF65-F5344CB8AC3E}">
        <p14:creationId xmlns:p14="http://schemas.microsoft.com/office/powerpoint/2010/main" val="25511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09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10" name="Left Brace 33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1" name="TextBox 34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بداند مشکل بد است اماهر مشکلی قابل حل است. </a:t>
            </a:r>
          </a:p>
        </p:txBody>
      </p:sp>
      <p:sp>
        <p:nvSpPr>
          <p:cNvPr id="1048612" name="TextBox 35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گرایشی: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درعین حال که مشکل را بد می داند ،وقتی ازآن صحبت </a:t>
            </a:r>
          </a:p>
          <a:p>
            <a:pPr algn="r" rtl="1"/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می شود نترسد.</a:t>
            </a:r>
          </a:p>
        </p:txBody>
      </p:sp>
      <p:sp>
        <p:nvSpPr>
          <p:cNvPr id="1048613" name="TextBox 36"/>
          <p:cNvSpPr txBox="1"/>
          <p:nvPr/>
        </p:nvSpPr>
        <p:spPr>
          <a:xfrm>
            <a:off x="217170" y="4526186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C0000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رفتاری: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درمواجهه با مشکل نشاط خود را ازدست ندهد.</a:t>
            </a:r>
          </a:p>
        </p:txBody>
      </p:sp>
      <p:sp>
        <p:nvSpPr>
          <p:cNvPr id="1048614" name="TextBox 11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5437749" y="3218449"/>
            <a:ext cx="5549762" cy="1008890"/>
            <a:chOff x="6274191" y="2101598"/>
            <a:chExt cx="5549762" cy="1008890"/>
          </a:xfrm>
        </p:grpSpPr>
        <p:pic>
          <p:nvPicPr>
            <p:cNvPr id="2097174" name="Picture 1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048615" name="TextBox 15"/>
            <p:cNvSpPr txBox="1"/>
            <p:nvPr/>
          </p:nvSpPr>
          <p:spPr>
            <a:xfrm>
              <a:off x="6274191" y="2421377"/>
              <a:ext cx="3784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مواجهه پر نشاط با مشکلات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0" grpId="1" animBg="1"/>
      <p:bldP spid="1048611" grpId="0"/>
      <p:bldP spid="1048612" grpId="0"/>
      <p:bldP spid="1048613" grpId="0"/>
      <p:bldP spid="10486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1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6" name="Group 17"/>
          <p:cNvGrpSpPr/>
          <p:nvPr/>
        </p:nvGrpSpPr>
        <p:grpSpPr>
          <a:xfrm>
            <a:off x="6252110" y="3302461"/>
            <a:ext cx="5724712" cy="1235414"/>
            <a:chOff x="6111433" y="3329730"/>
            <a:chExt cx="5724712" cy="1235414"/>
          </a:xfrm>
        </p:grpSpPr>
        <p:pic>
          <p:nvPicPr>
            <p:cNvPr id="2097176" name="Picture 18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048617" name="TextBox 19"/>
            <p:cNvSpPr txBox="1"/>
            <p:nvPr/>
          </p:nvSpPr>
          <p:spPr>
            <a:xfrm>
              <a:off x="6111433" y="3611037"/>
              <a:ext cx="39469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آشنایی با مواجهه درست دیگران با انواع مشکلات</a:t>
              </a:r>
            </a:p>
          </p:txBody>
        </p:sp>
      </p:grpSp>
      <p:sp>
        <p:nvSpPr>
          <p:cNvPr id="1048618" name="Left Brace 33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9" name="TextBox 34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با نمونه‌هایی از مشکلات دیگران و راه حل آنها آشنایی اجمالی داشته باشد.</a:t>
            </a:r>
          </a:p>
        </p:txBody>
      </p:sp>
      <p:sp>
        <p:nvSpPr>
          <p:cNvPr id="1048620" name="TextBox 35"/>
          <p:cNvSpPr txBox="1"/>
          <p:nvPr/>
        </p:nvSpPr>
        <p:spPr>
          <a:xfrm>
            <a:off x="217170" y="3664898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دانستن راه حل مشکلات مختلف برایش جالب باشد.</a:t>
            </a:r>
          </a:p>
        </p:txBody>
      </p:sp>
      <p:sp>
        <p:nvSpPr>
          <p:cNvPr id="1048621" name="TextBox 36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بتواند با سعی و خطا برای یک مشکل در سطح خودش، دنبال راه حل بگردد.</a:t>
            </a:r>
          </a:p>
        </p:txBody>
      </p:sp>
      <p:sp>
        <p:nvSpPr>
          <p:cNvPr id="1048622" name="TextBox 11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9" grpId="0"/>
      <p:bldP spid="1048620" grpId="0"/>
      <p:bldP spid="1048621" grpId="0"/>
      <p:bldP spid="10486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23" name="TextBox 4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  <p:sp>
        <p:nvSpPr>
          <p:cNvPr id="104862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8" name="Group 6"/>
          <p:cNvGrpSpPr/>
          <p:nvPr/>
        </p:nvGrpSpPr>
        <p:grpSpPr>
          <a:xfrm>
            <a:off x="6348690" y="3251093"/>
            <a:ext cx="5561956" cy="1591575"/>
            <a:chOff x="6274189" y="4557862"/>
            <a:chExt cx="5561956" cy="1591575"/>
          </a:xfrm>
        </p:grpSpPr>
        <p:pic>
          <p:nvPicPr>
            <p:cNvPr id="2097178" name="Picture 7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048625" name="TextBox 8"/>
            <p:cNvSpPr txBox="1"/>
            <p:nvPr/>
          </p:nvSpPr>
          <p:spPr>
            <a:xfrm>
              <a:off x="6274189" y="4800697"/>
              <a:ext cx="3784209" cy="134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مواجهه درست با یک مشکل مشخص و چشیدن لذت حل آن</a:t>
              </a:r>
            </a:p>
          </p:txBody>
        </p:sp>
      </p:grpSp>
      <p:sp>
        <p:nvSpPr>
          <p:cNvPr id="1048626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TextBox 11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چند نمونه مشکل در سطح خودش و راه حل آنها را کاملاً بشناسد.</a:t>
            </a:r>
          </a:p>
        </p:txBody>
      </p:sp>
      <p:sp>
        <p:nvSpPr>
          <p:cNvPr id="1048628" name="TextBox 12"/>
          <p:cNvSpPr txBox="1"/>
          <p:nvPr/>
        </p:nvSpPr>
        <p:spPr>
          <a:xfrm>
            <a:off x="217170" y="3664898"/>
            <a:ext cx="5398769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گرایشی: 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تمایل داشته باشد برخی از مشکلاتش را خودش برطرف کند. </a:t>
            </a:r>
          </a:p>
        </p:txBody>
      </p:sp>
      <p:sp>
        <p:nvSpPr>
          <p:cNvPr id="1048629" name="TextBox 13"/>
          <p:cNvSpPr txBox="1"/>
          <p:nvPr/>
        </p:nvSpPr>
        <p:spPr>
          <a:xfrm>
            <a:off x="217170" y="4526186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بتواند یک مشکل در سطح خودش را عملاً حل کند.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6" grpId="0" animBg="1"/>
      <p:bldP spid="1048627" grpId="0"/>
      <p:bldP spid="1048628" grpId="0"/>
      <p:bldP spid="1048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0" name="TextBox 4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  <p:sp>
        <p:nvSpPr>
          <p:cNvPr id="104863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50" name="Group 9"/>
          <p:cNvGrpSpPr/>
          <p:nvPr/>
        </p:nvGrpSpPr>
        <p:grpSpPr>
          <a:xfrm>
            <a:off x="6129960" y="3252300"/>
            <a:ext cx="5693679" cy="1668519"/>
            <a:chOff x="-31925" y="2101598"/>
            <a:chExt cx="5693679" cy="1668519"/>
          </a:xfrm>
        </p:grpSpPr>
        <p:pic>
          <p:nvPicPr>
            <p:cNvPr id="2097180" name="Picture 10" descr="A close up of a sign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32" name="TextBox 11"/>
            <p:cNvSpPr txBox="1"/>
            <p:nvPr/>
          </p:nvSpPr>
          <p:spPr>
            <a:xfrm>
              <a:off x="-31925" y="2421377"/>
              <a:ext cx="3784209" cy="134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و دسته‌بندی انواع مشکلات و برنامه‌ریزی برای حل آنها</a:t>
              </a:r>
            </a:p>
          </p:txBody>
        </p:sp>
      </p:grpSp>
      <p:sp>
        <p:nvSpPr>
          <p:cNvPr id="1048633" name="Left Brace 12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TextBox 13"/>
          <p:cNvSpPr txBox="1"/>
          <p:nvPr/>
        </p:nvSpPr>
        <p:spPr>
          <a:xfrm>
            <a:off x="217170" y="2770502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انواعی از مشکلات را بشناسد و بتواند آنها را دسته‌بندی کند.</a:t>
            </a:r>
          </a:p>
        </p:txBody>
      </p:sp>
      <p:sp>
        <p:nvSpPr>
          <p:cNvPr id="1048635" name="TextBox 14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تمایل داشته باشد اکثر مشکلاتش را خودش برطرف کند.</a:t>
            </a:r>
          </a:p>
        </p:txBody>
      </p:sp>
      <p:sp>
        <p:nvSpPr>
          <p:cNvPr id="1048636" name="TextBox 15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</a:t>
            </a:r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بتواند برای حل مشکلات خود برنامه‌ریزی کند و آنها را برطرف نماید.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  <p:bldP spid="1048633" grpId="0" animBg="1"/>
      <p:bldP spid="1048634" grpId="0"/>
      <p:bldP spid="1048635" grpId="0"/>
      <p:bldP spid="10486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37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38" name="TextBox 5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  <p:grpSp>
        <p:nvGrpSpPr>
          <p:cNvPr id="52" name="Group 6"/>
          <p:cNvGrpSpPr/>
          <p:nvPr/>
        </p:nvGrpSpPr>
        <p:grpSpPr>
          <a:xfrm>
            <a:off x="6255865" y="3276942"/>
            <a:ext cx="5699776" cy="1210947"/>
            <a:chOff x="-31926" y="3329730"/>
            <a:chExt cx="5699776" cy="1210947"/>
          </a:xfrm>
        </p:grpSpPr>
        <p:pic>
          <p:nvPicPr>
            <p:cNvPr id="2097182" name="Picture 7" descr="A picture containing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39" name="TextBox 8"/>
            <p:cNvSpPr txBox="1"/>
            <p:nvPr/>
          </p:nvSpPr>
          <p:spPr>
            <a:xfrm>
              <a:off x="-31926" y="3611037"/>
              <a:ext cx="3784209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افزایش توان حل مشکلات تعامل با دیگران</a:t>
              </a:r>
            </a:p>
          </p:txBody>
        </p:sp>
      </p:grpSp>
      <p:sp>
        <p:nvSpPr>
          <p:cNvPr id="1048640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0"/>
          <p:cNvSpPr txBox="1"/>
          <p:nvPr/>
        </p:nvSpPr>
        <p:spPr>
          <a:xfrm>
            <a:off x="217170" y="2770502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مشکلات تعامل با دیگران را بشناسد.</a:t>
            </a:r>
          </a:p>
        </p:txBody>
      </p:sp>
      <p:sp>
        <p:nvSpPr>
          <p:cNvPr id="1048642" name="TextBox 11"/>
          <p:cNvSpPr txBox="1"/>
          <p:nvPr/>
        </p:nvSpPr>
        <p:spPr>
          <a:xfrm>
            <a:off x="217170" y="3664898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تمایل به برطرف کردن مشکلات ارتباط با دیگران داشته باشد.</a:t>
            </a:r>
          </a:p>
        </p:txBody>
      </p:sp>
      <p:sp>
        <p:nvSpPr>
          <p:cNvPr id="1048643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rgbClr val="FF66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 بتواند مشکلات  ارتباط خودش با دیگران را برطرف 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  <p:bldP spid="1048640" grpId="0" animBg="1"/>
      <p:bldP spid="1048641" grpId="0"/>
      <p:bldP spid="1048642" grpId="0"/>
      <p:bldP spid="10486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048644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45" name="TextBox 5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  <p:grpSp>
        <p:nvGrpSpPr>
          <p:cNvPr id="54" name="Group 6"/>
          <p:cNvGrpSpPr/>
          <p:nvPr/>
        </p:nvGrpSpPr>
        <p:grpSpPr>
          <a:xfrm>
            <a:off x="6036174" y="3139129"/>
            <a:ext cx="5693681" cy="1196942"/>
            <a:chOff x="-31927" y="4557862"/>
            <a:chExt cx="5693681" cy="1196942"/>
          </a:xfrm>
        </p:grpSpPr>
        <p:pic>
          <p:nvPicPr>
            <p:cNvPr id="2097184" name="Picture 7" descr="A picture containing device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46" name="TextBox 8"/>
            <p:cNvSpPr txBox="1"/>
            <p:nvPr/>
          </p:nvSpPr>
          <p:spPr>
            <a:xfrm>
              <a:off x="-31927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به کارگیری توان گروهی در حل مشکلات عمومی</a:t>
              </a:r>
            </a:p>
          </p:txBody>
        </p:sp>
      </p:grpSp>
      <p:sp>
        <p:nvSpPr>
          <p:cNvPr id="1048647" name="Left Brace 9"/>
          <p:cNvSpPr/>
          <p:nvPr/>
        </p:nvSpPr>
        <p:spPr>
          <a:xfrm rot="10800000">
            <a:off x="5863589" y="2557265"/>
            <a:ext cx="247843" cy="2499283"/>
          </a:xfrm>
          <a:prstGeom prst="leftBrace">
            <a:avLst>
              <a:gd name="adj1" fmla="val 81001"/>
              <a:gd name="adj2" fmla="val 48796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8" name="TextBox 10"/>
          <p:cNvSpPr txBox="1"/>
          <p:nvPr/>
        </p:nvSpPr>
        <p:spPr>
          <a:xfrm>
            <a:off x="217170" y="2770502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شناختی: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نمونه‌هایی از مشکلات عمومی اجتماع را بشناسد.</a:t>
            </a:r>
          </a:p>
        </p:txBody>
      </p:sp>
      <p:sp>
        <p:nvSpPr>
          <p:cNvPr id="1048649" name="TextBox 11"/>
          <p:cNvSpPr txBox="1"/>
          <p:nvPr/>
        </p:nvSpPr>
        <p:spPr>
          <a:xfrm>
            <a:off x="217170" y="3664898"/>
            <a:ext cx="539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گرایشی: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تمایل به حل مشکلات اجتماعی داشته باشد.</a:t>
            </a:r>
          </a:p>
        </p:txBody>
      </p:sp>
      <p:sp>
        <p:nvSpPr>
          <p:cNvPr id="1048650" name="TextBox 12"/>
          <p:cNvSpPr txBox="1"/>
          <p:nvPr/>
        </p:nvSpPr>
        <p:spPr>
          <a:xfrm>
            <a:off x="217170" y="4526186"/>
            <a:ext cx="539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accent2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رفتاری:</a:t>
            </a:r>
            <a:r>
              <a:rPr lang="fa-IR" dirty="0">
                <a:latin typeface="Sahel" panose="020B0603030804020204" pitchFamily="34" charset="-78"/>
                <a:cs typeface="Sahel" panose="020B0603030804020204" pitchFamily="34" charset="-78"/>
              </a:rPr>
              <a:t>بتواند در قالب فعالیت گروهی یک مشکل عمومی در یک اجتماع کوچک را برطرف کند.</a:t>
            </a:r>
            <a:endParaRPr lang="fa-IR" dirty="0">
              <a:solidFill>
                <a:srgbClr val="FF66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7" grpId="0" animBg="1"/>
      <p:bldP spid="1048648" grpId="0"/>
      <p:bldP spid="1048649" grpId="0"/>
      <p:bldP spid="1048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86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87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88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89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5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48652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ناس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653" name="TextBox 9"/>
          <p:cNvSpPr txBox="1"/>
          <p:nvPr/>
        </p:nvSpPr>
        <p:spPr>
          <a:xfrm>
            <a:off x="3195403" y="2893101"/>
            <a:ext cx="5801194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/>
          <a:lstStyle/>
          <a:p>
            <a:r>
              <a:rPr lang="fa-IR" dirty="0"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dirty="0"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pic>
        <p:nvPicPr>
          <p:cNvPr id="209715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5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5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57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58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595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  <p:bldP spid="1048594" grpId="1"/>
      <p:bldP spid="1048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6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597" name="TextBox 15"/>
          <p:cNvSpPr txBox="1"/>
          <p:nvPr/>
        </p:nvSpPr>
        <p:spPr>
          <a:xfrm>
            <a:off x="3451860" y="1154205"/>
            <a:ext cx="7876940" cy="364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الفَلَق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 شَرِّمَا خَلَق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مِن شَرِّ غاسِقٍ اِذا وَقَب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شَرِّالنَّفَّاثاتِ فِی العُقَد٤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شَرِّحَاسِدٍ اِذا حَسَد5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048598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48599" name="TextBox 10"/>
          <p:cNvSpPr txBox="1"/>
          <p:nvPr/>
        </p:nvSpPr>
        <p:spPr>
          <a:xfrm>
            <a:off x="3451860" y="1154205"/>
            <a:ext cx="7876940" cy="491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الفَلَق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 شَرِّمَا خَلَق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مِن شَرِّ غاسِقٍ اِذا وَقَب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شَرِّالنَّفَّاثاتِ فِی العُقَد٤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شَرِّحَاسِدٍ اِذا حَسَد5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209716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209716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209716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2097165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48600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048601" name="Title 1"/>
          <p:cNvSpPr txBox="1"/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37" name="Group 3"/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097167" name="Picture 4" descr="A picture containing ball, room  Description automatically generate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1048602" name="TextBox 5"/>
            <p:cNvSpPr txBox="1"/>
            <p:nvPr/>
          </p:nvSpPr>
          <p:spPr>
            <a:xfrm>
              <a:off x="6274191" y="2421377"/>
              <a:ext cx="3784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مواجهه پر نشاط با مشکلات</a:t>
              </a:r>
            </a:p>
          </p:txBody>
        </p:sp>
      </p:grpSp>
      <p:grpSp>
        <p:nvGrpSpPr>
          <p:cNvPr id="38" name="Group 6"/>
          <p:cNvGrpSpPr/>
          <p:nvPr/>
        </p:nvGrpSpPr>
        <p:grpSpPr>
          <a:xfrm>
            <a:off x="6111433" y="3329730"/>
            <a:ext cx="5724712" cy="1235414"/>
            <a:chOff x="6111433" y="3329730"/>
            <a:chExt cx="5724712" cy="1235414"/>
          </a:xfrm>
        </p:grpSpPr>
        <p:pic>
          <p:nvPicPr>
            <p:cNvPr id="2097168" name="Picture 7" descr="A picture containing clock, drawing, room  Description automatically generated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048603" name="TextBox 8"/>
            <p:cNvSpPr txBox="1"/>
            <p:nvPr/>
          </p:nvSpPr>
          <p:spPr>
            <a:xfrm>
              <a:off x="6111433" y="3611037"/>
              <a:ext cx="39469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آشنایی با مواجهه درست دیگران با انواع مشکلات</a:t>
              </a: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6274189" y="4557862"/>
            <a:ext cx="5561956" cy="1591575"/>
            <a:chOff x="6274189" y="4557862"/>
            <a:chExt cx="5561956" cy="1591575"/>
          </a:xfrm>
        </p:grpSpPr>
        <p:pic>
          <p:nvPicPr>
            <p:cNvPr id="2097169" name="Picture 10" descr="A picture containing object, clock  Description automatically generated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048604" name="TextBox 11"/>
            <p:cNvSpPr txBox="1"/>
            <p:nvPr/>
          </p:nvSpPr>
          <p:spPr>
            <a:xfrm>
              <a:off x="6274189" y="4800697"/>
              <a:ext cx="3784209" cy="134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مواجهه درست با یک مشکل مشخص و چشیدن لذت حل آن</a:t>
              </a:r>
            </a:p>
          </p:txBody>
        </p:sp>
      </p:grpSp>
      <p:grpSp>
        <p:nvGrpSpPr>
          <p:cNvPr id="40" name="Group 14"/>
          <p:cNvGrpSpPr/>
          <p:nvPr/>
        </p:nvGrpSpPr>
        <p:grpSpPr>
          <a:xfrm>
            <a:off x="118550" y="2101598"/>
            <a:ext cx="5693679" cy="1668519"/>
            <a:chOff x="-31925" y="2101598"/>
            <a:chExt cx="5693679" cy="1668519"/>
          </a:xfrm>
        </p:grpSpPr>
        <p:pic>
          <p:nvPicPr>
            <p:cNvPr id="2097170" name="Picture 15" descr="A close up of a sign  Description automatically generated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048605" name="TextBox 16"/>
            <p:cNvSpPr txBox="1"/>
            <p:nvPr/>
          </p:nvSpPr>
          <p:spPr>
            <a:xfrm>
              <a:off x="-31925" y="2421377"/>
              <a:ext cx="3784209" cy="134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شناخت و دسته‌بندی انواع مشکلات و برنامه‌ریزی برای حل آنها</a:t>
              </a:r>
            </a:p>
          </p:txBody>
        </p:sp>
      </p:grpSp>
      <p:grpSp>
        <p:nvGrpSpPr>
          <p:cNvPr id="41" name="Group 17"/>
          <p:cNvGrpSpPr/>
          <p:nvPr/>
        </p:nvGrpSpPr>
        <p:grpSpPr>
          <a:xfrm>
            <a:off x="118549" y="3329730"/>
            <a:ext cx="5699776" cy="1210947"/>
            <a:chOff x="-31926" y="3329730"/>
            <a:chExt cx="5699776" cy="1210947"/>
          </a:xfrm>
        </p:grpSpPr>
        <p:pic>
          <p:nvPicPr>
            <p:cNvPr id="2097171" name="Picture 18" descr="A picture containing room  Description automatically generated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1048606" name="TextBox 19"/>
            <p:cNvSpPr txBox="1"/>
            <p:nvPr/>
          </p:nvSpPr>
          <p:spPr>
            <a:xfrm>
              <a:off x="-31926" y="3611037"/>
              <a:ext cx="3784209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افزایش توان حل مشکلات تعامل با دیگران</a:t>
              </a:r>
            </a:p>
          </p:txBody>
        </p:sp>
      </p:grpSp>
      <p:grpSp>
        <p:nvGrpSpPr>
          <p:cNvPr id="42" name="Group 20"/>
          <p:cNvGrpSpPr/>
          <p:nvPr/>
        </p:nvGrpSpPr>
        <p:grpSpPr>
          <a:xfrm>
            <a:off x="118548" y="4557862"/>
            <a:ext cx="5693681" cy="1196942"/>
            <a:chOff x="-31927" y="4557862"/>
            <a:chExt cx="5693681" cy="1196942"/>
          </a:xfrm>
        </p:grpSpPr>
        <p:pic>
          <p:nvPicPr>
            <p:cNvPr id="2097172" name="Picture 21" descr="A picture containing device  Description automatically generated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1048607" name="TextBox 22"/>
            <p:cNvSpPr txBox="1"/>
            <p:nvPr/>
          </p:nvSpPr>
          <p:spPr>
            <a:xfrm>
              <a:off x="-31927" y="4800697"/>
              <a:ext cx="37842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800" dirty="0">
                  <a:cs typeface="Roya" panose="00000400000000000000" pitchFamily="2" charset="-78"/>
                </a:rPr>
                <a:t>به کارگیری توان گروهی در حل مشکلات عمومی</a:t>
              </a:r>
            </a:p>
          </p:txBody>
        </p:sp>
      </p:grpSp>
      <p:sp>
        <p:nvSpPr>
          <p:cNvPr id="1048608" name="TextBox 23"/>
          <p:cNvSpPr txBox="1"/>
          <p:nvPr/>
        </p:nvSpPr>
        <p:spPr>
          <a:xfrm>
            <a:off x="6469380" y="1252612"/>
            <a:ext cx="482727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Roya" panose="00000400000000000000" pitchFamily="2" charset="-78"/>
              </a:rPr>
              <a:t>سوره‌ای برای افزایش توان حل مشکلات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فلق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F99D83A0-CC1A-4D08-84D7-B3407A5A4D85}"/>
              </a:ext>
            </a:extLst>
          </p:cNvPr>
          <p:cNvSpPr txBox="1"/>
          <p:nvPr/>
        </p:nvSpPr>
        <p:spPr>
          <a:xfrm>
            <a:off x="3395761" y="1324307"/>
            <a:ext cx="7876940" cy="364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قُلْ أَعُوذُ بِرَبِّ الفَلَق 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مِن شَرِّمَا خَلَق ٢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مِن شَرِّ غاسِقٍ اِذا وَقَب 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شَرِّالنَّفَّاثاتِ فِی العُقَد٤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وَمِن شَرِّحَاسِدٍ اِذا حَسَد5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570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Sahel</vt:lpstr>
      <vt:lpstr>Sahel Black</vt:lpstr>
      <vt:lpstr>wm_Naskh Qurani 93 Semi Bold</vt:lpstr>
      <vt:lpstr>Office Theme</vt:lpstr>
      <vt:lpstr>سوره مبارکه حمد</vt:lpstr>
      <vt:lpstr>PowerPoint Presentation</vt:lpstr>
      <vt:lpstr>سوره مبارکه فلق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fatemeh sharifi</cp:lastModifiedBy>
  <cp:revision>4</cp:revision>
  <dcterms:created xsi:type="dcterms:W3CDTF">2020-04-23T16:00:21Z</dcterms:created>
  <dcterms:modified xsi:type="dcterms:W3CDTF">2020-04-27T06:21:54Z</dcterms:modified>
</cp:coreProperties>
</file>