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320" r:id="rId5"/>
    <p:sldId id="322" r:id="rId6"/>
    <p:sldId id="323" r:id="rId7"/>
    <p:sldId id="324" r:id="rId8"/>
    <p:sldId id="340" r:id="rId9"/>
    <p:sldId id="327" r:id="rId10"/>
    <p:sldId id="342" r:id="rId11"/>
    <p:sldId id="329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21/09/1441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توجه به قدرت موجودات کوچک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وجه به انواع پدیده‌ها و رخدادها، تمایز و ارتباط آنها و تأثیر آنها در زندگی انسان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ضعف انسان در مقابل طبیعت و قدرتمند شدن او به واسطه اطاعت از خداوند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قدرت خداوند در نابود کردن دشمنان و ضرورت خارج نشدن از احکام الهی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قدرت مطلق خداوند با مطالعه قدرت‌های مخلوقات به عنوان سربازان الهی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برگزاری نمایشگاه یا کارگاه با موضوع استفاده انسان از قدرت پدیده‌ها برای نشان دادن فعل خداوند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دیدن فعل خدا در پدیده‌ها و رخدادها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فیل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cs typeface="0 Baran" panose="00000400000000000000" pitchFamily="2" charset="-78"/>
              </a:rPr>
              <a:t>بِسْمِ اللَّهِ الرَّحْمَنِ الرَّحِيمِ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أَلَمْ </a:t>
            </a:r>
            <a:r>
              <a:rPr lang="fa-IR" sz="2800" b="1" dirty="0">
                <a:cs typeface="0 Baran" panose="00000400000000000000" pitchFamily="2" charset="-78"/>
              </a:rPr>
              <a:t>تَرَ كَيْفَ فَعَلَ رَبُّكَ بِأَصْحَابِ الْفِيلِ ﴿۱﴾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أَلَمْ </a:t>
            </a:r>
            <a:r>
              <a:rPr lang="fa-IR" sz="2800" b="1" dirty="0">
                <a:cs typeface="0 Baran" panose="00000400000000000000" pitchFamily="2" charset="-78"/>
              </a:rPr>
              <a:t>يَجْعَلْ كَيْدَهُمْ فِي تَضْلِيلٍ ﴿۲﴾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وَأَرْسَلَ </a:t>
            </a:r>
            <a:r>
              <a:rPr lang="fa-IR" sz="2800" b="1" dirty="0">
                <a:cs typeface="0 Baran" panose="00000400000000000000" pitchFamily="2" charset="-78"/>
              </a:rPr>
              <a:t>عَلَيْهِمْ طَيْرًا أَبَابِيلَ ﴿۳﴾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تَرْمِيهِمْ </a:t>
            </a:r>
            <a:r>
              <a:rPr lang="fa-IR" sz="2800" b="1" dirty="0">
                <a:cs typeface="0 Baran" panose="00000400000000000000" pitchFamily="2" charset="-78"/>
              </a:rPr>
              <a:t>بِحِجَارَةٍ مِنْ سِجِّيلٍ ﴿۴﴾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فَجَعَلَهُمْ </a:t>
            </a:r>
            <a:r>
              <a:rPr lang="fa-IR" sz="2800" b="1" dirty="0">
                <a:cs typeface="0 Baran" panose="00000400000000000000" pitchFamily="2" charset="-78"/>
              </a:rPr>
              <a:t>كَعَصْفٍ مَأْكُولٍ ﴿۵﴾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توجه به قدرت موجودات کوچک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وجه به انواع پدیده‌ها و رخدادها، تمایز و ارتباط آنها و تأثیر آنها در زندگی انسان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166165"/>
            <a:chOff x="6274189" y="4557862"/>
            <a:chExt cx="5561956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ضعف انسان در مقابل طبیعت و قدرتمند شدن او به واسطه اطاعت از خداوند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قدرت خداوند در نابود کردن دشمنان و ضرورت خارج نشدن از احکام الهی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قدرت مطلق خداوند با مطالعه قدرت‌های مخلوقات به عنوان سربازان الهی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166165"/>
            <a:chOff x="-31927" y="4557862"/>
            <a:chExt cx="5693681" cy="1166165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برگزاری نمایشگاه یا کارگاه با موضوع استفاده انسان از قدرت پدیده‌ها برای نشان دادن فعل خداوند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دیدن فعل خدا در پدیده‌ها و رخدادها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>
                <a:cs typeface="0 Baran" panose="00000400000000000000" pitchFamily="2" charset="-78"/>
              </a:rPr>
              <a:t>بِسْمِ اللَّهِ الرَّحْمَنِ الرَّحِيمِ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أَلَمْ </a:t>
            </a:r>
            <a:r>
              <a:rPr lang="fa-IR" sz="2800" b="1" dirty="0">
                <a:cs typeface="0 Baran" panose="00000400000000000000" pitchFamily="2" charset="-78"/>
              </a:rPr>
              <a:t>تَرَ كَيْفَ فَعَلَ رَبُّكَ بِأَصْحَابِ الْفِيلِ ﴿۱﴾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أَلَمْ </a:t>
            </a:r>
            <a:r>
              <a:rPr lang="fa-IR" sz="2800" b="1" dirty="0">
                <a:cs typeface="0 Baran" panose="00000400000000000000" pitchFamily="2" charset="-78"/>
              </a:rPr>
              <a:t>يَجْعَلْ كَيْدَهُمْ فِي تَضْلِيلٍ ﴿۲﴾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وَأَرْسَلَ </a:t>
            </a:r>
            <a:r>
              <a:rPr lang="fa-IR" sz="2800" b="1" dirty="0">
                <a:cs typeface="0 Baran" panose="00000400000000000000" pitchFamily="2" charset="-78"/>
              </a:rPr>
              <a:t>عَلَيْهِمْ طَيْرًا أَبَابِيلَ ﴿۳﴾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تَرْمِيهِمْ </a:t>
            </a:r>
            <a:r>
              <a:rPr lang="fa-IR" sz="2800" b="1" dirty="0">
                <a:cs typeface="0 Baran" panose="00000400000000000000" pitchFamily="2" charset="-78"/>
              </a:rPr>
              <a:t>بِحِجَارَةٍ مِنْ سِجِّيلٍ ﴿۴﴾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0 Baran" panose="00000400000000000000" pitchFamily="2" charset="-78"/>
              </a:rPr>
              <a:t>فَجَعَلَهُمْ </a:t>
            </a:r>
            <a:r>
              <a:rPr lang="fa-IR" sz="2800" b="1" dirty="0">
                <a:cs typeface="0 Baran" panose="00000400000000000000" pitchFamily="2" charset="-78"/>
              </a:rPr>
              <a:t>كَعَصْفٍ مَأْكُولٍ ﴿۵﴾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9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فیل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255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0 Baran</vt:lpstr>
      <vt:lpstr>Arial</vt:lpstr>
      <vt:lpstr>Calibri</vt:lpstr>
      <vt:lpstr>Calibri Light</vt:lpstr>
      <vt:lpstr>Sahel</vt:lpstr>
      <vt:lpstr>Times New Roman</vt:lpstr>
      <vt:lpstr>Office Theme</vt:lpstr>
      <vt:lpstr>سوره مبارکه حمد</vt:lpstr>
      <vt:lpstr>PowerPoint Presentation</vt:lpstr>
      <vt:lpstr>سوره مبارکه فیل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192</cp:revision>
  <dcterms:created xsi:type="dcterms:W3CDTF">2020-04-24T01:00:21Z</dcterms:created>
  <dcterms:modified xsi:type="dcterms:W3CDTF">2020-05-13T12:46:16Z</dcterms:modified>
</cp:coreProperties>
</file>