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38" r:id="rId13"/>
    <p:sldId id="329" r:id="rId14"/>
    <p:sldId id="330" r:id="rId15"/>
    <p:sldId id="33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9900"/>
    <a:srgbClr val="709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0" autoAdjust="0"/>
    <p:restoredTop sz="94737" autoAdjust="0"/>
  </p:normalViewPr>
  <p:slideViewPr>
    <p:cSldViewPr snapToGrid="0">
      <p:cViewPr varScale="1">
        <p:scale>
          <a:sx n="65" d="100"/>
          <a:sy n="65" d="100"/>
        </p:scale>
        <p:origin x="-144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0016E0E-A8DE-44E6-AA50-6B4CABE8AA4C}" type="datetimeFigureOut">
              <a:rPr lang="fa-IR" smtClean="0"/>
              <a:t>12/09/1441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56A7D9D-EC8A-406B-A823-5BF0B58884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5365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82C2B1-225C-42C4-9CD8-3986107E5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2217C6-5F52-43D4-A512-93283003C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CEE851-B49C-4179-9D0F-70D413692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7E2177-159A-45B3-B4D4-266FFDE30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FD263A-F0EF-49A0-946C-951067860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1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69825C-C3E3-4485-8B30-F3D579BB4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8B24CC-B673-4158-B704-A7F2888EF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844728-90CA-4430-BE29-3D443602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61434C-F14B-4703-8254-0E81B2FC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8082CD-7FF9-49A1-9842-A3F6B197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7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84354B8-95F3-4F1E-A117-ED5ACFD4E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165FE1D-B85E-4B82-860C-646EC52CB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D1AC50-24E2-4B0E-A431-81C13E8D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58D2DF-7BC3-4D54-8202-A9C73B48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E00CB3-AF33-4589-A78D-FBD7F18E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E0909B-E3AC-44C4-B2F9-5F2884A3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EA92AD-B6D2-4C30-A970-0A875CAA5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DA975C-282D-4D86-A2E1-4772689B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005C37-821C-4F52-BD87-09F0EB53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807681-6450-4612-ABF2-D3FDC950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A6FA32-789D-4566-8D4A-4EA003C0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75C6B3-D174-444E-ACFB-E14543ED5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BFDB10-9E59-4E57-959B-6C565E444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C93DBF-7E8D-4A56-BE3F-B38361A5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6A5999-20F7-4152-AA14-2FABCBC3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0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EE09C7-3FC8-42CB-92FA-62444D6F8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87B69E-5395-4DA9-B4F0-AA24DDF82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5ED612F-2E18-4054-AEFA-FC83F785B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17FD89-BD8F-41B3-A827-2CA376E8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07887AB-1FA8-4FF9-BF28-A6C23B8B8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8EAA5E-29F8-49BF-892F-5249C21E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1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8C391C-6918-4477-86D1-7810D582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6A7FF8-3CA4-42AA-B086-1A144EACA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EC70160-92AF-4664-B156-C25D96598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50F79BB-B134-4E6B-B4BD-C74A5DC74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CCABFDF-14E5-4190-A91E-35640CD6C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FFA53F6-322C-476A-9943-9B55E6AE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375FD46-B62A-4330-982D-6BB31900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8E55ACB-F2AE-4224-87CE-9F58D7D0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6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DD76BB-9C01-4599-8760-259C96D15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A2EA3B7-9C7C-4983-937D-B3A1FCCB6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82FCA0-AEF4-4FA9-AF80-5E23B13F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F3B53B0-C318-4AB3-AE09-5BEB8ADC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1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C367BDC-D05F-45CD-B64B-BDA068D9D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6395A83-E57E-453E-9CAB-39ADA5704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1D15EC8-B2B2-4E62-8F7B-8E902802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0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FFFE22-CD59-416D-927E-CF5BE2ACE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7243C1-AFF4-496A-9AF2-C2616811C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45DF6D-9F5D-400E-B84F-FFE5FDF74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BAE922-8211-4AAD-B151-8B821E4CA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148E62-6DD2-4E49-ADEE-7F77B9646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3EACCE-B93C-4AA1-B0B1-D0256D2B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7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DE9A96-80D2-4A41-8ED3-F37C92237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B932561-C6B7-4A73-9540-CA54B35CA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AD4872-82F5-4B8D-A2FE-98CF5486B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DA7609-A17F-4678-848E-B17DA0287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08E55D-CF1E-478F-AA80-FA57981D3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449BA3-D5B8-4A83-86B4-20FED2C2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1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09BD5CA-FF43-4A3F-B167-1543E2E2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FCB817-3AC2-4841-A73D-A509B714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4982F7-8089-4E62-9872-F66A67C3E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CF7F3-465D-4C3B-B6DC-9A9A22930CCC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620FF7-D842-4B07-A5C8-6EA3F7408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347981-5900-4AC7-9E28-CA646D61F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hmeghoran.i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mtClean="0"/>
              <a:t>سوره مبارکه حمد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A8AD12-ABC0-4C25-B720-110782359C62}"/>
              </a:ext>
            </a:extLst>
          </p:cNvPr>
          <p:cNvSpPr txBox="1"/>
          <p:nvPr/>
        </p:nvSpPr>
        <p:spPr>
          <a:xfrm>
            <a:off x="6877878" y="609600"/>
            <a:ext cx="389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/>
              <a:t>جلساات تدبر در سوزه های فعم قرآن........ ماه مبارک رمضان 98</a:t>
            </a: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2F0D6F1B-D381-47A6-A791-B3A8A79F3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7" y="-51669"/>
            <a:ext cx="12382919" cy="690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8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قریش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بِسْمِ اللَّـهِ الرَّ‌حْمَـنِ 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لِأِیلَافِ قُرَیشٍ 1 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إِیلَافِهِم رِحلَةَ الشِّتاءِ و الصَّیفِ 2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فَلیَعبُدُوا رَبَّ هذَاالبَیتِ 3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أَلَّذی أَطعَمَهُم مِن جُوعٍ و ءَامَنَهُم مِن خَوفٍ 4 </a:t>
            </a:r>
            <a:endParaRPr lang="fa-IR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8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07656 1.85185E-6 C 0.11107 1.85185E-6 0.15404 0.08449 0.15404 0.15509 L 0.15404 0.31134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15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قریش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892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9359E-6 -2.96296E-6 L -3.19359E-6 -0.225 C -3.19359E-6 -0.32685 -0.01822 -0.44884 -0.03281 -0.44884 L -0.06522 -0.4488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-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قریش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27" name="Picture 26" descr="A picture containing ball, room&#10;&#10;Description automatically generated">
              <a:extLst>
                <a:ext uri="{FF2B5EF4-FFF2-40B4-BE49-F238E27FC236}">
                  <a16:creationId xmlns:a16="http://schemas.microsoft.com/office/drawing/2014/main" xmlns="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9495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مواجه شدن با کارهای جمعی که به صورت فردی انجام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نمی‌شود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.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30" name="Picture 29" descr="A picture containing clock, drawing, room&#10;&#10;Description automatically generated">
              <a:extLst>
                <a:ext uri="{FF2B5EF4-FFF2-40B4-BE49-F238E27FC236}">
                  <a16:creationId xmlns:a16="http://schemas.microsoft.com/office/drawing/2014/main" xmlns="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41123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آشنایی با تنوع کارهایی که باید جمعی انجام شود و درک تمایز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آنها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با کارهای فردی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008890"/>
            <a:chOff x="6274189" y="4557862"/>
            <a:chExt cx="5561956" cy="1008890"/>
          </a:xfrm>
        </p:grpSpPr>
        <p:pic>
          <p:nvPicPr>
            <p:cNvPr id="33" name="Picture 32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xmlns="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9495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تألیف با دوستان و تشکیل یک جمع کوچک و انجام یک کار ساده گروهی 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243109"/>
            <a:chOff x="-31925" y="2101598"/>
            <a:chExt cx="5693679" cy="1243109"/>
          </a:xfrm>
        </p:grpSpPr>
        <p:pic>
          <p:nvPicPr>
            <p:cNvPr id="36" name="Picture 35" descr="A close up of a sign&#10;&#10;Description automatically generated">
              <a:extLst>
                <a:ext uri="{FF2B5EF4-FFF2-40B4-BE49-F238E27FC236}">
                  <a16:creationId xmlns:a16="http://schemas.microsoft.com/office/drawing/2014/main" xmlns="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40904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تعیین کارهای خوبی که فردی انجام </a:t>
              </a:r>
            </a:p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نمی‌شود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و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تألیف با دیگران برای انجام گروهی آنها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204637"/>
            <a:chOff x="-31926" y="3329730"/>
            <a:chExt cx="5699776" cy="1204637"/>
          </a:xfrm>
        </p:grpSpPr>
        <p:pic>
          <p:nvPicPr>
            <p:cNvPr id="39" name="Picture 38" descr="A picture containing room&#10;&#10;Description automatically generated">
              <a:extLst>
                <a:ext uri="{FF2B5EF4-FFF2-40B4-BE49-F238E27FC236}">
                  <a16:creationId xmlns:a16="http://schemas.microsoft.com/office/drawing/2014/main" xmlns="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40904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آشنایی با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نقش‌های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اجتماعی مرتبط با </a:t>
              </a:r>
              <a:endParaRPr lang="fa-IR" dirty="0" smtClean="0">
                <a:latin typeface="Sahel" pitchFamily="34" charset="-78"/>
                <a:cs typeface="Sahel" pitchFamily="34" charset="-78"/>
              </a:endParaRPr>
            </a:p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تأمین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نیازها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و ایجاد امنیت؛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و توجه به عبودیت خداوند به عنوان شکر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نعمت ایلاف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166165"/>
            <a:chOff x="-31927" y="4557862"/>
            <a:chExt cx="5693681" cy="1166165"/>
          </a:xfrm>
        </p:grpSpPr>
        <p:pic>
          <p:nvPicPr>
            <p:cNvPr id="42" name="Picture 41" descr="A picture containing device&#10;&#10;Description automatically generated">
              <a:extLst>
                <a:ext uri="{FF2B5EF4-FFF2-40B4-BE49-F238E27FC236}">
                  <a16:creationId xmlns:a16="http://schemas.microsoft.com/office/drawing/2014/main" xmlns="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40904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پذیرش تمرینی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نقش‌های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اجتماعی مرتبط با تأمین نیازها و ایجاد امنیت؛ مانند ایفای موقت نقش پدر، مدیر، ناظم و ...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latin typeface="Sahel" pitchFamily="34" charset="-78"/>
                <a:cs typeface="Sahel" pitchFamily="34" charset="-78"/>
              </a:rPr>
              <a:t>سوره‌ای برای </a:t>
            </a:r>
            <a:r>
              <a:rPr lang="fa-IR" sz="2000" b="1" dirty="0" smtClean="0">
                <a:latin typeface="Sahel" pitchFamily="34" charset="-78"/>
                <a:cs typeface="Sahel" pitchFamily="34" charset="-78"/>
              </a:rPr>
              <a:t>درک اهمیت الفت و تشکیل گروه </a:t>
            </a:r>
            <a:endParaRPr lang="fa-IR" sz="2000" b="1" dirty="0"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561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قریش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00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5292E-6 8.8174E-7 L 3.55292E-6 -0.29229 C 3.55292E-6 -0.42467 -0.01888 -0.58274 -0.03398 -0.58274 L -0.06731 -0.5827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-29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قریش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ACF9CD3-BD33-4BF3-BB1A-7DB401AB750F}"/>
              </a:ext>
            </a:extLst>
          </p:cNvPr>
          <p:cNvSpPr txBox="1"/>
          <p:nvPr/>
        </p:nvSpPr>
        <p:spPr>
          <a:xfrm>
            <a:off x="3195403" y="2893101"/>
            <a:ext cx="5801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hlinkClick r:id="rId3"/>
              </a:rPr>
              <a:t>www.Fahmeghoran.ir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00967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قریش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6" name="Picture 5" descr="A picture containing ball, room&#10;&#10;Description automatically generated">
              <a:extLst>
                <a:ext uri="{FF2B5EF4-FFF2-40B4-BE49-F238E27FC236}">
                  <a16:creationId xmlns:a16="http://schemas.microsoft.com/office/drawing/2014/main" xmlns="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9495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مواجه شدن با کارهای جمعی که به صورت فردی انجام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نمی‌شود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.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9" name="Picture 8" descr="A picture containing clock, drawing, room&#10;&#10;Description automatically generated">
              <a:extLst>
                <a:ext uri="{FF2B5EF4-FFF2-40B4-BE49-F238E27FC236}">
                  <a16:creationId xmlns:a16="http://schemas.microsoft.com/office/drawing/2014/main" xmlns="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41123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آشنایی با تنوع کارهایی که باید جمعی انجام شود و درک تمایز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آنها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با کارهای فردی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008890"/>
            <a:chOff x="6274189" y="4557862"/>
            <a:chExt cx="5561956" cy="1008890"/>
          </a:xfrm>
        </p:grpSpPr>
        <p:pic>
          <p:nvPicPr>
            <p:cNvPr id="15" name="Picture 14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xmlns="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9495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تألیف با دوستان و تشکیل یک جمع کوچک و انجام یک کار ساده گروهی 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243109"/>
            <a:chOff x="-31925" y="2101598"/>
            <a:chExt cx="5693679" cy="1243109"/>
          </a:xfrm>
        </p:grpSpPr>
        <p:pic>
          <p:nvPicPr>
            <p:cNvPr id="18" name="Picture 17" descr="A close up of a sign&#10;&#10;Description automatically generated">
              <a:extLst>
                <a:ext uri="{FF2B5EF4-FFF2-40B4-BE49-F238E27FC236}">
                  <a16:creationId xmlns:a16="http://schemas.microsoft.com/office/drawing/2014/main" xmlns="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40904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تعیین کارهای خوبی که فردی انجام </a:t>
              </a:r>
            </a:p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نمی‌شود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و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تألیف با دیگران برای انجام گروهی آنها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204637"/>
            <a:chOff x="-31926" y="3329730"/>
            <a:chExt cx="5699776" cy="1204637"/>
          </a:xfrm>
        </p:grpSpPr>
        <p:pic>
          <p:nvPicPr>
            <p:cNvPr id="21" name="Picture 20" descr="A picture containing room&#10;&#10;Description automatically generated">
              <a:extLst>
                <a:ext uri="{FF2B5EF4-FFF2-40B4-BE49-F238E27FC236}">
                  <a16:creationId xmlns:a16="http://schemas.microsoft.com/office/drawing/2014/main" xmlns="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40904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آشنایی با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نقش‌های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اجتماعی مرتبط با </a:t>
              </a:r>
              <a:endParaRPr lang="fa-IR" dirty="0" smtClean="0">
                <a:latin typeface="Sahel" pitchFamily="34" charset="-78"/>
                <a:cs typeface="Sahel" pitchFamily="34" charset="-78"/>
              </a:endParaRPr>
            </a:p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تأمین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نیازها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و ایجاد امنیت؛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و توجه به عبودیت خداوند به عنوان شکر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نعمت ایلاف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166165"/>
            <a:chOff x="-31927" y="4557862"/>
            <a:chExt cx="5693681" cy="1166165"/>
          </a:xfrm>
        </p:grpSpPr>
        <p:pic>
          <p:nvPicPr>
            <p:cNvPr id="24" name="Picture 23" descr="A picture containing device&#10;&#10;Description automatically generated">
              <a:extLst>
                <a:ext uri="{FF2B5EF4-FFF2-40B4-BE49-F238E27FC236}">
                  <a16:creationId xmlns:a16="http://schemas.microsoft.com/office/drawing/2014/main" xmlns="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40904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پذیرش تمرینی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نقش‌های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اجتماعی مرتبط با تأمین نیازها و ایجاد امنیت؛ مانند ایفای موقت نقش پدر، مدیر، ناظم و ...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latin typeface="Sahel" pitchFamily="34" charset="-78"/>
                <a:cs typeface="Sahel" pitchFamily="34" charset="-78"/>
              </a:rPr>
              <a:t>سوره‌ای برای </a:t>
            </a:r>
            <a:r>
              <a:rPr lang="fa-IR" sz="2000" b="1" dirty="0" smtClean="0">
                <a:latin typeface="Sahel" pitchFamily="34" charset="-78"/>
                <a:cs typeface="Sahel" pitchFamily="34" charset="-78"/>
              </a:rPr>
              <a:t>درک اهمیت الفت و تشکیل گروه </a:t>
            </a:r>
            <a:endParaRPr lang="fa-IR" sz="2000" b="1" dirty="0"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61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2DCD695-B479-4567-8E87-4855A1BF6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5"/>
            <a:ext cx="12192000" cy="689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0906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380" y="2720220"/>
            <a:ext cx="6911619" cy="1283598"/>
          </a:xfrm>
        </p:spPr>
        <p:txBody>
          <a:bodyPr>
            <a:normAutofit/>
          </a:bodyPr>
          <a:lstStyle/>
          <a:p>
            <a:r>
              <a:rPr lang="fa-IR" sz="4400" dirty="0">
                <a:latin typeface="Sahel" pitchFamily="34" charset="-78"/>
                <a:cs typeface="Sahel" pitchFamily="34" charset="-78"/>
              </a:rPr>
              <a:t>سوره </a:t>
            </a:r>
            <a:r>
              <a:rPr lang="fa-IR" sz="4400" dirty="0" smtClean="0">
                <a:latin typeface="Sahel" pitchFamily="34" charset="-78"/>
                <a:cs typeface="Sahel" pitchFamily="34" charset="-78"/>
              </a:rPr>
              <a:t>مبارکه قریش</a:t>
            </a:r>
            <a:endParaRPr lang="en-US" sz="4400" dirty="0"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قریش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4012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9721E-6 -2.59259E-6 L 2.69721E-6 -0.02407 C 2.69721E-6 -0.03495 -0.04517 -0.04815 -0.08175 -0.04815 L -0.16337 -0.04815 " pathEditMode="relative" rAng="0" ptsTypes="FfFF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5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قریش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بِسْمِ اللَّـهِ الرَّ‌حْمَـنِ 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الرَّ‌حِيمِ</a:t>
            </a:r>
            <a:endParaRPr lang="fa-IR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لِأِیلَافِ قُرَیشٍ 1 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إِیلَافِهِم رِحلَةَ الشِّتاءِ و الصَّیفِ 2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فَلیَعبُدُوا رَبَّ هذَاالبَیتِ 3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أَلَّذی أَطعَمَهُم مِن جُوعٍ و ءَامَنَهُم مِن خَوفٍ 4 </a:t>
            </a:r>
            <a:endParaRPr lang="fa-IR" sz="2800" b="1" dirty="0" smtClean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909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قریش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3916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بِسْمِ اللَّـهِ الرَّ‌حْمَـنِ 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لِأِیلَافِ قُرَیشٍ 1 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إِیلَافِهِم رِحلَةَ الشِّتاءِ و الصَّیفِ 2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فَلیَعبُدُوا رَبَّ هذَاالبَیتِ 3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أَلَّذی أَطعَمَهُم مِن جُوعٍ و ءَامَنَهُم مِن خَوفٍ 4 </a:t>
            </a:r>
            <a:endParaRPr lang="fa-IR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106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1061E-6 -7.79912E-7 L 0.08178 -7.79912E-7 C 0.11864 -7.79912E-7 0.16409 0.01273 0.16409 0.02314 L 0.16409 0.04698 " pathEditMode="relative" rAng="0" ptsTypes="FfFF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4" y="23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قریش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084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5042E-6 4.01759E-6 L 3.25042E-6 -0.09003 C 3.25042E-6 -0.13076 -0.02019 -0.17982 -0.03621 -0.17982 L -0.07228 -0.17982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90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24799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قریش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:a16="http://schemas.microsoft.com/office/drawing/2014/main" xmlns="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9495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مواجه شدن با کارهای جمعی که به صورت فردی انجام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نمی‌شود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.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:a16="http://schemas.microsoft.com/office/drawing/2014/main" xmlns="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41123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آشنایی با تنوع کارهایی که باید جمعی انجام شود و درک تمایز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آنها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با کارهای فردی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008890"/>
            <a:chOff x="6274189" y="4557862"/>
            <a:chExt cx="5561956" cy="1008890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xmlns="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9495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تألیف با دوستان و تشکیل یک جمع کوچک و انجام یک کار ساده گروهی 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243109"/>
            <a:chOff x="-31925" y="2101598"/>
            <a:chExt cx="5693679" cy="1243109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xmlns="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40904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تعیین کارهای خوبی که فردی انجام </a:t>
              </a:r>
            </a:p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نمی‌شود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و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تألیف با دیگران برای انجام گروهی آنها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204637"/>
            <a:chOff x="-31926" y="3329730"/>
            <a:chExt cx="5699776" cy="1204637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:a16="http://schemas.microsoft.com/office/drawing/2014/main" xmlns="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40904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آشنایی با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نقش‌های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اجتماعی مرتبط با </a:t>
              </a:r>
              <a:endParaRPr lang="fa-IR" dirty="0" smtClean="0">
                <a:latin typeface="Sahel" pitchFamily="34" charset="-78"/>
                <a:cs typeface="Sahel" pitchFamily="34" charset="-78"/>
              </a:endParaRPr>
            </a:p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تأمین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نیازها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و ایجاد امنیت؛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و توجه به عبودیت خداوند به عنوان شکر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نعمت ایلاف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166165"/>
            <a:chOff x="-31927" y="4557862"/>
            <a:chExt cx="5693681" cy="1166165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:a16="http://schemas.microsoft.com/office/drawing/2014/main" xmlns="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40904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پذیرش تمرینی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نقش‌های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اجتماعی مرتبط با تأمین نیازها و ایجاد امنیت؛ مانند ایفای موقت نقش پدر، مدیر، ناظم و ...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latin typeface="Sahel" pitchFamily="34" charset="-78"/>
                <a:cs typeface="Sahel" pitchFamily="34" charset="-78"/>
              </a:rPr>
              <a:t>سوره‌ای برای </a:t>
            </a:r>
            <a:r>
              <a:rPr lang="fa-IR" sz="2000" b="1" dirty="0" smtClean="0">
                <a:latin typeface="Sahel" pitchFamily="34" charset="-78"/>
                <a:cs typeface="Sahel" pitchFamily="34" charset="-78"/>
              </a:rPr>
              <a:t>درک اهمیت الفت و تشکیل گروه </a:t>
            </a:r>
            <a:endParaRPr lang="fa-IR" sz="2000" b="1" dirty="0"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34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قریش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80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7084E-7 4.40176E-6 L 3.97084E-7 -0.15807 C 3.97084E-7 -0.22958 -0.04309 -0.31544 -0.07746 -0.31544 L -0.15428 -0.3154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0" y="-157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قریش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32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بِسْمِ اللَّـهِ الرَّ‌حْمَـنِ 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لِأِیلَافِ قُرَیشٍ 1 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إِیلَافِهِم رِحلَةَ الشِّتاءِ و الصَّیفِ 2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فَلیَعبُدُوا رَبَّ هذَاالبَیتِ 3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أَلَّذی أَطعَمَهُم مِن جُوعٍ و ءَامَنَهُم مِن خَوفٍ 4 </a:t>
            </a:r>
            <a:endParaRPr lang="fa-IR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372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2428</TotalTime>
  <Words>492</Words>
  <Application>Microsoft Office PowerPoint</Application>
  <PresentationFormat>Custom</PresentationFormat>
  <Paragraphs>64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سوره مبارکه حمد</vt:lpstr>
      <vt:lpstr>PowerPoint Presentation</vt:lpstr>
      <vt:lpstr>سوره مبارکه قریش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بِسْمِ اللَّـهِ الرَّ‌حْمَـٰنِ الرَّ‌حِيمِ</dc:title>
  <dc:creator>fatemeh sharifi</dc:creator>
  <cp:lastModifiedBy>Reza</cp:lastModifiedBy>
  <cp:revision>189</cp:revision>
  <dcterms:created xsi:type="dcterms:W3CDTF">2020-04-24T01:00:21Z</dcterms:created>
  <dcterms:modified xsi:type="dcterms:W3CDTF">2020-05-04T06:22:15Z</dcterms:modified>
</cp:coreProperties>
</file>