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31" r:id="rId14"/>
    <p:sldId id="332" r:id="rId15"/>
    <p:sldId id="333" r:id="rId16"/>
    <p:sldId id="334" r:id="rId17"/>
    <p:sldId id="335" r:id="rId18"/>
    <p:sldId id="336" r:id="rId19"/>
    <p:sldId id="329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6365"/>
            <a:ext cx="9144000" cy="1283598"/>
          </a:xfrm>
        </p:spPr>
        <p:txBody>
          <a:bodyPr/>
          <a:lstStyle/>
          <a:p>
            <a:r>
              <a:rPr lang="fa-IR" dirty="0"/>
              <a:t>سوره مبارکه حمد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2E0AEE-8FA5-4514-AB60-753EDF93B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cs typeface="wm_Naskh Qurani 93 Semi Bold"/>
              </a:rPr>
              <a:t>إِذَا </a:t>
            </a:r>
            <a:r>
              <a:rPr lang="ar-SA" sz="2800" b="1" dirty="0">
                <a:cs typeface="wm_Naskh Qurani 93 Semi Bold"/>
              </a:rPr>
              <a:t>جَاءَ نَصْرُ اللَّهِ وَالْفَتْحُ </a:t>
            </a:r>
            <a:r>
              <a:rPr lang="fa-IR" sz="2800" b="1" dirty="0">
                <a:cs typeface="wm_Naskh Qurani 93 Semi Bold"/>
              </a:rPr>
              <a:t> 1</a:t>
            </a:r>
            <a:r>
              <a:rPr lang="ar-SA" sz="2800" b="1" dirty="0">
                <a:cs typeface="wm_Naskh Qurani 93 Semi Bold"/>
              </a:rPr>
              <a:t> </a:t>
            </a:r>
            <a:endParaRPr lang="fa-IR" sz="2800" b="1" dirty="0">
              <a:cs typeface="wm_Naskh Qurani 93 Semi Bold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وَرَأَیْتَ النَّاسَ یَدْخُلُونَ فِی دِینِ اللَّهِ أَفْوَاجًا </a:t>
            </a:r>
            <a:r>
              <a:rPr lang="fa-IR" sz="2800" b="1" dirty="0">
                <a:cs typeface="wm_Naskh Qurani 93 Semi Bold"/>
              </a:rPr>
              <a:t> 2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 فَسَبِّحْ بِحَمْدِ رَبِّکَ وَاسْتَغْفِرْهُ إِنَّهُ کَانَ تَوَّابًا </a:t>
            </a:r>
            <a:r>
              <a:rPr lang="fa-IR" sz="2800" b="1" dirty="0">
                <a:cs typeface="wm_Naskh Qurani 93 Semi Bold"/>
              </a:rPr>
              <a:t> 3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396997"/>
            <a:chOff x="6274191" y="2101598"/>
            <a:chExt cx="5549762" cy="1396997"/>
          </a:xfrm>
        </p:grpSpPr>
        <p:pic>
          <p:nvPicPr>
            <p:cNvPr id="16" name="Picture 15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افتخارآمیز بودن کمک کردن به دیگران در کارهای خوب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358525"/>
            <a:chOff x="6111433" y="3329730"/>
            <a:chExt cx="5724712" cy="1358525"/>
          </a:xfrm>
        </p:grpSpPr>
        <p:pic>
          <p:nvPicPr>
            <p:cNvPr id="19" name="Picture 1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مصادیق متعدد از رفتارهای دین‌دارانه و کمک به دیگران در انجام آنها 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597052"/>
            <a:chOff x="6274189" y="4557862"/>
            <a:chExt cx="5561956" cy="1597052"/>
          </a:xfrm>
        </p:grpSpPr>
        <p:pic>
          <p:nvPicPr>
            <p:cNvPr id="22" name="Picture 21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انتخاب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مشخص یک کار دین‌دارانه با توجه به محدودیت‌های طبیعی و انجام آن و افتخار کردن به آن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داشتن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فهرستی از کارهای افتخارآمیز دین‌دارانه و برنامه‌ریزی برای یاری در انجام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آنها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597052"/>
            <a:chOff x="-31927" y="4557862"/>
            <a:chExt cx="5693681" cy="1597052"/>
          </a:xfrm>
        </p:grpSpPr>
        <p:pic>
          <p:nvPicPr>
            <p:cNvPr id="31" name="Picture 30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تشکیل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 و یاری گروهی دین خدا با برگزاری یک مراسم، حل یک مشکل یا یک کار دینی دیگر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29" name="Picture 2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ارائه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پیشنهاد برای انجام کارهای دین‌دارانه و جلب مشارکت دیگران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1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="" xmlns:a16="http://schemas.microsoft.com/office/drawing/2014/main" id="{C627835B-F37A-47BF-9C0B-5F9B6C855C5A}"/>
              </a:ext>
            </a:extLst>
          </p:cNvPr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 </a:t>
            </a:r>
            <a:r>
              <a:rPr lang="fa-IR" dirty="0">
                <a:latin typeface="Sahel" pitchFamily="34" charset="-78"/>
                <a:cs typeface="Sahel" pitchFamily="34" charset="-78"/>
              </a:rPr>
              <a:t>مفهوم افتخار را بشناسد و کمک کردن به دیگران را افتخارآمیز بداند.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تمایل داشته باشد به عنوان کسی که به دیگران کمک می‌کند معرفی شود.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برای مشارکت در کارهایی که عنوان کمک کردن دارند ابراز تمایل کند.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3252300"/>
            <a:ext cx="5549762" cy="1396997"/>
            <a:chOff x="6274191" y="2101598"/>
            <a:chExt cx="5549762" cy="1396997"/>
          </a:xfrm>
        </p:grpSpPr>
        <p:pic>
          <p:nvPicPr>
            <p:cNvPr id="39" name="Picture 38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افتخارآمیز بودن کمک کردن به دیگران در کارهای خوب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1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358525"/>
            <a:chOff x="6111433" y="3329730"/>
            <a:chExt cx="5724712" cy="1358525"/>
          </a:xfrm>
        </p:grpSpPr>
        <p:pic>
          <p:nvPicPr>
            <p:cNvPr id="19" name="Picture 1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مصادیق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متعدد از رفتارهای دین‌دارانه و کمک به دیگران در انجام آنها 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34" name="Left Brace 33">
            <a:extLst>
              <a:ext uri="{FF2B5EF4-FFF2-40B4-BE49-F238E27FC236}">
                <a16:creationId xmlns="" xmlns:a16="http://schemas.microsoft.com/office/drawing/2014/main" id="{C627835B-F37A-47BF-9C0B-5F9B6C855C5A}"/>
              </a:ext>
            </a:extLst>
          </p:cNvPr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2770502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مصادیق متعددی از رفتارهای دین‌دارانه را بشناسد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/>
              <a:t> </a:t>
            </a:r>
            <a:r>
              <a:rPr lang="fa-IR" dirty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به کمک کردن در انجام کارهای دینی تمایل داشته باشد.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4526186"/>
            <a:ext cx="539876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dirty="0" smtClean="0">
                <a:solidFill>
                  <a:srgbClr val="C00000"/>
                </a:solidFill>
                <a:latin typeface="Sahel" pitchFamily="34" charset="-78"/>
                <a:ea typeface="Calibri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برای مشارکت در انجام کارهایی که عنوان دینی دارند اعلام آمادگی کند.</a:t>
            </a:r>
            <a:endParaRPr lang="en-US" sz="1200" dirty="0">
              <a:latin typeface="Sahel" pitchFamily="34" charset="-78"/>
              <a:ea typeface="Calibri"/>
              <a:cs typeface="Sahel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45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="" xmlns:a16="http://schemas.microsoft.com/office/drawing/2014/main" id="{C627835B-F37A-47BF-9C0B-5F9B6C855C5A}"/>
              </a:ext>
            </a:extLst>
          </p:cNvPr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2770502"/>
            <a:ext cx="53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اولویت </a:t>
            </a:r>
            <a:r>
              <a:rPr lang="fa-IR" dirty="0">
                <a:latin typeface="Sahel" pitchFamily="34" charset="-78"/>
                <a:cs typeface="Sahel" pitchFamily="34" charset="-78"/>
              </a:rPr>
              <a:t>کارهای دینی را با توجه به توان و محدودیت‌های خود بشناسد.</a:t>
            </a:r>
            <a:endParaRPr lang="en-US" dirty="0">
              <a:latin typeface="Sahel" pitchFamily="34" charset="-78"/>
              <a:cs typeface="Sahel" pitchFamily="34" charset="-78"/>
            </a:endParaRPr>
          </a:p>
          <a:p>
            <a:pPr algn="r" rtl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</a:t>
            </a:r>
            <a:r>
              <a:rPr lang="fa-IR" dirty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: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علاقمند باشد که در حد توان خود، بهترین کار دینی را انجام دهد.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312C97B-B132-438A-9217-F0451FB24FE0}"/>
              </a:ext>
            </a:extLst>
          </p:cNvPr>
          <p:cNvSpPr txBox="1"/>
          <p:nvPr/>
        </p:nvSpPr>
        <p:spPr>
          <a:xfrm>
            <a:off x="217170" y="4526186"/>
            <a:ext cx="5398769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dirty="0" smtClean="0">
                <a:solidFill>
                  <a:srgbClr val="C00000"/>
                </a:solidFill>
                <a:latin typeface="Sahel" pitchFamily="34" charset="-78"/>
                <a:ea typeface="Calibri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در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کارهای دینی‌ای که انتخاب کرده مشارکت کند.</a:t>
            </a:r>
            <a:endParaRPr lang="en-US" sz="1200" dirty="0">
              <a:latin typeface="Sahel" pitchFamily="34" charset="-78"/>
              <a:ea typeface="Calibri"/>
              <a:cs typeface="Sahel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17" name="Group 6"/>
          <p:cNvGrpSpPr/>
          <p:nvPr/>
        </p:nvGrpSpPr>
        <p:grpSpPr>
          <a:xfrm>
            <a:off x="6348690" y="3251093"/>
            <a:ext cx="5561956" cy="2458826"/>
            <a:chOff x="6274189" y="4557862"/>
            <a:chExt cx="5561956" cy="2458826"/>
          </a:xfrm>
        </p:grpSpPr>
        <p:pic>
          <p:nvPicPr>
            <p:cNvPr id="21" name="Picture 7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22" name="TextBox 8"/>
            <p:cNvSpPr txBox="1"/>
            <p:nvPr/>
          </p:nvSpPr>
          <p:spPr>
            <a:xfrm>
              <a:off x="6274189" y="4800697"/>
              <a:ext cx="378420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انتخاب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مشخص یک کار دین‌دارانه با توجه به محدودیت‌های طبیعی و انجام آن و افتخار کردن به آن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7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0" name="Group 9"/>
          <p:cNvGrpSpPr/>
          <p:nvPr/>
        </p:nvGrpSpPr>
        <p:grpSpPr>
          <a:xfrm>
            <a:off x="6129960" y="3252300"/>
            <a:ext cx="5693679" cy="2104883"/>
            <a:chOff x="-31925" y="2101598"/>
            <a:chExt cx="5693679" cy="2104883"/>
          </a:xfrm>
        </p:grpSpPr>
        <p:pic>
          <p:nvPicPr>
            <p:cNvPr id="2097180" name="Picture 10" descr="A close up of a sign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32" name="TextBox 11"/>
            <p:cNvSpPr txBox="1"/>
            <p:nvPr/>
          </p:nvSpPr>
          <p:spPr>
            <a:xfrm>
              <a:off x="-31925" y="2421377"/>
              <a:ext cx="378420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داشتن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فهرستی از کارهای افتخارآمیز دین‌دارانه و برنامه‌ریزی برای یاری در انجام آنها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33" name="Left Brace 12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TextBox 13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فهرستی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از کارهای دینی که می‌تواند به انجام آنها کمک کند داشته باشد.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35" name="TextBox 14"/>
          <p:cNvSpPr txBox="1"/>
          <p:nvPr/>
        </p:nvSpPr>
        <p:spPr>
          <a:xfrm>
            <a:off x="217170" y="3664898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برای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مشارکت در کارهای دینی برنامه داشته باشد.</a:t>
            </a:r>
          </a:p>
        </p:txBody>
      </p:sp>
      <p:sp>
        <p:nvSpPr>
          <p:cNvPr id="1048636" name="TextBox 15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به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طور منظم در کارهای دینی مشارکت مؤثر داشته باشد.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0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3" grpId="1" animBg="1"/>
      <p:bldP spid="1048634" grpId="0"/>
      <p:bldP spid="1048634" grpId="1"/>
      <p:bldP spid="1048635" grpId="0"/>
      <p:bldP spid="1048635" grpId="1"/>
      <p:bldP spid="1048636" grpId="0"/>
      <p:bldP spid="1048636" grpId="1"/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7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2" name="Group 6"/>
          <p:cNvGrpSpPr/>
          <p:nvPr/>
        </p:nvGrpSpPr>
        <p:grpSpPr>
          <a:xfrm>
            <a:off x="6255865" y="2959359"/>
            <a:ext cx="5699776" cy="1789412"/>
            <a:chOff x="-31926" y="3329730"/>
            <a:chExt cx="5699776" cy="1789412"/>
          </a:xfrm>
        </p:grpSpPr>
        <p:pic>
          <p:nvPicPr>
            <p:cNvPr id="2097182" name="Picture 7" descr="A picture containing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39" name="TextBox 8"/>
            <p:cNvSpPr txBox="1"/>
            <p:nvPr/>
          </p:nvSpPr>
          <p:spPr>
            <a:xfrm>
              <a:off x="-31926" y="3611037"/>
              <a:ext cx="378420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ارائه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پیشنهاد برای انجام کارهای دین‌دارانه و جلب مشارکت دیگران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40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0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توان‌های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خود و دیگران را برای انجام کارهای دینی بشناسد.</a:t>
            </a:r>
          </a:p>
        </p:txBody>
      </p:sp>
      <p:sp>
        <p:nvSpPr>
          <p:cNvPr id="1048642" name="TextBox 11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برای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انجام کارهای دینی خارج از توان خود، تمایل به جلب مشارکت دیگران داشته باشد.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43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برای انجام کارهای دینی پیشنهاد بدهد و مشارکت دیگران را جلب کند.</a:t>
            </a:r>
            <a:endParaRPr lang="fa-IR" dirty="0">
              <a:solidFill>
                <a:srgbClr val="FF66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13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0" grpId="1" animBg="1"/>
      <p:bldP spid="1048641" grpId="0"/>
      <p:bldP spid="1048641" grpId="1"/>
      <p:bldP spid="1048642" grpId="0"/>
      <p:bldP spid="1048642" grpId="1"/>
      <p:bldP spid="1048643" grpId="0"/>
      <p:bldP spid="1048643" grpId="1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4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4" name="Group 6"/>
          <p:cNvGrpSpPr/>
          <p:nvPr/>
        </p:nvGrpSpPr>
        <p:grpSpPr>
          <a:xfrm>
            <a:off x="6036174" y="3139129"/>
            <a:ext cx="5693681" cy="2027939"/>
            <a:chOff x="-31927" y="4557862"/>
            <a:chExt cx="5693681" cy="2027939"/>
          </a:xfrm>
        </p:grpSpPr>
        <p:pic>
          <p:nvPicPr>
            <p:cNvPr id="2097184" name="Picture 7" descr="A picture containing device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46" name="TextBox 8"/>
            <p:cNvSpPr txBox="1"/>
            <p:nvPr/>
          </p:nvSpPr>
          <p:spPr>
            <a:xfrm>
              <a:off x="-31927" y="4800697"/>
              <a:ext cx="378420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تشکیل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 و یاری گروهی دین خدا با برگزاری یک مراسم، حل یک مشکل یا یک کار دینی دیگر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47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8" name="TextBox 10"/>
          <p:cNvSpPr txBox="1"/>
          <p:nvPr/>
        </p:nvSpPr>
        <p:spPr>
          <a:xfrm>
            <a:off x="217170" y="2770502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توان‌های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جمع را برای یاری دین خدا بشناسد.</a:t>
            </a:r>
          </a:p>
        </p:txBody>
      </p:sp>
      <p:sp>
        <p:nvSpPr>
          <p:cNvPr id="1048649" name="TextBox 11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به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افتخارآفرینی جمعی در انجام کارهای دینی بیش از کسب افتخار فردی تمایل داشته باشد.</a:t>
            </a:r>
          </a:p>
        </p:txBody>
      </p:sp>
      <p:sp>
        <p:nvSpPr>
          <p:cNvPr id="1048650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گروه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تشکیل دهد و به صورت گروهی کارهای افتخارآمیز دین‌دارانه انجام بدهد.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0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  <p:bldP spid="1048647" grpId="1" animBg="1"/>
      <p:bldP spid="1048648" grpId="0"/>
      <p:bldP spid="1048648" grpId="1"/>
      <p:bldP spid="1048649" grpId="0"/>
      <p:bldP spid="1048649" grpId="1"/>
      <p:bldP spid="1048650" grpId="0"/>
      <p:bldP spid="1048650" grpId="1"/>
      <p:bldP spid="1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مبارکه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نصر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إِذَا جَاءَ نَصْرُ اللَّهِ وَالْفَتْحُ </a:t>
            </a:r>
            <a:r>
              <a:rPr lang="fa-IR" sz="2800" b="1" dirty="0">
                <a:cs typeface="wm_Naskh Qurani 93 Semi Bold"/>
              </a:rPr>
              <a:t> 1</a:t>
            </a:r>
            <a:r>
              <a:rPr lang="ar-SA" sz="2800" b="1" dirty="0">
                <a:cs typeface="wm_Naskh Qurani 93 Semi Bold"/>
              </a:rPr>
              <a:t> </a:t>
            </a:r>
            <a:endParaRPr lang="fa-IR" sz="2800" b="1" dirty="0">
              <a:cs typeface="wm_Naskh Qurani 93 Semi Bold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وَرَأَیْتَ النَّاسَ یَدْخُلُونَ فِی دِینِ اللَّهِ أَفْوَاجًا </a:t>
            </a:r>
            <a:r>
              <a:rPr lang="fa-IR" sz="2800" b="1" dirty="0">
                <a:cs typeface="wm_Naskh Qurani 93 Semi Bold"/>
              </a:rPr>
              <a:t> 2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 فَسَبِّحْ بِحَمْدِ رَبِّکَ وَاسْتَغْفِرْهُ إِنَّهُ کَانَ تَوَّابًا </a:t>
            </a:r>
            <a:r>
              <a:rPr lang="fa-IR" sz="2800" b="1" dirty="0">
                <a:cs typeface="wm_Naskh Qurani 93 Semi Bold"/>
              </a:rPr>
              <a:t> 3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إِذَا جَاءَ نَصْرُ اللَّهِ وَالْفَتْحُ </a:t>
            </a:r>
            <a:r>
              <a:rPr lang="fa-IR" sz="2800" b="1" dirty="0">
                <a:cs typeface="wm_Naskh Qurani 93 Semi Bold"/>
              </a:rPr>
              <a:t> 1</a:t>
            </a:r>
            <a:r>
              <a:rPr lang="ar-SA" sz="2800" b="1" dirty="0">
                <a:cs typeface="wm_Naskh Qurani 93 Semi Bold"/>
              </a:rPr>
              <a:t> </a:t>
            </a:r>
            <a:endParaRPr lang="fa-IR" sz="2800" b="1" dirty="0">
              <a:cs typeface="wm_Naskh Qurani 93 Semi Bold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وَرَأَیْتَ النَّاسَ یَدْخُلُونَ فِی دِینِ اللَّهِ أَفْوَاجًا </a:t>
            </a:r>
            <a:r>
              <a:rPr lang="fa-IR" sz="2800" b="1" dirty="0">
                <a:cs typeface="wm_Naskh Qurani 93 Semi Bold"/>
              </a:rPr>
              <a:t> 2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 فَسَبِّحْ بِحَمْدِ رَبِّکَ وَاسْتَغْفِرْهُ إِنَّهُ کَانَ تَوَّابًا </a:t>
            </a:r>
            <a:r>
              <a:rPr lang="fa-IR" sz="2800" b="1" dirty="0">
                <a:cs typeface="wm_Naskh Qurani 93 Semi Bold"/>
              </a:rPr>
              <a:t> 3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افتخارآمیز بودن کمک کردن به دیگران در کارهای خوب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مصادیق متعدد از رفتارهای دین‌دارانه و کمک به دیگران در انجام آنها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320053"/>
            <a:chOff x="6274189" y="4557862"/>
            <a:chExt cx="5561956" cy="1320053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انتخاب مشخص یک کار دین‌دارانه با توجه به محدودیت‌های طبیعی و انجام آن و افتخار کردن به آن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داشتن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فهرستی از کارهای افتخارآمیز دین‌دارانه و برنامه‌ریزی برای یاری در انجام آنها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ارائه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پیشنهاد برای انجام کارهای دین‌دارانه و جلب مشارکت دیگران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تشکیل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 و یاری گروهی دین خدا با برگزاری یک مراسم، حل یک مشکل یا یک کار دینی دیگر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افتخار کردن به یاری دین خدا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نصر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cs typeface="wm_Naskh Qurani 93 Semi Bold"/>
              </a:rPr>
              <a:t>إِذَا </a:t>
            </a:r>
            <a:r>
              <a:rPr lang="ar-SA" sz="2800" b="1" dirty="0">
                <a:cs typeface="wm_Naskh Qurani 93 Semi Bold"/>
              </a:rPr>
              <a:t>جَاءَ نَصْرُ اللَّهِ وَالْفَتْحُ </a:t>
            </a:r>
            <a:r>
              <a:rPr lang="fa-IR" sz="2800" b="1" dirty="0">
                <a:cs typeface="wm_Naskh Qurani 93 Semi Bold"/>
              </a:rPr>
              <a:t> 1</a:t>
            </a:r>
            <a:r>
              <a:rPr lang="ar-SA" sz="2800" b="1" dirty="0">
                <a:cs typeface="wm_Naskh Qurani 93 Semi Bold"/>
              </a:rPr>
              <a:t> </a:t>
            </a:r>
            <a:endParaRPr lang="fa-IR" sz="2800" b="1" dirty="0">
              <a:cs typeface="wm_Naskh Qurani 93 Semi Bold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وَرَأَیْتَ النَّاسَ یَدْخُلُونَ فِی دِینِ اللَّهِ أَفْوَاجًا </a:t>
            </a:r>
            <a:r>
              <a:rPr lang="fa-IR" sz="2800" b="1" dirty="0">
                <a:cs typeface="wm_Naskh Qurani 93 Semi Bold"/>
              </a:rPr>
              <a:t> 2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cs typeface="wm_Naskh Qurani 93 Semi Bold"/>
              </a:rPr>
              <a:t> فَسَبِّحْ بِحَمْدِ رَبِّکَ وَاسْتَغْفِرْهُ إِنَّهُ کَانَ تَوَّابًا </a:t>
            </a:r>
            <a:r>
              <a:rPr lang="fa-IR" sz="2800" b="1" dirty="0">
                <a:cs typeface="wm_Naskh Qurani 93 Semi Bold"/>
              </a:rPr>
              <a:t> 3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663</Words>
  <Application>Microsoft Office PowerPoint</Application>
  <PresentationFormat>Custom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سوره مبارکه حمد</vt:lpstr>
      <vt:lpstr>PowerPoint Presentation</vt:lpstr>
      <vt:lpstr>سوره مبارکه نصر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Windows 7</cp:lastModifiedBy>
  <cp:revision>169</cp:revision>
  <dcterms:created xsi:type="dcterms:W3CDTF">2020-04-24T01:00:21Z</dcterms:created>
  <dcterms:modified xsi:type="dcterms:W3CDTF">2020-04-29T20:58:53Z</dcterms:modified>
</cp:coreProperties>
</file>