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40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>
        <p:scale>
          <a:sx n="80" d="100"/>
          <a:sy n="80" d="100"/>
        </p:scale>
        <p:origin x="-130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14/09/1441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Adobe Arabic" pitchFamily="18" charset="-78"/>
                <a:cs typeface="Adobe Arabic" pitchFamily="18" charset="-78"/>
              </a:rPr>
              <a:t>بِسْمِ اللَّـهِ الرَّ‌حْمَـنِ الرَّ‌حِيمِ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وَیلٌ لِکُلِّ  هُمَزَةٍ لُمَزَةٍ 1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أَلَّذِی جَمَعَ مَالَاً وَ عَدَّدَه 2 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یَحسَبُ أَنَّ مَالَهُ اَخلَدَه 3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کَلَّا لَیُنبَذَنَّ فِی الحُطَمَةِ 4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وَمَا أَدرَاکَ مَاالحُطَمَةُ 5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نَارُاللّهِ المُوقَدَةُ 6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أَلَّتی تَطَّلِعُ عَلَی الاَفئِدَةِ 7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إِنَّهَا عَلَیهِم مُؤصَدَةٌ 8</a:t>
            </a:r>
          </a:p>
          <a:p>
            <a:pPr algn="r" rtl="1"/>
            <a:r>
              <a:rPr lang="fa-IR" sz="2800" b="1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فِی عَمَدٍ مُمَدَّدةٍ 9</a:t>
            </a:r>
            <a:endParaRPr lang="fa-IR" sz="2800" b="1" dirty="0">
              <a:solidFill>
                <a:srgbClr val="222222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موقعیت شکست در کنار موقعیت‌های پیروزی و پذیرفتن شکست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انواع پیروزی و شکست به گونه‌ای که صرف حضور در یک فعالیت نیز پیروزی محسوب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شود.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اینکه پیروزی حقیقی در حرف‌شنوی از حرف خدا و اولیاء (پدر و مادر، معلم، ... و پیامبر) و رعایت قوانین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است.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غیر مستقیم با انواع رفتارهای سرزنش‌آمیز و پرهیز از آنها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ویژگی‌های طبیعی دیگران و پرهیز از سرزنش آنها به دلیل این ویژگی‌ها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انجام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فعالیت‌های گروهی برای رسیدن به موفقیت همراه با پوشاندن عیب‌های افراد به واسطه کار جمعی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پرهیز از سرزنش خود و دیگران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همزه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Adobe Arabic" pitchFamily="18" charset="-78"/>
                <a:cs typeface="Adobe Arabic" pitchFamily="18" charset="-78"/>
              </a:rPr>
              <a:t>بِسْمِ اللَّـهِ الرَّ‌حْمَـنِ </a:t>
            </a:r>
            <a:r>
              <a:rPr lang="fa-IR" sz="2800" b="1" dirty="0" smtClean="0">
                <a:latin typeface="Adobe Arabic" pitchFamily="18" charset="-78"/>
                <a:cs typeface="Adobe Arabic" pitchFamily="18" charset="-78"/>
              </a:rPr>
              <a:t>الرَّ‌حِيمِ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وَیلٌ لِکُلِّ  هُمَزَةٍ لُمَزَةٍ 1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أَلَّذِی جَمَعَ مَالَاً وَ عَدَّدَه 2 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یَحسَبُ أَنَّ مَالَهُ اَخلَدَه 3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کَلَّا لَیُنبَذَنَّ فِی الحُطَمَةِ 4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وَمَا أَدرَاکَ مَاالحُطَمَةُ 5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نَارُاللّهِ المُوقَدَةُ 6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أَلَّتی تَطَّلِعُ عَلَی الاَفئِدَةِ 7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إِنَّهَا عَلَیهِم </a:t>
            </a:r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مُؤصَدَةٌ 8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فِی عَمَدٍ مُمَدَّدةٍ </a:t>
            </a:r>
            <a:r>
              <a:rPr lang="fa-IR" sz="2800" b="1" dirty="0" smtClean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9</a:t>
            </a:r>
            <a:endParaRPr lang="fa-IR" sz="2800" b="1" dirty="0">
              <a:solidFill>
                <a:srgbClr val="222222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Adobe Arabic" pitchFamily="18" charset="-78"/>
                <a:cs typeface="Adobe Arabic" pitchFamily="18" charset="-78"/>
              </a:rPr>
              <a:t>بِسْمِ اللَّـهِ الرَّ‌حْمَـنِ الرَّ‌حِيمِ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وَیلٌ لِکُلِّ  هُمَزَةٍ لُمَزَةٍ 1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أَلَّذِی جَمَعَ مَالَاً وَ عَدَّدَه 2 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یَحسَبُ أَنَّ مَالَهُ اَخلَدَه 3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کَلَّا لَیُنبَذَنَّ فِی الحُطَمَةِ 4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وَمَا أَدرَاکَ مَاالحُطَمَةُ 5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نَارُاللّهِ المُوقَدَةُ 6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أَلَّتی تَطَّلِعُ عَلَی الاَفئِدَةِ 7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إِنَّهَا عَلَیهِم مُؤصَدَةٌ 8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فِی عَمَدٍ مُمَدَّدةٍ 9</a:t>
            </a:r>
            <a:endParaRPr lang="fa-IR" sz="2800" b="1" dirty="0">
              <a:solidFill>
                <a:srgbClr val="222222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موقعیت شکست در کنار موقعیت‌های پیروزی و پذیرفتن شکست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انواع پیروزی و شکست به گونه‌ای که صرف حضور در یک فعالیت نیز پیروزی محسوب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شود.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اینکه پیروزی حقیقی در حرف‌شنوی از حرف خدا و اولیاء (پدر و مادر، معلم، ... و پیامبر) و رعایت قوانین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است.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غیر مستقیم با انواع رفتارهای سرزنش‌آمیز و پرهیز از آنها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ویژگی‌های طبیعی دیگران و پرهیز از سرزنش آنها به دلیل این ویژگی‌ها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انجام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فعالیت‌های گروهی برای رسیدن به موفقیت همراه با پوشاندن عیب‌های افراد به واسطه کار جمعی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پرهیز از سرزنش خود و دیگران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همزه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Adobe Arabic" pitchFamily="18" charset="-78"/>
                <a:cs typeface="Adobe Arabic" pitchFamily="18" charset="-78"/>
              </a:rPr>
              <a:t>بِسْمِ اللَّـهِ الرَّ‌حْمَـنِ الرَّ‌حِيمِ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وَیلٌ لِکُلِّ  هُمَزَةٍ لُمَزَةٍ 1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أَلَّذِی جَمَعَ مَالَاً وَ عَدَّدَه 2 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یَحسَبُ أَنَّ مَالَهُ اَخلَدَه 3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کَلَّا لَیُنبَذَنَّ فِی الحُطَمَةِ 4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وَمَا أَدرَاکَ مَاالحُطَمَةُ 5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نَارُاللّهِ المُوقَدَةُ 6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أَلَّتی تَطَّلِعُ عَلَی الاَفئِدَةِ 7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إِنَّهَا عَلَیهِم مُؤصَدَةٌ 8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Adobe Arabic" pitchFamily="18" charset="-78"/>
                <a:cs typeface="Adobe Arabic" pitchFamily="18" charset="-78"/>
              </a:rPr>
              <a:t>فِی عَمَدٍ مُمَدَّدةٍ 9</a:t>
            </a:r>
            <a:endParaRPr lang="fa-IR" sz="2800" b="1" dirty="0">
              <a:solidFill>
                <a:srgbClr val="222222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449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سوره مبارکه حمد</vt:lpstr>
      <vt:lpstr>PowerPoint Presentation</vt:lpstr>
      <vt:lpstr>سوره مبارکه همزه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196</cp:revision>
  <dcterms:created xsi:type="dcterms:W3CDTF">2020-04-24T01:00:21Z</dcterms:created>
  <dcterms:modified xsi:type="dcterms:W3CDTF">2020-05-06T06:56:03Z</dcterms:modified>
</cp:coreProperties>
</file>