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1" r:id="rId13"/>
    <p:sldId id="332" r:id="rId14"/>
    <p:sldId id="333" r:id="rId15"/>
    <p:sldId id="334" r:id="rId16"/>
    <p:sldId id="335" r:id="rId17"/>
    <p:sldId id="336" r:id="rId18"/>
    <p:sldId id="329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1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6365"/>
            <a:ext cx="9144000" cy="1283598"/>
          </a:xfrm>
        </p:spPr>
        <p:txBody>
          <a:bodyPr/>
          <a:lstStyle/>
          <a:p>
            <a:r>
              <a:rPr lang="fa-IR" dirty="0"/>
              <a:t>سوره مبارکه حمد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2E0AEE-8FA5-4514-AB60-753EDF93B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اِنَّا أَعطَینَاکَ الکَوثَرَ1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فَصَّلِّ لِرَبِّکَ وَانحَر2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شَانِئَکَ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هُوَالأَبتَر3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C627835B-F37A-47BF-9C0B-5F9B6C855C5A}"/>
              </a:ext>
            </a:extLst>
          </p:cNvPr>
          <p:cNvSpPr/>
          <p:nvPr/>
        </p:nvSpPr>
        <p:spPr>
          <a:xfrm rot="10800000">
            <a:off x="5949875" y="2613790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439908" y="2723609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خود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را خوب و پاک و به دور از بدی‌ها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بشناسد. 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439909" y="3418713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تمایل </a:t>
            </a:r>
            <a:r>
              <a:rPr lang="fa-IR" dirty="0">
                <a:latin typeface="Sahel" pitchFamily="34" charset="-78"/>
                <a:cs typeface="Sahel" pitchFamily="34" charset="-78"/>
              </a:rPr>
              <a:t>نداشته باشد به واسطه بدی، چیزی از خوبی و پاکی‌اش کم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شود.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475076" y="4255954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شکرگزاری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خود را نسبت به خداوند به خاطر خوبی‌های ذاتی که به او عطا کرده ابراز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کند.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3220488"/>
            <a:ext cx="5549762" cy="1008890"/>
            <a:chOff x="6274191" y="2101598"/>
            <a:chExt cx="5549762" cy="1008890"/>
          </a:xfrm>
        </p:grpSpPr>
        <p:pic>
          <p:nvPicPr>
            <p:cNvPr id="39" name="Picture 38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پاکی، معنویت و خوب بودن خود به واسطه القای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معلم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اتصال به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پیامبر(ص)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با درک خوبی‌های درونی </a:t>
            </a:r>
          </a:p>
        </p:txBody>
      </p:sp>
    </p:spTree>
    <p:extLst>
      <p:ext uri="{BB962C8B-B14F-4D97-AF65-F5344CB8AC3E}">
        <p14:creationId xmlns:p14="http://schemas.microsoft.com/office/powerpoint/2010/main" val="22061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439679" y="3282838"/>
            <a:ext cx="5724712" cy="1635524"/>
            <a:chOff x="6111433" y="3329730"/>
            <a:chExt cx="5724712" cy="1635524"/>
          </a:xfrm>
        </p:grpSpPr>
        <p:pic>
          <p:nvPicPr>
            <p:cNvPr id="19" name="Picture 18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صفات خوب و زیبای فطری خود </a:t>
              </a:r>
            </a:p>
            <a:p>
              <a:pPr algn="r" rtl="1"/>
              <a:endParaRPr lang="fa-IR" dirty="0">
                <a:latin typeface="Sahel" pitchFamily="34" charset="-78"/>
                <a:cs typeface="Sahel" pitchFamily="34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C627835B-F37A-47BF-9C0B-5F9B6C855C5A}"/>
              </a:ext>
            </a:extLst>
          </p:cNvPr>
          <p:cNvSpPr/>
          <p:nvPr/>
        </p:nvSpPr>
        <p:spPr>
          <a:xfrm rot="10800000">
            <a:off x="6085005" y="2738421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486800" y="2887733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انواع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صفات خوب و زیبای فطری خود را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بشناسد.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545416" y="3594560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/>
              <a:t> </a:t>
            </a:r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تمایل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داشته باشد تعداد بیشتری از صفات خوب خود را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بشناسد.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557139" y="4532003"/>
            <a:ext cx="5398769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dirty="0" smtClean="0">
                <a:solidFill>
                  <a:srgbClr val="C00000"/>
                </a:solidFill>
                <a:latin typeface="Sahel" pitchFamily="34" charset="-78"/>
                <a:ea typeface="Calibri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درباره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صفات خوب خود سؤال یا صحبت 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کند.</a:t>
            </a:r>
            <a:endParaRPr lang="en-US" sz="1200" dirty="0">
              <a:latin typeface="Sahel" pitchFamily="34" charset="-78"/>
              <a:ea typeface="Calibri"/>
              <a:cs typeface="Sahel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اتصال به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پیامبر(ص)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با درک خوبی‌های درونی </a:t>
            </a:r>
          </a:p>
        </p:txBody>
      </p:sp>
    </p:spTree>
    <p:extLst>
      <p:ext uri="{BB962C8B-B14F-4D97-AF65-F5344CB8AC3E}">
        <p14:creationId xmlns:p14="http://schemas.microsoft.com/office/powerpoint/2010/main" val="9845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C627835B-F37A-47BF-9C0B-5F9B6C855C5A}"/>
              </a:ext>
            </a:extLst>
          </p:cNvPr>
          <p:cNvSpPr/>
          <p:nvPr/>
        </p:nvSpPr>
        <p:spPr>
          <a:xfrm rot="10800000">
            <a:off x="6131896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510247" y="267671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خود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را به واسطه بروز صفات زیبا، شبیه به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پیامبر(ص) بداند. 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545415" y="3535944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شباهت به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پیامبر(ص)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برایش مطلوب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باشد.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510246" y="4420679"/>
            <a:ext cx="539876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dirty="0" smtClean="0">
                <a:solidFill>
                  <a:srgbClr val="C00000"/>
                </a:solidFill>
                <a:latin typeface="Sahel" pitchFamily="34" charset="-78"/>
                <a:ea typeface="Calibri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سعی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کند با بروز صفات زیبا، خود را به 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پیامبر(ص)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شبیه و متّصل کند.</a:t>
            </a:r>
            <a:endParaRPr lang="en-US" sz="1200" dirty="0">
              <a:latin typeface="Sahel" pitchFamily="34" charset="-78"/>
              <a:ea typeface="Calibri"/>
              <a:cs typeface="Sahel" pitchFamily="34" charset="-78"/>
            </a:endParaRPr>
          </a:p>
        </p:txBody>
      </p:sp>
      <p:grpSp>
        <p:nvGrpSpPr>
          <p:cNvPr id="17" name="Group 6"/>
          <p:cNvGrpSpPr/>
          <p:nvPr/>
        </p:nvGrpSpPr>
        <p:grpSpPr>
          <a:xfrm>
            <a:off x="6348690" y="3251093"/>
            <a:ext cx="5561956" cy="1166165"/>
            <a:chOff x="6274189" y="4557862"/>
            <a:chExt cx="5561956" cy="1166165"/>
          </a:xfrm>
        </p:grpSpPr>
        <p:pic>
          <p:nvPicPr>
            <p:cNvPr id="21" name="Picture 7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22" name="TextBox 8"/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شبیه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متّصل دانستن خود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به پیامبر(ص)گرامی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واسطه بروز صفات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زیبا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اتصال به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پیامبر(ص)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با درک خوبی‌های درونی </a:t>
            </a:r>
          </a:p>
        </p:txBody>
      </p:sp>
    </p:spTree>
    <p:extLst>
      <p:ext uri="{BB962C8B-B14F-4D97-AF65-F5344CB8AC3E}">
        <p14:creationId xmlns:p14="http://schemas.microsoft.com/office/powerpoint/2010/main" val="18887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0" name="Group 9"/>
          <p:cNvGrpSpPr/>
          <p:nvPr/>
        </p:nvGrpSpPr>
        <p:grpSpPr>
          <a:xfrm>
            <a:off x="6446483" y="3181962"/>
            <a:ext cx="5693679" cy="1243109"/>
            <a:chOff x="-31925" y="2101598"/>
            <a:chExt cx="5693679" cy="1243109"/>
          </a:xfrm>
        </p:grpSpPr>
        <p:pic>
          <p:nvPicPr>
            <p:cNvPr id="2097180" name="Picture 10" descr="A close up of a sign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32" name="TextBox 11"/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نماز و بخشش به عنوان دو کار ویژه که انسان را به پیامبر(ص)شبیه می‌کند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1048633" name="Left Brace 12"/>
          <p:cNvSpPr/>
          <p:nvPr/>
        </p:nvSpPr>
        <p:spPr>
          <a:xfrm rot="10800000">
            <a:off x="6129960" y="2663002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TextBox 13"/>
          <p:cNvSpPr txBox="1"/>
          <p:nvPr/>
        </p:nvSpPr>
        <p:spPr>
          <a:xfrm>
            <a:off x="968436" y="2755319"/>
            <a:ext cx="49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محدوده‌های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نماز و بخشش را بشناسد و آنها را عامل ویژه شبیه شدن به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پیامبر(ص) بداند.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35" name="TextBox 14"/>
          <p:cNvSpPr txBox="1"/>
          <p:nvPr/>
        </p:nvSpPr>
        <p:spPr>
          <a:xfrm>
            <a:off x="520174" y="3629283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نسبت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به نماز و بخشش توجه و تمایل داشته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باشد.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36" name="TextBox 15"/>
          <p:cNvSpPr txBox="1"/>
          <p:nvPr/>
        </p:nvSpPr>
        <p:spPr>
          <a:xfrm>
            <a:off x="533693" y="4467571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نماز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بخواند و در موقعیت‌هایی مقتضی از داشته‌های خود به دیگران 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ببخشد.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اتصال به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پیامبر(ص)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با درک خوبی‌های درونی </a:t>
            </a:r>
          </a:p>
        </p:txBody>
      </p:sp>
    </p:spTree>
    <p:extLst>
      <p:ext uri="{BB962C8B-B14F-4D97-AF65-F5344CB8AC3E}">
        <p14:creationId xmlns:p14="http://schemas.microsoft.com/office/powerpoint/2010/main" val="28770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3" grpId="1" animBg="1"/>
      <p:bldP spid="1048634" grpId="0"/>
      <p:bldP spid="1048634" grpId="1"/>
      <p:bldP spid="1048635" grpId="0"/>
      <p:bldP spid="1048635" grpId="1"/>
      <p:bldP spid="1048636" grpId="0"/>
      <p:bldP spid="1048636" grpId="1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7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2" name="Group 6"/>
          <p:cNvGrpSpPr/>
          <p:nvPr/>
        </p:nvGrpSpPr>
        <p:grpSpPr>
          <a:xfrm>
            <a:off x="6478604" y="2935913"/>
            <a:ext cx="5699776" cy="1204637"/>
            <a:chOff x="-31926" y="3329730"/>
            <a:chExt cx="5699776" cy="1204637"/>
          </a:xfrm>
        </p:grpSpPr>
        <p:pic>
          <p:nvPicPr>
            <p:cNvPr id="2097182" name="Picture 7" descr="A picture containing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39" name="TextBox 8"/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استعدادهای درونی و شکوفایی و حفظ آنها برای حفظ شباهت به پیامبر(ص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)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1048640" name="Left Brace 9"/>
          <p:cNvSpPr/>
          <p:nvPr/>
        </p:nvSpPr>
        <p:spPr>
          <a:xfrm rot="10800000">
            <a:off x="6051932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0"/>
          <p:cNvSpPr txBox="1"/>
          <p:nvPr/>
        </p:nvSpPr>
        <p:spPr>
          <a:xfrm>
            <a:off x="395255" y="2636193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خود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را دارای استعدادهایی درونی بداند که لازم است شناسایی و شکوفا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شوند.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48642" name="TextBox 11"/>
          <p:cNvSpPr txBox="1"/>
          <p:nvPr/>
        </p:nvSpPr>
        <p:spPr>
          <a:xfrm>
            <a:off x="395254" y="3379165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تمایل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به شناسایی استعدادهای درونی خود داشته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باشد.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43" name="TextBox 12"/>
          <p:cNvSpPr txBox="1"/>
          <p:nvPr/>
        </p:nvSpPr>
        <p:spPr>
          <a:xfrm>
            <a:off x="383531" y="4303447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برای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شناسایی و شکوفا کردن استعدادهای درونی خود برنامه‌ریزی و تلاش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کند.</a:t>
            </a:r>
            <a:endParaRPr lang="fa-IR" dirty="0">
              <a:solidFill>
                <a:srgbClr val="FF66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اتصال به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پیامبر(ص)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با درک خوبی‌های درونی </a:t>
            </a:r>
          </a:p>
        </p:txBody>
      </p:sp>
    </p:spTree>
    <p:extLst>
      <p:ext uri="{BB962C8B-B14F-4D97-AF65-F5344CB8AC3E}">
        <p14:creationId xmlns:p14="http://schemas.microsoft.com/office/powerpoint/2010/main" val="42113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0" grpId="1" animBg="1"/>
      <p:bldP spid="1048641" grpId="0"/>
      <p:bldP spid="1048641" grpId="1"/>
      <p:bldP spid="1048642" grpId="0"/>
      <p:bldP spid="1048642" grpId="1"/>
      <p:bldP spid="1048643" grpId="0"/>
      <p:bldP spid="1048643" grpId="1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4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4" name="Group 6"/>
          <p:cNvGrpSpPr/>
          <p:nvPr/>
        </p:nvGrpSpPr>
        <p:grpSpPr>
          <a:xfrm>
            <a:off x="6493374" y="3150852"/>
            <a:ext cx="5693681" cy="1166165"/>
            <a:chOff x="-31927" y="4557862"/>
            <a:chExt cx="5693681" cy="1166165"/>
          </a:xfrm>
        </p:grpSpPr>
        <p:pic>
          <p:nvPicPr>
            <p:cNvPr id="2097184" name="Picture 7" descr="A picture containing device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46" name="TextBox 8"/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تلاش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برای شناخت استعدادهای جمع و استفاده از آنها برای انجام کار خیر و شبیه شدن به پیامبر(ص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)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1048647" name="Left Brace 9"/>
          <p:cNvSpPr/>
          <p:nvPr/>
        </p:nvSpPr>
        <p:spPr>
          <a:xfrm rot="10800000">
            <a:off x="5949358" y="2659971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8" name="TextBox 10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بداند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علاوه بر افراد یک گروه، جمع هم استعدادهای خاصی دارد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48649" name="TextBox 11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نسبت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به شناخت استعدادهای گروهی که در آن عضو است تمایل داشته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باشد.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48650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برای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شناسایی استعدادهای جمع و استفاده از آنها برای انجام کار خیر تلاش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کند.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اتصال به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پیامبر(ص)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با درک خوبی‌های درونی </a:t>
            </a:r>
          </a:p>
        </p:txBody>
      </p:sp>
    </p:spTree>
    <p:extLst>
      <p:ext uri="{BB962C8B-B14F-4D97-AF65-F5344CB8AC3E}">
        <p14:creationId xmlns:p14="http://schemas.microsoft.com/office/powerpoint/2010/main" val="8350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  <p:bldP spid="1048647" grpId="1" animBg="1"/>
      <p:bldP spid="1048648" grpId="0"/>
      <p:bldP spid="1048648" grpId="1"/>
      <p:bldP spid="1048649" grpId="0"/>
      <p:bldP spid="1048649" grpId="1"/>
      <p:bldP spid="1048650" grpId="0"/>
      <p:bldP spid="1048650" grpId="1"/>
      <p:bldP spid="1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 Black" panose="020B0603030804020204" pitchFamily="34" charset="-78"/>
                <a:cs typeface="Sahel Black" panose="020B0603030804020204" pitchFamily="34" charset="-78"/>
              </a:rPr>
              <a:t>سوره </a:t>
            </a:r>
            <a:r>
              <a:rPr lang="fa-IR" sz="4400" dirty="0" smtClean="0">
                <a:latin typeface="Sahel Black" panose="020B0603030804020204" pitchFamily="34" charset="-78"/>
                <a:cs typeface="Sahel Black" panose="020B0603030804020204" pitchFamily="34" charset="-78"/>
              </a:rPr>
              <a:t>مبارکه کوثر</a:t>
            </a:r>
            <a:endParaRPr lang="en-US" sz="4400" dirty="0"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اِنَّا أَعطَینَاکَ الکَوثَرَ1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فَصَّلِّ لِرَبِّکَ وَانحَر2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شَانِئَکَ هُوَالأَبتَر3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اِنَّا أَعطَینَاکَ الکَوثَرَ1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فَصَّلِّ لِرَبِّکَ وَانحَر2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شَانِئَکَ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هُوَالأَبتَر3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پاکی، معنویت و خوب بودن خود به واسطه القای معلم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صفات خوب و زیبای فطری خود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شبیه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متّصل دانستن خود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پیامبر(ص)گرامی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واسطه بروز صفات زیبا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نماز و بخشش به عنوان دو کار ویژه که انسان را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پیامبر(ص)شبیه می‌کند.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استعدادهای درونی و شکوفایی و حفظ آنها برای حفظ شباهت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پیامبر(ص)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تلاش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برای شناخت استعدادهای جمع و استفاده از آنها برای انجام کار خیر و شبیه شدن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پیامبر(ص)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 Black" panose="020B0603030804020204" pitchFamily="34" charset="-78"/>
                <a:cs typeface="Sahel Black" panose="020B0603030804020204" pitchFamily="34" charset="-78"/>
              </a:rPr>
              <a:t>سوره‌ای </a:t>
            </a:r>
            <a:r>
              <a:rPr lang="fa-IR" sz="2000" dirty="0">
                <a:latin typeface="Sahel Black" panose="020B0603030804020204" pitchFamily="34" charset="-78"/>
                <a:cs typeface="Sahel Black" panose="020B0603030804020204" pitchFamily="34" charset="-78"/>
              </a:rPr>
              <a:t>برای اتصال به </a:t>
            </a:r>
            <a:r>
              <a:rPr lang="fa-IR" sz="2000" dirty="0" smtClean="0">
                <a:latin typeface="Sahel Black" panose="020B0603030804020204" pitchFamily="34" charset="-78"/>
                <a:cs typeface="Sahel Black" panose="020B0603030804020204" pitchFamily="34" charset="-78"/>
              </a:rPr>
              <a:t>پیامبر(ص) </a:t>
            </a:r>
            <a:r>
              <a:rPr lang="fa-IR" sz="2000" dirty="0">
                <a:latin typeface="Sahel Black" panose="020B0603030804020204" pitchFamily="34" charset="-78"/>
                <a:cs typeface="Sahel Black" panose="020B0603030804020204" pitchFamily="34" charset="-78"/>
              </a:rPr>
              <a:t>با درک خوبی‌های درونی 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کوثر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اِنَّا أَعطَینَاکَ الکَوثَرَ1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فَصَّلِّ لِرَبِّکَ وَانحَر2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شَانِئَکَ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هُوَالأَبتَر3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598</Words>
  <Application>Microsoft Office PowerPoint</Application>
  <PresentationFormat>Custom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سوره مبارکه حمد</vt:lpstr>
      <vt:lpstr>PowerPoint Presentation</vt:lpstr>
      <vt:lpstr>سوره مبارکه کوثر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186</cp:revision>
  <dcterms:created xsi:type="dcterms:W3CDTF">2020-04-24T01:00:21Z</dcterms:created>
  <dcterms:modified xsi:type="dcterms:W3CDTF">2020-05-02T09:15:16Z</dcterms:modified>
</cp:coreProperties>
</file>