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6" r:id="rId2"/>
    <p:sldId id="268" r:id="rId3"/>
    <p:sldId id="272" r:id="rId4"/>
    <p:sldId id="275" r:id="rId5"/>
    <p:sldId id="270" r:id="rId6"/>
    <p:sldId id="271" r:id="rId7"/>
    <p:sldId id="274" r:id="rId8"/>
    <p:sldId id="273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82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3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40328" y="5634182"/>
            <a:ext cx="9259453" cy="729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https://ble.ir/amozesh_fahmequran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93305" y="-147782"/>
            <a:ext cx="5948412" cy="36627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80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عهد نامه ی جشن بندگی</a:t>
            </a:r>
            <a:endParaRPr lang="en-US" sz="80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9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85" y="-866273"/>
            <a:ext cx="6933602" cy="1038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3" y="329927"/>
            <a:ext cx="10520218" cy="613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1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56" y="240145"/>
            <a:ext cx="9523244" cy="62807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7" y="240144"/>
            <a:ext cx="11000509" cy="62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7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6" y="304801"/>
            <a:ext cx="11000509" cy="61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5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1" y="350982"/>
            <a:ext cx="10418618" cy="612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2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0000"/>
            <a:ext cx="10621818" cy="62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77" y="369453"/>
            <a:ext cx="10346950" cy="60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1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0183" y="5289143"/>
            <a:ext cx="1246910" cy="751439"/>
          </a:xfrm>
        </p:spPr>
        <p:txBody>
          <a:bodyPr>
            <a:noAutofit/>
          </a:bodyPr>
          <a:lstStyle/>
          <a:p>
            <a:r>
              <a:rPr lang="fa-IR" sz="28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جشن بندگی</a:t>
            </a:r>
            <a:endParaRPr lang="en-US" sz="28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764" y="6258268"/>
            <a:ext cx="4493491" cy="440405"/>
          </a:xfrm>
        </p:spPr>
        <p:txBody>
          <a:bodyPr>
            <a:normAutofit fontScale="40000" lnSpcReduction="20000"/>
          </a:bodyPr>
          <a:lstStyle/>
          <a:p>
            <a:endParaRPr lang="fa-IR" dirty="0" smtClean="0"/>
          </a:p>
          <a:p>
            <a:r>
              <a:rPr lang="en-US" sz="5100" dirty="0" smtClean="0"/>
              <a:t>https</a:t>
            </a:r>
            <a:r>
              <a:rPr lang="en-US" sz="5100" dirty="0"/>
              <a:t>://ble.ir/amozesh_fahmequran</a:t>
            </a:r>
          </a:p>
        </p:txBody>
      </p:sp>
    </p:spTree>
    <p:extLst>
      <p:ext uri="{BB962C8B-B14F-4D97-AF65-F5344CB8AC3E}">
        <p14:creationId xmlns:p14="http://schemas.microsoft.com/office/powerpoint/2010/main" val="395701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25</TotalTime>
  <Words>13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</vt:lpstr>
      <vt:lpstr>IranNastaliq</vt:lpstr>
      <vt:lpstr>Tahoma</vt:lpstr>
      <vt:lpstr>Cherry Blossom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جشن بندگی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جشن بندگی</dc:title>
  <dc:creator>mohammad hosain ghassempour</dc:creator>
  <cp:lastModifiedBy>mohammad hosain ghassempour</cp:lastModifiedBy>
  <cp:revision>4</cp:revision>
  <dcterms:created xsi:type="dcterms:W3CDTF">2020-12-20T14:07:36Z</dcterms:created>
  <dcterms:modified xsi:type="dcterms:W3CDTF">2020-12-20T14:35:38Z</dcterms:modified>
</cp:coreProperties>
</file>