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59" r:id="rId5"/>
    <p:sldId id="280" r:id="rId6"/>
    <p:sldId id="278" r:id="rId7"/>
    <p:sldId id="282" r:id="rId8"/>
    <p:sldId id="269" r:id="rId9"/>
    <p:sldId id="270" r:id="rId10"/>
  </p:sldIdLst>
  <p:sldSz cx="12192000" cy="6858000"/>
  <p:notesSz cx="6858000" cy="9144000"/>
  <p:defaultTextStyle>
    <a:defPPr>
      <a:defRPr lang="bn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421747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8844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61180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11227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206524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131841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6733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55092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146960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93142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237606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757B-D2BF-472E-9AF1-6607C9C94001}" type="datetimeFigureOut">
              <a:rPr lang="bn-IN" smtClean="0"/>
              <a:t>29-09-23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AE2D-E54B-4330-ABE4-992A18B1C48E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4639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2" name="1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315" y="6039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6" y="2142309"/>
            <a:ext cx="3265713" cy="3291840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72848" y="3709850"/>
            <a:ext cx="64007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170125" y="3618411"/>
            <a:ext cx="2586446" cy="13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99470" y="1541417"/>
            <a:ext cx="2573377" cy="4127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3200" dirty="0" smtClean="0">
                <a:cs typeface="B Mitra" panose="00000400000000000000" pitchFamily="2" charset="-78"/>
              </a:rPr>
              <a:t>این سوال ازپیامبر گرامی اسلام صلوات الله علیه پرسیده می شود:</a:t>
            </a:r>
          </a:p>
          <a:p>
            <a:pPr algn="r"/>
            <a:endParaRPr lang="fa-IR" sz="3200" dirty="0">
              <a:cs typeface="B Mitra" panose="00000400000000000000" pitchFamily="2" charset="-78"/>
            </a:endParaRPr>
          </a:p>
          <a:p>
            <a:pPr algn="r"/>
            <a:r>
              <a:rPr lang="fa-IR" sz="3200" dirty="0" smtClean="0">
                <a:cs typeface="B Mitra" panose="00000400000000000000" pitchFamily="2" charset="-78"/>
              </a:rPr>
              <a:t>آیا دیدی آن کسی را که دین را تکذیب میکند؟</a:t>
            </a:r>
            <a:endParaRPr lang="bn-IN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882245" y="3794760"/>
            <a:ext cx="594371" cy="13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86446" y="1789611"/>
            <a:ext cx="2272945" cy="3775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4000" dirty="0" smtClean="0">
                <a:cs typeface="B Mitra" panose="00000400000000000000" pitchFamily="2" charset="-78"/>
              </a:rPr>
              <a:t>چه کسی مکذّب دین است؟؟؟</a:t>
            </a:r>
            <a:endParaRPr lang="bn-IN" sz="4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090066" y="3807824"/>
            <a:ext cx="3788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1789611"/>
            <a:ext cx="2090066" cy="3775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anose="00000400000000000000" pitchFamily="2" charset="-78"/>
              </a:rPr>
              <a:t>کسی که نسبت به </a:t>
            </a:r>
            <a:r>
              <a:rPr lang="fa-IR" sz="3200" b="1" dirty="0" smtClean="0">
                <a:cs typeface="B Mitra" panose="00000400000000000000" pitchFamily="2" charset="-78"/>
              </a:rPr>
              <a:t>یتیم</a:t>
            </a:r>
            <a:r>
              <a:rPr lang="fa-IR" sz="3200" dirty="0" smtClean="0">
                <a:cs typeface="B Mitra" panose="00000400000000000000" pitchFamily="2" charset="-78"/>
              </a:rPr>
              <a:t> و </a:t>
            </a:r>
            <a:r>
              <a:rPr lang="fa-IR" sz="3200" b="1" dirty="0" smtClean="0">
                <a:cs typeface="B Mitra" panose="00000400000000000000" pitchFamily="2" charset="-78"/>
              </a:rPr>
              <a:t>ترغیب دیگران برای اطعام </a:t>
            </a:r>
            <a:r>
              <a:rPr lang="fa-IR" sz="3200" b="1" dirty="0" smtClean="0">
                <a:cs typeface="B Mitra" panose="00000400000000000000" pitchFamily="2" charset="-78"/>
              </a:rPr>
              <a:t>مسکین</a:t>
            </a:r>
          </a:p>
          <a:p>
            <a:pPr algn="ctr"/>
            <a:r>
              <a:rPr lang="fa-IR" sz="3200" b="1" dirty="0" smtClean="0">
                <a:cs typeface="B Mitra" panose="00000400000000000000" pitchFamily="2" charset="-78"/>
              </a:rPr>
              <a:t> </a:t>
            </a:r>
            <a:r>
              <a:rPr lang="fa-IR" sz="3200" dirty="0" smtClean="0">
                <a:cs typeface="B Mitra" panose="00000400000000000000" pitchFamily="2" charset="-78"/>
              </a:rPr>
              <a:t>بی مسئولیت است. </a:t>
            </a:r>
            <a:endParaRPr lang="bn-IN" sz="3200" dirty="0"/>
          </a:p>
        </p:txBody>
      </p:sp>
    </p:spTree>
    <p:extLst>
      <p:ext uri="{BB962C8B-B14F-4D97-AF65-F5344CB8AC3E}">
        <p14:creationId xmlns:p14="http://schemas.microsoft.com/office/powerpoint/2010/main" val="2728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482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6096001" y="4140925"/>
            <a:ext cx="2449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28926" y="1463040"/>
            <a:ext cx="2658320" cy="40134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3200" dirty="0" smtClean="0">
                <a:cs typeface="B Mitra" panose="00000400000000000000" pitchFamily="2" charset="-78"/>
              </a:rPr>
              <a:t>خداوند میفرمایند </a:t>
            </a:r>
            <a:r>
              <a:rPr lang="fa-IR" sz="3200" b="1" dirty="0" smtClean="0">
                <a:cs typeface="B Mitra" panose="00000400000000000000" pitchFamily="2" charset="-78"/>
              </a:rPr>
              <a:t>مکذّب</a:t>
            </a:r>
            <a:r>
              <a:rPr lang="fa-IR" sz="3200" dirty="0" smtClean="0">
                <a:cs typeface="B Mitra" panose="00000400000000000000" pitchFamily="2" charset="-78"/>
              </a:rPr>
              <a:t> این سوره اتفاقاَ از </a:t>
            </a:r>
            <a:r>
              <a:rPr lang="fa-IR" sz="3200" b="1" dirty="0" smtClean="0">
                <a:cs typeface="B Mitra" panose="00000400000000000000" pitchFamily="2" charset="-78"/>
              </a:rPr>
              <a:t>نمازگزاران</a:t>
            </a:r>
            <a:r>
              <a:rPr lang="fa-IR" sz="3200" dirty="0" smtClean="0">
                <a:cs typeface="B Mitra" panose="00000400000000000000" pitchFamily="2" charset="-78"/>
              </a:rPr>
              <a:t> است !</a:t>
            </a:r>
            <a:endParaRPr lang="bn-IN" sz="3200" dirty="0"/>
          </a:p>
        </p:txBody>
      </p:sp>
      <p:sp>
        <p:nvSpPr>
          <p:cNvPr id="12" name="Oval 11"/>
          <p:cNvSpPr/>
          <p:nvPr/>
        </p:nvSpPr>
        <p:spPr>
          <a:xfrm>
            <a:off x="-124781" y="1345474"/>
            <a:ext cx="3449728" cy="46220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به دلیل اینکه از</a:t>
            </a:r>
            <a:r>
              <a:rPr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نمازگزار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توقع میرفت که </a:t>
            </a:r>
            <a:r>
              <a:rPr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یتیم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را از خود نراند توقع میرفت که نمازگزار نسبت به ترغیب دیگران برای </a:t>
            </a:r>
            <a:r>
              <a:rPr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اطعام مسکین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بی توجه نباشد 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24947" y="4140924"/>
            <a:ext cx="2804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88" y="1463040"/>
            <a:ext cx="2640192" cy="4074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71" y="1345474"/>
            <a:ext cx="3071917" cy="4130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6" name="Straight Arrow Connector 25"/>
          <p:cNvCxnSpPr/>
          <p:nvPr/>
        </p:nvCxnSpPr>
        <p:spPr>
          <a:xfrm flipH="1">
            <a:off x="8946954" y="4140924"/>
            <a:ext cx="31351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604390" y="4571999"/>
            <a:ext cx="142131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1795" y="783772"/>
            <a:ext cx="5760719" cy="524555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پیامبر </a:t>
            </a:r>
            <a:r>
              <a:rPr lang="fa-IR" sz="3200" dirty="0">
                <a:latin typeface="Arial Narrow" panose="020B0606020202030204" pitchFamily="34" charset="0"/>
                <a:cs typeface="B Mitra" panose="00000400000000000000" pitchFamily="2" charset="-78"/>
              </a:rPr>
              <a:t>صلوات الله علیه چنین روایت شده است</a:t>
            </a:r>
            <a:r>
              <a:rPr lang="fa-IR" sz="3200" dirty="0" smtClean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"</a:t>
            </a:r>
            <a:r>
              <a:rPr lang="fa-IR" sz="3200" dirty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انّ الرجلین من امَتی یقومان فی </a:t>
            </a:r>
            <a:r>
              <a:rPr lang="fa-IR" sz="3200" dirty="0" smtClean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الصلاه و رکوعهما و سجودهما واحد ، و انَ ما بین </a:t>
            </a:r>
            <a:r>
              <a:rPr lang="fa-IR" sz="3200" dirty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صلاتیهما مثل ما بین السماء و </a:t>
            </a:r>
            <a:r>
              <a:rPr lang="fa-IR" sz="3200" dirty="0" smtClean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الارض</a:t>
            </a:r>
            <a:r>
              <a:rPr lang="fa-IR" sz="3200" dirty="0" smtClean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".  </a:t>
            </a:r>
            <a:r>
              <a:rPr lang="fa-IR" sz="3200" dirty="0" smtClean="0">
                <a:solidFill>
                  <a:schemeClr val="tx1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یعنی</a:t>
            </a:r>
            <a:r>
              <a:rPr lang="fa-IR" sz="3200" dirty="0" smtClean="0">
                <a:solidFill>
                  <a:srgbClr val="7030A0"/>
                </a:solidFill>
                <a:latin typeface="Arial Narrow" panose="020B0606020202030204" pitchFamily="34" charset="0"/>
                <a:cs typeface="B Mitra" panose="00000400000000000000" pitchFamily="2" charset="-78"/>
              </a:rPr>
              <a:t> </a:t>
            </a:r>
            <a:r>
              <a:rPr lang="fa-IR" sz="3200" dirty="0">
                <a:latin typeface="Arial Narrow" panose="020B0606020202030204" pitchFamily="34" charset="0"/>
                <a:cs typeface="B Mitra" panose="00000400000000000000" pitchFamily="2" charset="-78"/>
              </a:rPr>
              <a:t>دو </a:t>
            </a:r>
            <a:r>
              <a:rPr lang="fa-IR" sz="3200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نفر امّت </a:t>
            </a:r>
            <a:r>
              <a:rPr lang="fa-IR" sz="3200" dirty="0">
                <a:latin typeface="Arial Narrow" panose="020B0606020202030204" pitchFamily="34" charset="0"/>
                <a:cs typeface="B Mitra" panose="00000400000000000000" pitchFamily="2" charset="-78"/>
              </a:rPr>
              <a:t>من به </a:t>
            </a:r>
            <a:r>
              <a:rPr lang="fa-IR" sz="3200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نماز می </a:t>
            </a:r>
            <a:r>
              <a:rPr lang="fa-IR" sz="3200" dirty="0">
                <a:latin typeface="Arial Narrow" panose="020B0606020202030204" pitchFamily="34" charset="0"/>
                <a:cs typeface="B Mitra" panose="00000400000000000000" pitchFamily="2" charset="-78"/>
              </a:rPr>
              <a:t>ایستند </a:t>
            </a:r>
            <a:r>
              <a:rPr lang="fa-IR" sz="3200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و رکوع </a:t>
            </a:r>
            <a:r>
              <a:rPr lang="fa-IR" sz="3200" dirty="0">
                <a:latin typeface="Arial Narrow" panose="020B0606020202030204" pitchFamily="34" charset="0"/>
                <a:cs typeface="B Mitra" panose="00000400000000000000" pitchFamily="2" charset="-78"/>
              </a:rPr>
              <a:t>و سجودشان یکی </a:t>
            </a:r>
            <a:r>
              <a:rPr lang="fa-IR" sz="3200" dirty="0" smtClean="0">
                <a:latin typeface="Arial Narrow" panose="020B0606020202030204" pitchFamily="34" charset="0"/>
                <a:cs typeface="B Mitra" panose="00000400000000000000" pitchFamily="2" charset="-78"/>
              </a:rPr>
              <a:t>است ، حال </a:t>
            </a:r>
            <a:r>
              <a:rPr lang="fa-IR" sz="3200" dirty="0">
                <a:latin typeface="Arial Narrow" panose="020B0606020202030204" pitchFamily="34" charset="0"/>
                <a:cs typeface="B Mitra" panose="00000400000000000000" pitchFamily="2" charset="-78"/>
              </a:rPr>
              <a:t>آنکه تفاوت بین نمازشان برابر با فاصله آسمان و زمین است. </a:t>
            </a:r>
            <a:endParaRPr lang="en-US" sz="3200" dirty="0">
              <a:latin typeface="Arial Narrow" panose="020B0606020202030204" pitchFamily="34" charset="0"/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3" y="3957638"/>
            <a:ext cx="4537009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3" y="369705"/>
            <a:ext cx="4481395" cy="3036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467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4" y="1825625"/>
            <a:ext cx="5643564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ur-I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b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-10407"/>
            <a:ext cx="1217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9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38991"/>
            <a:ext cx="2562225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2098"/>
            <a:ext cx="2571750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021806" y="179974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800" b="1" dirty="0">
                <a:latin typeface="Arial" panose="020B0604020202020204" pitchFamily="34" charset="0"/>
                <a:cs typeface="B Mitra" panose="00000400000000000000" pitchFamily="2" charset="-78"/>
              </a:rPr>
              <a:t>منع ماعون </a:t>
            </a:r>
            <a:r>
              <a:rPr lang="fa-IR" sz="2800" dirty="0">
                <a:latin typeface="Arial" panose="020B0604020202020204" pitchFamily="34" charset="0"/>
                <a:cs typeface="B Mitra" panose="00000400000000000000" pitchFamily="2" charset="-78"/>
              </a:rPr>
              <a:t>به معنای این است که </a:t>
            </a:r>
            <a:r>
              <a:rPr lang="fa-IR" sz="2800" b="1" dirty="0">
                <a:latin typeface="Arial" panose="020B0604020202020204" pitchFamily="34" charset="0"/>
                <a:cs typeface="B Mitra" panose="00000400000000000000" pitchFamily="2" charset="-78"/>
              </a:rPr>
              <a:t>ازکمترین مایحتاج زندگی دریغ میکنند. </a:t>
            </a:r>
            <a:r>
              <a:rPr lang="fa-IR" sz="2800" dirty="0">
                <a:latin typeface="Arial" panose="020B0604020202020204" pitchFamily="34" charset="0"/>
                <a:cs typeface="B Mitra" panose="00000400000000000000" pitchFamily="2" charset="-78"/>
              </a:rPr>
              <a:t>عرب وقتی بچه شتر اجازه سواری ندهد میگویند منع ماعون یعنی اجازه بهره مندی </a:t>
            </a:r>
            <a:r>
              <a:rPr lang="fa-IR" sz="2800" dirty="0" smtClean="0">
                <a:latin typeface="Arial" panose="020B0604020202020204" pitchFamily="34" charset="0"/>
                <a:cs typeface="B Mitra" panose="00000400000000000000" pitchFamily="2" charset="-78"/>
              </a:rPr>
              <a:t>ندادن. یعنی </a:t>
            </a:r>
            <a:r>
              <a:rPr lang="fa-IR" sz="2800" dirty="0">
                <a:latin typeface="Arial" panose="020B0604020202020204" pitchFamily="34" charset="0"/>
                <a:cs typeface="B Mitra" panose="00000400000000000000" pitchFamily="2" charset="-78"/>
              </a:rPr>
              <a:t>آدم هایی که به دیگران اجازه نمی دهند از آنها حداقل بهره را </a:t>
            </a:r>
            <a:r>
              <a:rPr lang="fa-IR" sz="2800" dirty="0" smtClean="0">
                <a:latin typeface="Arial" panose="020B0604020202020204" pitchFamily="34" charset="0"/>
                <a:cs typeface="B Mitra" panose="00000400000000000000" pitchFamily="2" charset="-78"/>
              </a:rPr>
              <a:t>ببرند. کسانیکه </a:t>
            </a:r>
            <a:r>
              <a:rPr lang="fa-IR" sz="2800" dirty="0">
                <a:latin typeface="Arial" panose="020B0604020202020204" pitchFamily="34" charset="0"/>
                <a:cs typeface="B Mitra" panose="00000400000000000000" pitchFamily="2" charset="-78"/>
              </a:rPr>
              <a:t>از حداقل های زندگی ، دیگران را منع میکنند. آن چیزی که ازنماز این افراد میبینیم ریا است چون از روح و خاصیت نماز بی بهره اند و مانع رساندن خیر به دیگران میشوند.</a:t>
            </a:r>
            <a:endParaRPr lang="en-US" sz="2800" dirty="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3" y="1799748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13" y="3838991"/>
            <a:ext cx="2719387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251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88" y="365126"/>
            <a:ext cx="10998926" cy="1208040"/>
          </a:xfrm>
        </p:spPr>
        <p:txBody>
          <a:bodyPr>
            <a:noAutofit/>
          </a:bodyPr>
          <a:lstStyle/>
          <a:p>
            <a:pPr algn="ctr"/>
            <a:r>
              <a:rPr lang="bn-IN" sz="3200" dirty="0"/>
              <a:t/>
            </a:r>
            <a:br>
              <a:rPr lang="bn-IN" sz="3200" dirty="0"/>
            </a:br>
            <a:r>
              <a:rPr lang="fa-IR" sz="3200" dirty="0" smtClean="0">
                <a:cs typeface="B Mitra" panose="00000400000000000000" pitchFamily="2" charset="-78"/>
              </a:rPr>
              <a:t/>
            </a:r>
            <a:br>
              <a:rPr lang="fa-IR" sz="3200" dirty="0" smtClean="0">
                <a:cs typeface="B Mitra" panose="00000400000000000000" pitchFamily="2" charset="-78"/>
              </a:rPr>
            </a:br>
            <a:r>
              <a:rPr lang="fa-IR" sz="3200" dirty="0" smtClean="0">
                <a:cs typeface="B Mitra" panose="00000400000000000000" pitchFamily="2" charset="-78"/>
              </a:rPr>
              <a:t>قبول داشتن </a:t>
            </a:r>
            <a:r>
              <a:rPr lang="fa-IR" sz="3200" b="1" dirty="0" smtClean="0">
                <a:cs typeface="B Mitra" panose="00000400000000000000" pitchFamily="2" charset="-78"/>
              </a:rPr>
              <a:t>دین</a:t>
            </a:r>
            <a:r>
              <a:rPr lang="fa-IR" sz="3200" dirty="0" smtClean="0">
                <a:cs typeface="B Mitra" panose="00000400000000000000" pitchFamily="2" charset="-78"/>
              </a:rPr>
              <a:t> یک جنبه آن زبان است جنبه دیگر آن </a:t>
            </a:r>
            <a:r>
              <a:rPr lang="fa-IR" sz="3200" b="1" dirty="0" smtClean="0">
                <a:cs typeface="B Mitra" panose="00000400000000000000" pitchFamily="2" charset="-78"/>
              </a:rPr>
              <a:t>عمل</a:t>
            </a:r>
            <a:r>
              <a:rPr lang="fa-IR" sz="3200" dirty="0" smtClean="0">
                <a:cs typeface="B Mitra" panose="00000400000000000000" pitchFamily="2" charset="-78"/>
              </a:rPr>
              <a:t> است.</a:t>
            </a:r>
            <a:r>
              <a:rPr lang="fa-IR" sz="3200" dirty="0">
                <a:cs typeface="B Mitra" panose="00000400000000000000" pitchFamily="2" charset="-78"/>
              </a:rPr>
              <a:t> در واقعه کربلا هر دو سپاه </a:t>
            </a:r>
            <a:r>
              <a:rPr lang="fa-IR" sz="3200" b="1" dirty="0">
                <a:cs typeface="B Mitra" panose="00000400000000000000" pitchFamily="2" charset="-78"/>
              </a:rPr>
              <a:t>نماز</a:t>
            </a:r>
            <a:r>
              <a:rPr lang="fa-IR" sz="3200" dirty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3200" dirty="0">
                <a:cs typeface="B Mitra" panose="00000400000000000000" pitchFamily="2" charset="-78"/>
              </a:rPr>
              <a:t>ظهر عاشورا را اقامه کردند ولی ....</a:t>
            </a:r>
            <a:endParaRPr lang="b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63" y="1977652"/>
            <a:ext cx="4713651" cy="3162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5" y="4852799"/>
            <a:ext cx="4362229" cy="19267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ight Arrow 6"/>
          <p:cNvSpPr/>
          <p:nvPr/>
        </p:nvSpPr>
        <p:spPr>
          <a:xfrm>
            <a:off x="4286249" y="2364377"/>
            <a:ext cx="2650127" cy="14891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anose="00000400000000000000" pitchFamily="2" charset="-78"/>
              </a:rPr>
              <a:t>اعتلای اسلام</a:t>
            </a:r>
            <a:endParaRPr lang="bn-IN" sz="3200" dirty="0"/>
          </a:p>
        </p:txBody>
      </p:sp>
      <p:sp>
        <p:nvSpPr>
          <p:cNvPr id="8" name="Left Arrow 7"/>
          <p:cNvSpPr/>
          <p:nvPr/>
        </p:nvSpPr>
        <p:spPr>
          <a:xfrm>
            <a:off x="4441370" y="4715691"/>
            <a:ext cx="5002667" cy="194636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تضییع </a:t>
            </a:r>
            <a:r>
              <a:rPr lang="fa-IR" sz="2800" dirty="0" smtClean="0">
                <a:cs typeface="B Mitra" panose="00000400000000000000" pitchFamily="2" charset="-78"/>
              </a:rPr>
              <a:t>یک حق عظیم در جامعه اسلامی و هتک حرمت حریم </a:t>
            </a:r>
            <a:r>
              <a:rPr lang="fa-IR" sz="2800" dirty="0" smtClean="0">
                <a:cs typeface="B Mitra" panose="00000400000000000000" pitchFamily="2" charset="-78"/>
              </a:rPr>
              <a:t>ولایت</a:t>
            </a:r>
            <a:endParaRPr lang="bn-IN" sz="2800" dirty="0"/>
          </a:p>
        </p:txBody>
      </p:sp>
    </p:spTree>
    <p:extLst>
      <p:ext uri="{BB962C8B-B14F-4D97-AF65-F5344CB8AC3E}">
        <p14:creationId xmlns:p14="http://schemas.microsoft.com/office/powerpoint/2010/main" val="21702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93177" y="1867989"/>
            <a:ext cx="3997234" cy="16851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دوره مقدمات تدبر</a:t>
            </a:r>
          </a:p>
          <a:p>
            <a:pPr algn="ctr"/>
            <a:r>
              <a:rPr lang="fa-I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محمدپو</a:t>
            </a:r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 </a:t>
            </a:r>
          </a:p>
          <a:p>
            <a:pPr algn="ctr"/>
            <a:r>
              <a:rPr lang="fa-IR" sz="3200" dirty="0" smtClean="0">
                <a:latin typeface="Arial Narrow" panose="020B0606020202030204" pitchFamily="34" charset="0"/>
                <a:cs typeface="B Arabic Style" panose="00000400000000000000" pitchFamily="2" charset="-78"/>
              </a:rPr>
              <a:t> 1402</a:t>
            </a:r>
            <a:r>
              <a:rPr lang="fa-I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تابستان</a:t>
            </a:r>
            <a:endParaRPr lang="bn-IN" sz="3200" dirty="0">
              <a:latin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4174"/>
          <a:stretch/>
        </p:blipFill>
        <p:spPr>
          <a:xfrm>
            <a:off x="0" y="0"/>
            <a:ext cx="1476103" cy="113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252652" y="3866604"/>
            <a:ext cx="6296298" cy="21423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منابع</a:t>
            </a:r>
          </a:p>
          <a:p>
            <a:pPr algn="ctr"/>
            <a:endParaRPr lang="fa-IR" sz="1600" dirty="0" smtClean="0"/>
          </a:p>
          <a:p>
            <a:pPr algn="ctr"/>
            <a:r>
              <a:rPr lang="fa-IR" sz="1600" dirty="0" smtClean="0"/>
              <a:t>کتاب رازهای نمازآیت الله جوادی آملی </a:t>
            </a:r>
          </a:p>
          <a:p>
            <a:pPr algn="ctr"/>
            <a:r>
              <a:rPr lang="fa-IR" sz="1600" dirty="0" smtClean="0"/>
              <a:t>تدبر در سوره ی مبارکه ی ماعون استاد صبوحی</a:t>
            </a:r>
            <a:endParaRPr lang="bn-IN" sz="1600" dirty="0"/>
          </a:p>
        </p:txBody>
      </p:sp>
    </p:spTree>
    <p:extLst>
      <p:ext uri="{BB962C8B-B14F-4D97-AF65-F5344CB8AC3E}">
        <p14:creationId xmlns:p14="http://schemas.microsoft.com/office/powerpoint/2010/main" val="10026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wipe/>
      </p:transition>
    </mc:Choice>
    <mc:Fallback>
      <p:transition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264</Words>
  <Application>Microsoft Office PowerPoint</Application>
  <PresentationFormat>Widescreen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Arabic Typesetting</vt:lpstr>
      <vt:lpstr>Arial</vt:lpstr>
      <vt:lpstr>Arial Narrow</vt:lpstr>
      <vt:lpstr>B Arabic Style</vt:lpstr>
      <vt:lpstr>B Mitra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قبول داشتن دین یک جنبه آن زبان است جنبه دیگر آن عمل است. در واقعه کربلا هر دو سپاه نماز ظهر عاشورا را اقامه کردند ولی ....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71</cp:revision>
  <dcterms:created xsi:type="dcterms:W3CDTF">2023-09-11T08:06:13Z</dcterms:created>
  <dcterms:modified xsi:type="dcterms:W3CDTF">2023-09-29T14:48:44Z</dcterms:modified>
</cp:coreProperties>
</file>