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9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  <a:srgbClr val="FFCDFF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62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07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96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0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4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0D7F-61E0-43ED-A5B0-F288CF5E930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A3C0CB-5BC4-4E1A-A963-FA1C41D7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CCD5-0736-096D-19AF-CF069A930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11829-A1A4-4581-A7C8-5A499C809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7A607-49D3-1CB1-793A-31D72264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0" y="466858"/>
            <a:ext cx="9042436" cy="579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927FC2-2E28-B1E2-E38B-8A2EF4269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2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EE35-6E80-05F8-55DB-F4CDCB7CD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639CD-61D7-3EB6-7A70-CE9CF370A5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732AD-5E7C-12D6-9C68-8F489DCB5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520593"/>
            <a:ext cx="7305773" cy="5571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AA5E4C-B70B-30D8-BA0A-2EB53A805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29539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D59E-7844-B315-F21E-E46F072D9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BABE5-3789-D6C0-216C-06F6CDACD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31A88-1D44-BFA7-9229-355A02EE8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90" y="0"/>
            <a:ext cx="5863473" cy="6619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163B51-143A-0865-DE41-633433639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6982-FA26-4750-1990-8DC0F7C65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9E17A-EF3C-58E9-6F84-B74B7CF7D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ED8B3-97FB-5AD6-D22D-61CE4EAD5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17" y="248815"/>
            <a:ext cx="5213023" cy="595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F25572-D104-4E74-B2A9-5D986B623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563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5507-72B2-8AA9-56C8-506EC2627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251F7-BB2D-5750-6F9F-02095B3A4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601B3-A93E-9DB6-837C-F9DCDD339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3" y="86193"/>
            <a:ext cx="4751109" cy="6508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EF0513-C3C2-9CE3-0018-201F2FEC6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8782" y="26479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33D8-1393-E7F4-93F5-373D37397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5F934-192A-67B9-AC7F-6E3344DC3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B3DCB-CA5A-14DD-1B72-B0D5B6863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3" y="815182"/>
            <a:ext cx="7612578" cy="508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1466E2-F089-0A5D-9935-4E0C4478E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0730" y="30124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6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1840</TotalTime>
  <Words>0</Words>
  <Application>Microsoft Office PowerPoint</Application>
  <PresentationFormat>Widescreen</PresentationFormat>
  <Paragraphs>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Vostro 3520</cp:lastModifiedBy>
  <cp:revision>34</cp:revision>
  <dcterms:created xsi:type="dcterms:W3CDTF">2024-01-28T20:29:06Z</dcterms:created>
  <dcterms:modified xsi:type="dcterms:W3CDTF">2024-11-16T16:41:37Z</dcterms:modified>
</cp:coreProperties>
</file>